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7"/>
  </p:notesMasterIdLst>
  <p:sldIdLst>
    <p:sldId id="264" r:id="rId2"/>
    <p:sldId id="313" r:id="rId3"/>
    <p:sldId id="338" r:id="rId4"/>
    <p:sldId id="348" r:id="rId5"/>
    <p:sldId id="347" r:id="rId6"/>
  </p:sldIdLst>
  <p:sldSz cx="12192000" cy="6858000"/>
  <p:notesSz cx="6858000" cy="9144000"/>
  <p:embeddedFontLst>
    <p:embeddedFont>
      <p:font typeface="Havelock Titling" pitchFamily="2" charset="0"/>
      <p:regular r:id="rId8"/>
      <p:bold r:id="rId9"/>
    </p:embeddedFont>
    <p:embeddedFont>
      <p:font typeface="Instrument Sans" panose="020B0604020202020204" charset="0"/>
      <p:regular r:id="rId10"/>
      <p:bold r:id="rId11"/>
      <p:italic r:id="rId12"/>
      <p:boldItalic r:id="rId13"/>
    </p:embeddedFont>
    <p:embeddedFont>
      <p:font typeface="Instrument Sans Medium" panose="020B0604020202020204" charset="0"/>
      <p:italic r:id="rId1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itch-Deck" id="{94A900E3-9560-A24C-805F-DE9C1D51B78E}">
          <p14:sldIdLst>
            <p14:sldId id="264"/>
            <p14:sldId id="313"/>
            <p14:sldId id="338"/>
            <p14:sldId id="348"/>
            <p14:sldId id="34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D9D9"/>
    <a:srgbClr val="BFBFBF"/>
    <a:srgbClr val="5F0395"/>
    <a:srgbClr val="172B5C"/>
    <a:srgbClr val="F3F4F7"/>
    <a:srgbClr val="E7E9EE"/>
    <a:srgbClr val="D1D5DE"/>
    <a:srgbClr val="B9BFCE"/>
    <a:srgbClr val="4B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71553" autoAdjust="0"/>
  </p:normalViewPr>
  <p:slideViewPr>
    <p:cSldViewPr snapToGrid="0">
      <p:cViewPr varScale="1">
        <p:scale>
          <a:sx n="95" d="100"/>
          <a:sy n="95" d="100"/>
        </p:scale>
        <p:origin x="8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8020A-15E7-DF4D-8794-FA665390C2C9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BF910-7D03-5C4B-81B4-2420845000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770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Hallo Zusammen. Ich freue mich heute unsere Firma und unser Produkt pitchen zu können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BF910-7D03-5C4B-81B4-2420845000A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48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Die wichtigste Frage ist nicht, ob Sie Tools haben – sondern ob diese Sie wirklich schützen. Finden wir es heraus. Lassen Sie uns gemeinsam einen Blick auf Ihre reale Angriffsfläche werfen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Marktübersicht/Marktbegleiter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+mn-lt"/>
              </a:rPr>
              <a:t>Was macht STEEL genau/Wie funktioniert‘s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Anwendungsbeispiele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BF910-7D03-5C4B-81B4-2420845000A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844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BF910-7D03-5C4B-81B4-2420845000A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20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8D186-0124-5C6F-54F6-611A26001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50CF932-F535-784D-26A7-01C4A290E3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F750A1D-DA6E-2D26-F65E-9DA1ABE63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Die wichtigste Frage ist nicht, ob Sie Tools haben – sondern ob diese Sie wirklich schützen. Finden wir es heraus. Lassen Sie uns gemeinsam einen Blick auf Ihre reale Angriffsfläche werfen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Marktübersicht/Marktbegleiter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prstClr val="black"/>
                </a:solidFill>
                <a:latin typeface="+mn-lt"/>
              </a:rPr>
              <a:t>Was macht STEEL genau/Wie funktioniert‘s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Anwendungsbeispiele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4BBBCD-2CA0-8035-4FC6-C433C289F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BF910-7D03-5C4B-81B4-2420845000A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5663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1E842-9618-842B-7D58-9EDE0B401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3255D4-876B-4554-BB39-30804379C0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B7F6DA6-0F3B-1DF6-83F3-00263F9FF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Damit wir auch für Sie ein „</a:t>
            </a:r>
            <a:r>
              <a:rPr lang="de-DE" dirty="0" err="1"/>
              <a:t>guiding</a:t>
            </a:r>
            <a:r>
              <a:rPr lang="de-DE" dirty="0"/>
              <a:t> </a:t>
            </a:r>
            <a:r>
              <a:rPr lang="de-DE" dirty="0" err="1"/>
              <a:t>star</a:t>
            </a:r>
            <a:r>
              <a:rPr lang="de-DE" dirty="0"/>
              <a:t> in der </a:t>
            </a:r>
            <a:r>
              <a:rPr lang="de-DE" dirty="0" err="1"/>
              <a:t>cyber</a:t>
            </a:r>
            <a:r>
              <a:rPr lang="de-DE" dirty="0"/>
              <a:t> </a:t>
            </a:r>
            <a:r>
              <a:rPr lang="de-DE" dirty="0" err="1"/>
              <a:t>sicherheit</a:t>
            </a:r>
            <a:r>
              <a:rPr lang="de-DE" dirty="0"/>
              <a:t> </a:t>
            </a:r>
            <a:r>
              <a:rPr lang="de-DE"/>
              <a:t>werden können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4217B5-D654-4139-7483-623728A03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BF910-7D03-5C4B-81B4-2420845000A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32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bg>
      <p:bgPr>
        <a:gradFill flip="none" rotWithShape="1">
          <a:gsLst>
            <a:gs pos="0">
              <a:srgbClr val="260142"/>
            </a:gs>
            <a:gs pos="25000">
              <a:srgbClr val="5F0395"/>
            </a:gs>
            <a:gs pos="75000">
              <a:srgbClr val="172B5C"/>
            </a:gs>
            <a:gs pos="100000">
              <a:srgbClr val="5F039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E441B19-D945-8316-346E-E68D187C5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9542" y="-866976"/>
            <a:ext cx="6072916" cy="859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3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BD00CBE-1596-FF26-91F9-6FD6C12A8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E8B03D23-ED76-A549-B426-54C668EF63BF}" type="datetime1">
              <a:rPr lang="de-DE" smtClean="0"/>
              <a:pPr/>
              <a:t>17.04.2026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70E593-DDD8-FD53-55AB-4997D8049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AC38E7-7239-40DA-94E9-AD308BFA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0E81BB74-7254-9AF6-709A-BDBCFD66A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F9E6056-F078-F037-44D6-292F9FB061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09412">
            <a:off x="-437577" y="-5130062"/>
            <a:ext cx="12099340" cy="171181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F232BBF-F557-979C-EE97-BFF37BC371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7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bg>
      <p:bgPr>
        <a:gradFill>
          <a:gsLst>
            <a:gs pos="0">
              <a:srgbClr val="260142"/>
            </a:gs>
            <a:gs pos="21000">
              <a:srgbClr val="5F0395"/>
            </a:gs>
            <a:gs pos="82000">
              <a:srgbClr val="172B5C"/>
            </a:gs>
            <a:gs pos="98000">
              <a:srgbClr val="5F039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7CD3D6-CC50-0AC3-C5F9-AD03C734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63A7AF-9A25-3B9D-224F-5779AA9E10AA}"/>
              </a:ext>
            </a:extLst>
          </p:cNvPr>
          <p:cNvSpPr txBox="1"/>
          <p:nvPr userDrawn="1"/>
        </p:nvSpPr>
        <p:spPr>
          <a:xfrm>
            <a:off x="563670" y="3497727"/>
            <a:ext cx="9319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0" i="0" u="none" strike="noStrike" dirty="0">
                <a:solidFill>
                  <a:schemeClr val="bg1"/>
                </a:solidFill>
                <a:effectLst/>
                <a:latin typeface="Instrument Sans Medium" pitchFamily="2" charset="0"/>
              </a:rPr>
              <a:t>Alle Inhalte dieser Präsentation sind geistiges Eigentum von [Unternehmensname] und urheberrechtlich geschützt. Eine Weitergabe, Vervielfältigung oder Veröffentlichung ist ohne vorherige schriftliche Zustimmung nicht gestattet.</a:t>
            </a:r>
            <a:endParaRPr lang="de-DE" sz="2400" b="0" i="0" dirty="0">
              <a:solidFill>
                <a:schemeClr val="bg1"/>
              </a:solidFill>
              <a:latin typeface="Instrument Sans Medium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C0D6FB6-EEF4-9B55-413D-BCD4AE11D28C}"/>
              </a:ext>
            </a:extLst>
          </p:cNvPr>
          <p:cNvSpPr txBox="1"/>
          <p:nvPr userDrawn="1"/>
        </p:nvSpPr>
        <p:spPr>
          <a:xfrm>
            <a:off x="563671" y="2624203"/>
            <a:ext cx="772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0" dirty="0">
                <a:solidFill>
                  <a:schemeClr val="bg1"/>
                </a:solidFill>
                <a:latin typeface="Instrument Sans" pitchFamily="2" charset="0"/>
              </a:rPr>
              <a:t>Impressum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EE71178-E253-1F61-0F5C-29CF3E3FB2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399CD10-5433-2EC9-AE57-D99F5F4083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76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E441B19-D945-8316-346E-E68D187C5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9542" y="-866976"/>
            <a:ext cx="6072916" cy="859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37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BAD66-BD8F-0899-783E-AD1A63816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810" y="3429000"/>
            <a:ext cx="9144000" cy="2387600"/>
          </a:xfrm>
        </p:spPr>
        <p:txBody>
          <a:bodyPr anchor="b"/>
          <a:lstStyle>
            <a:lvl1pPr algn="l">
              <a:defRPr sz="6000" b="1">
                <a:solidFill>
                  <a:srgbClr val="172B5C"/>
                </a:solidFill>
                <a:latin typeface="Instrument Sans" pitchFamily="2" charset="0"/>
                <a:cs typeface="Schibsted Grotesk Black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9A6CA04-57AA-BE6D-FE12-13CE34BC9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810" y="5974535"/>
            <a:ext cx="91440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72B5C"/>
                </a:solidFill>
                <a:latin typeface="Instrument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0C9E4B-34EA-5FE3-6D24-CD03E25F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339660"/>
            <a:ext cx="1759438" cy="365125"/>
          </a:xfrm>
        </p:spPr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6E7C8233-9361-C07E-053D-4FC821325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422526-2BC0-8AC9-A844-2C2CB7114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95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BAD66-BD8F-0899-783E-AD1A63816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810" y="3429000"/>
            <a:ext cx="9144000" cy="2387600"/>
          </a:xfrm>
        </p:spPr>
        <p:txBody>
          <a:bodyPr anchor="b"/>
          <a:lstStyle>
            <a:lvl1pPr algn="l">
              <a:defRPr sz="6000" b="1">
                <a:solidFill>
                  <a:srgbClr val="172B5C"/>
                </a:solidFill>
                <a:latin typeface="Instrument Sans" pitchFamily="2" charset="0"/>
                <a:cs typeface="Schibsted Grotesk Black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9A6CA04-57AA-BE6D-FE12-13CE34BC9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810" y="5974535"/>
            <a:ext cx="91440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72B5C"/>
                </a:solidFill>
                <a:latin typeface="Instrument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0C9E4B-34EA-5FE3-6D24-CD03E25F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339660"/>
            <a:ext cx="1759438" cy="365125"/>
          </a:xfrm>
        </p:spPr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6E7C8233-9361-C07E-053D-4FC821325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5B4E1D-B656-B665-E9CD-A128EBAB8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3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815BC7-72A6-E183-D807-C85C931F4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  <a:lvl2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2pPr>
            <a:lvl3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3pPr>
            <a:lvl4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4pPr>
            <a:lvl5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EA8680-985F-A95A-4BBD-8D5C9C49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D2925AC0-B701-1448-BBED-48B5E9CDDF7D}" type="datetime1">
              <a:rPr lang="de-DE" smtClean="0"/>
              <a:pPr/>
              <a:t>17.04.2026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B090DE-92D4-F822-265B-5D8F3047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07C685-CF06-17CD-DF78-AC6FD959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12569C9F-C5C1-CDDE-4E05-D0C193265C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68856A9-1C68-9A8E-B9CD-F2C4F5CC2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648"/>
            <a:ext cx="10515600" cy="964566"/>
          </a:xfrm>
        </p:spPr>
        <p:txBody>
          <a:bodyPr/>
          <a:lstStyle>
            <a:lvl1pPr>
              <a:defRPr b="1" i="0">
                <a:solidFill>
                  <a:srgbClr val="172B5C"/>
                </a:solidFill>
                <a:latin typeface="Instrument Sans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E6813B0-A810-B17B-9296-80B2A3C641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84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4F2131-5B15-1270-6C2A-7A42D3C7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648"/>
            <a:ext cx="10515600" cy="964566"/>
          </a:xfrm>
        </p:spPr>
        <p:txBody>
          <a:bodyPr/>
          <a:lstStyle>
            <a:lvl1pPr>
              <a:defRPr b="1" i="0">
                <a:solidFill>
                  <a:srgbClr val="172B5C"/>
                </a:solidFill>
                <a:latin typeface="Instrument Sans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A73623-A0E7-2B62-FCFA-C2736727B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  <a:lvl2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2pPr>
            <a:lvl3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3pPr>
            <a:lvl4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4pPr>
            <a:lvl5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1E36A4-49D6-4266-94C2-2907224D5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  <a:lvl2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2pPr>
            <a:lvl3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3pPr>
            <a:lvl4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4pPr>
            <a:lvl5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DA2D59-1BD5-AB6C-D007-E01529EBE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6A0E9FD2-1FBF-D247-9206-A4BB2F835F22}" type="datetime1">
              <a:rPr lang="de-DE" smtClean="0"/>
              <a:pPr/>
              <a:t>17.04.2026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1A67DB-528A-82C8-41E8-E3EAC820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FDB04F-05C1-FADD-1442-9B6E67AB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AFB3E939-5DD9-3C87-D8C9-9344112BE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A9CC771-9E1B-C3CB-BA07-8ED38541BD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97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7EEDE6-FBE2-EBF5-A180-6F00F7052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172B5C"/>
                </a:solidFill>
                <a:latin typeface="Instrument 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B17B67-A8DF-4979-E0FA-F1EDD402B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  <a:lvl2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2pPr>
            <a:lvl3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3pPr>
            <a:lvl4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4pPr>
            <a:lvl5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2197A9-5A43-5C07-281B-1961AB5F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172B5C"/>
                </a:solidFill>
                <a:latin typeface="Instrument 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2DCCA80-25E3-AC14-C6B5-57E170C58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  <a:lvl2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2pPr>
            <a:lvl3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3pPr>
            <a:lvl4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4pPr>
            <a:lvl5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B3CAEBD-C3C4-CE6F-79DA-7D1E4968F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C044F8DA-C7C5-334E-A673-D4495E021CE8}" type="datetime1">
              <a:rPr lang="de-DE" smtClean="0"/>
              <a:pPr/>
              <a:t>17.04.2026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B25214-636C-3DA3-3AB3-0C50413DB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7704E71-E6CF-DDE5-B437-F126FB66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162C1F6E-5357-E74F-5A35-F29CBCA6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1DE2CB9-675F-CF8C-376D-7304E49C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648"/>
            <a:ext cx="10515600" cy="964566"/>
          </a:xfrm>
        </p:spPr>
        <p:txBody>
          <a:bodyPr/>
          <a:lstStyle>
            <a:lvl1pPr>
              <a:defRPr b="1" i="0">
                <a:solidFill>
                  <a:srgbClr val="172B5C"/>
                </a:solidFill>
                <a:latin typeface="Instrument Sans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3560545-CA11-BFE1-25BF-5F5A221EB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33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BD00CBE-1596-FF26-91F9-6FD6C12A8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E8B03D23-ED76-A549-B426-54C668EF63BF}" type="datetime1">
              <a:rPr lang="de-DE" smtClean="0"/>
              <a:pPr/>
              <a:t>17.04.2026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70E593-DDD8-FD53-55AB-4997D8049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AC38E7-7239-40DA-94E9-AD308BFA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0E81BB74-7254-9AF6-709A-BDBCFD66A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362E24D-C0D5-E0DB-F7AE-8386858E3D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41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7CD3D6-CC50-0AC3-C5F9-AD03C734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05252D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63A7AF-9A25-3B9D-224F-5779AA9E10AA}"/>
              </a:ext>
            </a:extLst>
          </p:cNvPr>
          <p:cNvSpPr txBox="1"/>
          <p:nvPr userDrawn="1"/>
        </p:nvSpPr>
        <p:spPr>
          <a:xfrm>
            <a:off x="563670" y="3497727"/>
            <a:ext cx="9319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0" i="0" u="none" strike="noStrike" dirty="0">
                <a:solidFill>
                  <a:srgbClr val="05252D"/>
                </a:solidFill>
                <a:effectLst/>
                <a:latin typeface="Instrument Sans Medium" pitchFamily="2" charset="0"/>
              </a:rPr>
              <a:t>Alle Inhalte dieser Präsentation sind geistiges Eigentum von [Unternehmensname] und urheberrechtlich geschützt. Eine Weitergabe, Vervielfältigung oder Veröffentlichung ist ohne vorherige schriftliche Zustimmung nicht gestattet.</a:t>
            </a:r>
            <a:endParaRPr lang="de-DE" sz="2400" b="0" i="0" dirty="0">
              <a:solidFill>
                <a:srgbClr val="05252D"/>
              </a:solidFill>
              <a:latin typeface="Instrument Sans Medium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C0D6FB6-EEF4-9B55-413D-BCD4AE11D28C}"/>
              </a:ext>
            </a:extLst>
          </p:cNvPr>
          <p:cNvSpPr txBox="1"/>
          <p:nvPr userDrawn="1"/>
        </p:nvSpPr>
        <p:spPr>
          <a:xfrm>
            <a:off x="563671" y="2624203"/>
            <a:ext cx="772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0" dirty="0">
                <a:solidFill>
                  <a:srgbClr val="05252D"/>
                </a:solidFill>
                <a:latin typeface="Instrument Sans" pitchFamily="2" charset="0"/>
              </a:rPr>
              <a:t>Impressum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EE71178-E253-1F61-0F5C-29CF3E3FB2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05252D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803782B-91BD-A8F8-61FB-3A7A5624D4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4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BAD66-BD8F-0899-783E-AD1A63816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810" y="3429000"/>
            <a:ext cx="9144000" cy="2387600"/>
          </a:xfrm>
        </p:spPr>
        <p:txBody>
          <a:bodyPr anchor="b"/>
          <a:lstStyle>
            <a:lvl1pPr algn="l">
              <a:defRPr sz="6000" b="1">
                <a:solidFill>
                  <a:srgbClr val="172B5C"/>
                </a:solidFill>
                <a:latin typeface="Instrument Sans" pitchFamily="2" charset="0"/>
                <a:cs typeface="Schibsted Grotesk Black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9A6CA04-57AA-BE6D-FE12-13CE34BC9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810" y="5974535"/>
            <a:ext cx="91440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72B5C"/>
                </a:solidFill>
                <a:latin typeface="Instrument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0C9E4B-34EA-5FE3-6D24-CD03E25F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339660"/>
            <a:ext cx="1759438" cy="365125"/>
          </a:xfrm>
        </p:spPr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A48CEF5-F124-97FA-09F3-B9F22F5CE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6E7C8233-9361-C07E-053D-4FC821325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909732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BAD66-BD8F-0899-783E-AD1A63816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810" y="3429000"/>
            <a:ext cx="9144000" cy="2387600"/>
          </a:xfrm>
        </p:spPr>
        <p:txBody>
          <a:bodyPr anchor="b"/>
          <a:lstStyle>
            <a:lvl1pPr algn="l">
              <a:defRPr sz="6000" b="1">
                <a:solidFill>
                  <a:srgbClr val="05252D"/>
                </a:solidFill>
                <a:latin typeface="Instrument Sans" pitchFamily="2" charset="0"/>
                <a:cs typeface="Schibsted Grotesk Black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9A6CA04-57AA-BE6D-FE12-13CE34BC9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810" y="5974535"/>
            <a:ext cx="91440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5252D"/>
                </a:solidFill>
                <a:latin typeface="Instrument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0C9E4B-34EA-5FE3-6D24-CD03E25F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339660"/>
            <a:ext cx="1759438" cy="365125"/>
          </a:xfrm>
        </p:spPr>
        <p:txBody>
          <a:bodyPr/>
          <a:lstStyle>
            <a:lvl1pPr>
              <a:defRPr b="0" i="0">
                <a:solidFill>
                  <a:srgbClr val="05252D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6E7C8233-9361-C07E-053D-4FC821325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05252D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87867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solidFill>
          <a:srgbClr val="5F03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BAD66-BD8F-0899-783E-AD1A63816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810" y="3429000"/>
            <a:ext cx="9144000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Instrument Sans" pitchFamily="2" charset="0"/>
                <a:cs typeface="Schibsted Grotesk Black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9A6CA04-57AA-BE6D-FE12-13CE34BC9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810" y="5974535"/>
            <a:ext cx="91440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Instrument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0C9E4B-34EA-5FE3-6D24-CD03E25F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339660"/>
            <a:ext cx="1759438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6E7C8233-9361-C07E-053D-4FC821325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3A99DF9-BE89-F6FE-BF35-06EA56A48C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9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bg>
      <p:bgPr>
        <a:solidFill>
          <a:srgbClr val="17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BAD66-BD8F-0899-783E-AD1A63816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810" y="3429000"/>
            <a:ext cx="9144000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Instrument Sans" pitchFamily="2" charset="0"/>
                <a:cs typeface="Schibsted Grotesk Black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9A6CA04-57AA-BE6D-FE12-13CE34BC9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810" y="5974535"/>
            <a:ext cx="91440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Instrument Sans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0C9E4B-34EA-5FE3-6D24-CD03E25F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2571" y="6339660"/>
            <a:ext cx="1759438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6E7C8233-9361-C07E-053D-4FC821325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CF0E3D7-B426-38F3-CA42-6AED3B768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39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815BC7-72A6-E183-D807-C85C931F4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  <a:lvl2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2pPr>
            <a:lvl3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3pPr>
            <a:lvl4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4pPr>
            <a:lvl5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EA8680-985F-A95A-4BBD-8D5C9C49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D2925AC0-B701-1448-BBED-48B5E9CDDF7D}" type="datetime1">
              <a:rPr lang="de-DE" smtClean="0"/>
              <a:pPr/>
              <a:t>17.04.2026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B090DE-92D4-F822-265B-5D8F3047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07C685-CF06-17CD-DF78-AC6FD959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12569C9F-C5C1-CDDE-4E05-D0C193265C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68856A9-1C68-9A8E-B9CD-F2C4F5CC2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648"/>
            <a:ext cx="10515600" cy="964566"/>
          </a:xfrm>
        </p:spPr>
        <p:txBody>
          <a:bodyPr/>
          <a:lstStyle>
            <a:lvl1pPr>
              <a:defRPr b="1" i="0">
                <a:solidFill>
                  <a:srgbClr val="172B5C"/>
                </a:solidFill>
                <a:latin typeface="Instrument Sans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43D4B7A-DD29-4931-4B6F-449AA082F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09412">
            <a:off x="-437577" y="-5130062"/>
            <a:ext cx="12099340" cy="1711812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D3B0380-3288-27C8-5E38-37B06B3BD8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1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815BC7-72A6-E183-D807-C85C931F4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  <a:lvl2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2pPr>
            <a:lvl3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3pPr>
            <a:lvl4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4pPr>
            <a:lvl5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EA8680-985F-A95A-4BBD-8D5C9C49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D2925AC0-B701-1448-BBED-48B5E9CDDF7D}" type="datetime1">
              <a:rPr lang="de-DE" smtClean="0"/>
              <a:pPr/>
              <a:t>17.04.2026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B090DE-92D4-F822-265B-5D8F3047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07C685-CF06-17CD-DF78-AC6FD959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12569C9F-C5C1-CDDE-4E05-D0C193265C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68856A9-1C68-9A8E-B9CD-F2C4F5CC2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648"/>
            <a:ext cx="10515600" cy="964566"/>
          </a:xfrm>
        </p:spPr>
        <p:txBody>
          <a:bodyPr/>
          <a:lstStyle>
            <a:lvl1pPr>
              <a:defRPr b="1" i="0">
                <a:solidFill>
                  <a:srgbClr val="172B5C"/>
                </a:solidFill>
                <a:latin typeface="Instrument Sans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F0351DC-0A88-9E00-0360-BC162DAF2D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09412">
            <a:off x="-437577" y="-5130062"/>
            <a:ext cx="12099340" cy="1711812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78F7486-3733-FE2D-0C14-A44B4B8A03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4F2131-5B15-1270-6C2A-7A42D3C7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648"/>
            <a:ext cx="10515600" cy="964566"/>
          </a:xfrm>
        </p:spPr>
        <p:txBody>
          <a:bodyPr/>
          <a:lstStyle>
            <a:lvl1pPr>
              <a:defRPr b="1" i="0">
                <a:solidFill>
                  <a:srgbClr val="172B5C"/>
                </a:solidFill>
                <a:latin typeface="Instrument Sans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A73623-A0E7-2B62-FCFA-C2736727B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  <a:lvl2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2pPr>
            <a:lvl3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3pPr>
            <a:lvl4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4pPr>
            <a:lvl5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1E36A4-49D6-4266-94C2-2907224D5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  <a:lvl2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2pPr>
            <a:lvl3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3pPr>
            <a:lvl4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4pPr>
            <a:lvl5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DA2D59-1BD5-AB6C-D007-E01529EBE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6A0E9FD2-1FBF-D247-9206-A4BB2F835F22}" type="datetime1">
              <a:rPr lang="de-DE" smtClean="0"/>
              <a:pPr/>
              <a:t>17.04.2026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1A67DB-528A-82C8-41E8-E3EAC820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FDB04F-05C1-FADD-1442-9B6E67AB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AFB3E939-5DD9-3C87-D8C9-9344112BE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881E2C6-D3D9-52D8-80DC-C66BC31181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09412">
            <a:off x="-437577" y="-5130062"/>
            <a:ext cx="12099340" cy="1711812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AD7C95E-9CBA-6245-39C2-C537A7B0DB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1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7EEDE6-FBE2-EBF5-A180-6F00F7052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172B5C"/>
                </a:solidFill>
                <a:latin typeface="Instrument 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B17B67-A8DF-4979-E0FA-F1EDD402B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  <a:lvl2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2pPr>
            <a:lvl3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3pPr>
            <a:lvl4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4pPr>
            <a:lvl5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2197A9-5A43-5C07-281B-1961AB5F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172B5C"/>
                </a:solidFill>
                <a:latin typeface="Instrument 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2DCCA80-25E3-AC14-C6B5-57E170C58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  <a:lvl2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2pPr>
            <a:lvl3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3pPr>
            <a:lvl4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4pPr>
            <a:lvl5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B3CAEBD-C3C4-CE6F-79DA-7D1E4968F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C044F8DA-C7C5-334E-A673-D4495E021CE8}" type="datetime1">
              <a:rPr lang="de-DE" smtClean="0"/>
              <a:pPr/>
              <a:t>17.04.2026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B25214-636C-3DA3-3AB3-0C50413DB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7704E71-E6CF-DDE5-B437-F126FB66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fld id="{F93C996B-7289-5D4F-AD7E-66E35046B2E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162C1F6E-5357-E74F-5A35-F29CBCA6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096" y="291125"/>
            <a:ext cx="5260975" cy="258532"/>
          </a:xfrm>
        </p:spPr>
        <p:txBody>
          <a:bodyPr>
            <a:spAutoFit/>
          </a:bodyPr>
          <a:lstStyle>
            <a:lvl1pPr marL="0" indent="0">
              <a:buNone/>
              <a:defRPr sz="1200" b="0" i="0">
                <a:solidFill>
                  <a:srgbClr val="172B5C"/>
                </a:solidFill>
                <a:latin typeface="Instrument Sans Medium" pitchFamily="2" charset="0"/>
              </a:defRPr>
            </a:lvl1pPr>
          </a:lstStyle>
          <a:p>
            <a:pPr lvl="0"/>
            <a:r>
              <a:rPr lang="de-DE" dirty="0"/>
              <a:t>Kunde // Titel der Präsentation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1DE2CB9-675F-CF8C-376D-7304E49C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648"/>
            <a:ext cx="10515600" cy="964566"/>
          </a:xfrm>
        </p:spPr>
        <p:txBody>
          <a:bodyPr/>
          <a:lstStyle>
            <a:lvl1pPr>
              <a:defRPr b="1" i="0">
                <a:solidFill>
                  <a:srgbClr val="172B5C"/>
                </a:solidFill>
                <a:latin typeface="Instrument Sans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84F1B49-7874-3EB8-14E9-CC977EF89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09412">
            <a:off x="-437577" y="-5130062"/>
            <a:ext cx="12099340" cy="1711812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1EF127D-236A-761E-AC80-B4C4B095AF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97535" y="-447295"/>
            <a:ext cx="1409320" cy="19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0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7B1B6CC-B36E-586A-60F1-A5CD1C7D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489703-4249-1B68-CA1D-8E305B48D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96F4F0-A84A-38F0-9EBA-D47FFE24F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3574B-BCA7-8E41-9B6E-5742D88B70B6}" type="datetime1">
              <a:rPr lang="de-DE" smtClean="0"/>
              <a:t>17.04.2026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B63A75-6484-B889-F2EC-DAB3976D8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C088D1-5476-F00F-DE53-BC1A31071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C996B-7289-5D4F-AD7E-66E35046B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297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62" r:id="rId3"/>
    <p:sldLayoutId id="2147483660" r:id="rId4"/>
    <p:sldLayoutId id="2147483661" r:id="rId5"/>
    <p:sldLayoutId id="2147483650" r:id="rId6"/>
    <p:sldLayoutId id="2147483663" r:id="rId7"/>
    <p:sldLayoutId id="2147483652" r:id="rId8"/>
    <p:sldLayoutId id="2147483653" r:id="rId9"/>
    <p:sldLayoutId id="2147483655" r:id="rId10"/>
    <p:sldLayoutId id="2147483658" r:id="rId11"/>
    <p:sldLayoutId id="2147483664" r:id="rId12"/>
    <p:sldLayoutId id="2147483665" r:id="rId13"/>
    <p:sldLayoutId id="2147483666" r:id="rId14"/>
    <p:sldLayoutId id="2147483669" r:id="rId15"/>
    <p:sldLayoutId id="2147483671" r:id="rId16"/>
    <p:sldLayoutId id="2147483672" r:id="rId17"/>
    <p:sldLayoutId id="2147483673" r:id="rId18"/>
    <p:sldLayoutId id="2147483674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D8DF2A7-917F-FFF7-75DB-7C6A35E65CB2}"/>
              </a:ext>
            </a:extLst>
          </p:cNvPr>
          <p:cNvSpPr txBox="1"/>
          <p:nvPr/>
        </p:nvSpPr>
        <p:spPr>
          <a:xfrm>
            <a:off x="752708" y="5118850"/>
            <a:ext cx="11184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Your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guiding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star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 in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cyber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security</a:t>
            </a:r>
            <a:b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242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B757F-B7F1-82DD-D03E-884BD1F3A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2D19F949-E6ED-2356-6FF3-890AD11C0C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 flipH="1">
            <a:off x="4774518" y="0"/>
            <a:ext cx="7417482" cy="68580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870329-D9AD-9060-B8C6-6C745697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C996B-7289-5D4F-AD7E-66E35046B2EA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4B6E39D5-C7BB-494C-B0DF-9CD6BBFFB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" y="-13855"/>
            <a:ext cx="13084233" cy="872282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CF0B560-A4A1-2224-C8B7-246250C0194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9365" y="-936567"/>
            <a:ext cx="2227575" cy="3145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89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378EB-2C31-70FC-3C60-7848D3952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BACF334B-9D7F-B48F-FDF3-068A1DCFA0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0"/>
            <a:ext cx="12293248" cy="68580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C55701-32BA-97A3-6D73-9680A2A4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C996B-7289-5D4F-AD7E-66E35046B2E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Instrument Sans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172B5C"/>
              </a:solidFill>
              <a:effectLst/>
              <a:uLnTx/>
              <a:uFillTx/>
              <a:latin typeface="Instrument Sans Medium" pitchFamily="2" charset="0"/>
              <a:ea typeface="+mn-ea"/>
              <a:cs typeface="+mn-cs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78287FA-D82B-E3F1-7D3B-D5FCA859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332"/>
            <a:ext cx="10515600" cy="964566"/>
          </a:xfrm>
        </p:spPr>
        <p:txBody>
          <a:bodyPr/>
          <a:lstStyle/>
          <a:p>
            <a:r>
              <a:rPr lang="de-DE" sz="3600" dirty="0">
                <a:solidFill>
                  <a:srgbClr val="5F0395"/>
                </a:solidFill>
                <a:latin typeface="Havelock Titling" pitchFamily="2" charset="77"/>
              </a:rPr>
              <a:t>Lösung</a:t>
            </a:r>
            <a:r>
              <a:rPr lang="de-DE" dirty="0">
                <a:solidFill>
                  <a:srgbClr val="5F0395"/>
                </a:solidFill>
                <a:latin typeface="Havelock Titling" pitchFamily="2" charset="77"/>
              </a:rPr>
              <a:t>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24FB509-EB3F-352C-4526-B9BE0B72376F}"/>
              </a:ext>
            </a:extLst>
          </p:cNvPr>
          <p:cNvSpPr/>
          <p:nvPr/>
        </p:nvSpPr>
        <p:spPr>
          <a:xfrm flipV="1">
            <a:off x="930086" y="976256"/>
            <a:ext cx="9908243" cy="45719"/>
          </a:xfrm>
          <a:prstGeom prst="rect">
            <a:avLst/>
          </a:prstGeom>
          <a:solidFill>
            <a:srgbClr val="5F0395"/>
          </a:solidFill>
          <a:ln>
            <a:solidFill>
              <a:srgbClr val="5F0395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5F039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B2CCA19-36BB-E25E-BA48-0FA50EAAC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85" y="1672186"/>
            <a:ext cx="5982242" cy="3925629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A493BC6A-E765-6A97-3CBE-4935894B650C}"/>
              </a:ext>
            </a:extLst>
          </p:cNvPr>
          <p:cNvSpPr txBox="1"/>
          <p:nvPr/>
        </p:nvSpPr>
        <p:spPr>
          <a:xfrm>
            <a:off x="6449289" y="1627497"/>
            <a:ext cx="623653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5F0395"/>
                </a:solidFill>
                <a:effectLst/>
                <a:uLnTx/>
                <a:uFillTx/>
                <a:latin typeface="Havelock Titling"/>
                <a:ea typeface="+mn-ea"/>
                <a:cs typeface="+mn-cs"/>
              </a:rPr>
              <a:t>S.T.E.E.L.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1" i="1" u="none" strike="noStrike" kern="1200" cap="none" spc="0" normalizeH="0" baseline="0" noProof="0" dirty="0">
              <a:ln>
                <a:noFill/>
              </a:ln>
              <a:solidFill>
                <a:srgbClr val="5F0395"/>
              </a:solidFill>
              <a:effectLst/>
              <a:uLnTx/>
              <a:uFillTx/>
              <a:latin typeface="Havelock Titling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S 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Ecurity</a:t>
            </a:r>
            <a:b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T 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ests</a:t>
            </a: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for</a:t>
            </a:r>
            <a:b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E 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ndpoint</a:t>
            </a:r>
            <a:b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E 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xploitation</a:t>
            </a: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 &amp;</a:t>
            </a:r>
            <a:b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L 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eakage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rgbClr val="172B5C"/>
              </a:solidFill>
              <a:effectLst/>
              <a:uLnTx/>
              <a:uFillTx/>
              <a:latin typeface="Havelock Titling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736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A8D6B-744A-A70B-6D57-415C8B28B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7B8D171C-0333-4FC8-EF62-29C7CB09D9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 flipH="1">
            <a:off x="4774518" y="0"/>
            <a:ext cx="7417482" cy="68580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123D61-4C16-93DB-C101-1C5CF777B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C996B-7289-5D4F-AD7E-66E35046B2EA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20311C0-81AF-A1CA-557F-FDE34867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332"/>
            <a:ext cx="10515600" cy="964566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5F0395"/>
                </a:solidFill>
                <a:latin typeface="Havelock Titling" pitchFamily="2" charset="77"/>
              </a:rPr>
              <a:t>Mehr am Stand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362CFF1-D5F0-3D13-09D8-D3E95B0163DF}"/>
              </a:ext>
            </a:extLst>
          </p:cNvPr>
          <p:cNvSpPr/>
          <p:nvPr/>
        </p:nvSpPr>
        <p:spPr>
          <a:xfrm flipV="1">
            <a:off x="930086" y="976256"/>
            <a:ext cx="9908243" cy="45719"/>
          </a:xfrm>
          <a:prstGeom prst="rect">
            <a:avLst/>
          </a:prstGeom>
          <a:solidFill>
            <a:srgbClr val="5F0395"/>
          </a:solidFill>
          <a:ln>
            <a:solidFill>
              <a:srgbClr val="5F0395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5F0395"/>
              </a:solidFill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FD11898-21D1-D027-B835-CB864FAF1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06662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sz="3600" b="1" dirty="0">
                <a:solidFill>
                  <a:srgbClr val="5F0395"/>
                </a:solidFill>
                <a:latin typeface="Havelock Titling"/>
              </a:rPr>
              <a:t>  </a:t>
            </a:r>
            <a:r>
              <a:rPr lang="de-DE" sz="9600" b="1" dirty="0">
                <a:solidFill>
                  <a:srgbClr val="5F0395"/>
                </a:solidFill>
                <a:latin typeface="Havelock Titling"/>
              </a:rPr>
              <a:t>S16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b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172B5C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370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8F6A5-CDEB-886F-8217-9549D932E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F9F7CB8-D247-2162-62A6-9DDD244D6183}"/>
              </a:ext>
            </a:extLst>
          </p:cNvPr>
          <p:cNvSpPr txBox="1"/>
          <p:nvPr/>
        </p:nvSpPr>
        <p:spPr>
          <a:xfrm>
            <a:off x="752708" y="5118850"/>
            <a:ext cx="11184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Your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guiding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star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 in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cyber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velock Titling" pitchFamily="2" charset="77"/>
                <a:ea typeface="+mn-ea"/>
                <a:cs typeface="+mn-cs"/>
              </a:rPr>
              <a:t>security</a:t>
            </a:r>
            <a:b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3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äsentation1" id="{C9738149-D14C-A945-828F-116A7C99C5DB}" vid="{BAFB8383-384A-BA46-83CC-8EFB0CEB842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179</Words>
  <Application>Microsoft Office PowerPoint</Application>
  <PresentationFormat>Breitbild</PresentationFormat>
  <Paragraphs>28</Paragraphs>
  <Slides>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2" baseType="lpstr">
      <vt:lpstr>Havelock Titling</vt:lpstr>
      <vt:lpstr>Calibri Light</vt:lpstr>
      <vt:lpstr>Instrument Sans Medium</vt:lpstr>
      <vt:lpstr>Calibri</vt:lpstr>
      <vt:lpstr>Instrument Sans</vt:lpstr>
      <vt:lpstr>Arial</vt:lpstr>
      <vt:lpstr>Office</vt:lpstr>
      <vt:lpstr>PowerPoint-Präsentation</vt:lpstr>
      <vt:lpstr>PowerPoint-Präsentation</vt:lpstr>
      <vt:lpstr>Lösung </vt:lpstr>
      <vt:lpstr>Mehr am Stand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Moritz Diedrich</dc:creator>
  <cp:lastModifiedBy>Helge Husemann</cp:lastModifiedBy>
  <cp:revision>86</cp:revision>
  <dcterms:created xsi:type="dcterms:W3CDTF">2024-12-21T16:12:11Z</dcterms:created>
  <dcterms:modified xsi:type="dcterms:W3CDTF">2026-04-17T11:43:21Z</dcterms:modified>
</cp:coreProperties>
</file>