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 id="2147483715" r:id="rId2"/>
    <p:sldMasterId id="2147483796" r:id="rId3"/>
  </p:sldMasterIdLst>
  <p:notesMasterIdLst>
    <p:notesMasterId r:id="rId14"/>
  </p:notesMasterIdLst>
  <p:sldIdLst>
    <p:sldId id="256" r:id="rId4"/>
    <p:sldId id="2147470908" r:id="rId5"/>
    <p:sldId id="2147470956" r:id="rId6"/>
    <p:sldId id="2147470906" r:id="rId7"/>
    <p:sldId id="2147470905" r:id="rId8"/>
    <p:sldId id="2147470910" r:id="rId9"/>
    <p:sldId id="2147470886" r:id="rId10"/>
    <p:sldId id="2147470913" r:id="rId11"/>
    <p:sldId id="2147470955" r:id="rId12"/>
    <p:sldId id="2147470940" r:id="rId13"/>
  </p:sldIdLst>
  <p:sldSz cx="18288000" cy="10287000"/>
  <p:notesSz cx="6858000" cy="9144000"/>
  <p:embeddedFontLst>
    <p:embeddedFont>
      <p:font typeface="Bitter" pitchFamily="2" charset="77"/>
      <p:regular r:id="rId15"/>
      <p:bold r:id="rId16"/>
      <p:italic r:id="rId17"/>
      <p:boldItalic r:id="rId18"/>
    </p:embeddedFont>
    <p:embeddedFont>
      <p:font typeface="Bitter Light" pitchFamily="2" charset="77"/>
      <p:regular r:id="rId19"/>
      <p:bold r:id="rId20"/>
      <p:italic r:id="rId21"/>
      <p:boldItalic r:id="rId22"/>
    </p:embeddedFont>
    <p:embeddedFont>
      <p:font typeface="Montserrat" pitchFamily="2" charset="77"/>
      <p:regular r:id="rId23"/>
      <p:bold r:id="rId24"/>
      <p:italic r:id="rId25"/>
      <p:boldItalic r:id="rId26"/>
    </p:embeddedFont>
    <p:embeddedFont>
      <p:font typeface="Noto Sans" panose="020B0502040504020204" pitchFamily="34" charset="0"/>
      <p:regular r:id="rId27"/>
      <p:bold r:id="rId28"/>
      <p:italic r:id="rId29"/>
      <p:boldItalic r:id="rId30"/>
    </p:embeddedFont>
    <p:embeddedFont>
      <p:font typeface="Noto Sans Black" panose="020B0502040504020204" pitchFamily="34" charset="0"/>
      <p:bold r:id="rId31"/>
      <p:italic r:id="rId32"/>
      <p:boldItalic r:id="rId33"/>
    </p:embeddedFont>
    <p:embeddedFont>
      <p:font typeface="Noto Sans Bold" panose="020B0502040504020204" pitchFamily="34" charset="0"/>
      <p:bold r:id="rId34"/>
      <p:italic r:id="rId35"/>
      <p:boldItalic r:id="rId36"/>
    </p:embeddedFont>
    <p:embeddedFont>
      <p:font typeface="Noto Sans Medium" panose="020B0502040504020204" pitchFamily="3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areth Walters"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E04"/>
    <a:srgbClr val="FF813C"/>
    <a:srgbClr val="2C3641"/>
    <a:srgbClr val="FFBB04"/>
    <a:srgbClr val="A9B5C6"/>
    <a:srgbClr val="94A3B8"/>
    <a:srgbClr val="D4DAE4"/>
    <a:srgbClr val="BFC8D5"/>
    <a:srgbClr val="EFEFEF"/>
    <a:srgbClr val="7682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FFA250F-F225-4DAC-845E-5874A7AB7D5F}">
  <a:tblStyle styleId="{3FFA250F-F225-4DAC-845E-5874A7AB7D5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86" autoAdjust="0"/>
    <p:restoredTop sz="88435" autoAdjust="0"/>
  </p:normalViewPr>
  <p:slideViewPr>
    <p:cSldViewPr snapToGrid="0">
      <p:cViewPr varScale="1">
        <p:scale>
          <a:sx n="69" d="100"/>
          <a:sy n="69" d="100"/>
        </p:scale>
        <p:origin x="224" y="3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font" Target="fonts/font4.fntdata"/><Relationship Id="rId26" Type="http://schemas.openxmlformats.org/officeDocument/2006/relationships/font" Target="fonts/font12.fntdata"/><Relationship Id="rId39" Type="http://schemas.openxmlformats.org/officeDocument/2006/relationships/font" Target="fonts/font25.fntdata"/><Relationship Id="rId21" Type="http://schemas.openxmlformats.org/officeDocument/2006/relationships/font" Target="fonts/font7.fntdata"/><Relationship Id="rId34" Type="http://schemas.openxmlformats.org/officeDocument/2006/relationships/font" Target="fonts/font20.fntdata"/><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font" Target="fonts/font2.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10.fntdata"/><Relationship Id="rId32" Type="http://schemas.openxmlformats.org/officeDocument/2006/relationships/font" Target="fonts/font18.fntdata"/><Relationship Id="rId37" Type="http://schemas.openxmlformats.org/officeDocument/2006/relationships/font" Target="fonts/font23.fntdata"/><Relationship Id="rId40" Type="http://schemas.openxmlformats.org/officeDocument/2006/relationships/font" Target="fonts/font26.fntdata"/><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36" Type="http://schemas.openxmlformats.org/officeDocument/2006/relationships/font" Target="fonts/font22.fntdata"/><Relationship Id="rId10" Type="http://schemas.openxmlformats.org/officeDocument/2006/relationships/slide" Target="slides/slide7.xml"/><Relationship Id="rId19" Type="http://schemas.openxmlformats.org/officeDocument/2006/relationships/font" Target="fonts/font5.fntdata"/><Relationship Id="rId31" Type="http://schemas.openxmlformats.org/officeDocument/2006/relationships/font" Target="fonts/font17.fntdata"/><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font" Target="fonts/font21.fntdata"/><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font" Target="fonts/font19.fntdata"/><Relationship Id="rId38" Type="http://schemas.openxmlformats.org/officeDocument/2006/relationships/font" Target="fonts/font24.fntdata"/><Relationship Id="rId20" Type="http://schemas.openxmlformats.org/officeDocument/2006/relationships/font" Target="fonts/font6.fntdata"/><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 name="Google Shape;67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a:extLst>
            <a:ext uri="{FF2B5EF4-FFF2-40B4-BE49-F238E27FC236}">
              <a16:creationId xmlns:a16="http://schemas.microsoft.com/office/drawing/2014/main" id="{B5476856-5521-098C-7CF9-645BCEDC4979}"/>
            </a:ext>
          </a:extLst>
        </p:cNvPr>
        <p:cNvGrpSpPr/>
        <p:nvPr/>
      </p:nvGrpSpPr>
      <p:grpSpPr>
        <a:xfrm>
          <a:off x="0" y="0"/>
          <a:ext cx="0" cy="0"/>
          <a:chOff x="0" y="0"/>
          <a:chExt cx="0" cy="0"/>
        </a:xfrm>
      </p:grpSpPr>
      <p:sp>
        <p:nvSpPr>
          <p:cNvPr id="672" name="Google Shape;672;p:notes">
            <a:extLst>
              <a:ext uri="{FF2B5EF4-FFF2-40B4-BE49-F238E27FC236}">
                <a16:creationId xmlns:a16="http://schemas.microsoft.com/office/drawing/2014/main" id="{58B76153-8143-3601-9628-B4A15235D24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 name="Google Shape;673;p:notes">
            <a:extLst>
              <a:ext uri="{FF2B5EF4-FFF2-40B4-BE49-F238E27FC236}">
                <a16:creationId xmlns:a16="http://schemas.microsoft.com/office/drawing/2014/main" id="{7ACF1C30-DD08-A3B0-FB79-CD9582A1CFC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41950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 name="Google Shape;67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a:extLst>
            <a:ext uri="{FF2B5EF4-FFF2-40B4-BE49-F238E27FC236}">
              <a16:creationId xmlns:a16="http://schemas.microsoft.com/office/drawing/2014/main" id="{06AE9968-3034-B138-EF88-C1D750BFB2A8}"/>
            </a:ext>
          </a:extLst>
        </p:cNvPr>
        <p:cNvGrpSpPr/>
        <p:nvPr/>
      </p:nvGrpSpPr>
      <p:grpSpPr>
        <a:xfrm>
          <a:off x="0" y="0"/>
          <a:ext cx="0" cy="0"/>
          <a:chOff x="0" y="0"/>
          <a:chExt cx="0" cy="0"/>
        </a:xfrm>
      </p:grpSpPr>
      <p:sp>
        <p:nvSpPr>
          <p:cNvPr id="672" name="Google Shape;672;p:notes">
            <a:extLst>
              <a:ext uri="{FF2B5EF4-FFF2-40B4-BE49-F238E27FC236}">
                <a16:creationId xmlns:a16="http://schemas.microsoft.com/office/drawing/2014/main" id="{7F279013-2D21-4C3A-E30D-D8BD3FE28F6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 name="Google Shape;673;p:notes">
            <a:extLst>
              <a:ext uri="{FF2B5EF4-FFF2-40B4-BE49-F238E27FC236}">
                <a16:creationId xmlns:a16="http://schemas.microsoft.com/office/drawing/2014/main" id="{C7195B9B-2F48-EFCD-9E08-9CE499B016A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4279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a:extLst>
            <a:ext uri="{FF2B5EF4-FFF2-40B4-BE49-F238E27FC236}">
              <a16:creationId xmlns:a16="http://schemas.microsoft.com/office/drawing/2014/main" id="{9762DEB6-C18C-A5CA-5DF5-EE1D49319D33}"/>
            </a:ext>
          </a:extLst>
        </p:cNvPr>
        <p:cNvGrpSpPr/>
        <p:nvPr/>
      </p:nvGrpSpPr>
      <p:grpSpPr>
        <a:xfrm>
          <a:off x="0" y="0"/>
          <a:ext cx="0" cy="0"/>
          <a:chOff x="0" y="0"/>
          <a:chExt cx="0" cy="0"/>
        </a:xfrm>
      </p:grpSpPr>
      <p:sp>
        <p:nvSpPr>
          <p:cNvPr id="672" name="Google Shape;672;p:notes">
            <a:extLst>
              <a:ext uri="{FF2B5EF4-FFF2-40B4-BE49-F238E27FC236}">
                <a16:creationId xmlns:a16="http://schemas.microsoft.com/office/drawing/2014/main" id="{AE0D89B4-1797-F894-7FD1-4343A3A220E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 name="Google Shape;673;p:notes">
            <a:extLst>
              <a:ext uri="{FF2B5EF4-FFF2-40B4-BE49-F238E27FC236}">
                <a16:creationId xmlns:a16="http://schemas.microsoft.com/office/drawing/2014/main" id="{AFB5E4A5-68B9-12F4-B9DB-5181499D889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41610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a:extLst>
            <a:ext uri="{FF2B5EF4-FFF2-40B4-BE49-F238E27FC236}">
              <a16:creationId xmlns:a16="http://schemas.microsoft.com/office/drawing/2014/main" id="{D22F0569-23A3-65A4-DB80-2D4996E7FA4C}"/>
            </a:ext>
          </a:extLst>
        </p:cNvPr>
        <p:cNvGrpSpPr/>
        <p:nvPr/>
      </p:nvGrpSpPr>
      <p:grpSpPr>
        <a:xfrm>
          <a:off x="0" y="0"/>
          <a:ext cx="0" cy="0"/>
          <a:chOff x="0" y="0"/>
          <a:chExt cx="0" cy="0"/>
        </a:xfrm>
      </p:grpSpPr>
      <p:sp>
        <p:nvSpPr>
          <p:cNvPr id="672" name="Google Shape;672;p:notes">
            <a:extLst>
              <a:ext uri="{FF2B5EF4-FFF2-40B4-BE49-F238E27FC236}">
                <a16:creationId xmlns:a16="http://schemas.microsoft.com/office/drawing/2014/main" id="{FB6C8D45-A446-62D5-5B52-EE5520BF510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 name="Google Shape;673;p:notes">
            <a:extLst>
              <a:ext uri="{FF2B5EF4-FFF2-40B4-BE49-F238E27FC236}">
                <a16:creationId xmlns:a16="http://schemas.microsoft.com/office/drawing/2014/main" id="{E8DDE739-A627-BCE9-A28C-EDF2E0243AF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6872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E2AD1-C0DF-CE71-65C8-075B32CEA8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535EC8-3BCA-30C2-FC62-1DB811AB458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D92F127-2EDB-0993-7F5A-888BE783936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8BEADE89-57B4-DAD2-B6F9-7F7C0CBAA4EF}"/>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12597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a:extLst>
            <a:ext uri="{FF2B5EF4-FFF2-40B4-BE49-F238E27FC236}">
              <a16:creationId xmlns:a16="http://schemas.microsoft.com/office/drawing/2014/main" id="{BE33D064-2044-52B7-31A5-B7E6361D955A}"/>
            </a:ext>
          </a:extLst>
        </p:cNvPr>
        <p:cNvGrpSpPr/>
        <p:nvPr/>
      </p:nvGrpSpPr>
      <p:grpSpPr>
        <a:xfrm>
          <a:off x="0" y="0"/>
          <a:ext cx="0" cy="0"/>
          <a:chOff x="0" y="0"/>
          <a:chExt cx="0" cy="0"/>
        </a:xfrm>
      </p:grpSpPr>
      <p:sp>
        <p:nvSpPr>
          <p:cNvPr id="672" name="Google Shape;672;p:notes">
            <a:extLst>
              <a:ext uri="{FF2B5EF4-FFF2-40B4-BE49-F238E27FC236}">
                <a16:creationId xmlns:a16="http://schemas.microsoft.com/office/drawing/2014/main" id="{ACD9A675-0BCC-1149-2684-80FF30FDB54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 name="Google Shape;673;p:notes">
            <a:extLst>
              <a:ext uri="{FF2B5EF4-FFF2-40B4-BE49-F238E27FC236}">
                <a16:creationId xmlns:a16="http://schemas.microsoft.com/office/drawing/2014/main" id="{5E98939C-6AE7-494C-75E5-D3EDCBE4B45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1569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a:extLst>
            <a:ext uri="{FF2B5EF4-FFF2-40B4-BE49-F238E27FC236}">
              <a16:creationId xmlns:a16="http://schemas.microsoft.com/office/drawing/2014/main" id="{FEBE14B3-16B3-F879-F1AD-5CAF7E268E98}"/>
            </a:ext>
          </a:extLst>
        </p:cNvPr>
        <p:cNvGrpSpPr/>
        <p:nvPr/>
      </p:nvGrpSpPr>
      <p:grpSpPr>
        <a:xfrm>
          <a:off x="0" y="0"/>
          <a:ext cx="0" cy="0"/>
          <a:chOff x="0" y="0"/>
          <a:chExt cx="0" cy="0"/>
        </a:xfrm>
      </p:grpSpPr>
      <p:sp>
        <p:nvSpPr>
          <p:cNvPr id="912" name="Google Shape;912;g32079147b56_1_241:notes">
            <a:extLst>
              <a:ext uri="{FF2B5EF4-FFF2-40B4-BE49-F238E27FC236}">
                <a16:creationId xmlns:a16="http://schemas.microsoft.com/office/drawing/2014/main" id="{A99317EE-20FB-D36B-CE8F-FEBF477FF78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3" name="Google Shape;913;g32079147b56_1_241:notes">
            <a:extLst>
              <a:ext uri="{FF2B5EF4-FFF2-40B4-BE49-F238E27FC236}">
                <a16:creationId xmlns:a16="http://schemas.microsoft.com/office/drawing/2014/main" id="{63D02061-3605-DCA0-A806-8B6C4AF99F3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37630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9.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9.sv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Page" type="title">
  <p:cSld name="TITLE">
    <p:spTree>
      <p:nvGrpSpPr>
        <p:cNvPr id="1" name="Shape 25"/>
        <p:cNvGrpSpPr/>
        <p:nvPr/>
      </p:nvGrpSpPr>
      <p:grpSpPr>
        <a:xfrm>
          <a:off x="0" y="0"/>
          <a:ext cx="0" cy="0"/>
          <a:chOff x="0" y="0"/>
          <a:chExt cx="0" cy="0"/>
        </a:xfrm>
      </p:grpSpPr>
      <p:pic>
        <p:nvPicPr>
          <p:cNvPr id="26" name="Google Shape;26;p2"/>
          <p:cNvPicPr preferRelativeResize="0"/>
          <p:nvPr/>
        </p:nvPicPr>
        <p:blipFill>
          <a:blip r:embed="rId2">
            <a:alphaModFix/>
          </a:blip>
          <a:stretch>
            <a:fillRect/>
          </a:stretch>
        </p:blipFill>
        <p:spPr>
          <a:xfrm>
            <a:off x="-366335" y="0"/>
            <a:ext cx="19020670" cy="10730886"/>
          </a:xfrm>
          <a:prstGeom prst="rect">
            <a:avLst/>
          </a:prstGeom>
          <a:noFill/>
          <a:ln>
            <a:noFill/>
          </a:ln>
        </p:spPr>
      </p:pic>
      <p:sp>
        <p:nvSpPr>
          <p:cNvPr id="27" name="Google Shape;27;p2"/>
          <p:cNvSpPr/>
          <p:nvPr/>
        </p:nvSpPr>
        <p:spPr>
          <a:xfrm>
            <a:off x="496635" y="390228"/>
            <a:ext cx="14698596" cy="9422845"/>
          </a:xfrm>
          <a:custGeom>
            <a:avLst/>
            <a:gdLst/>
            <a:ahLst/>
            <a:cxnLst/>
            <a:rect l="l" t="t" r="r" b="b"/>
            <a:pathLst>
              <a:path w="9881409" h="6334686" extrusionOk="0">
                <a:moveTo>
                  <a:pt x="8611177" y="6334687"/>
                </a:moveTo>
                <a:lnTo>
                  <a:pt x="0" y="6334649"/>
                </a:lnTo>
                <a:lnTo>
                  <a:pt x="0" y="0"/>
                </a:lnTo>
                <a:lnTo>
                  <a:pt x="8611177" y="40"/>
                </a:lnTo>
                <a:lnTo>
                  <a:pt x="9881410" y="1266170"/>
                </a:lnTo>
                <a:lnTo>
                  <a:pt x="8611177" y="6334687"/>
                </a:lnTo>
                <a:close/>
              </a:path>
            </a:pathLst>
          </a:custGeom>
          <a:solidFill>
            <a:srgbClr val="000000"/>
          </a:solidFill>
          <a:ln>
            <a:noFill/>
          </a:ln>
        </p:spPr>
        <p:txBody>
          <a:bodyPr spcFirstLastPara="1" wrap="square" lIns="137175" tIns="68575" rIns="137175" bIns="68575" anchor="ctr" anchorCtr="0">
            <a:noAutofit/>
          </a:bodyPr>
          <a:lstStyle/>
          <a:p>
            <a:pPr marL="0" marR="0" lvl="0" indent="0" algn="l" rtl="0">
              <a:spcBef>
                <a:spcPts val="0"/>
              </a:spcBef>
              <a:spcAft>
                <a:spcPts val="0"/>
              </a:spcAft>
              <a:buNone/>
            </a:pPr>
            <a:endParaRPr sz="2700">
              <a:solidFill>
                <a:schemeClr val="dk1"/>
              </a:solidFill>
              <a:latin typeface="Arial"/>
              <a:ea typeface="Arial"/>
              <a:cs typeface="Arial"/>
              <a:sym typeface="Arial"/>
            </a:endParaRPr>
          </a:p>
        </p:txBody>
      </p:sp>
      <p:sp>
        <p:nvSpPr>
          <p:cNvPr id="28" name="Google Shape;28;p2"/>
          <p:cNvSpPr txBox="1">
            <a:spLocks noGrp="1"/>
          </p:cNvSpPr>
          <p:nvPr>
            <p:ph type="title"/>
          </p:nvPr>
        </p:nvSpPr>
        <p:spPr>
          <a:xfrm>
            <a:off x="1043067" y="828373"/>
            <a:ext cx="12070200" cy="3471300"/>
          </a:xfrm>
          <a:prstGeom prst="rect">
            <a:avLst/>
          </a:prstGeom>
        </p:spPr>
        <p:txBody>
          <a:bodyPr spcFirstLastPara="1" wrap="square" lIns="0" tIns="0" rIns="0" bIns="0" anchor="t" anchorCtr="0">
            <a:noAutofit/>
          </a:bodyPr>
          <a:lstStyle>
            <a:lvl1pPr lvl="0">
              <a:lnSpc>
                <a:spcPct val="91000"/>
              </a:lnSpc>
              <a:spcBef>
                <a:spcPts val="0"/>
              </a:spcBef>
              <a:spcAft>
                <a:spcPts val="0"/>
              </a:spcAft>
              <a:buClr>
                <a:schemeClr val="lt1"/>
              </a:buClr>
              <a:buSzPts val="12000"/>
              <a:buNone/>
              <a:defRPr sz="12000" spc="-150">
                <a:solidFill>
                  <a:schemeClr val="lt1"/>
                </a:solidFill>
                <a:latin typeface="+mj-lt"/>
              </a:defRPr>
            </a:lvl1pPr>
            <a:lvl2pPr lvl="1">
              <a:lnSpc>
                <a:spcPct val="91000"/>
              </a:lnSpc>
              <a:spcBef>
                <a:spcPts val="0"/>
              </a:spcBef>
              <a:spcAft>
                <a:spcPts val="0"/>
              </a:spcAft>
              <a:buSzPts val="5800"/>
              <a:buNone/>
              <a:defRPr sz="5800"/>
            </a:lvl2pPr>
            <a:lvl3pPr lvl="2">
              <a:lnSpc>
                <a:spcPct val="91000"/>
              </a:lnSpc>
              <a:spcBef>
                <a:spcPts val="0"/>
              </a:spcBef>
              <a:spcAft>
                <a:spcPts val="0"/>
              </a:spcAft>
              <a:buSzPts val="5800"/>
              <a:buNone/>
              <a:defRPr sz="5800"/>
            </a:lvl3pPr>
            <a:lvl4pPr lvl="3">
              <a:lnSpc>
                <a:spcPct val="91000"/>
              </a:lnSpc>
              <a:spcBef>
                <a:spcPts val="0"/>
              </a:spcBef>
              <a:spcAft>
                <a:spcPts val="0"/>
              </a:spcAft>
              <a:buSzPts val="5800"/>
              <a:buNone/>
              <a:defRPr sz="5800"/>
            </a:lvl4pPr>
            <a:lvl5pPr lvl="4">
              <a:lnSpc>
                <a:spcPct val="91000"/>
              </a:lnSpc>
              <a:spcBef>
                <a:spcPts val="0"/>
              </a:spcBef>
              <a:spcAft>
                <a:spcPts val="0"/>
              </a:spcAft>
              <a:buSzPts val="5800"/>
              <a:buNone/>
              <a:defRPr sz="5800"/>
            </a:lvl5pPr>
            <a:lvl6pPr lvl="5">
              <a:lnSpc>
                <a:spcPct val="91000"/>
              </a:lnSpc>
              <a:spcBef>
                <a:spcPts val="0"/>
              </a:spcBef>
              <a:spcAft>
                <a:spcPts val="0"/>
              </a:spcAft>
              <a:buSzPts val="5800"/>
              <a:buNone/>
              <a:defRPr sz="5800"/>
            </a:lvl6pPr>
            <a:lvl7pPr lvl="6">
              <a:lnSpc>
                <a:spcPct val="91000"/>
              </a:lnSpc>
              <a:spcBef>
                <a:spcPts val="0"/>
              </a:spcBef>
              <a:spcAft>
                <a:spcPts val="0"/>
              </a:spcAft>
              <a:buSzPts val="5800"/>
              <a:buNone/>
              <a:defRPr sz="5800"/>
            </a:lvl7pPr>
            <a:lvl8pPr lvl="7">
              <a:lnSpc>
                <a:spcPct val="91000"/>
              </a:lnSpc>
              <a:spcBef>
                <a:spcPts val="0"/>
              </a:spcBef>
              <a:spcAft>
                <a:spcPts val="0"/>
              </a:spcAft>
              <a:buSzPts val="5800"/>
              <a:buNone/>
              <a:defRPr sz="5800"/>
            </a:lvl8pPr>
            <a:lvl9pPr lvl="8">
              <a:lnSpc>
                <a:spcPct val="91000"/>
              </a:lnSpc>
              <a:spcBef>
                <a:spcPts val="0"/>
              </a:spcBef>
              <a:spcAft>
                <a:spcPts val="0"/>
              </a:spcAft>
              <a:buSzPts val="5800"/>
              <a:buNone/>
              <a:defRPr sz="5800"/>
            </a:lvl9pPr>
          </a:lstStyle>
          <a:p>
            <a:r>
              <a:rPr lang="en-US"/>
              <a:t>Click to edit Master title style</a:t>
            </a:r>
            <a:endParaRPr dirty="0"/>
          </a:p>
        </p:txBody>
      </p:sp>
      <p:sp>
        <p:nvSpPr>
          <p:cNvPr id="29" name="Google Shape;29;p2"/>
          <p:cNvSpPr txBox="1">
            <a:spLocks noGrp="1"/>
          </p:cNvSpPr>
          <p:nvPr>
            <p:ph type="subTitle" idx="1"/>
          </p:nvPr>
        </p:nvSpPr>
        <p:spPr>
          <a:xfrm>
            <a:off x="1105213" y="4772101"/>
            <a:ext cx="5280000" cy="1266000"/>
          </a:xfrm>
          <a:prstGeom prst="rect">
            <a:avLst/>
          </a:prstGeom>
        </p:spPr>
        <p:txBody>
          <a:bodyPr spcFirstLastPara="1" wrap="square" lIns="0" tIns="0" rIns="0" bIns="0" anchor="t" anchorCtr="0">
            <a:noAutofit/>
          </a:bodyPr>
          <a:lstStyle>
            <a:lvl1pPr marL="7938" lvl="0" indent="-7938">
              <a:lnSpc>
                <a:spcPct val="100000"/>
              </a:lnSpc>
              <a:spcBef>
                <a:spcPts val="0"/>
              </a:spcBef>
              <a:spcAft>
                <a:spcPts val="0"/>
              </a:spcAft>
              <a:buClr>
                <a:schemeClr val="lt1"/>
              </a:buClr>
              <a:buSzPts val="3000"/>
              <a:buFont typeface="Noto Sans"/>
              <a:buNone/>
              <a:tabLst/>
              <a:defRPr sz="3000">
                <a:solidFill>
                  <a:schemeClr val="lt1"/>
                </a:solidFill>
                <a:latin typeface="+mn-lt"/>
                <a:ea typeface="Noto Sans Medium"/>
                <a:cs typeface="Noto Sans Medium"/>
                <a:sym typeface="Noto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subtitle style</a:t>
            </a:r>
            <a:endParaRPr dirty="0"/>
          </a:p>
        </p:txBody>
      </p:sp>
      <p:sp>
        <p:nvSpPr>
          <p:cNvPr id="30" name="Google Shape;30;p2"/>
          <p:cNvSpPr txBox="1">
            <a:spLocks noGrp="1"/>
          </p:cNvSpPr>
          <p:nvPr>
            <p:ph type="subTitle" idx="2"/>
          </p:nvPr>
        </p:nvSpPr>
        <p:spPr>
          <a:xfrm>
            <a:off x="7287839" y="8757596"/>
            <a:ext cx="5280000" cy="533100"/>
          </a:xfrm>
          <a:prstGeom prst="rect">
            <a:avLst/>
          </a:prstGeom>
        </p:spPr>
        <p:txBody>
          <a:bodyPr spcFirstLastPara="1" wrap="square" lIns="0" tIns="0" rIns="0" bIns="0" anchor="t" anchorCtr="0">
            <a:noAutofit/>
          </a:bodyPr>
          <a:lstStyle>
            <a:lvl1pPr marL="7938" lvl="0" indent="-7938">
              <a:lnSpc>
                <a:spcPct val="100000"/>
              </a:lnSpc>
              <a:spcBef>
                <a:spcPts val="0"/>
              </a:spcBef>
              <a:spcAft>
                <a:spcPts val="0"/>
              </a:spcAft>
              <a:buClr>
                <a:schemeClr val="lt1"/>
              </a:buClr>
              <a:buSzPts val="1400"/>
              <a:buFont typeface="Noto Sans"/>
              <a:buNone/>
              <a:tabLst/>
              <a:defRPr sz="1400">
                <a:solidFill>
                  <a:schemeClr val="lt1"/>
                </a:solidFill>
                <a:latin typeface="+mn-lt"/>
                <a:ea typeface="Noto Sans Medium"/>
                <a:cs typeface="Noto Sans Medium"/>
                <a:sym typeface="Noto Sans"/>
              </a:defRPr>
            </a:lvl1pPr>
            <a:lvl2pPr lvl="1">
              <a:lnSpc>
                <a:spcPct val="100000"/>
              </a:lnSpc>
              <a:spcBef>
                <a:spcPts val="0"/>
              </a:spcBef>
              <a:spcAft>
                <a:spcPts val="0"/>
              </a:spcAft>
              <a:buSzPts val="2500"/>
              <a:buNone/>
              <a:defRPr sz="2500"/>
            </a:lvl2pPr>
            <a:lvl3pPr lvl="2">
              <a:lnSpc>
                <a:spcPct val="100000"/>
              </a:lnSpc>
              <a:spcBef>
                <a:spcPts val="0"/>
              </a:spcBef>
              <a:spcAft>
                <a:spcPts val="0"/>
              </a:spcAft>
              <a:buSzPts val="2500"/>
              <a:buNone/>
              <a:defRPr sz="2500"/>
            </a:lvl3pPr>
            <a:lvl4pPr lvl="3">
              <a:lnSpc>
                <a:spcPct val="100000"/>
              </a:lnSpc>
              <a:spcBef>
                <a:spcPts val="0"/>
              </a:spcBef>
              <a:spcAft>
                <a:spcPts val="0"/>
              </a:spcAft>
              <a:buSzPts val="2500"/>
              <a:buNone/>
              <a:defRPr sz="2500"/>
            </a:lvl4pPr>
            <a:lvl5pPr lvl="4">
              <a:lnSpc>
                <a:spcPct val="100000"/>
              </a:lnSpc>
              <a:spcBef>
                <a:spcPts val="0"/>
              </a:spcBef>
              <a:spcAft>
                <a:spcPts val="0"/>
              </a:spcAft>
              <a:buSzPts val="2500"/>
              <a:buNone/>
              <a:defRPr sz="2500"/>
            </a:lvl5pPr>
            <a:lvl6pPr lvl="5">
              <a:lnSpc>
                <a:spcPct val="100000"/>
              </a:lnSpc>
              <a:spcBef>
                <a:spcPts val="0"/>
              </a:spcBef>
              <a:spcAft>
                <a:spcPts val="0"/>
              </a:spcAft>
              <a:buSzPts val="2500"/>
              <a:buNone/>
              <a:defRPr sz="2500"/>
            </a:lvl6pPr>
            <a:lvl7pPr lvl="6">
              <a:lnSpc>
                <a:spcPct val="100000"/>
              </a:lnSpc>
              <a:spcBef>
                <a:spcPts val="0"/>
              </a:spcBef>
              <a:spcAft>
                <a:spcPts val="0"/>
              </a:spcAft>
              <a:buSzPts val="2500"/>
              <a:buNone/>
              <a:defRPr sz="2500"/>
            </a:lvl7pPr>
            <a:lvl8pPr lvl="7">
              <a:lnSpc>
                <a:spcPct val="100000"/>
              </a:lnSpc>
              <a:spcBef>
                <a:spcPts val="0"/>
              </a:spcBef>
              <a:spcAft>
                <a:spcPts val="0"/>
              </a:spcAft>
              <a:buSzPts val="2500"/>
              <a:buNone/>
              <a:defRPr sz="2500"/>
            </a:lvl8pPr>
            <a:lvl9pPr lvl="8">
              <a:lnSpc>
                <a:spcPct val="100000"/>
              </a:lnSpc>
              <a:spcBef>
                <a:spcPts val="0"/>
              </a:spcBef>
              <a:spcAft>
                <a:spcPts val="0"/>
              </a:spcAft>
              <a:buSzPts val="2500"/>
              <a:buNone/>
              <a:defRPr sz="2500"/>
            </a:lvl9pPr>
          </a:lstStyle>
          <a:p>
            <a:r>
              <a:rPr lang="en-US"/>
              <a:t>Click to edit Master subtitle style</a:t>
            </a:r>
            <a:endParaRPr dirty="0"/>
          </a:p>
        </p:txBody>
      </p:sp>
      <p:sp>
        <p:nvSpPr>
          <p:cNvPr id="31" name="Google Shape;31;p2"/>
          <p:cNvSpPr/>
          <p:nvPr/>
        </p:nvSpPr>
        <p:spPr>
          <a:xfrm>
            <a:off x="15207423" y="390287"/>
            <a:ext cx="1887092" cy="9422787"/>
          </a:xfrm>
          <a:custGeom>
            <a:avLst/>
            <a:gdLst/>
            <a:ahLst/>
            <a:cxnLst/>
            <a:rect l="l" t="t" r="r" b="b"/>
            <a:pathLst>
              <a:path w="1268633" h="6334647" extrusionOk="0">
                <a:moveTo>
                  <a:pt x="633997" y="6334647"/>
                </a:moveTo>
                <a:lnTo>
                  <a:pt x="0" y="6334647"/>
                </a:lnTo>
                <a:lnTo>
                  <a:pt x="0" y="0"/>
                </a:lnTo>
                <a:lnTo>
                  <a:pt x="633997" y="0"/>
                </a:lnTo>
                <a:lnTo>
                  <a:pt x="1268634" y="1266130"/>
                </a:lnTo>
                <a:lnTo>
                  <a:pt x="633997" y="6334647"/>
                </a:lnTo>
                <a:close/>
              </a:path>
            </a:pathLst>
          </a:custGeom>
          <a:solidFill>
            <a:srgbClr val="000000"/>
          </a:solidFill>
          <a:ln>
            <a:noFill/>
          </a:ln>
        </p:spPr>
        <p:txBody>
          <a:bodyPr spcFirstLastPara="1" wrap="square" lIns="137175" tIns="68575" rIns="137175" bIns="68575" anchor="ctr" anchorCtr="0">
            <a:noAutofit/>
          </a:bodyPr>
          <a:lstStyle/>
          <a:p>
            <a:pPr marL="0" marR="0" lvl="0" indent="0" algn="l" rtl="0">
              <a:spcBef>
                <a:spcPts val="0"/>
              </a:spcBef>
              <a:spcAft>
                <a:spcPts val="0"/>
              </a:spcAft>
              <a:buNone/>
            </a:pPr>
            <a:endParaRPr sz="2700">
              <a:solidFill>
                <a:schemeClr val="dk1"/>
              </a:solidFill>
              <a:latin typeface="Arial"/>
              <a:ea typeface="Arial"/>
              <a:cs typeface="Arial"/>
              <a:sym typeface="Arial"/>
            </a:endParaRPr>
          </a:p>
        </p:txBody>
      </p:sp>
      <p:sp>
        <p:nvSpPr>
          <p:cNvPr id="32" name="Google Shape;32;p2"/>
          <p:cNvSpPr/>
          <p:nvPr/>
        </p:nvSpPr>
        <p:spPr>
          <a:xfrm>
            <a:off x="17104479" y="390287"/>
            <a:ext cx="943927" cy="9422787"/>
          </a:xfrm>
          <a:custGeom>
            <a:avLst/>
            <a:gdLst/>
            <a:ahLst/>
            <a:cxnLst/>
            <a:rect l="l" t="t" r="r" b="b"/>
            <a:pathLst>
              <a:path w="634573" h="6334647" extrusionOk="0">
                <a:moveTo>
                  <a:pt x="317351" y="6334647"/>
                </a:moveTo>
                <a:lnTo>
                  <a:pt x="0" y="6334647"/>
                </a:lnTo>
                <a:lnTo>
                  <a:pt x="0" y="0"/>
                </a:lnTo>
                <a:lnTo>
                  <a:pt x="317351" y="0"/>
                </a:lnTo>
                <a:lnTo>
                  <a:pt x="634573" y="1266130"/>
                </a:lnTo>
                <a:lnTo>
                  <a:pt x="317351" y="6334647"/>
                </a:lnTo>
                <a:close/>
              </a:path>
            </a:pathLst>
          </a:custGeom>
          <a:solidFill>
            <a:srgbClr val="000000"/>
          </a:solidFill>
          <a:ln>
            <a:noFill/>
          </a:ln>
        </p:spPr>
        <p:txBody>
          <a:bodyPr spcFirstLastPara="1" wrap="square" lIns="137175" tIns="68575" rIns="137175" bIns="68575" anchor="ctr" anchorCtr="0">
            <a:noAutofit/>
          </a:bodyPr>
          <a:lstStyle/>
          <a:p>
            <a:pPr marL="0" marR="0" lvl="0" indent="0" algn="l" rtl="0">
              <a:spcBef>
                <a:spcPts val="0"/>
              </a:spcBef>
              <a:spcAft>
                <a:spcPts val="0"/>
              </a:spcAft>
              <a:buNone/>
            </a:pPr>
            <a:endParaRPr sz="2700">
              <a:solidFill>
                <a:schemeClr val="dk1"/>
              </a:solidFill>
              <a:latin typeface="Arial"/>
              <a:ea typeface="Arial"/>
              <a:cs typeface="Arial"/>
              <a:sym typeface="Arial"/>
            </a:endParaRPr>
          </a:p>
        </p:txBody>
      </p:sp>
      <p:grpSp>
        <p:nvGrpSpPr>
          <p:cNvPr id="19" name="Group 18">
            <a:extLst>
              <a:ext uri="{FF2B5EF4-FFF2-40B4-BE49-F238E27FC236}">
                <a16:creationId xmlns:a16="http://schemas.microsoft.com/office/drawing/2014/main" id="{CC62860D-3A3B-E9BF-1864-67C22100C47D}"/>
              </a:ext>
            </a:extLst>
          </p:cNvPr>
          <p:cNvGrpSpPr/>
          <p:nvPr userDrawn="1"/>
        </p:nvGrpSpPr>
        <p:grpSpPr>
          <a:xfrm>
            <a:off x="1123844" y="8705235"/>
            <a:ext cx="2677178" cy="621097"/>
            <a:chOff x="1150478" y="8705235"/>
            <a:chExt cx="2677178" cy="621097"/>
          </a:xfrm>
          <a:solidFill>
            <a:schemeClr val="bg1"/>
          </a:solidFill>
        </p:grpSpPr>
        <p:grpSp>
          <p:nvGrpSpPr>
            <p:cNvPr id="3" name="Picture 3">
              <a:extLst>
                <a:ext uri="{FF2B5EF4-FFF2-40B4-BE49-F238E27FC236}">
                  <a16:creationId xmlns:a16="http://schemas.microsoft.com/office/drawing/2014/main" id="{4A94E280-8E5C-8C40-50EA-E18E8BA4FB18}"/>
                </a:ext>
              </a:extLst>
            </p:cNvPr>
            <p:cNvGrpSpPr/>
            <p:nvPr/>
          </p:nvGrpSpPr>
          <p:grpSpPr>
            <a:xfrm>
              <a:off x="1150478" y="8705235"/>
              <a:ext cx="522142" cy="621097"/>
              <a:chOff x="1150478" y="8705235"/>
              <a:chExt cx="522142" cy="621097"/>
            </a:xfrm>
            <a:grpFill/>
          </p:grpSpPr>
          <p:sp>
            <p:nvSpPr>
              <p:cNvPr id="5" name="Freeform 4">
                <a:extLst>
                  <a:ext uri="{FF2B5EF4-FFF2-40B4-BE49-F238E27FC236}">
                    <a16:creationId xmlns:a16="http://schemas.microsoft.com/office/drawing/2014/main" id="{E8D71523-7F67-9A9C-F25D-59A33ECD64C0}"/>
                  </a:ext>
                </a:extLst>
              </p:cNvPr>
              <p:cNvSpPr/>
              <p:nvPr/>
            </p:nvSpPr>
            <p:spPr>
              <a:xfrm>
                <a:off x="1150478" y="8705235"/>
                <a:ext cx="522142" cy="406957"/>
              </a:xfrm>
              <a:custGeom>
                <a:avLst/>
                <a:gdLst>
                  <a:gd name="connsiteX0" fmla="*/ 261118 w 522142"/>
                  <a:gd name="connsiteY0" fmla="*/ 117432 h 406957"/>
                  <a:gd name="connsiteX1" fmla="*/ 0 w 522142"/>
                  <a:gd name="connsiteY1" fmla="*/ 0 h 406957"/>
                  <a:gd name="connsiteX2" fmla="*/ 0 w 522142"/>
                  <a:gd name="connsiteY2" fmla="*/ 289617 h 406957"/>
                  <a:gd name="connsiteX3" fmla="*/ 261118 w 522142"/>
                  <a:gd name="connsiteY3" fmla="*/ 406957 h 406957"/>
                  <a:gd name="connsiteX4" fmla="*/ 522143 w 522142"/>
                  <a:gd name="connsiteY4" fmla="*/ 289617 h 406957"/>
                  <a:gd name="connsiteX5" fmla="*/ 522143 w 522142"/>
                  <a:gd name="connsiteY5" fmla="*/ 0 h 406957"/>
                  <a:gd name="connsiteX6" fmla="*/ 261118 w 522142"/>
                  <a:gd name="connsiteY6" fmla="*/ 117432 h 40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142" h="406957">
                    <a:moveTo>
                      <a:pt x="261118" y="117432"/>
                    </a:moveTo>
                    <a:lnTo>
                      <a:pt x="0" y="0"/>
                    </a:lnTo>
                    <a:lnTo>
                      <a:pt x="0" y="289617"/>
                    </a:lnTo>
                    <a:lnTo>
                      <a:pt x="261118" y="406957"/>
                    </a:lnTo>
                    <a:lnTo>
                      <a:pt x="522143" y="289617"/>
                    </a:lnTo>
                    <a:lnTo>
                      <a:pt x="522143" y="0"/>
                    </a:lnTo>
                    <a:lnTo>
                      <a:pt x="261118" y="117432"/>
                    </a:lnTo>
                    <a:close/>
                  </a:path>
                </a:pathLst>
              </a:custGeom>
              <a:grpFill/>
              <a:ln w="9267"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388A1E1C-3402-7071-6311-0516B860409F}"/>
                  </a:ext>
                </a:extLst>
              </p:cNvPr>
              <p:cNvSpPr/>
              <p:nvPr/>
            </p:nvSpPr>
            <p:spPr>
              <a:xfrm>
                <a:off x="1150478" y="9120580"/>
                <a:ext cx="522142" cy="189790"/>
              </a:xfrm>
              <a:custGeom>
                <a:avLst/>
                <a:gdLst>
                  <a:gd name="connsiteX0" fmla="*/ 261118 w 522142"/>
                  <a:gd name="connsiteY0" fmla="*/ 44890 h 189790"/>
                  <a:gd name="connsiteX1" fmla="*/ 161095 w 522142"/>
                  <a:gd name="connsiteY1" fmla="*/ 0 h 189790"/>
                  <a:gd name="connsiteX2" fmla="*/ 0 w 522142"/>
                  <a:gd name="connsiteY2" fmla="*/ 72450 h 189790"/>
                  <a:gd name="connsiteX3" fmla="*/ 261118 w 522142"/>
                  <a:gd name="connsiteY3" fmla="*/ 189791 h 189790"/>
                  <a:gd name="connsiteX4" fmla="*/ 522143 w 522142"/>
                  <a:gd name="connsiteY4" fmla="*/ 72450 h 189790"/>
                  <a:gd name="connsiteX5" fmla="*/ 361047 w 522142"/>
                  <a:gd name="connsiteY5" fmla="*/ 0 h 189790"/>
                  <a:gd name="connsiteX6" fmla="*/ 261118 w 522142"/>
                  <a:gd name="connsiteY6" fmla="*/ 44890 h 18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142" h="189790">
                    <a:moveTo>
                      <a:pt x="261118" y="44890"/>
                    </a:moveTo>
                    <a:lnTo>
                      <a:pt x="161095" y="0"/>
                    </a:lnTo>
                    <a:lnTo>
                      <a:pt x="0" y="72450"/>
                    </a:lnTo>
                    <a:lnTo>
                      <a:pt x="261118" y="189791"/>
                    </a:lnTo>
                    <a:lnTo>
                      <a:pt x="522143" y="72450"/>
                    </a:lnTo>
                    <a:lnTo>
                      <a:pt x="361047" y="0"/>
                    </a:lnTo>
                    <a:lnTo>
                      <a:pt x="261118" y="44890"/>
                    </a:lnTo>
                    <a:close/>
                  </a:path>
                </a:pathLst>
              </a:custGeom>
              <a:grpFill/>
              <a:ln w="9267" cap="flat">
                <a:noFill/>
                <a:prstDash val="solid"/>
                <a:miter/>
              </a:ln>
            </p:spPr>
            <p:txBody>
              <a:bodyPr rtlCol="0" anchor="ctr"/>
              <a:lstStyle/>
              <a:p>
                <a:endParaRPr lang="en-US"/>
              </a:p>
            </p:txBody>
          </p:sp>
        </p:grpSp>
        <p:grpSp>
          <p:nvGrpSpPr>
            <p:cNvPr id="7" name="Picture 3">
              <a:extLst>
                <a:ext uri="{FF2B5EF4-FFF2-40B4-BE49-F238E27FC236}">
                  <a16:creationId xmlns:a16="http://schemas.microsoft.com/office/drawing/2014/main" id="{4D9C5D00-7773-6CB5-93AD-CFCB4242FBEE}"/>
                </a:ext>
              </a:extLst>
            </p:cNvPr>
            <p:cNvGrpSpPr/>
            <p:nvPr/>
          </p:nvGrpSpPr>
          <p:grpSpPr>
            <a:xfrm>
              <a:off x="1867181" y="8779436"/>
              <a:ext cx="1960475" cy="367454"/>
              <a:chOff x="1867181" y="8779436"/>
              <a:chExt cx="1960475" cy="367454"/>
            </a:xfrm>
            <a:grpFill/>
          </p:grpSpPr>
          <p:sp>
            <p:nvSpPr>
              <p:cNvPr id="8" name="Freeform 7">
                <a:extLst>
                  <a:ext uri="{FF2B5EF4-FFF2-40B4-BE49-F238E27FC236}">
                    <a16:creationId xmlns:a16="http://schemas.microsoft.com/office/drawing/2014/main" id="{1FCF58C7-CDB3-5C1D-E004-AE5100DBE5C5}"/>
                  </a:ext>
                </a:extLst>
              </p:cNvPr>
              <p:cNvSpPr/>
              <p:nvPr/>
            </p:nvSpPr>
            <p:spPr>
              <a:xfrm>
                <a:off x="2865824" y="8893735"/>
                <a:ext cx="137112" cy="236247"/>
              </a:xfrm>
              <a:custGeom>
                <a:avLst/>
                <a:gdLst>
                  <a:gd name="connsiteX0" fmla="*/ 119450 w 137112"/>
                  <a:gd name="connsiteY0" fmla="*/ 0 h 236247"/>
                  <a:gd name="connsiteX1" fmla="*/ 82732 w 137112"/>
                  <a:gd name="connsiteY1" fmla="*/ 10877 h 236247"/>
                  <a:gd name="connsiteX2" fmla="*/ 57076 w 137112"/>
                  <a:gd name="connsiteY2" fmla="*/ 43507 h 236247"/>
                  <a:gd name="connsiteX3" fmla="*/ 56704 w 137112"/>
                  <a:gd name="connsiteY3" fmla="*/ 44798 h 236247"/>
                  <a:gd name="connsiteX4" fmla="*/ 55496 w 137112"/>
                  <a:gd name="connsiteY4" fmla="*/ 44798 h 236247"/>
                  <a:gd name="connsiteX5" fmla="*/ 55496 w 137112"/>
                  <a:gd name="connsiteY5" fmla="*/ 4793 h 236247"/>
                  <a:gd name="connsiteX6" fmla="*/ 0 w 137112"/>
                  <a:gd name="connsiteY6" fmla="*/ 4793 h 236247"/>
                  <a:gd name="connsiteX7" fmla="*/ 0 w 137112"/>
                  <a:gd name="connsiteY7" fmla="*/ 236247 h 236247"/>
                  <a:gd name="connsiteX8" fmla="*/ 61724 w 137112"/>
                  <a:gd name="connsiteY8" fmla="*/ 236247 h 236247"/>
                  <a:gd name="connsiteX9" fmla="*/ 61724 w 137112"/>
                  <a:gd name="connsiteY9" fmla="*/ 97522 h 236247"/>
                  <a:gd name="connsiteX10" fmla="*/ 82639 w 137112"/>
                  <a:gd name="connsiteY10" fmla="*/ 66551 h 236247"/>
                  <a:gd name="connsiteX11" fmla="*/ 115918 w 137112"/>
                  <a:gd name="connsiteY11" fmla="*/ 57334 h 236247"/>
                  <a:gd name="connsiteX12" fmla="*/ 137112 w 137112"/>
                  <a:gd name="connsiteY12" fmla="*/ 59730 h 236247"/>
                  <a:gd name="connsiteX13" fmla="*/ 137112 w 137112"/>
                  <a:gd name="connsiteY13" fmla="*/ 2212 h 236247"/>
                  <a:gd name="connsiteX14" fmla="*/ 130977 w 137112"/>
                  <a:gd name="connsiteY14" fmla="*/ 737 h 236247"/>
                  <a:gd name="connsiteX15" fmla="*/ 119357 w 137112"/>
                  <a:gd name="connsiteY15" fmla="*/ 0 h 23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12" h="236247">
                    <a:moveTo>
                      <a:pt x="119450" y="0"/>
                    </a:moveTo>
                    <a:cubicBezTo>
                      <a:pt x="104949" y="0"/>
                      <a:pt x="92493" y="3687"/>
                      <a:pt x="82732" y="10877"/>
                    </a:cubicBezTo>
                    <a:cubicBezTo>
                      <a:pt x="72879" y="18159"/>
                      <a:pt x="61259" y="29220"/>
                      <a:pt x="57076" y="43507"/>
                    </a:cubicBezTo>
                    <a:lnTo>
                      <a:pt x="56704" y="44798"/>
                    </a:lnTo>
                    <a:lnTo>
                      <a:pt x="55496" y="44798"/>
                    </a:lnTo>
                    <a:lnTo>
                      <a:pt x="55496" y="4793"/>
                    </a:lnTo>
                    <a:lnTo>
                      <a:pt x="0" y="4793"/>
                    </a:lnTo>
                    <a:lnTo>
                      <a:pt x="0" y="236247"/>
                    </a:lnTo>
                    <a:lnTo>
                      <a:pt x="61724" y="236247"/>
                    </a:lnTo>
                    <a:lnTo>
                      <a:pt x="61724" y="97522"/>
                    </a:lnTo>
                    <a:cubicBezTo>
                      <a:pt x="65163" y="83788"/>
                      <a:pt x="72228" y="73464"/>
                      <a:pt x="82639" y="66551"/>
                    </a:cubicBezTo>
                    <a:cubicBezTo>
                      <a:pt x="91656" y="60560"/>
                      <a:pt x="103183" y="57334"/>
                      <a:pt x="115918" y="57334"/>
                    </a:cubicBezTo>
                    <a:cubicBezTo>
                      <a:pt x="123633" y="57334"/>
                      <a:pt x="130512" y="58071"/>
                      <a:pt x="137112" y="59730"/>
                    </a:cubicBezTo>
                    <a:lnTo>
                      <a:pt x="137112" y="2212"/>
                    </a:lnTo>
                    <a:cubicBezTo>
                      <a:pt x="135532" y="1567"/>
                      <a:pt x="133487" y="1106"/>
                      <a:pt x="130977" y="737"/>
                    </a:cubicBezTo>
                    <a:cubicBezTo>
                      <a:pt x="127724" y="277"/>
                      <a:pt x="123541" y="0"/>
                      <a:pt x="119357" y="0"/>
                    </a:cubicBezTo>
                    <a:close/>
                  </a:path>
                </a:pathLst>
              </a:custGeom>
              <a:grpFill/>
              <a:ln w="9267"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942E946-8982-994F-EF06-9E03E5DB10AD}"/>
                  </a:ext>
                </a:extLst>
              </p:cNvPr>
              <p:cNvSpPr/>
              <p:nvPr/>
            </p:nvSpPr>
            <p:spPr>
              <a:xfrm>
                <a:off x="3473302" y="8893735"/>
                <a:ext cx="137112" cy="236247"/>
              </a:xfrm>
              <a:custGeom>
                <a:avLst/>
                <a:gdLst>
                  <a:gd name="connsiteX0" fmla="*/ 119450 w 137112"/>
                  <a:gd name="connsiteY0" fmla="*/ 0 h 236247"/>
                  <a:gd name="connsiteX1" fmla="*/ 82732 w 137112"/>
                  <a:gd name="connsiteY1" fmla="*/ 10877 h 236247"/>
                  <a:gd name="connsiteX2" fmla="*/ 57076 w 137112"/>
                  <a:gd name="connsiteY2" fmla="*/ 43507 h 236247"/>
                  <a:gd name="connsiteX3" fmla="*/ 56704 w 137112"/>
                  <a:gd name="connsiteY3" fmla="*/ 44798 h 236247"/>
                  <a:gd name="connsiteX4" fmla="*/ 55496 w 137112"/>
                  <a:gd name="connsiteY4" fmla="*/ 44798 h 236247"/>
                  <a:gd name="connsiteX5" fmla="*/ 55496 w 137112"/>
                  <a:gd name="connsiteY5" fmla="*/ 4793 h 236247"/>
                  <a:gd name="connsiteX6" fmla="*/ 0 w 137112"/>
                  <a:gd name="connsiteY6" fmla="*/ 4793 h 236247"/>
                  <a:gd name="connsiteX7" fmla="*/ 0 w 137112"/>
                  <a:gd name="connsiteY7" fmla="*/ 236247 h 236247"/>
                  <a:gd name="connsiteX8" fmla="*/ 61724 w 137112"/>
                  <a:gd name="connsiteY8" fmla="*/ 236247 h 236247"/>
                  <a:gd name="connsiteX9" fmla="*/ 61724 w 137112"/>
                  <a:gd name="connsiteY9" fmla="*/ 97522 h 236247"/>
                  <a:gd name="connsiteX10" fmla="*/ 82639 w 137112"/>
                  <a:gd name="connsiteY10" fmla="*/ 66551 h 236247"/>
                  <a:gd name="connsiteX11" fmla="*/ 115918 w 137112"/>
                  <a:gd name="connsiteY11" fmla="*/ 57334 h 236247"/>
                  <a:gd name="connsiteX12" fmla="*/ 137113 w 137112"/>
                  <a:gd name="connsiteY12" fmla="*/ 59730 h 236247"/>
                  <a:gd name="connsiteX13" fmla="*/ 137113 w 137112"/>
                  <a:gd name="connsiteY13" fmla="*/ 2212 h 236247"/>
                  <a:gd name="connsiteX14" fmla="*/ 130977 w 137112"/>
                  <a:gd name="connsiteY14" fmla="*/ 737 h 236247"/>
                  <a:gd name="connsiteX15" fmla="*/ 119358 w 137112"/>
                  <a:gd name="connsiteY15" fmla="*/ 0 h 23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12" h="236247">
                    <a:moveTo>
                      <a:pt x="119450" y="0"/>
                    </a:moveTo>
                    <a:cubicBezTo>
                      <a:pt x="104949" y="0"/>
                      <a:pt x="92493" y="3687"/>
                      <a:pt x="82732" y="10877"/>
                    </a:cubicBezTo>
                    <a:cubicBezTo>
                      <a:pt x="72879" y="18159"/>
                      <a:pt x="61259" y="29220"/>
                      <a:pt x="57076" y="43507"/>
                    </a:cubicBezTo>
                    <a:lnTo>
                      <a:pt x="56704" y="44798"/>
                    </a:lnTo>
                    <a:lnTo>
                      <a:pt x="55496" y="44798"/>
                    </a:lnTo>
                    <a:lnTo>
                      <a:pt x="55496" y="4793"/>
                    </a:lnTo>
                    <a:lnTo>
                      <a:pt x="0" y="4793"/>
                    </a:lnTo>
                    <a:lnTo>
                      <a:pt x="0" y="236247"/>
                    </a:lnTo>
                    <a:lnTo>
                      <a:pt x="61724" y="236247"/>
                    </a:lnTo>
                    <a:lnTo>
                      <a:pt x="61724" y="97522"/>
                    </a:lnTo>
                    <a:cubicBezTo>
                      <a:pt x="65163" y="83788"/>
                      <a:pt x="72228" y="73464"/>
                      <a:pt x="82639" y="66551"/>
                    </a:cubicBezTo>
                    <a:cubicBezTo>
                      <a:pt x="91656" y="60560"/>
                      <a:pt x="103183" y="57334"/>
                      <a:pt x="115918" y="57334"/>
                    </a:cubicBezTo>
                    <a:cubicBezTo>
                      <a:pt x="123634" y="57334"/>
                      <a:pt x="130512" y="58071"/>
                      <a:pt x="137113" y="59730"/>
                    </a:cubicBezTo>
                    <a:lnTo>
                      <a:pt x="137113" y="2212"/>
                    </a:lnTo>
                    <a:cubicBezTo>
                      <a:pt x="135532" y="1567"/>
                      <a:pt x="133487" y="1106"/>
                      <a:pt x="130977" y="737"/>
                    </a:cubicBezTo>
                    <a:cubicBezTo>
                      <a:pt x="127724" y="277"/>
                      <a:pt x="123541" y="0"/>
                      <a:pt x="119358" y="0"/>
                    </a:cubicBezTo>
                    <a:close/>
                  </a:path>
                </a:pathLst>
              </a:custGeom>
              <a:grpFill/>
              <a:ln w="926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D1457C10-7AD1-129C-C264-E98EC9710E1E}"/>
                  </a:ext>
                </a:extLst>
              </p:cNvPr>
              <p:cNvSpPr/>
              <p:nvPr/>
            </p:nvSpPr>
            <p:spPr>
              <a:xfrm>
                <a:off x="1867181" y="8791512"/>
                <a:ext cx="232022" cy="345936"/>
              </a:xfrm>
              <a:custGeom>
                <a:avLst/>
                <a:gdLst>
                  <a:gd name="connsiteX0" fmla="*/ 215940 w 232022"/>
                  <a:gd name="connsiteY0" fmla="*/ 186841 h 345936"/>
                  <a:gd name="connsiteX1" fmla="*/ 167881 w 232022"/>
                  <a:gd name="connsiteY1" fmla="*/ 152183 h 345936"/>
                  <a:gd name="connsiteX2" fmla="*/ 107087 w 232022"/>
                  <a:gd name="connsiteY2" fmla="*/ 128586 h 345936"/>
                  <a:gd name="connsiteX3" fmla="*/ 82546 w 232022"/>
                  <a:gd name="connsiteY3" fmla="*/ 113192 h 345936"/>
                  <a:gd name="connsiteX4" fmla="*/ 74924 w 232022"/>
                  <a:gd name="connsiteY4" fmla="*/ 91900 h 345936"/>
                  <a:gd name="connsiteX5" fmla="*/ 87659 w 232022"/>
                  <a:gd name="connsiteY5" fmla="*/ 65998 h 345936"/>
                  <a:gd name="connsiteX6" fmla="*/ 121867 w 232022"/>
                  <a:gd name="connsiteY6" fmla="*/ 56873 h 345936"/>
                  <a:gd name="connsiteX7" fmla="*/ 217893 w 232022"/>
                  <a:gd name="connsiteY7" fmla="*/ 95771 h 345936"/>
                  <a:gd name="connsiteX8" fmla="*/ 217893 w 232022"/>
                  <a:gd name="connsiteY8" fmla="*/ 31616 h 345936"/>
                  <a:gd name="connsiteX9" fmla="*/ 119915 w 232022"/>
                  <a:gd name="connsiteY9" fmla="*/ 0 h 345936"/>
                  <a:gd name="connsiteX10" fmla="*/ 38020 w 232022"/>
                  <a:gd name="connsiteY10" fmla="*/ 27008 h 345936"/>
                  <a:gd name="connsiteX11" fmla="*/ 5856 w 232022"/>
                  <a:gd name="connsiteY11" fmla="*/ 97246 h 345936"/>
                  <a:gd name="connsiteX12" fmla="*/ 21473 w 232022"/>
                  <a:gd name="connsiteY12" fmla="*/ 148127 h 345936"/>
                  <a:gd name="connsiteX13" fmla="*/ 69625 w 232022"/>
                  <a:gd name="connsiteY13" fmla="*/ 183615 h 345936"/>
                  <a:gd name="connsiteX14" fmla="*/ 127910 w 232022"/>
                  <a:gd name="connsiteY14" fmla="*/ 208226 h 345936"/>
                  <a:gd name="connsiteX15" fmla="*/ 153938 w 232022"/>
                  <a:gd name="connsiteY15" fmla="*/ 224633 h 345936"/>
                  <a:gd name="connsiteX16" fmla="*/ 162862 w 232022"/>
                  <a:gd name="connsiteY16" fmla="*/ 247769 h 345936"/>
                  <a:gd name="connsiteX17" fmla="*/ 148546 w 232022"/>
                  <a:gd name="connsiteY17" fmla="*/ 276897 h 345936"/>
                  <a:gd name="connsiteX18" fmla="*/ 110620 w 232022"/>
                  <a:gd name="connsiteY18" fmla="*/ 287497 h 345936"/>
                  <a:gd name="connsiteX19" fmla="*/ 0 w 232022"/>
                  <a:gd name="connsiteY19" fmla="*/ 237169 h 345936"/>
                  <a:gd name="connsiteX20" fmla="*/ 0 w 232022"/>
                  <a:gd name="connsiteY20" fmla="*/ 303351 h 345936"/>
                  <a:gd name="connsiteX21" fmla="*/ 106343 w 232022"/>
                  <a:gd name="connsiteY21" fmla="*/ 345937 h 345936"/>
                  <a:gd name="connsiteX22" fmla="*/ 197907 w 232022"/>
                  <a:gd name="connsiteY22" fmla="*/ 317823 h 345936"/>
                  <a:gd name="connsiteX23" fmla="*/ 232022 w 232022"/>
                  <a:gd name="connsiteY23" fmla="*/ 241501 h 345936"/>
                  <a:gd name="connsiteX24" fmla="*/ 215940 w 232022"/>
                  <a:gd name="connsiteY24" fmla="*/ 186933 h 34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2022" h="345936">
                    <a:moveTo>
                      <a:pt x="215940" y="186841"/>
                    </a:moveTo>
                    <a:cubicBezTo>
                      <a:pt x="204971" y="171724"/>
                      <a:pt x="188983" y="160110"/>
                      <a:pt x="167881" y="152183"/>
                    </a:cubicBezTo>
                    <a:lnTo>
                      <a:pt x="107087" y="128586"/>
                    </a:lnTo>
                    <a:cubicBezTo>
                      <a:pt x="95746" y="124069"/>
                      <a:pt x="87659" y="118999"/>
                      <a:pt x="82546" y="113192"/>
                    </a:cubicBezTo>
                    <a:cubicBezTo>
                      <a:pt x="77434" y="107293"/>
                      <a:pt x="74924" y="100380"/>
                      <a:pt x="74924" y="91900"/>
                    </a:cubicBezTo>
                    <a:cubicBezTo>
                      <a:pt x="74924" y="81115"/>
                      <a:pt x="79386" y="72174"/>
                      <a:pt x="87659" y="65998"/>
                    </a:cubicBezTo>
                    <a:cubicBezTo>
                      <a:pt x="95746" y="60007"/>
                      <a:pt x="107552" y="56873"/>
                      <a:pt x="121867" y="56873"/>
                    </a:cubicBezTo>
                    <a:cubicBezTo>
                      <a:pt x="154588" y="56873"/>
                      <a:pt x="193445" y="72727"/>
                      <a:pt x="217893" y="95771"/>
                    </a:cubicBezTo>
                    <a:lnTo>
                      <a:pt x="217893" y="31616"/>
                    </a:lnTo>
                    <a:cubicBezTo>
                      <a:pt x="190656" y="10324"/>
                      <a:pt x="158493" y="0"/>
                      <a:pt x="119915" y="0"/>
                    </a:cubicBezTo>
                    <a:cubicBezTo>
                      <a:pt x="87752" y="0"/>
                      <a:pt x="58656" y="9586"/>
                      <a:pt x="38020" y="27008"/>
                    </a:cubicBezTo>
                    <a:cubicBezTo>
                      <a:pt x="17011" y="44798"/>
                      <a:pt x="5856" y="69040"/>
                      <a:pt x="5856" y="97246"/>
                    </a:cubicBezTo>
                    <a:cubicBezTo>
                      <a:pt x="5856" y="116787"/>
                      <a:pt x="11062" y="133932"/>
                      <a:pt x="21473" y="148127"/>
                    </a:cubicBezTo>
                    <a:cubicBezTo>
                      <a:pt x="31977" y="162599"/>
                      <a:pt x="48152" y="174489"/>
                      <a:pt x="69625" y="183615"/>
                    </a:cubicBezTo>
                    <a:lnTo>
                      <a:pt x="127910" y="208226"/>
                    </a:lnTo>
                    <a:cubicBezTo>
                      <a:pt x="139715" y="213111"/>
                      <a:pt x="148267" y="218457"/>
                      <a:pt x="153938" y="224633"/>
                    </a:cubicBezTo>
                    <a:cubicBezTo>
                      <a:pt x="159980" y="231178"/>
                      <a:pt x="162862" y="238828"/>
                      <a:pt x="162862" y="247769"/>
                    </a:cubicBezTo>
                    <a:cubicBezTo>
                      <a:pt x="162862" y="259752"/>
                      <a:pt x="157935" y="269799"/>
                      <a:pt x="148546" y="276897"/>
                    </a:cubicBezTo>
                    <a:cubicBezTo>
                      <a:pt x="139343" y="283810"/>
                      <a:pt x="126143" y="287497"/>
                      <a:pt x="110620" y="287497"/>
                    </a:cubicBezTo>
                    <a:cubicBezTo>
                      <a:pt x="69532" y="287497"/>
                      <a:pt x="30304" y="269615"/>
                      <a:pt x="0" y="237169"/>
                    </a:cubicBezTo>
                    <a:lnTo>
                      <a:pt x="0" y="303351"/>
                    </a:lnTo>
                    <a:cubicBezTo>
                      <a:pt x="26214" y="331189"/>
                      <a:pt x="62932" y="345937"/>
                      <a:pt x="106343" y="345937"/>
                    </a:cubicBezTo>
                    <a:cubicBezTo>
                      <a:pt x="143991" y="345937"/>
                      <a:pt x="175690" y="336258"/>
                      <a:pt x="197907" y="317823"/>
                    </a:cubicBezTo>
                    <a:cubicBezTo>
                      <a:pt x="220216" y="299388"/>
                      <a:pt x="232022" y="273026"/>
                      <a:pt x="232022" y="241501"/>
                    </a:cubicBezTo>
                    <a:cubicBezTo>
                      <a:pt x="232022" y="220209"/>
                      <a:pt x="226538" y="201497"/>
                      <a:pt x="215940" y="186933"/>
                    </a:cubicBezTo>
                    <a:close/>
                  </a:path>
                </a:pathLst>
              </a:custGeom>
              <a:grpFill/>
              <a:ln w="9267"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BDAB7F75-545A-B9C6-3C9B-F417FBE40F3A}"/>
                  </a:ext>
                </a:extLst>
              </p:cNvPr>
              <p:cNvSpPr/>
              <p:nvPr/>
            </p:nvSpPr>
            <p:spPr>
              <a:xfrm>
                <a:off x="2252862" y="8784230"/>
                <a:ext cx="61723" cy="345752"/>
              </a:xfrm>
              <a:custGeom>
                <a:avLst/>
                <a:gdLst>
                  <a:gd name="connsiteX0" fmla="*/ 61724 w 61723"/>
                  <a:gd name="connsiteY0" fmla="*/ 0 h 345752"/>
                  <a:gd name="connsiteX1" fmla="*/ 0 w 61723"/>
                  <a:gd name="connsiteY1" fmla="*/ 0 h 345752"/>
                  <a:gd name="connsiteX2" fmla="*/ 0 w 61723"/>
                  <a:gd name="connsiteY2" fmla="*/ 345752 h 345752"/>
                  <a:gd name="connsiteX3" fmla="*/ 61724 w 61723"/>
                  <a:gd name="connsiteY3" fmla="*/ 345752 h 345752"/>
                  <a:gd name="connsiteX4" fmla="*/ 61724 w 61723"/>
                  <a:gd name="connsiteY4" fmla="*/ 0 h 34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23" h="345752">
                    <a:moveTo>
                      <a:pt x="61724" y="0"/>
                    </a:moveTo>
                    <a:lnTo>
                      <a:pt x="0" y="0"/>
                    </a:lnTo>
                    <a:lnTo>
                      <a:pt x="0" y="345752"/>
                    </a:lnTo>
                    <a:lnTo>
                      <a:pt x="61724" y="345752"/>
                    </a:lnTo>
                    <a:lnTo>
                      <a:pt x="61724" y="0"/>
                    </a:lnTo>
                    <a:close/>
                  </a:path>
                </a:pathLst>
              </a:custGeom>
              <a:grpFill/>
              <a:ln w="9267"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CA33F3A9-EA5D-106B-3CFF-617EF3FFB53E}"/>
                  </a:ext>
                </a:extLst>
              </p:cNvPr>
              <p:cNvSpPr/>
              <p:nvPr/>
            </p:nvSpPr>
            <p:spPr>
              <a:xfrm>
                <a:off x="2342287" y="8898528"/>
                <a:ext cx="250427" cy="231454"/>
              </a:xfrm>
              <a:custGeom>
                <a:avLst/>
                <a:gdLst>
                  <a:gd name="connsiteX0" fmla="*/ 183405 w 250427"/>
                  <a:gd name="connsiteY0" fmla="*/ 0 h 231454"/>
                  <a:gd name="connsiteX1" fmla="*/ 125679 w 250427"/>
                  <a:gd name="connsiteY1" fmla="*/ 162414 h 231454"/>
                  <a:gd name="connsiteX2" fmla="*/ 67022 w 250427"/>
                  <a:gd name="connsiteY2" fmla="*/ 0 h 231454"/>
                  <a:gd name="connsiteX3" fmla="*/ 0 w 250427"/>
                  <a:gd name="connsiteY3" fmla="*/ 0 h 231454"/>
                  <a:gd name="connsiteX4" fmla="*/ 92307 w 250427"/>
                  <a:gd name="connsiteY4" fmla="*/ 231454 h 231454"/>
                  <a:gd name="connsiteX5" fmla="*/ 158493 w 250427"/>
                  <a:gd name="connsiteY5" fmla="*/ 231454 h 231454"/>
                  <a:gd name="connsiteX6" fmla="*/ 250428 w 250427"/>
                  <a:gd name="connsiteY6" fmla="*/ 0 h 231454"/>
                  <a:gd name="connsiteX7" fmla="*/ 183405 w 250427"/>
                  <a:gd name="connsiteY7" fmla="*/ 0 h 231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427" h="231454">
                    <a:moveTo>
                      <a:pt x="183405" y="0"/>
                    </a:moveTo>
                    <a:lnTo>
                      <a:pt x="125679" y="162414"/>
                    </a:lnTo>
                    <a:lnTo>
                      <a:pt x="67022" y="0"/>
                    </a:lnTo>
                    <a:lnTo>
                      <a:pt x="0" y="0"/>
                    </a:lnTo>
                    <a:lnTo>
                      <a:pt x="92307" y="231454"/>
                    </a:lnTo>
                    <a:lnTo>
                      <a:pt x="158493" y="231454"/>
                    </a:lnTo>
                    <a:lnTo>
                      <a:pt x="250428" y="0"/>
                    </a:lnTo>
                    <a:lnTo>
                      <a:pt x="183405" y="0"/>
                    </a:lnTo>
                    <a:close/>
                  </a:path>
                </a:pathLst>
              </a:custGeom>
              <a:grpFill/>
              <a:ln w="9267"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312F1972-5024-A250-D65A-041ABED155DE}"/>
                  </a:ext>
                </a:extLst>
              </p:cNvPr>
              <p:cNvSpPr/>
              <p:nvPr/>
            </p:nvSpPr>
            <p:spPr>
              <a:xfrm>
                <a:off x="2594946" y="8891154"/>
                <a:ext cx="232957" cy="246017"/>
              </a:xfrm>
              <a:custGeom>
                <a:avLst/>
                <a:gdLst>
                  <a:gd name="connsiteX0" fmla="*/ 116941 w 232957"/>
                  <a:gd name="connsiteY0" fmla="*/ 184 h 246017"/>
                  <a:gd name="connsiteX1" fmla="*/ 31327 w 232957"/>
                  <a:gd name="connsiteY1" fmla="*/ 34658 h 246017"/>
                  <a:gd name="connsiteX2" fmla="*/ 0 w 232957"/>
                  <a:gd name="connsiteY2" fmla="*/ 124806 h 246017"/>
                  <a:gd name="connsiteX3" fmla="*/ 33929 w 232957"/>
                  <a:gd name="connsiteY3" fmla="*/ 213480 h 246017"/>
                  <a:gd name="connsiteX4" fmla="*/ 125679 w 232957"/>
                  <a:gd name="connsiteY4" fmla="*/ 246018 h 246017"/>
                  <a:gd name="connsiteX5" fmla="*/ 202183 w 232957"/>
                  <a:gd name="connsiteY5" fmla="*/ 222697 h 246017"/>
                  <a:gd name="connsiteX6" fmla="*/ 228304 w 232957"/>
                  <a:gd name="connsiteY6" fmla="*/ 167300 h 246017"/>
                  <a:gd name="connsiteX7" fmla="*/ 201346 w 232957"/>
                  <a:gd name="connsiteY7" fmla="*/ 181587 h 246017"/>
                  <a:gd name="connsiteX8" fmla="*/ 153938 w 232957"/>
                  <a:gd name="connsiteY8" fmla="*/ 188592 h 246017"/>
                  <a:gd name="connsiteX9" fmla="*/ 93422 w 232957"/>
                  <a:gd name="connsiteY9" fmla="*/ 175135 h 246017"/>
                  <a:gd name="connsiteX10" fmla="*/ 64234 w 232957"/>
                  <a:gd name="connsiteY10" fmla="*/ 133747 h 246017"/>
                  <a:gd name="connsiteX11" fmla="*/ 63769 w 232957"/>
                  <a:gd name="connsiteY11" fmla="*/ 130245 h 246017"/>
                  <a:gd name="connsiteX12" fmla="*/ 232952 w 232957"/>
                  <a:gd name="connsiteY12" fmla="*/ 130245 h 246017"/>
                  <a:gd name="connsiteX13" fmla="*/ 204971 w 232957"/>
                  <a:gd name="connsiteY13" fmla="*/ 34566 h 246017"/>
                  <a:gd name="connsiteX14" fmla="*/ 116941 w 232957"/>
                  <a:gd name="connsiteY14" fmla="*/ 0 h 246017"/>
                  <a:gd name="connsiteX15" fmla="*/ 63583 w 232957"/>
                  <a:gd name="connsiteY15" fmla="*/ 94204 h 246017"/>
                  <a:gd name="connsiteX16" fmla="*/ 63769 w 232957"/>
                  <a:gd name="connsiteY16" fmla="*/ 90886 h 246017"/>
                  <a:gd name="connsiteX17" fmla="*/ 79107 w 232957"/>
                  <a:gd name="connsiteY17" fmla="*/ 52909 h 246017"/>
                  <a:gd name="connsiteX18" fmla="*/ 116569 w 232957"/>
                  <a:gd name="connsiteY18" fmla="*/ 38345 h 246017"/>
                  <a:gd name="connsiteX19" fmla="*/ 155425 w 232957"/>
                  <a:gd name="connsiteY19" fmla="*/ 53739 h 246017"/>
                  <a:gd name="connsiteX20" fmla="*/ 168346 w 232957"/>
                  <a:gd name="connsiteY20" fmla="*/ 91162 h 246017"/>
                  <a:gd name="connsiteX21" fmla="*/ 168346 w 232957"/>
                  <a:gd name="connsiteY21" fmla="*/ 94296 h 246017"/>
                  <a:gd name="connsiteX22" fmla="*/ 63583 w 232957"/>
                  <a:gd name="connsiteY22" fmla="*/ 94296 h 24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2957" h="246017">
                    <a:moveTo>
                      <a:pt x="116941" y="184"/>
                    </a:moveTo>
                    <a:cubicBezTo>
                      <a:pt x="81710" y="184"/>
                      <a:pt x="52149" y="12075"/>
                      <a:pt x="31327" y="34658"/>
                    </a:cubicBezTo>
                    <a:cubicBezTo>
                      <a:pt x="10876" y="56873"/>
                      <a:pt x="0" y="88120"/>
                      <a:pt x="0" y="124806"/>
                    </a:cubicBezTo>
                    <a:cubicBezTo>
                      <a:pt x="0" y="161492"/>
                      <a:pt x="11713" y="192187"/>
                      <a:pt x="33929" y="213480"/>
                    </a:cubicBezTo>
                    <a:cubicBezTo>
                      <a:pt x="56053" y="234772"/>
                      <a:pt x="87845" y="246018"/>
                      <a:pt x="125679" y="246018"/>
                    </a:cubicBezTo>
                    <a:cubicBezTo>
                      <a:pt x="158028" y="246018"/>
                      <a:pt x="184521" y="237999"/>
                      <a:pt x="202183" y="222697"/>
                    </a:cubicBezTo>
                    <a:cubicBezTo>
                      <a:pt x="217892" y="209148"/>
                      <a:pt x="226723" y="190528"/>
                      <a:pt x="228304" y="167300"/>
                    </a:cubicBezTo>
                    <a:cubicBezTo>
                      <a:pt x="221518" y="173107"/>
                      <a:pt x="212222" y="177992"/>
                      <a:pt x="201346" y="181587"/>
                    </a:cubicBezTo>
                    <a:cubicBezTo>
                      <a:pt x="187402" y="186196"/>
                      <a:pt x="171042" y="188592"/>
                      <a:pt x="153938" y="188592"/>
                    </a:cubicBezTo>
                    <a:cubicBezTo>
                      <a:pt x="129862" y="188592"/>
                      <a:pt x="108946" y="183983"/>
                      <a:pt x="93422" y="175135"/>
                    </a:cubicBezTo>
                    <a:cubicBezTo>
                      <a:pt x="76597" y="165548"/>
                      <a:pt x="66465" y="151261"/>
                      <a:pt x="64234" y="133747"/>
                    </a:cubicBezTo>
                    <a:lnTo>
                      <a:pt x="63769" y="130245"/>
                    </a:lnTo>
                    <a:lnTo>
                      <a:pt x="232952" y="130245"/>
                    </a:lnTo>
                    <a:cubicBezTo>
                      <a:pt x="233230" y="88858"/>
                      <a:pt x="223749" y="56596"/>
                      <a:pt x="204971" y="34566"/>
                    </a:cubicBezTo>
                    <a:cubicBezTo>
                      <a:pt x="185357" y="11614"/>
                      <a:pt x="155797" y="0"/>
                      <a:pt x="116941" y="0"/>
                    </a:cubicBezTo>
                    <a:close/>
                    <a:moveTo>
                      <a:pt x="63583" y="94204"/>
                    </a:moveTo>
                    <a:lnTo>
                      <a:pt x="63769" y="90886"/>
                    </a:lnTo>
                    <a:cubicBezTo>
                      <a:pt x="64791" y="75216"/>
                      <a:pt x="70090" y="62034"/>
                      <a:pt x="79107" y="52909"/>
                    </a:cubicBezTo>
                    <a:cubicBezTo>
                      <a:pt x="88403" y="43415"/>
                      <a:pt x="101324" y="38345"/>
                      <a:pt x="116569" y="38345"/>
                    </a:cubicBezTo>
                    <a:cubicBezTo>
                      <a:pt x="132929" y="38345"/>
                      <a:pt x="146315" y="43691"/>
                      <a:pt x="155425" y="53739"/>
                    </a:cubicBezTo>
                    <a:cubicBezTo>
                      <a:pt x="163884" y="63048"/>
                      <a:pt x="168346" y="75953"/>
                      <a:pt x="168346" y="91162"/>
                    </a:cubicBezTo>
                    <a:lnTo>
                      <a:pt x="168346" y="94296"/>
                    </a:lnTo>
                    <a:lnTo>
                      <a:pt x="63583" y="94296"/>
                    </a:lnTo>
                    <a:close/>
                  </a:path>
                </a:pathLst>
              </a:custGeom>
              <a:grpFill/>
              <a:ln w="9267"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B91FACE5-1606-FFC6-88F6-C52DE1116BEA}"/>
                  </a:ext>
                </a:extLst>
              </p:cNvPr>
              <p:cNvSpPr/>
              <p:nvPr/>
            </p:nvSpPr>
            <p:spPr>
              <a:xfrm>
                <a:off x="3039004" y="8779436"/>
                <a:ext cx="136740" cy="350637"/>
              </a:xfrm>
              <a:custGeom>
                <a:avLst/>
                <a:gdLst>
                  <a:gd name="connsiteX0" fmla="*/ 0 w 136740"/>
                  <a:gd name="connsiteY0" fmla="*/ 93835 h 350637"/>
                  <a:gd name="connsiteX1" fmla="*/ 0 w 136740"/>
                  <a:gd name="connsiteY1" fmla="*/ 350638 h 350637"/>
                  <a:gd name="connsiteX2" fmla="*/ 61259 w 136740"/>
                  <a:gd name="connsiteY2" fmla="*/ 350638 h 350637"/>
                  <a:gd name="connsiteX3" fmla="*/ 61259 w 136740"/>
                  <a:gd name="connsiteY3" fmla="*/ 171724 h 350637"/>
                  <a:gd name="connsiteX4" fmla="*/ 124470 w 136740"/>
                  <a:gd name="connsiteY4" fmla="*/ 171724 h 350637"/>
                  <a:gd name="connsiteX5" fmla="*/ 124470 w 136740"/>
                  <a:gd name="connsiteY5" fmla="*/ 119184 h 350637"/>
                  <a:gd name="connsiteX6" fmla="*/ 61259 w 136740"/>
                  <a:gd name="connsiteY6" fmla="*/ 119184 h 350637"/>
                  <a:gd name="connsiteX7" fmla="*/ 61259 w 136740"/>
                  <a:gd name="connsiteY7" fmla="*/ 95310 h 350637"/>
                  <a:gd name="connsiteX8" fmla="*/ 70462 w 136740"/>
                  <a:gd name="connsiteY8" fmla="*/ 64339 h 350637"/>
                  <a:gd name="connsiteX9" fmla="*/ 102904 w 136740"/>
                  <a:gd name="connsiteY9" fmla="*/ 51158 h 350637"/>
                  <a:gd name="connsiteX10" fmla="*/ 136741 w 136740"/>
                  <a:gd name="connsiteY10" fmla="*/ 60191 h 350637"/>
                  <a:gd name="connsiteX11" fmla="*/ 136741 w 136740"/>
                  <a:gd name="connsiteY11" fmla="*/ 10232 h 350637"/>
                  <a:gd name="connsiteX12" fmla="*/ 89332 w 136740"/>
                  <a:gd name="connsiteY12" fmla="*/ 0 h 350637"/>
                  <a:gd name="connsiteX13" fmla="*/ 23518 w 136740"/>
                  <a:gd name="connsiteY13" fmla="*/ 24150 h 350637"/>
                  <a:gd name="connsiteX14" fmla="*/ 93 w 136740"/>
                  <a:gd name="connsiteY14" fmla="*/ 93743 h 35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6740" h="350637">
                    <a:moveTo>
                      <a:pt x="0" y="93835"/>
                    </a:moveTo>
                    <a:lnTo>
                      <a:pt x="0" y="350638"/>
                    </a:lnTo>
                    <a:lnTo>
                      <a:pt x="61259" y="350638"/>
                    </a:lnTo>
                    <a:lnTo>
                      <a:pt x="61259" y="171724"/>
                    </a:lnTo>
                    <a:lnTo>
                      <a:pt x="124470" y="171724"/>
                    </a:lnTo>
                    <a:lnTo>
                      <a:pt x="124470" y="119184"/>
                    </a:lnTo>
                    <a:lnTo>
                      <a:pt x="61259" y="119184"/>
                    </a:lnTo>
                    <a:lnTo>
                      <a:pt x="61259" y="95310"/>
                    </a:lnTo>
                    <a:cubicBezTo>
                      <a:pt x="61259" y="82221"/>
                      <a:pt x="64327" y="71805"/>
                      <a:pt x="70462" y="64339"/>
                    </a:cubicBezTo>
                    <a:cubicBezTo>
                      <a:pt x="77527" y="55582"/>
                      <a:pt x="88496" y="51158"/>
                      <a:pt x="102904" y="51158"/>
                    </a:cubicBezTo>
                    <a:cubicBezTo>
                      <a:pt x="115360" y="51158"/>
                      <a:pt x="127538" y="54384"/>
                      <a:pt x="136741" y="60191"/>
                    </a:cubicBezTo>
                    <a:lnTo>
                      <a:pt x="136741" y="10232"/>
                    </a:lnTo>
                    <a:cubicBezTo>
                      <a:pt x="121682" y="1383"/>
                      <a:pt x="100673" y="0"/>
                      <a:pt x="89332" y="0"/>
                    </a:cubicBezTo>
                    <a:cubicBezTo>
                      <a:pt x="61073" y="0"/>
                      <a:pt x="38949" y="8111"/>
                      <a:pt x="23518" y="24150"/>
                    </a:cubicBezTo>
                    <a:cubicBezTo>
                      <a:pt x="7994" y="40373"/>
                      <a:pt x="93" y="63786"/>
                      <a:pt x="93" y="93743"/>
                    </a:cubicBezTo>
                    <a:close/>
                  </a:path>
                </a:pathLst>
              </a:custGeom>
              <a:grpFill/>
              <a:ln w="9267"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E1703EB0-17EF-2145-1C98-8EF7681F5250}"/>
                  </a:ext>
                </a:extLst>
              </p:cNvPr>
              <p:cNvSpPr/>
              <p:nvPr/>
            </p:nvSpPr>
            <p:spPr>
              <a:xfrm>
                <a:off x="3182066" y="8891338"/>
                <a:ext cx="254331" cy="245925"/>
              </a:xfrm>
              <a:custGeom>
                <a:avLst/>
                <a:gdLst>
                  <a:gd name="connsiteX0" fmla="*/ 216963 w 254331"/>
                  <a:gd name="connsiteY0" fmla="*/ 32354 h 245925"/>
                  <a:gd name="connsiteX1" fmla="*/ 127166 w 254331"/>
                  <a:gd name="connsiteY1" fmla="*/ 0 h 245925"/>
                  <a:gd name="connsiteX2" fmla="*/ 37369 w 254331"/>
                  <a:gd name="connsiteY2" fmla="*/ 32354 h 245925"/>
                  <a:gd name="connsiteX3" fmla="*/ 0 w 254331"/>
                  <a:gd name="connsiteY3" fmla="*/ 122225 h 245925"/>
                  <a:gd name="connsiteX4" fmla="*/ 37369 w 254331"/>
                  <a:gd name="connsiteY4" fmla="*/ 212835 h 245925"/>
                  <a:gd name="connsiteX5" fmla="*/ 127166 w 254331"/>
                  <a:gd name="connsiteY5" fmla="*/ 245926 h 245925"/>
                  <a:gd name="connsiteX6" fmla="*/ 216963 w 254331"/>
                  <a:gd name="connsiteY6" fmla="*/ 212835 h 245925"/>
                  <a:gd name="connsiteX7" fmla="*/ 254332 w 254331"/>
                  <a:gd name="connsiteY7" fmla="*/ 122225 h 245925"/>
                  <a:gd name="connsiteX8" fmla="*/ 216963 w 254331"/>
                  <a:gd name="connsiteY8" fmla="*/ 32354 h 245925"/>
                  <a:gd name="connsiteX9" fmla="*/ 172436 w 254331"/>
                  <a:gd name="connsiteY9" fmla="*/ 170894 h 245925"/>
                  <a:gd name="connsiteX10" fmla="*/ 127166 w 254331"/>
                  <a:gd name="connsiteY10" fmla="*/ 189975 h 245925"/>
                  <a:gd name="connsiteX11" fmla="*/ 81896 w 254331"/>
                  <a:gd name="connsiteY11" fmla="*/ 170710 h 245925"/>
                  <a:gd name="connsiteX12" fmla="*/ 64699 w 254331"/>
                  <a:gd name="connsiteY12" fmla="*/ 122133 h 245925"/>
                  <a:gd name="connsiteX13" fmla="*/ 81896 w 254331"/>
                  <a:gd name="connsiteY13" fmla="*/ 74294 h 245925"/>
                  <a:gd name="connsiteX14" fmla="*/ 127166 w 254331"/>
                  <a:gd name="connsiteY14" fmla="*/ 55859 h 245925"/>
                  <a:gd name="connsiteX15" fmla="*/ 172436 w 254331"/>
                  <a:gd name="connsiteY15" fmla="*/ 74110 h 245925"/>
                  <a:gd name="connsiteX16" fmla="*/ 189634 w 254331"/>
                  <a:gd name="connsiteY16" fmla="*/ 122133 h 245925"/>
                  <a:gd name="connsiteX17" fmla="*/ 172436 w 254331"/>
                  <a:gd name="connsiteY17" fmla="*/ 170802 h 24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331" h="245925">
                    <a:moveTo>
                      <a:pt x="216963" y="32354"/>
                    </a:moveTo>
                    <a:cubicBezTo>
                      <a:pt x="194003" y="11430"/>
                      <a:pt x="162118" y="0"/>
                      <a:pt x="127166" y="0"/>
                    </a:cubicBezTo>
                    <a:cubicBezTo>
                      <a:pt x="92214" y="0"/>
                      <a:pt x="60330" y="11522"/>
                      <a:pt x="37369" y="32354"/>
                    </a:cubicBezTo>
                    <a:cubicBezTo>
                      <a:pt x="12921" y="54568"/>
                      <a:pt x="0" y="85632"/>
                      <a:pt x="0" y="122225"/>
                    </a:cubicBezTo>
                    <a:cubicBezTo>
                      <a:pt x="0" y="158819"/>
                      <a:pt x="12921" y="190251"/>
                      <a:pt x="37369" y="212835"/>
                    </a:cubicBezTo>
                    <a:cubicBezTo>
                      <a:pt x="60422" y="234219"/>
                      <a:pt x="92307" y="245926"/>
                      <a:pt x="127166" y="245926"/>
                    </a:cubicBezTo>
                    <a:cubicBezTo>
                      <a:pt x="162025" y="245926"/>
                      <a:pt x="193909" y="234219"/>
                      <a:pt x="216963" y="212835"/>
                    </a:cubicBezTo>
                    <a:cubicBezTo>
                      <a:pt x="241411" y="190251"/>
                      <a:pt x="254332" y="158912"/>
                      <a:pt x="254332" y="122225"/>
                    </a:cubicBezTo>
                    <a:cubicBezTo>
                      <a:pt x="254332" y="85539"/>
                      <a:pt x="241411" y="54568"/>
                      <a:pt x="216963" y="32354"/>
                    </a:cubicBezTo>
                    <a:close/>
                    <a:moveTo>
                      <a:pt x="172436" y="170894"/>
                    </a:moveTo>
                    <a:cubicBezTo>
                      <a:pt x="161095" y="183338"/>
                      <a:pt x="145386" y="189975"/>
                      <a:pt x="127166" y="189975"/>
                    </a:cubicBezTo>
                    <a:cubicBezTo>
                      <a:pt x="108946" y="189975"/>
                      <a:pt x="93051" y="183154"/>
                      <a:pt x="81896" y="170710"/>
                    </a:cubicBezTo>
                    <a:cubicBezTo>
                      <a:pt x="70834" y="158543"/>
                      <a:pt x="64699" y="141306"/>
                      <a:pt x="64699" y="122133"/>
                    </a:cubicBezTo>
                    <a:cubicBezTo>
                      <a:pt x="64699" y="102961"/>
                      <a:pt x="70648" y="86277"/>
                      <a:pt x="81896" y="74294"/>
                    </a:cubicBezTo>
                    <a:cubicBezTo>
                      <a:pt x="93236" y="62219"/>
                      <a:pt x="108853" y="55859"/>
                      <a:pt x="127166" y="55859"/>
                    </a:cubicBezTo>
                    <a:cubicBezTo>
                      <a:pt x="145479" y="55859"/>
                      <a:pt x="161189" y="62219"/>
                      <a:pt x="172436" y="74110"/>
                    </a:cubicBezTo>
                    <a:cubicBezTo>
                      <a:pt x="183684" y="86092"/>
                      <a:pt x="189634" y="102684"/>
                      <a:pt x="189634" y="122133"/>
                    </a:cubicBezTo>
                    <a:cubicBezTo>
                      <a:pt x="189634" y="141582"/>
                      <a:pt x="183684" y="158543"/>
                      <a:pt x="172436" y="170802"/>
                    </a:cubicBezTo>
                    <a:close/>
                  </a:path>
                </a:pathLst>
              </a:custGeom>
              <a:grpFill/>
              <a:ln w="9267"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5DA6869-6E00-1227-CA05-263198CAC4CD}"/>
                  </a:ext>
                </a:extLst>
              </p:cNvPr>
              <p:cNvSpPr/>
              <p:nvPr/>
            </p:nvSpPr>
            <p:spPr>
              <a:xfrm>
                <a:off x="3625194" y="8835019"/>
                <a:ext cx="202461" cy="302245"/>
              </a:xfrm>
              <a:custGeom>
                <a:avLst/>
                <a:gdLst>
                  <a:gd name="connsiteX0" fmla="*/ 105507 w 202461"/>
                  <a:gd name="connsiteY0" fmla="*/ 197349 h 302245"/>
                  <a:gd name="connsiteX1" fmla="*/ 105507 w 202461"/>
                  <a:gd name="connsiteY1" fmla="*/ 116050 h 302245"/>
                  <a:gd name="connsiteX2" fmla="*/ 199394 w 202461"/>
                  <a:gd name="connsiteY2" fmla="*/ 116050 h 302245"/>
                  <a:gd name="connsiteX3" fmla="*/ 199394 w 202461"/>
                  <a:gd name="connsiteY3" fmla="*/ 63509 h 302245"/>
                  <a:gd name="connsiteX4" fmla="*/ 105507 w 202461"/>
                  <a:gd name="connsiteY4" fmla="*/ 63509 h 302245"/>
                  <a:gd name="connsiteX5" fmla="*/ 105507 w 202461"/>
                  <a:gd name="connsiteY5" fmla="*/ 0 h 302245"/>
                  <a:gd name="connsiteX6" fmla="*/ 0 w 202461"/>
                  <a:gd name="connsiteY6" fmla="*/ 116050 h 302245"/>
                  <a:gd name="connsiteX7" fmla="*/ 44248 w 202461"/>
                  <a:gd name="connsiteY7" fmla="*/ 116050 h 302245"/>
                  <a:gd name="connsiteX8" fmla="*/ 44248 w 202461"/>
                  <a:gd name="connsiteY8" fmla="*/ 223343 h 302245"/>
                  <a:gd name="connsiteX9" fmla="*/ 64048 w 202461"/>
                  <a:gd name="connsiteY9" fmla="*/ 281506 h 302245"/>
                  <a:gd name="connsiteX10" fmla="*/ 122239 w 202461"/>
                  <a:gd name="connsiteY10" fmla="*/ 302245 h 302245"/>
                  <a:gd name="connsiteX11" fmla="*/ 181639 w 202461"/>
                  <a:gd name="connsiteY11" fmla="*/ 281045 h 302245"/>
                  <a:gd name="connsiteX12" fmla="*/ 202462 w 202461"/>
                  <a:gd name="connsiteY12" fmla="*/ 227951 h 302245"/>
                  <a:gd name="connsiteX13" fmla="*/ 153380 w 202461"/>
                  <a:gd name="connsiteY13" fmla="*/ 245926 h 302245"/>
                  <a:gd name="connsiteX14" fmla="*/ 118335 w 202461"/>
                  <a:gd name="connsiteY14" fmla="*/ 233390 h 302245"/>
                  <a:gd name="connsiteX15" fmla="*/ 105414 w 202461"/>
                  <a:gd name="connsiteY15" fmla="*/ 197441 h 30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2461" h="302245">
                    <a:moveTo>
                      <a:pt x="105507" y="197349"/>
                    </a:moveTo>
                    <a:lnTo>
                      <a:pt x="105507" y="116050"/>
                    </a:lnTo>
                    <a:lnTo>
                      <a:pt x="199394" y="116050"/>
                    </a:lnTo>
                    <a:lnTo>
                      <a:pt x="199394" y="63509"/>
                    </a:lnTo>
                    <a:lnTo>
                      <a:pt x="105507" y="63509"/>
                    </a:lnTo>
                    <a:lnTo>
                      <a:pt x="105507" y="0"/>
                    </a:lnTo>
                    <a:lnTo>
                      <a:pt x="0" y="116050"/>
                    </a:lnTo>
                    <a:lnTo>
                      <a:pt x="44248" y="116050"/>
                    </a:lnTo>
                    <a:lnTo>
                      <a:pt x="44248" y="223343"/>
                    </a:lnTo>
                    <a:cubicBezTo>
                      <a:pt x="44248" y="248414"/>
                      <a:pt x="50941" y="267956"/>
                      <a:pt x="64048" y="281506"/>
                    </a:cubicBezTo>
                    <a:cubicBezTo>
                      <a:pt x="77434" y="295240"/>
                      <a:pt x="97048" y="302245"/>
                      <a:pt x="122239" y="302245"/>
                    </a:cubicBezTo>
                    <a:cubicBezTo>
                      <a:pt x="147431" y="302245"/>
                      <a:pt x="167881" y="295148"/>
                      <a:pt x="181639" y="281045"/>
                    </a:cubicBezTo>
                    <a:cubicBezTo>
                      <a:pt x="194002" y="268417"/>
                      <a:pt x="200974" y="250535"/>
                      <a:pt x="202462" y="227951"/>
                    </a:cubicBezTo>
                    <a:cubicBezTo>
                      <a:pt x="190656" y="239566"/>
                      <a:pt x="173459" y="245926"/>
                      <a:pt x="153380" y="245926"/>
                    </a:cubicBezTo>
                    <a:cubicBezTo>
                      <a:pt x="138786" y="245926"/>
                      <a:pt x="126608" y="241501"/>
                      <a:pt x="118335" y="233390"/>
                    </a:cubicBezTo>
                    <a:cubicBezTo>
                      <a:pt x="110062" y="225278"/>
                      <a:pt x="105414" y="212558"/>
                      <a:pt x="105414" y="197441"/>
                    </a:cubicBezTo>
                    <a:close/>
                  </a:path>
                </a:pathLst>
              </a:custGeom>
              <a:grpFill/>
              <a:ln w="9267"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C61A2F30-AE07-8D01-2567-1283934795E4}"/>
                  </a:ext>
                </a:extLst>
              </p:cNvPr>
              <p:cNvSpPr/>
              <p:nvPr/>
            </p:nvSpPr>
            <p:spPr>
              <a:xfrm>
                <a:off x="2137595" y="8898528"/>
                <a:ext cx="61723" cy="231454"/>
              </a:xfrm>
              <a:custGeom>
                <a:avLst/>
                <a:gdLst>
                  <a:gd name="connsiteX0" fmla="*/ 61724 w 61723"/>
                  <a:gd name="connsiteY0" fmla="*/ 0 h 231454"/>
                  <a:gd name="connsiteX1" fmla="*/ 0 w 61723"/>
                  <a:gd name="connsiteY1" fmla="*/ 0 h 231454"/>
                  <a:gd name="connsiteX2" fmla="*/ 0 w 61723"/>
                  <a:gd name="connsiteY2" fmla="*/ 231454 h 231454"/>
                  <a:gd name="connsiteX3" fmla="*/ 61724 w 61723"/>
                  <a:gd name="connsiteY3" fmla="*/ 231454 h 231454"/>
                  <a:gd name="connsiteX4" fmla="*/ 61724 w 61723"/>
                  <a:gd name="connsiteY4" fmla="*/ 0 h 231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23" h="231454">
                    <a:moveTo>
                      <a:pt x="61724" y="0"/>
                    </a:moveTo>
                    <a:lnTo>
                      <a:pt x="0" y="0"/>
                    </a:lnTo>
                    <a:lnTo>
                      <a:pt x="0" y="231454"/>
                    </a:lnTo>
                    <a:lnTo>
                      <a:pt x="61724" y="231454"/>
                    </a:lnTo>
                    <a:lnTo>
                      <a:pt x="61724" y="0"/>
                    </a:lnTo>
                    <a:close/>
                  </a:path>
                </a:pathLst>
              </a:custGeom>
              <a:grpFill/>
              <a:ln w="9267"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9A99E5D5-A0D1-D260-C78B-B9D6109A5BD2}"/>
                  </a:ext>
                </a:extLst>
              </p:cNvPr>
              <p:cNvSpPr/>
              <p:nvPr/>
            </p:nvSpPr>
            <p:spPr>
              <a:xfrm>
                <a:off x="2137316" y="8784230"/>
                <a:ext cx="61723" cy="80561"/>
              </a:xfrm>
              <a:custGeom>
                <a:avLst/>
                <a:gdLst>
                  <a:gd name="connsiteX0" fmla="*/ 0 w 61723"/>
                  <a:gd name="connsiteY0" fmla="*/ 80562 h 80561"/>
                  <a:gd name="connsiteX1" fmla="*/ 61724 w 61723"/>
                  <a:gd name="connsiteY1" fmla="*/ 34935 h 80561"/>
                  <a:gd name="connsiteX2" fmla="*/ 61724 w 61723"/>
                  <a:gd name="connsiteY2" fmla="*/ 0 h 80561"/>
                  <a:gd name="connsiteX3" fmla="*/ 0 w 61723"/>
                  <a:gd name="connsiteY3" fmla="*/ 0 h 80561"/>
                  <a:gd name="connsiteX4" fmla="*/ 0 w 61723"/>
                  <a:gd name="connsiteY4" fmla="*/ 80562 h 80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23" h="80561">
                    <a:moveTo>
                      <a:pt x="0" y="80562"/>
                    </a:moveTo>
                    <a:lnTo>
                      <a:pt x="61724" y="34935"/>
                    </a:lnTo>
                    <a:lnTo>
                      <a:pt x="61724" y="0"/>
                    </a:lnTo>
                    <a:lnTo>
                      <a:pt x="0" y="0"/>
                    </a:lnTo>
                    <a:lnTo>
                      <a:pt x="0" y="80562"/>
                    </a:lnTo>
                    <a:close/>
                  </a:path>
                </a:pathLst>
              </a:custGeom>
              <a:grpFill/>
              <a:ln w="9267" cap="flat">
                <a:noFill/>
                <a:prstDash val="solid"/>
                <a:miter/>
              </a:ln>
            </p:spPr>
            <p:txBody>
              <a:bodyPr rtlCol="0" anchor="ctr"/>
              <a:lstStyle/>
              <a:p>
                <a:endParaRPr lang="en-US"/>
              </a:p>
            </p:txBody>
          </p:sp>
        </p:grpSp>
      </p:grpSp>
    </p:spTree>
  </p:cSld>
  <p:clrMapOvr>
    <a:masterClrMapping/>
  </p:clrMapOvr>
  <p:extLst>
    <p:ext uri="{DCECCB84-F9BA-43D5-87BE-67443E8EF086}">
      <p15:sldGuideLst xmlns:p15="http://schemas.microsoft.com/office/powerpoint/2012/main">
        <p15:guide id="1" orient="horz" pos="600">
          <p15:clr>
            <a:srgbClr val="E46962"/>
          </p15:clr>
        </p15:guide>
        <p15:guide id="2" orient="horz" pos="2408">
          <p15:clr>
            <a:srgbClr val="E46962"/>
          </p15:clr>
        </p15:guide>
        <p15:guide id="3" pos="70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Headshot Page" preserve="1" userDrawn="1">
  <p:cSld name="1_Headshot Page">
    <p:spTree>
      <p:nvGrpSpPr>
        <p:cNvPr id="1" name="Shape 528"/>
        <p:cNvGrpSpPr/>
        <p:nvPr/>
      </p:nvGrpSpPr>
      <p:grpSpPr>
        <a:xfrm>
          <a:off x="0" y="0"/>
          <a:ext cx="0" cy="0"/>
          <a:chOff x="0" y="0"/>
          <a:chExt cx="0" cy="0"/>
        </a:xfrm>
      </p:grpSpPr>
      <p:sp>
        <p:nvSpPr>
          <p:cNvPr id="530" name="Google Shape;530;p22"/>
          <p:cNvSpPr txBox="1">
            <a:spLocks noGrp="1"/>
          </p:cNvSpPr>
          <p:nvPr>
            <p:ph type="title"/>
          </p:nvPr>
        </p:nvSpPr>
        <p:spPr>
          <a:xfrm>
            <a:off x="741416" y="575550"/>
            <a:ext cx="16737900" cy="905700"/>
          </a:xfrm>
          <a:prstGeom prst="rect">
            <a:avLst/>
          </a:prstGeom>
        </p:spPr>
        <p:txBody>
          <a:bodyPr spcFirstLastPara="1" wrap="square" lIns="0" tIns="0" rIns="0" bIns="0" anchor="t" anchorCtr="0">
            <a:noAutofit/>
          </a:bodyPr>
          <a:lstStyle>
            <a:lvl1pPr lvl="0">
              <a:spcBef>
                <a:spcPts val="0"/>
              </a:spcBef>
              <a:spcAft>
                <a:spcPts val="0"/>
              </a:spcAft>
              <a:buSzPts val="3500"/>
              <a:buNone/>
              <a:defRPr>
                <a:latin typeface="+mj-lt"/>
              </a:defRPr>
            </a:lvl1pPr>
            <a:lvl2pPr lvl="1">
              <a:spcBef>
                <a:spcPts val="0"/>
              </a:spcBef>
              <a:spcAft>
                <a:spcPts val="0"/>
              </a:spcAft>
              <a:buSzPts val="5700"/>
              <a:buNone/>
              <a:defRPr/>
            </a:lvl2pPr>
            <a:lvl3pPr lvl="2">
              <a:spcBef>
                <a:spcPts val="0"/>
              </a:spcBef>
              <a:spcAft>
                <a:spcPts val="0"/>
              </a:spcAft>
              <a:buSzPts val="5700"/>
              <a:buNone/>
              <a:defRPr/>
            </a:lvl3pPr>
            <a:lvl4pPr lvl="3">
              <a:spcBef>
                <a:spcPts val="0"/>
              </a:spcBef>
              <a:spcAft>
                <a:spcPts val="0"/>
              </a:spcAft>
              <a:buSzPts val="5700"/>
              <a:buNone/>
              <a:defRPr/>
            </a:lvl4pPr>
            <a:lvl5pPr lvl="4">
              <a:spcBef>
                <a:spcPts val="0"/>
              </a:spcBef>
              <a:spcAft>
                <a:spcPts val="0"/>
              </a:spcAft>
              <a:buSzPts val="5700"/>
              <a:buNone/>
              <a:defRPr/>
            </a:lvl5pPr>
            <a:lvl6pPr lvl="5">
              <a:spcBef>
                <a:spcPts val="0"/>
              </a:spcBef>
              <a:spcAft>
                <a:spcPts val="0"/>
              </a:spcAft>
              <a:buSzPts val="5700"/>
              <a:buNone/>
              <a:defRPr/>
            </a:lvl6pPr>
            <a:lvl7pPr lvl="6">
              <a:spcBef>
                <a:spcPts val="0"/>
              </a:spcBef>
              <a:spcAft>
                <a:spcPts val="0"/>
              </a:spcAft>
              <a:buSzPts val="5700"/>
              <a:buNone/>
              <a:defRPr/>
            </a:lvl7pPr>
            <a:lvl8pPr lvl="7">
              <a:spcBef>
                <a:spcPts val="0"/>
              </a:spcBef>
              <a:spcAft>
                <a:spcPts val="0"/>
              </a:spcAft>
              <a:buSzPts val="5700"/>
              <a:buNone/>
              <a:defRPr/>
            </a:lvl8pPr>
            <a:lvl9pPr lvl="8">
              <a:spcBef>
                <a:spcPts val="0"/>
              </a:spcBef>
              <a:spcAft>
                <a:spcPts val="0"/>
              </a:spcAft>
              <a:buSzPts val="5700"/>
              <a:buNone/>
              <a:defRPr/>
            </a:lvl9pPr>
          </a:lstStyle>
          <a:p>
            <a:r>
              <a:rPr lang="en-US"/>
              <a:t>Click to edit Master title style</a:t>
            </a:r>
            <a:endParaRPr dirty="0"/>
          </a:p>
        </p:txBody>
      </p:sp>
      <p:sp>
        <p:nvSpPr>
          <p:cNvPr id="532" name="Google Shape;532;p22"/>
          <p:cNvSpPr txBox="1">
            <a:spLocks noGrp="1"/>
          </p:cNvSpPr>
          <p:nvPr>
            <p:ph type="subTitle" idx="1"/>
          </p:nvPr>
        </p:nvSpPr>
        <p:spPr>
          <a:xfrm>
            <a:off x="2744150" y="9690958"/>
            <a:ext cx="7584600" cy="2145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300"/>
              <a:buFont typeface="Noto Sans"/>
              <a:buNone/>
              <a:defRPr sz="1300">
                <a:solidFill>
                  <a:schemeClr val="dk1"/>
                </a:solidFill>
                <a:latin typeface="+mn-lt"/>
                <a:ea typeface="Noto Sans Medium"/>
                <a:cs typeface="Noto Sans Medium"/>
                <a:sym typeface="Noto Sans"/>
              </a:defRPr>
            </a:lvl1pPr>
            <a:lvl2pPr lvl="1">
              <a:spcBef>
                <a:spcPts val="0"/>
              </a:spcBef>
              <a:spcAft>
                <a:spcPts val="0"/>
              </a:spcAft>
              <a:buClr>
                <a:schemeClr val="dk1"/>
              </a:buClr>
              <a:buSzPts val="2800"/>
              <a:buNone/>
              <a:defRPr>
                <a:solidFill>
                  <a:schemeClr val="dk1"/>
                </a:solidFill>
              </a:defRPr>
            </a:lvl2pPr>
            <a:lvl3pPr lvl="2">
              <a:spcBef>
                <a:spcPts val="0"/>
              </a:spcBef>
              <a:spcAft>
                <a:spcPts val="0"/>
              </a:spcAft>
              <a:buClr>
                <a:schemeClr val="dk1"/>
              </a:buClr>
              <a:buSzPts val="2800"/>
              <a:buNone/>
              <a:defRPr>
                <a:solidFill>
                  <a:schemeClr val="dk1"/>
                </a:solidFill>
              </a:defRPr>
            </a:lvl3pPr>
            <a:lvl4pPr lvl="3">
              <a:spcBef>
                <a:spcPts val="0"/>
              </a:spcBef>
              <a:spcAft>
                <a:spcPts val="0"/>
              </a:spcAft>
              <a:buClr>
                <a:schemeClr val="dk1"/>
              </a:buClr>
              <a:buSzPts val="2800"/>
              <a:buNone/>
              <a:defRPr>
                <a:solidFill>
                  <a:schemeClr val="dk1"/>
                </a:solidFill>
              </a:defRPr>
            </a:lvl4pPr>
            <a:lvl5pPr lvl="4">
              <a:spcBef>
                <a:spcPts val="0"/>
              </a:spcBef>
              <a:spcAft>
                <a:spcPts val="0"/>
              </a:spcAft>
              <a:buClr>
                <a:schemeClr val="dk1"/>
              </a:buClr>
              <a:buSzPts val="2800"/>
              <a:buNone/>
              <a:defRPr>
                <a:solidFill>
                  <a:schemeClr val="dk1"/>
                </a:solidFill>
              </a:defRPr>
            </a:lvl5pPr>
            <a:lvl6pPr lvl="5">
              <a:spcBef>
                <a:spcPts val="0"/>
              </a:spcBef>
              <a:spcAft>
                <a:spcPts val="0"/>
              </a:spcAft>
              <a:buClr>
                <a:schemeClr val="dk1"/>
              </a:buClr>
              <a:buSzPts val="2800"/>
              <a:buNone/>
              <a:defRPr>
                <a:solidFill>
                  <a:schemeClr val="dk1"/>
                </a:solidFill>
              </a:defRPr>
            </a:lvl6pPr>
            <a:lvl7pPr lvl="6">
              <a:spcBef>
                <a:spcPts val="0"/>
              </a:spcBef>
              <a:spcAft>
                <a:spcPts val="0"/>
              </a:spcAft>
              <a:buClr>
                <a:schemeClr val="dk1"/>
              </a:buClr>
              <a:buSzPts val="2800"/>
              <a:buNone/>
              <a:defRPr>
                <a:solidFill>
                  <a:schemeClr val="dk1"/>
                </a:solidFill>
              </a:defRPr>
            </a:lvl7pPr>
            <a:lvl8pPr lvl="7">
              <a:spcBef>
                <a:spcPts val="0"/>
              </a:spcBef>
              <a:spcAft>
                <a:spcPts val="0"/>
              </a:spcAft>
              <a:buClr>
                <a:schemeClr val="dk1"/>
              </a:buClr>
              <a:buSzPts val="2800"/>
              <a:buNone/>
              <a:defRPr>
                <a:solidFill>
                  <a:schemeClr val="dk1"/>
                </a:solidFill>
              </a:defRPr>
            </a:lvl8pPr>
            <a:lvl9pPr lvl="8">
              <a:spcBef>
                <a:spcPts val="0"/>
              </a:spcBef>
              <a:spcAft>
                <a:spcPts val="0"/>
              </a:spcAft>
              <a:buClr>
                <a:schemeClr val="dk1"/>
              </a:buClr>
              <a:buSzPts val="2800"/>
              <a:buNone/>
              <a:defRPr>
                <a:solidFill>
                  <a:schemeClr val="dk1"/>
                </a:solidFill>
              </a:defRPr>
            </a:lvl9pPr>
          </a:lstStyle>
          <a:p>
            <a:r>
              <a:rPr lang="en-US"/>
              <a:t>Click to edit Master subtitle style</a:t>
            </a:r>
            <a:endParaRPr dirty="0"/>
          </a:p>
        </p:txBody>
      </p:sp>
      <p:sp>
        <p:nvSpPr>
          <p:cNvPr id="534" name="Google Shape;534;p22"/>
          <p:cNvSpPr txBox="1">
            <a:spLocks noGrp="1"/>
          </p:cNvSpPr>
          <p:nvPr>
            <p:ph type="subTitle" idx="3"/>
          </p:nvPr>
        </p:nvSpPr>
        <p:spPr>
          <a:xfrm>
            <a:off x="741416" y="6621141"/>
            <a:ext cx="7338282" cy="2251404"/>
          </a:xfrm>
          <a:prstGeom prst="rect">
            <a:avLst/>
          </a:prstGeom>
        </p:spPr>
        <p:txBody>
          <a:bodyPr spcFirstLastPara="1" wrap="square" lIns="0" tIns="0" rIns="0" bIns="0" anchor="b" anchorCtr="0">
            <a:noAutofit/>
          </a:bodyPr>
          <a:lstStyle>
            <a:lvl1pPr marL="7938" lvl="0" indent="-7938">
              <a:lnSpc>
                <a:spcPct val="100000"/>
              </a:lnSpc>
              <a:spcBef>
                <a:spcPts val="0"/>
              </a:spcBef>
              <a:spcAft>
                <a:spcPts val="0"/>
              </a:spcAft>
              <a:buSzPts val="4500"/>
              <a:buNone/>
              <a:tabLst/>
              <a:defRPr sz="4500">
                <a:latin typeface="+mj-l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dirty="0"/>
              <a:t>Click to edit Master subtitle style</a:t>
            </a:r>
            <a:endParaRPr dirty="0"/>
          </a:p>
        </p:txBody>
      </p:sp>
      <p:cxnSp>
        <p:nvCxnSpPr>
          <p:cNvPr id="535" name="Google Shape;535;p22"/>
          <p:cNvCxnSpPr/>
          <p:nvPr/>
        </p:nvCxnSpPr>
        <p:spPr>
          <a:xfrm>
            <a:off x="751883" y="1541054"/>
            <a:ext cx="16781400" cy="0"/>
          </a:xfrm>
          <a:prstGeom prst="straightConnector1">
            <a:avLst/>
          </a:prstGeom>
          <a:noFill/>
          <a:ln w="76200" cap="flat" cmpd="sng">
            <a:solidFill>
              <a:schemeClr val="dk1"/>
            </a:solidFill>
            <a:prstDash val="solid"/>
            <a:round/>
            <a:headEnd type="none" w="med" len="med"/>
            <a:tailEnd type="none" w="med" len="med"/>
          </a:ln>
        </p:spPr>
      </p:cxnSp>
      <p:cxnSp>
        <p:nvCxnSpPr>
          <p:cNvPr id="536" name="Google Shape;536;p22"/>
          <p:cNvCxnSpPr/>
          <p:nvPr/>
        </p:nvCxnSpPr>
        <p:spPr>
          <a:xfrm>
            <a:off x="751883" y="9423000"/>
            <a:ext cx="16791900" cy="0"/>
          </a:xfrm>
          <a:prstGeom prst="straightConnector1">
            <a:avLst/>
          </a:prstGeom>
          <a:noFill/>
          <a:ln w="9525" cap="flat" cmpd="sng">
            <a:solidFill>
              <a:schemeClr val="dk1"/>
            </a:solidFill>
            <a:prstDash val="solid"/>
            <a:round/>
            <a:headEnd type="none" w="med" len="med"/>
            <a:tailEnd type="none" w="med" len="med"/>
          </a:ln>
        </p:spPr>
      </p:cxnSp>
      <p:sp>
        <p:nvSpPr>
          <p:cNvPr id="547" name="Google Shape;547;p22"/>
          <p:cNvSpPr>
            <a:spLocks noChangeAspect="1"/>
          </p:cNvSpPr>
          <p:nvPr/>
        </p:nvSpPr>
        <p:spPr>
          <a:xfrm>
            <a:off x="751883" y="2013256"/>
            <a:ext cx="3662202" cy="3662202"/>
          </a:xfrm>
          <a:prstGeom prst="ellipse">
            <a:avLst/>
          </a:prstGeom>
          <a:solidFill>
            <a:schemeClr val="accent1"/>
          </a:solidFill>
          <a:ln>
            <a:noFill/>
          </a:ln>
        </p:spPr>
        <p:txBody>
          <a:bodyPr spcFirstLastPara="1" wrap="square" lIns="91425" tIns="91425" rIns="91425" bIns="91425" anchor="ctr" anchorCtr="0">
            <a:noAutofit/>
          </a:bodyPr>
          <a:lstStyle/>
          <a:p>
            <a:pPr marL="285750" lvl="0" indent="-285750" algn="ctr" rtl="0">
              <a:spcBef>
                <a:spcPts val="0"/>
              </a:spcBef>
              <a:spcAft>
                <a:spcPts val="0"/>
              </a:spcAft>
              <a:buFont typeface="Arial" panose="020B0604020202020204" pitchFamily="34" charset="0"/>
              <a:buChar char="•"/>
            </a:pPr>
            <a:endParaRPr>
              <a:latin typeface="Bitter Light"/>
              <a:ea typeface="Bitter Light"/>
              <a:cs typeface="Bitter Light"/>
              <a:sym typeface="Bitter Light"/>
            </a:endParaRPr>
          </a:p>
        </p:txBody>
      </p:sp>
      <p:sp>
        <p:nvSpPr>
          <p:cNvPr id="548" name="Google Shape;548;p22"/>
          <p:cNvSpPr txBox="1">
            <a:spLocks noGrp="1"/>
          </p:cNvSpPr>
          <p:nvPr>
            <p:ph type="subTitle" idx="14"/>
          </p:nvPr>
        </p:nvSpPr>
        <p:spPr>
          <a:xfrm>
            <a:off x="4936793" y="3250810"/>
            <a:ext cx="3142905" cy="1892690"/>
          </a:xfrm>
          <a:prstGeom prst="rect">
            <a:avLst/>
          </a:prstGeom>
        </p:spPr>
        <p:txBody>
          <a:bodyPr spcFirstLastPara="1" wrap="square" lIns="0" tIns="0" rIns="0" bIns="0" anchor="t" anchorCtr="0">
            <a:noAutofit/>
          </a:bodyPr>
          <a:lstStyle>
            <a:lvl1pPr marL="7938" lvl="0" indent="-7938">
              <a:lnSpc>
                <a:spcPct val="100000"/>
              </a:lnSpc>
              <a:spcBef>
                <a:spcPts val="0"/>
              </a:spcBef>
              <a:spcAft>
                <a:spcPts val="0"/>
              </a:spcAft>
              <a:buSzPts val="1800"/>
              <a:buFont typeface="Noto Sans"/>
              <a:buNone/>
              <a:tabLst/>
              <a:defRPr sz="1800">
                <a:latin typeface="+mn-lt"/>
                <a:ea typeface="Noto Sans Medium"/>
                <a:cs typeface="Noto Sans Medium"/>
                <a:sym typeface="Noto Sans"/>
              </a:defRPr>
            </a:lvl1pPr>
            <a:lvl2pPr lvl="1">
              <a:lnSpc>
                <a:spcPct val="100000"/>
              </a:lnSpc>
              <a:spcBef>
                <a:spcPts val="1200"/>
              </a:spcBef>
              <a:spcAft>
                <a:spcPts val="0"/>
              </a:spcAft>
              <a:buSzPts val="1800"/>
              <a:buFont typeface="Noto Sans"/>
              <a:buNone/>
              <a:defRPr sz="1800">
                <a:latin typeface="Noto Sans Medium"/>
                <a:ea typeface="Noto Sans Medium"/>
                <a:cs typeface="Noto Sans Medium"/>
                <a:sym typeface="Noto Sans"/>
              </a:defRPr>
            </a:lvl2pPr>
            <a:lvl3pPr lvl="2">
              <a:lnSpc>
                <a:spcPct val="100000"/>
              </a:lnSpc>
              <a:spcBef>
                <a:spcPts val="1200"/>
              </a:spcBef>
              <a:spcAft>
                <a:spcPts val="0"/>
              </a:spcAft>
              <a:buSzPts val="1800"/>
              <a:buFont typeface="Noto Sans"/>
              <a:buNone/>
              <a:defRPr sz="1800">
                <a:latin typeface="Noto Sans Medium"/>
                <a:ea typeface="Noto Sans Medium"/>
                <a:cs typeface="Noto Sans Medium"/>
                <a:sym typeface="Noto Sans"/>
              </a:defRPr>
            </a:lvl3pPr>
            <a:lvl4pPr lvl="3">
              <a:lnSpc>
                <a:spcPct val="100000"/>
              </a:lnSpc>
              <a:spcBef>
                <a:spcPts val="1200"/>
              </a:spcBef>
              <a:spcAft>
                <a:spcPts val="0"/>
              </a:spcAft>
              <a:buSzPts val="1800"/>
              <a:buFont typeface="Noto Sans"/>
              <a:buNone/>
              <a:defRPr sz="1800">
                <a:latin typeface="Noto Sans Medium"/>
                <a:ea typeface="Noto Sans Medium"/>
                <a:cs typeface="Noto Sans Medium"/>
                <a:sym typeface="Noto Sans"/>
              </a:defRPr>
            </a:lvl4pPr>
            <a:lvl5pPr lvl="4">
              <a:lnSpc>
                <a:spcPct val="100000"/>
              </a:lnSpc>
              <a:spcBef>
                <a:spcPts val="1200"/>
              </a:spcBef>
              <a:spcAft>
                <a:spcPts val="0"/>
              </a:spcAft>
              <a:buSzPts val="1800"/>
              <a:buFont typeface="Noto Sans"/>
              <a:buNone/>
              <a:defRPr sz="1800">
                <a:latin typeface="Noto Sans Medium"/>
                <a:ea typeface="Noto Sans Medium"/>
                <a:cs typeface="Noto Sans Medium"/>
                <a:sym typeface="Noto Sans"/>
              </a:defRPr>
            </a:lvl5pPr>
            <a:lvl6pPr lvl="5">
              <a:lnSpc>
                <a:spcPct val="100000"/>
              </a:lnSpc>
              <a:spcBef>
                <a:spcPts val="1200"/>
              </a:spcBef>
              <a:spcAft>
                <a:spcPts val="0"/>
              </a:spcAft>
              <a:buSzPts val="1800"/>
              <a:buFont typeface="Noto Sans"/>
              <a:buNone/>
              <a:defRPr sz="1800">
                <a:latin typeface="Noto Sans Medium"/>
                <a:ea typeface="Noto Sans Medium"/>
                <a:cs typeface="Noto Sans Medium"/>
                <a:sym typeface="Noto Sans"/>
              </a:defRPr>
            </a:lvl6pPr>
            <a:lvl7pPr lvl="6">
              <a:lnSpc>
                <a:spcPct val="100000"/>
              </a:lnSpc>
              <a:spcBef>
                <a:spcPts val="1200"/>
              </a:spcBef>
              <a:spcAft>
                <a:spcPts val="0"/>
              </a:spcAft>
              <a:buSzPts val="1800"/>
              <a:buFont typeface="Noto Sans"/>
              <a:buNone/>
              <a:defRPr sz="1800">
                <a:latin typeface="Noto Sans Medium"/>
                <a:ea typeface="Noto Sans Medium"/>
                <a:cs typeface="Noto Sans Medium"/>
                <a:sym typeface="Noto Sans"/>
              </a:defRPr>
            </a:lvl7pPr>
            <a:lvl8pPr lvl="7">
              <a:lnSpc>
                <a:spcPct val="100000"/>
              </a:lnSpc>
              <a:spcBef>
                <a:spcPts val="1200"/>
              </a:spcBef>
              <a:spcAft>
                <a:spcPts val="0"/>
              </a:spcAft>
              <a:buSzPts val="1800"/>
              <a:buFont typeface="Noto Sans"/>
              <a:buNone/>
              <a:defRPr sz="1800">
                <a:latin typeface="Noto Sans Medium"/>
                <a:ea typeface="Noto Sans Medium"/>
                <a:cs typeface="Noto Sans Medium"/>
                <a:sym typeface="Noto Sans"/>
              </a:defRPr>
            </a:lvl8pPr>
            <a:lvl9pPr lvl="8">
              <a:lnSpc>
                <a:spcPct val="100000"/>
              </a:lnSpc>
              <a:spcBef>
                <a:spcPts val="1200"/>
              </a:spcBef>
              <a:spcAft>
                <a:spcPts val="1200"/>
              </a:spcAft>
              <a:buSzPts val="1800"/>
              <a:buFont typeface="Noto Sans"/>
              <a:buNone/>
              <a:defRPr sz="1800">
                <a:latin typeface="Noto Sans Medium"/>
                <a:ea typeface="Noto Sans Medium"/>
                <a:cs typeface="Noto Sans Medium"/>
                <a:sym typeface="Noto Sans"/>
              </a:defRPr>
            </a:lvl9pPr>
          </a:lstStyle>
          <a:p>
            <a:r>
              <a:rPr lang="en-US" dirty="0"/>
              <a:t>Click to edit Master subtitle style</a:t>
            </a:r>
            <a:endParaRPr dirty="0"/>
          </a:p>
        </p:txBody>
      </p:sp>
      <p:sp>
        <p:nvSpPr>
          <p:cNvPr id="549" name="Google Shape;549;p22"/>
          <p:cNvSpPr>
            <a:spLocks noGrp="1" noChangeAspect="1"/>
          </p:cNvSpPr>
          <p:nvPr>
            <p:ph type="pic" idx="15"/>
          </p:nvPr>
        </p:nvSpPr>
        <p:spPr>
          <a:xfrm>
            <a:off x="751883" y="2013256"/>
            <a:ext cx="3667426" cy="3667426"/>
          </a:xfrm>
          <a:prstGeom prst="ellipse">
            <a:avLst/>
          </a:prstGeom>
          <a:noFill/>
          <a:ln>
            <a:noFill/>
          </a:ln>
        </p:spPr>
        <p:txBody>
          <a:bodyPr anchor="ctr"/>
          <a:lstStyle>
            <a:lvl1pPr marL="0" indent="0" algn="ctr">
              <a:buNone/>
              <a:defRPr sz="2000"/>
            </a:lvl1pPr>
          </a:lstStyle>
          <a:p>
            <a:r>
              <a:rPr lang="en-US" dirty="0"/>
              <a:t>Click icon to add picture</a:t>
            </a: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9DE118A7-A75C-BD85-97BE-E059EEB7C123}"/>
              </a:ext>
            </a:extLst>
          </p:cNvPr>
          <p:cNvPicPr>
            <a:picLocks noChangeAspect="1"/>
          </p:cNvPicPr>
          <p:nvPr userDrawn="1"/>
        </p:nvPicPr>
        <p:blipFill>
          <a:blip r:embed="rId2"/>
          <a:stretch>
            <a:fillRect/>
          </a:stretch>
        </p:blipFill>
        <p:spPr>
          <a:xfrm>
            <a:off x="9017348" y="2050074"/>
            <a:ext cx="8296846" cy="6914037"/>
          </a:xfrm>
          <a:prstGeom prst="rect">
            <a:avLst/>
          </a:prstGeom>
        </p:spPr>
      </p:pic>
    </p:spTree>
    <p:extLst>
      <p:ext uri="{BB962C8B-B14F-4D97-AF65-F5344CB8AC3E}">
        <p14:creationId xmlns:p14="http://schemas.microsoft.com/office/powerpoint/2010/main" val="3394352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repeatCount="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bg>
      <p:bgPr>
        <a:solidFill>
          <a:srgbClr val="11161A"/>
        </a:solidFill>
        <a:effectLst/>
      </p:bgPr>
    </p:bg>
    <p:spTree>
      <p:nvGrpSpPr>
        <p:cNvPr id="1" name="Shape 31"/>
        <p:cNvGrpSpPr/>
        <p:nvPr/>
      </p:nvGrpSpPr>
      <p:grpSpPr>
        <a:xfrm>
          <a:off x="0" y="0"/>
          <a:ext cx="0" cy="0"/>
          <a:chOff x="0" y="0"/>
          <a:chExt cx="0" cy="0"/>
        </a:xfrm>
      </p:grpSpPr>
      <p:pic>
        <p:nvPicPr>
          <p:cNvPr id="3" name="Picture 2">
            <a:extLst>
              <a:ext uri="{FF2B5EF4-FFF2-40B4-BE49-F238E27FC236}">
                <a16:creationId xmlns:a16="http://schemas.microsoft.com/office/drawing/2014/main" id="{993CE4D9-F2AC-4CAC-A8A5-539AC032D369}"/>
              </a:ext>
            </a:extLst>
          </p:cNvPr>
          <p:cNvPicPr>
            <a:picLocks noChangeAspect="1"/>
          </p:cNvPicPr>
          <p:nvPr userDrawn="1"/>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28997" y="0"/>
            <a:ext cx="18230006" cy="10287000"/>
          </a:xfrm>
          <a:prstGeom prst="rect">
            <a:avLst/>
          </a:prstGeom>
        </p:spPr>
      </p:pic>
      <p:sp>
        <p:nvSpPr>
          <p:cNvPr id="34" name="Google Shape;34;p5"/>
          <p:cNvSpPr txBox="1">
            <a:spLocks noGrp="1"/>
          </p:cNvSpPr>
          <p:nvPr>
            <p:ph type="ftr" idx="11"/>
          </p:nvPr>
        </p:nvSpPr>
        <p:spPr>
          <a:xfrm>
            <a:off x="6057900" y="9632252"/>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300799" y="9632251"/>
            <a:ext cx="866255" cy="547688"/>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a:t>
            </a:fld>
            <a:endParaRPr lang="en-US"/>
          </a:p>
        </p:txBody>
      </p:sp>
      <p:sp>
        <p:nvSpPr>
          <p:cNvPr id="4" name="Google Shape;10;p1">
            <a:extLst>
              <a:ext uri="{FF2B5EF4-FFF2-40B4-BE49-F238E27FC236}">
                <a16:creationId xmlns:a16="http://schemas.microsoft.com/office/drawing/2014/main" id="{35A36AD0-CC10-49E6-BAF3-CE7AA93D87ED}"/>
              </a:ext>
            </a:extLst>
          </p:cNvPr>
          <p:cNvSpPr/>
          <p:nvPr userDrawn="1"/>
        </p:nvSpPr>
        <p:spPr>
          <a:xfrm>
            <a:off x="0" y="9561890"/>
            <a:ext cx="18288000" cy="725111"/>
          </a:xfrm>
          <a:prstGeom prst="rect">
            <a:avLst/>
          </a:prstGeom>
          <a:solidFill>
            <a:srgbClr val="000000"/>
          </a:solidFill>
          <a:ln>
            <a:noFill/>
          </a:ln>
        </p:spPr>
        <p:txBody>
          <a:bodyPr spcFirstLastPara="1" wrap="square" lIns="137138" tIns="68550" rIns="137138" bIns="68550" anchor="ctr" anchorCtr="0">
            <a:noAutofit/>
          </a:bodyPr>
          <a:lstStyle/>
          <a:p>
            <a:pPr marL="0" marR="0" lvl="0" indent="0" algn="ctr" rtl="0">
              <a:spcBef>
                <a:spcPts val="0"/>
              </a:spcBef>
              <a:spcAft>
                <a:spcPts val="0"/>
              </a:spcAft>
              <a:buNone/>
            </a:pPr>
            <a:endParaRPr sz="2700" b="0" i="0" u="none" strike="noStrike" cap="none">
              <a:solidFill>
                <a:schemeClr val="lt1"/>
              </a:solidFill>
              <a:latin typeface="Calibri"/>
              <a:ea typeface="Calibri"/>
              <a:cs typeface="Calibri"/>
              <a:sym typeface="Calibri"/>
            </a:endParaRPr>
          </a:p>
        </p:txBody>
      </p:sp>
      <p:pic>
        <p:nvPicPr>
          <p:cNvPr id="5" name="Google Shape;15;p1">
            <a:extLst>
              <a:ext uri="{FF2B5EF4-FFF2-40B4-BE49-F238E27FC236}">
                <a16:creationId xmlns:a16="http://schemas.microsoft.com/office/drawing/2014/main" id="{45ADD0AA-7704-4BF1-B66F-92CAA45750AE}"/>
              </a:ext>
            </a:extLst>
          </p:cNvPr>
          <p:cNvPicPr preferRelativeResize="0"/>
          <p:nvPr userDrawn="1"/>
        </p:nvPicPr>
        <p:blipFill rotWithShape="1">
          <a:blip r:embed="rId3">
            <a:alphaModFix/>
          </a:blip>
          <a:srcRect/>
          <a:stretch/>
        </p:blipFill>
        <p:spPr>
          <a:xfrm>
            <a:off x="16427280" y="9748944"/>
            <a:ext cx="1589625" cy="351000"/>
          </a:xfrm>
          <a:prstGeom prst="rect">
            <a:avLst/>
          </a:prstGeom>
          <a:noFill/>
          <a:ln>
            <a:noFill/>
          </a:ln>
        </p:spPr>
      </p:pic>
      <p:sp>
        <p:nvSpPr>
          <p:cNvPr id="2" name="Title Placeholder 1">
            <a:extLst>
              <a:ext uri="{FF2B5EF4-FFF2-40B4-BE49-F238E27FC236}">
                <a16:creationId xmlns:a16="http://schemas.microsoft.com/office/drawing/2014/main" id="{9F535D7D-6A32-6A72-C857-D13B8D6262BD}"/>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lvl1pPr>
              <a:defRPr>
                <a:solidFill>
                  <a:schemeClr val="accent2"/>
                </a:solidFill>
              </a:defRPr>
            </a:lvl1pPr>
          </a:lstStyle>
          <a:p>
            <a:r>
              <a:rPr lang="en-US"/>
              <a:t>Click to edit Master title style</a:t>
            </a:r>
          </a:p>
        </p:txBody>
      </p:sp>
      <p:sp>
        <p:nvSpPr>
          <p:cNvPr id="6" name="Text Placeholder 2">
            <a:extLst>
              <a:ext uri="{FF2B5EF4-FFF2-40B4-BE49-F238E27FC236}">
                <a16:creationId xmlns:a16="http://schemas.microsoft.com/office/drawing/2014/main" id="{232B46BD-BEF8-25FF-6A15-C5A2E6739249}"/>
              </a:ext>
            </a:extLst>
          </p:cNvPr>
          <p:cNvSpPr>
            <a:spLocks noGrp="1"/>
          </p:cNvSpPr>
          <p:nvPr>
            <p:ph idx="1"/>
          </p:nvPr>
        </p:nvSpPr>
        <p:spPr>
          <a:xfrm>
            <a:off x="1257300" y="2738438"/>
            <a:ext cx="15773400" cy="6527007"/>
          </a:xfrm>
          <a:prstGeom prst="rect">
            <a:avLst/>
          </a:prstGeom>
        </p:spPr>
        <p:txBody>
          <a:bodyPr vert="horz" lIns="91440" tIns="45720" rIns="91440" bIns="45720" rtlCol="0">
            <a:normAutofit/>
          </a:bodyPr>
          <a:lstStyle>
            <a:lvl1pPr>
              <a:lnSpc>
                <a:spcPct val="100000"/>
              </a:lnSpc>
              <a:buClr>
                <a:schemeClr val="accent2"/>
              </a:buClr>
              <a:defRPr>
                <a:solidFill>
                  <a:srgbClr val="FFFFFF"/>
                </a:solidFill>
              </a:defRPr>
            </a:lvl1pPr>
            <a:lvl2pPr>
              <a:lnSpc>
                <a:spcPct val="100000"/>
              </a:lnSpc>
              <a:buClr>
                <a:schemeClr val="accent2"/>
              </a:buClr>
              <a:defRPr>
                <a:solidFill>
                  <a:srgbClr val="FFFFFF"/>
                </a:solidFill>
              </a:defRPr>
            </a:lvl2pPr>
            <a:lvl3pPr>
              <a:lnSpc>
                <a:spcPct val="100000"/>
              </a:lnSpc>
              <a:buClr>
                <a:schemeClr val="accent2"/>
              </a:buClr>
              <a:defRPr>
                <a:solidFill>
                  <a:srgbClr val="FFFFFF"/>
                </a:solidFill>
              </a:defRPr>
            </a:lvl3pPr>
            <a:lvl4pPr>
              <a:lnSpc>
                <a:spcPct val="100000"/>
              </a:lnSpc>
              <a:buClr>
                <a:schemeClr val="accent2"/>
              </a:buClr>
              <a:defRPr>
                <a:solidFill>
                  <a:srgbClr val="FFFFFF"/>
                </a:solidFill>
              </a:defRPr>
            </a:lvl4pPr>
            <a:lvl5pPr>
              <a:lnSpc>
                <a:spcPct val="100000"/>
              </a:lnSpc>
              <a:buClr>
                <a:schemeClr val="accent2"/>
              </a:buCl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79273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9_Quote_DkGray">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763348"/>
      </p:ext>
    </p:extLst>
  </p:cSld>
  <p:clrMapOvr>
    <a:overrideClrMapping bg1="dk1" tx1="lt1" bg2="dk2" tx2="lt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E8AC8-DA64-1DB6-18F6-CF8B88C255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EB1102-41F7-C45A-9203-492D198AF8EA}"/>
              </a:ext>
            </a:extLst>
          </p:cNvPr>
          <p:cNvSpPr>
            <a:spLocks noGrp="1"/>
          </p:cNvSpPr>
          <p:nvPr>
            <p:ph idx="1"/>
          </p:nvPr>
        </p:nvSpPr>
        <p:spPr/>
        <p:txBody>
          <a:bodyPr/>
          <a:lstStyle>
            <a:lvl1pPr>
              <a:buClr>
                <a:schemeClr val="bg2"/>
              </a:buClr>
              <a:defRPr/>
            </a:lvl1pPr>
            <a:lvl2pPr>
              <a:buClr>
                <a:schemeClr val="accent1"/>
              </a:buClr>
              <a:defRPr/>
            </a:lvl2pPr>
            <a:lvl3pPr>
              <a:buClr>
                <a:schemeClr val="bg1"/>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0EC5B-3A26-A526-DC5E-26570B7A24BE}"/>
              </a:ext>
            </a:extLst>
          </p:cNvPr>
          <p:cNvSpPr>
            <a:spLocks noGrp="1"/>
          </p:cNvSpPr>
          <p:nvPr>
            <p:ph type="dt" sz="half" idx="10"/>
          </p:nvPr>
        </p:nvSpPr>
        <p:spPr/>
        <p:txBody>
          <a:bodyPr/>
          <a:lstStyle/>
          <a:p>
            <a:fld id="{C4267B71-CF98-7740-B3B0-6ADE3451554F}" type="datetimeFigureOut">
              <a:rPr lang="en-US" smtClean="0"/>
              <a:t>4/8/25</a:t>
            </a:fld>
            <a:endParaRPr lang="en-US"/>
          </a:p>
        </p:txBody>
      </p:sp>
      <p:sp>
        <p:nvSpPr>
          <p:cNvPr id="5" name="Footer Placeholder 4">
            <a:extLst>
              <a:ext uri="{FF2B5EF4-FFF2-40B4-BE49-F238E27FC236}">
                <a16:creationId xmlns:a16="http://schemas.microsoft.com/office/drawing/2014/main" id="{8AAD78EA-D47F-2F1C-ACC2-559DB482FB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624013-4B99-1791-7AF1-7BEF608A20FB}"/>
              </a:ext>
            </a:extLst>
          </p:cNvPr>
          <p:cNvSpPr>
            <a:spLocks noGrp="1"/>
          </p:cNvSpPr>
          <p:nvPr>
            <p:ph type="sldNum" sz="quarter" idx="12"/>
          </p:nvPr>
        </p:nvSpPr>
        <p:spPr/>
        <p:txBody>
          <a:bodyPr/>
          <a:lstStyle/>
          <a:p>
            <a:fld id="{F1420DC1-CF03-3143-A259-F048D6FF886F}" type="slidenum">
              <a:rPr lang="en-US" smtClean="0"/>
              <a:t>‹#›</a:t>
            </a:fld>
            <a:endParaRPr lang="en-US"/>
          </a:p>
        </p:txBody>
      </p:sp>
    </p:spTree>
    <p:extLst>
      <p:ext uri="{BB962C8B-B14F-4D97-AF65-F5344CB8AC3E}">
        <p14:creationId xmlns:p14="http://schemas.microsoft.com/office/powerpoint/2010/main" val="12247086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1F934A-F37A-C945-A4B4-822E96AC9FB6}"/>
              </a:ext>
            </a:extLst>
          </p:cNvPr>
          <p:cNvSpPr>
            <a:spLocks noGrp="1"/>
          </p:cNvSpPr>
          <p:nvPr>
            <p:ph type="dt" sz="half" idx="10"/>
          </p:nvPr>
        </p:nvSpPr>
        <p:spPr/>
        <p:txBody>
          <a:bodyPr/>
          <a:lstStyle/>
          <a:p>
            <a:fld id="{C4267B71-CF98-7740-B3B0-6ADE3451554F}" type="datetimeFigureOut">
              <a:rPr lang="en-US" smtClean="0"/>
              <a:t>4/8/25</a:t>
            </a:fld>
            <a:endParaRPr lang="en-US"/>
          </a:p>
        </p:txBody>
      </p:sp>
      <p:sp>
        <p:nvSpPr>
          <p:cNvPr id="3" name="Footer Placeholder 2">
            <a:extLst>
              <a:ext uri="{FF2B5EF4-FFF2-40B4-BE49-F238E27FC236}">
                <a16:creationId xmlns:a16="http://schemas.microsoft.com/office/drawing/2014/main" id="{77012887-51D9-97C9-1A86-6630149E11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AF4DE6-AFC0-5039-CD87-321CD449C27B}"/>
              </a:ext>
            </a:extLst>
          </p:cNvPr>
          <p:cNvSpPr>
            <a:spLocks noGrp="1"/>
          </p:cNvSpPr>
          <p:nvPr>
            <p:ph type="sldNum" sz="quarter" idx="12"/>
          </p:nvPr>
        </p:nvSpPr>
        <p:spPr/>
        <p:txBody>
          <a:bodyPr/>
          <a:lstStyle/>
          <a:p>
            <a:fld id="{F1420DC1-CF03-3143-A259-F048D6FF886F}" type="slidenum">
              <a:rPr lang="en-US" smtClean="0"/>
              <a:t>‹#›</a:t>
            </a:fld>
            <a:endParaRPr lang="en-US"/>
          </a:p>
        </p:txBody>
      </p:sp>
    </p:spTree>
    <p:extLst>
      <p:ext uri="{BB962C8B-B14F-4D97-AF65-F5344CB8AC3E}">
        <p14:creationId xmlns:p14="http://schemas.microsoft.com/office/powerpoint/2010/main" val="21442993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5_Quote_Gold">
    <p:bg>
      <p:bgPr>
        <a:solidFill>
          <a:schemeClr val="accent2"/>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with medium confidence">
            <a:extLst>
              <a:ext uri="{FF2B5EF4-FFF2-40B4-BE49-F238E27FC236}">
                <a16:creationId xmlns:a16="http://schemas.microsoft.com/office/drawing/2014/main" id="{021BAB6D-729B-F78A-F3AF-3909D746BB45}"/>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1"/>
            <a:ext cx="18288000" cy="9568232"/>
          </a:xfrm>
          <a:prstGeom prst="rect">
            <a:avLst/>
          </a:prstGeom>
        </p:spPr>
      </p:pic>
    </p:spTree>
    <p:extLst>
      <p:ext uri="{BB962C8B-B14F-4D97-AF65-F5344CB8AC3E}">
        <p14:creationId xmlns:p14="http://schemas.microsoft.com/office/powerpoint/2010/main" val="51467874"/>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Headline with Large Subhead and Bullets">
  <p:cSld name="TITLE_AND_BODY_2_2">
    <p:bg>
      <p:bgPr>
        <a:solidFill>
          <a:schemeClr val="accent3"/>
        </a:solidFill>
        <a:effectLst/>
      </p:bgPr>
    </p:bg>
    <p:spTree>
      <p:nvGrpSpPr>
        <p:cNvPr id="1" name="Shape 553"/>
        <p:cNvGrpSpPr/>
        <p:nvPr/>
      </p:nvGrpSpPr>
      <p:grpSpPr>
        <a:xfrm>
          <a:off x="0" y="0"/>
          <a:ext cx="0" cy="0"/>
          <a:chOff x="0" y="0"/>
          <a:chExt cx="0" cy="0"/>
        </a:xfrm>
      </p:grpSpPr>
      <p:sp>
        <p:nvSpPr>
          <p:cNvPr id="554" name="Google Shape;554;p23"/>
          <p:cNvSpPr txBox="1">
            <a:spLocks noGrp="1"/>
          </p:cNvSpPr>
          <p:nvPr>
            <p:ph type="title"/>
          </p:nvPr>
        </p:nvSpPr>
        <p:spPr>
          <a:xfrm>
            <a:off x="741416" y="575550"/>
            <a:ext cx="16737900" cy="905700"/>
          </a:xfrm>
          <a:prstGeom prst="rect">
            <a:avLst/>
          </a:prstGeom>
        </p:spPr>
        <p:txBody>
          <a:bodyPr spcFirstLastPara="1" wrap="square" lIns="0" tIns="0" rIns="0" bIns="0" anchor="t" anchorCtr="0">
            <a:noAutofit/>
          </a:bodyPr>
          <a:lstStyle>
            <a:lvl1pPr lvl="0">
              <a:spcBef>
                <a:spcPts val="0"/>
              </a:spcBef>
              <a:spcAft>
                <a:spcPts val="0"/>
              </a:spcAft>
              <a:buSzPts val="3500"/>
              <a:buNone/>
              <a:defRPr>
                <a:latin typeface="+mj-lt"/>
              </a:defRPr>
            </a:lvl1pPr>
            <a:lvl2pPr lvl="1">
              <a:spcBef>
                <a:spcPts val="0"/>
              </a:spcBef>
              <a:spcAft>
                <a:spcPts val="0"/>
              </a:spcAft>
              <a:buSzPts val="5700"/>
              <a:buNone/>
              <a:defRPr/>
            </a:lvl2pPr>
            <a:lvl3pPr lvl="2">
              <a:spcBef>
                <a:spcPts val="0"/>
              </a:spcBef>
              <a:spcAft>
                <a:spcPts val="0"/>
              </a:spcAft>
              <a:buSzPts val="5700"/>
              <a:buNone/>
              <a:defRPr/>
            </a:lvl3pPr>
            <a:lvl4pPr lvl="3">
              <a:spcBef>
                <a:spcPts val="0"/>
              </a:spcBef>
              <a:spcAft>
                <a:spcPts val="0"/>
              </a:spcAft>
              <a:buSzPts val="5700"/>
              <a:buNone/>
              <a:defRPr/>
            </a:lvl4pPr>
            <a:lvl5pPr lvl="4">
              <a:spcBef>
                <a:spcPts val="0"/>
              </a:spcBef>
              <a:spcAft>
                <a:spcPts val="0"/>
              </a:spcAft>
              <a:buSzPts val="5700"/>
              <a:buNone/>
              <a:defRPr/>
            </a:lvl5pPr>
            <a:lvl6pPr lvl="5">
              <a:spcBef>
                <a:spcPts val="0"/>
              </a:spcBef>
              <a:spcAft>
                <a:spcPts val="0"/>
              </a:spcAft>
              <a:buSzPts val="5700"/>
              <a:buNone/>
              <a:defRPr/>
            </a:lvl6pPr>
            <a:lvl7pPr lvl="6">
              <a:spcBef>
                <a:spcPts val="0"/>
              </a:spcBef>
              <a:spcAft>
                <a:spcPts val="0"/>
              </a:spcAft>
              <a:buSzPts val="5700"/>
              <a:buNone/>
              <a:defRPr/>
            </a:lvl7pPr>
            <a:lvl8pPr lvl="7">
              <a:spcBef>
                <a:spcPts val="0"/>
              </a:spcBef>
              <a:spcAft>
                <a:spcPts val="0"/>
              </a:spcAft>
              <a:buSzPts val="5700"/>
              <a:buNone/>
              <a:defRPr/>
            </a:lvl8pPr>
            <a:lvl9pPr lvl="8">
              <a:spcBef>
                <a:spcPts val="0"/>
              </a:spcBef>
              <a:spcAft>
                <a:spcPts val="0"/>
              </a:spcAft>
              <a:buSzPts val="5700"/>
              <a:buNone/>
              <a:defRPr/>
            </a:lvl9pPr>
          </a:lstStyle>
          <a:p>
            <a:r>
              <a:rPr lang="en-US"/>
              <a:t>Click to edit Master title style</a:t>
            </a:r>
            <a:endParaRPr dirty="0"/>
          </a:p>
        </p:txBody>
      </p:sp>
      <p:sp>
        <p:nvSpPr>
          <p:cNvPr id="556" name="Google Shape;556;p23"/>
          <p:cNvSpPr txBox="1">
            <a:spLocks noGrp="1"/>
          </p:cNvSpPr>
          <p:nvPr>
            <p:ph type="subTitle" idx="1"/>
          </p:nvPr>
        </p:nvSpPr>
        <p:spPr>
          <a:xfrm>
            <a:off x="2744150" y="9690958"/>
            <a:ext cx="7584600" cy="2145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300"/>
              <a:buFont typeface="Noto Sans"/>
              <a:buNone/>
              <a:defRPr sz="1300">
                <a:solidFill>
                  <a:schemeClr val="dk1"/>
                </a:solidFill>
                <a:latin typeface="+mn-lt"/>
                <a:ea typeface="Noto Sans Medium"/>
                <a:cs typeface="Noto Sans Medium"/>
                <a:sym typeface="Noto Sans"/>
              </a:defRPr>
            </a:lvl1pPr>
            <a:lvl2pPr lvl="1">
              <a:spcBef>
                <a:spcPts val="0"/>
              </a:spcBef>
              <a:spcAft>
                <a:spcPts val="0"/>
              </a:spcAft>
              <a:buClr>
                <a:schemeClr val="dk1"/>
              </a:buClr>
              <a:buSzPts val="2800"/>
              <a:buNone/>
              <a:defRPr>
                <a:solidFill>
                  <a:schemeClr val="dk1"/>
                </a:solidFill>
              </a:defRPr>
            </a:lvl2pPr>
            <a:lvl3pPr lvl="2">
              <a:spcBef>
                <a:spcPts val="0"/>
              </a:spcBef>
              <a:spcAft>
                <a:spcPts val="0"/>
              </a:spcAft>
              <a:buClr>
                <a:schemeClr val="dk1"/>
              </a:buClr>
              <a:buSzPts val="2800"/>
              <a:buNone/>
              <a:defRPr>
                <a:solidFill>
                  <a:schemeClr val="dk1"/>
                </a:solidFill>
              </a:defRPr>
            </a:lvl3pPr>
            <a:lvl4pPr lvl="3">
              <a:spcBef>
                <a:spcPts val="0"/>
              </a:spcBef>
              <a:spcAft>
                <a:spcPts val="0"/>
              </a:spcAft>
              <a:buClr>
                <a:schemeClr val="dk1"/>
              </a:buClr>
              <a:buSzPts val="2800"/>
              <a:buNone/>
              <a:defRPr>
                <a:solidFill>
                  <a:schemeClr val="dk1"/>
                </a:solidFill>
              </a:defRPr>
            </a:lvl4pPr>
            <a:lvl5pPr lvl="4">
              <a:spcBef>
                <a:spcPts val="0"/>
              </a:spcBef>
              <a:spcAft>
                <a:spcPts val="0"/>
              </a:spcAft>
              <a:buClr>
                <a:schemeClr val="dk1"/>
              </a:buClr>
              <a:buSzPts val="2800"/>
              <a:buNone/>
              <a:defRPr>
                <a:solidFill>
                  <a:schemeClr val="dk1"/>
                </a:solidFill>
              </a:defRPr>
            </a:lvl5pPr>
            <a:lvl6pPr lvl="5">
              <a:spcBef>
                <a:spcPts val="0"/>
              </a:spcBef>
              <a:spcAft>
                <a:spcPts val="0"/>
              </a:spcAft>
              <a:buClr>
                <a:schemeClr val="dk1"/>
              </a:buClr>
              <a:buSzPts val="2800"/>
              <a:buNone/>
              <a:defRPr>
                <a:solidFill>
                  <a:schemeClr val="dk1"/>
                </a:solidFill>
              </a:defRPr>
            </a:lvl6pPr>
            <a:lvl7pPr lvl="6">
              <a:spcBef>
                <a:spcPts val="0"/>
              </a:spcBef>
              <a:spcAft>
                <a:spcPts val="0"/>
              </a:spcAft>
              <a:buClr>
                <a:schemeClr val="dk1"/>
              </a:buClr>
              <a:buSzPts val="2800"/>
              <a:buNone/>
              <a:defRPr>
                <a:solidFill>
                  <a:schemeClr val="dk1"/>
                </a:solidFill>
              </a:defRPr>
            </a:lvl7pPr>
            <a:lvl8pPr lvl="7">
              <a:spcBef>
                <a:spcPts val="0"/>
              </a:spcBef>
              <a:spcAft>
                <a:spcPts val="0"/>
              </a:spcAft>
              <a:buClr>
                <a:schemeClr val="dk1"/>
              </a:buClr>
              <a:buSzPts val="2800"/>
              <a:buNone/>
              <a:defRPr>
                <a:solidFill>
                  <a:schemeClr val="dk1"/>
                </a:solidFill>
              </a:defRPr>
            </a:lvl8pPr>
            <a:lvl9pPr lvl="8">
              <a:spcBef>
                <a:spcPts val="0"/>
              </a:spcBef>
              <a:spcAft>
                <a:spcPts val="0"/>
              </a:spcAft>
              <a:buClr>
                <a:schemeClr val="dk1"/>
              </a:buClr>
              <a:buSzPts val="2800"/>
              <a:buNone/>
              <a:defRPr>
                <a:solidFill>
                  <a:schemeClr val="dk1"/>
                </a:solidFill>
              </a:defRPr>
            </a:lvl9pPr>
          </a:lstStyle>
          <a:p>
            <a:r>
              <a:rPr lang="en-US"/>
              <a:t>Click to edit Master subtitle style</a:t>
            </a:r>
            <a:endParaRPr dirty="0"/>
          </a:p>
        </p:txBody>
      </p:sp>
      <p:sp>
        <p:nvSpPr>
          <p:cNvPr id="557" name="Google Shape;557;p23"/>
          <p:cNvSpPr txBox="1">
            <a:spLocks noGrp="1"/>
          </p:cNvSpPr>
          <p:nvPr>
            <p:ph type="subTitle" idx="2"/>
          </p:nvPr>
        </p:nvSpPr>
        <p:spPr>
          <a:xfrm>
            <a:off x="741416" y="2050075"/>
            <a:ext cx="11083500" cy="2172300"/>
          </a:xfrm>
          <a:prstGeom prst="rect">
            <a:avLst/>
          </a:prstGeom>
        </p:spPr>
        <p:txBody>
          <a:bodyPr spcFirstLastPara="1" wrap="square" lIns="0" tIns="0" rIns="0" bIns="0" anchor="t" anchorCtr="0">
            <a:noAutofit/>
          </a:bodyPr>
          <a:lstStyle>
            <a:lvl1pPr marL="7938" lvl="0" indent="-7938">
              <a:lnSpc>
                <a:spcPct val="100000"/>
              </a:lnSpc>
              <a:spcBef>
                <a:spcPts val="0"/>
              </a:spcBef>
              <a:spcAft>
                <a:spcPts val="0"/>
              </a:spcAft>
              <a:buSzPts val="4500"/>
              <a:buNone/>
              <a:tabLst/>
              <a:defRPr sz="4500">
                <a:latin typeface="+mj-l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subtitle style</a:t>
            </a:r>
            <a:endParaRPr dirty="0"/>
          </a:p>
        </p:txBody>
      </p:sp>
      <p:cxnSp>
        <p:nvCxnSpPr>
          <p:cNvPr id="558" name="Google Shape;558;p23"/>
          <p:cNvCxnSpPr/>
          <p:nvPr userDrawn="1"/>
        </p:nvCxnSpPr>
        <p:spPr>
          <a:xfrm>
            <a:off x="762350" y="4659455"/>
            <a:ext cx="16737900" cy="0"/>
          </a:xfrm>
          <a:prstGeom prst="straightConnector1">
            <a:avLst/>
          </a:prstGeom>
          <a:noFill/>
          <a:ln w="19050" cap="flat" cmpd="sng">
            <a:solidFill>
              <a:schemeClr val="dk1"/>
            </a:solidFill>
            <a:prstDash val="solid"/>
            <a:round/>
            <a:headEnd type="none" w="med" len="med"/>
            <a:tailEnd type="none" w="med" len="med"/>
          </a:ln>
        </p:spPr>
      </p:cxnSp>
      <p:cxnSp>
        <p:nvCxnSpPr>
          <p:cNvPr id="559" name="Google Shape;559;p23"/>
          <p:cNvCxnSpPr/>
          <p:nvPr/>
        </p:nvCxnSpPr>
        <p:spPr>
          <a:xfrm>
            <a:off x="751883" y="1541054"/>
            <a:ext cx="16781400" cy="0"/>
          </a:xfrm>
          <a:prstGeom prst="straightConnector1">
            <a:avLst/>
          </a:prstGeom>
          <a:noFill/>
          <a:ln w="76200" cap="flat" cmpd="sng">
            <a:solidFill>
              <a:schemeClr val="dk1"/>
            </a:solidFill>
            <a:prstDash val="solid"/>
            <a:round/>
            <a:headEnd type="none" w="med" len="med"/>
            <a:tailEnd type="none" w="med" len="med"/>
          </a:ln>
        </p:spPr>
      </p:cxnSp>
      <p:sp>
        <p:nvSpPr>
          <p:cNvPr id="560" name="Google Shape;560;p23"/>
          <p:cNvSpPr txBox="1">
            <a:spLocks noGrp="1"/>
          </p:cNvSpPr>
          <p:nvPr>
            <p:ph type="body" idx="3"/>
          </p:nvPr>
        </p:nvSpPr>
        <p:spPr>
          <a:xfrm>
            <a:off x="747025" y="5168250"/>
            <a:ext cx="8233200" cy="3058800"/>
          </a:xfrm>
          <a:prstGeom prst="rect">
            <a:avLst/>
          </a:prstGeom>
        </p:spPr>
        <p:txBody>
          <a:bodyPr spcFirstLastPara="1" wrap="square" lIns="0" tIns="0" rIns="0" bIns="0" anchor="t" anchorCtr="0">
            <a:noAutofit/>
          </a:bodyPr>
          <a:lstStyle>
            <a:lvl1pPr marL="457200" lvl="0" indent="-514350">
              <a:lnSpc>
                <a:spcPct val="90000"/>
              </a:lnSpc>
              <a:spcBef>
                <a:spcPts val="0"/>
              </a:spcBef>
              <a:spcAft>
                <a:spcPts val="0"/>
              </a:spcAft>
              <a:buSzPts val="4500"/>
              <a:buChar char="●"/>
              <a:defRPr sz="4500">
                <a:latin typeface="+mj-lt"/>
              </a:defRPr>
            </a:lvl1pPr>
            <a:lvl2pPr marL="914400" lvl="1" indent="-514350">
              <a:lnSpc>
                <a:spcPct val="90000"/>
              </a:lnSpc>
              <a:spcBef>
                <a:spcPts val="1200"/>
              </a:spcBef>
              <a:spcAft>
                <a:spcPts val="0"/>
              </a:spcAft>
              <a:buSzPts val="4500"/>
              <a:buChar char="○"/>
              <a:defRPr sz="4500"/>
            </a:lvl2pPr>
            <a:lvl3pPr marL="1371600" lvl="2" indent="-514350">
              <a:lnSpc>
                <a:spcPct val="90000"/>
              </a:lnSpc>
              <a:spcBef>
                <a:spcPts val="1200"/>
              </a:spcBef>
              <a:spcAft>
                <a:spcPts val="0"/>
              </a:spcAft>
              <a:buSzPts val="4500"/>
              <a:buChar char="■"/>
              <a:defRPr sz="4500"/>
            </a:lvl3pPr>
            <a:lvl4pPr marL="1828800" lvl="3" indent="-514350">
              <a:lnSpc>
                <a:spcPct val="90000"/>
              </a:lnSpc>
              <a:spcBef>
                <a:spcPts val="1200"/>
              </a:spcBef>
              <a:spcAft>
                <a:spcPts val="0"/>
              </a:spcAft>
              <a:buSzPts val="4500"/>
              <a:buChar char="●"/>
              <a:defRPr sz="4500"/>
            </a:lvl4pPr>
            <a:lvl5pPr marL="2286000" lvl="4" indent="-514350">
              <a:lnSpc>
                <a:spcPct val="90000"/>
              </a:lnSpc>
              <a:spcBef>
                <a:spcPts val="1200"/>
              </a:spcBef>
              <a:spcAft>
                <a:spcPts val="0"/>
              </a:spcAft>
              <a:buSzPts val="4500"/>
              <a:buChar char="○"/>
              <a:defRPr sz="4500"/>
            </a:lvl5pPr>
            <a:lvl6pPr marL="2743200" lvl="5" indent="-514350">
              <a:lnSpc>
                <a:spcPct val="90000"/>
              </a:lnSpc>
              <a:spcBef>
                <a:spcPts val="1200"/>
              </a:spcBef>
              <a:spcAft>
                <a:spcPts val="0"/>
              </a:spcAft>
              <a:buSzPts val="4500"/>
              <a:buChar char="■"/>
              <a:defRPr sz="4500"/>
            </a:lvl6pPr>
            <a:lvl7pPr marL="3200400" lvl="6" indent="-514350">
              <a:lnSpc>
                <a:spcPct val="90000"/>
              </a:lnSpc>
              <a:spcBef>
                <a:spcPts val="1200"/>
              </a:spcBef>
              <a:spcAft>
                <a:spcPts val="0"/>
              </a:spcAft>
              <a:buSzPts val="4500"/>
              <a:buChar char="●"/>
              <a:defRPr sz="4500"/>
            </a:lvl7pPr>
            <a:lvl8pPr marL="3657600" lvl="7" indent="-514350">
              <a:lnSpc>
                <a:spcPct val="90000"/>
              </a:lnSpc>
              <a:spcBef>
                <a:spcPts val="1200"/>
              </a:spcBef>
              <a:spcAft>
                <a:spcPts val="0"/>
              </a:spcAft>
              <a:buSzPts val="4500"/>
              <a:buChar char="○"/>
              <a:defRPr sz="4500"/>
            </a:lvl8pPr>
            <a:lvl9pPr marL="4114800" lvl="8" indent="-514350">
              <a:lnSpc>
                <a:spcPct val="90000"/>
              </a:lnSpc>
              <a:spcBef>
                <a:spcPts val="1200"/>
              </a:spcBef>
              <a:spcAft>
                <a:spcPts val="1200"/>
              </a:spcAft>
              <a:buSzPts val="4500"/>
              <a:buChar char="■"/>
              <a:defRPr sz="4500"/>
            </a:lvl9pPr>
          </a:lstStyle>
          <a:p>
            <a:pPr lvl="0"/>
            <a:r>
              <a:rPr lang="en-US"/>
              <a:t>Click to edit Master text styles</a:t>
            </a:r>
          </a:p>
        </p:txBody>
      </p:sp>
      <p:sp>
        <p:nvSpPr>
          <p:cNvPr id="561" name="Google Shape;561;p23"/>
          <p:cNvSpPr txBox="1">
            <a:spLocks noGrp="1"/>
          </p:cNvSpPr>
          <p:nvPr>
            <p:ph type="body" idx="4"/>
          </p:nvPr>
        </p:nvSpPr>
        <p:spPr>
          <a:xfrm>
            <a:off x="9304150" y="5168250"/>
            <a:ext cx="8233200" cy="3058800"/>
          </a:xfrm>
          <a:prstGeom prst="rect">
            <a:avLst/>
          </a:prstGeom>
        </p:spPr>
        <p:txBody>
          <a:bodyPr spcFirstLastPara="1" wrap="square" lIns="0" tIns="0" rIns="0" bIns="0" anchor="t" anchorCtr="0">
            <a:noAutofit/>
          </a:bodyPr>
          <a:lstStyle>
            <a:lvl1pPr marL="457200" lvl="0" indent="-514350">
              <a:lnSpc>
                <a:spcPct val="90000"/>
              </a:lnSpc>
              <a:spcBef>
                <a:spcPts val="0"/>
              </a:spcBef>
              <a:spcAft>
                <a:spcPts val="0"/>
              </a:spcAft>
              <a:buSzPts val="4500"/>
              <a:buChar char="●"/>
              <a:defRPr sz="4500">
                <a:latin typeface="+mj-lt"/>
              </a:defRPr>
            </a:lvl1pPr>
            <a:lvl2pPr marL="914400" lvl="1" indent="-514350">
              <a:lnSpc>
                <a:spcPct val="90000"/>
              </a:lnSpc>
              <a:spcBef>
                <a:spcPts val="0"/>
              </a:spcBef>
              <a:spcAft>
                <a:spcPts val="0"/>
              </a:spcAft>
              <a:buSzPts val="4500"/>
              <a:buChar char="○"/>
              <a:defRPr sz="4500"/>
            </a:lvl2pPr>
            <a:lvl3pPr marL="1371600" lvl="2" indent="-514350">
              <a:lnSpc>
                <a:spcPct val="90000"/>
              </a:lnSpc>
              <a:spcBef>
                <a:spcPts val="0"/>
              </a:spcBef>
              <a:spcAft>
                <a:spcPts val="0"/>
              </a:spcAft>
              <a:buSzPts val="4500"/>
              <a:buChar char="■"/>
              <a:defRPr sz="4500"/>
            </a:lvl3pPr>
            <a:lvl4pPr marL="1828800" lvl="3" indent="-514350">
              <a:lnSpc>
                <a:spcPct val="90000"/>
              </a:lnSpc>
              <a:spcBef>
                <a:spcPts val="0"/>
              </a:spcBef>
              <a:spcAft>
                <a:spcPts val="0"/>
              </a:spcAft>
              <a:buSzPts val="4500"/>
              <a:buChar char="●"/>
              <a:defRPr sz="4500"/>
            </a:lvl4pPr>
            <a:lvl5pPr marL="2286000" lvl="4" indent="-514350">
              <a:lnSpc>
                <a:spcPct val="90000"/>
              </a:lnSpc>
              <a:spcBef>
                <a:spcPts val="0"/>
              </a:spcBef>
              <a:spcAft>
                <a:spcPts val="0"/>
              </a:spcAft>
              <a:buSzPts val="4500"/>
              <a:buChar char="○"/>
              <a:defRPr sz="4500"/>
            </a:lvl5pPr>
            <a:lvl6pPr marL="2743200" lvl="5" indent="-514350">
              <a:lnSpc>
                <a:spcPct val="90000"/>
              </a:lnSpc>
              <a:spcBef>
                <a:spcPts val="0"/>
              </a:spcBef>
              <a:spcAft>
                <a:spcPts val="0"/>
              </a:spcAft>
              <a:buSzPts val="4500"/>
              <a:buChar char="■"/>
              <a:defRPr sz="4500"/>
            </a:lvl6pPr>
            <a:lvl7pPr marL="3200400" lvl="6" indent="-514350">
              <a:lnSpc>
                <a:spcPct val="90000"/>
              </a:lnSpc>
              <a:spcBef>
                <a:spcPts val="0"/>
              </a:spcBef>
              <a:spcAft>
                <a:spcPts val="0"/>
              </a:spcAft>
              <a:buSzPts val="4500"/>
              <a:buChar char="●"/>
              <a:defRPr sz="4500"/>
            </a:lvl7pPr>
            <a:lvl8pPr marL="3657600" lvl="7" indent="-514350">
              <a:lnSpc>
                <a:spcPct val="90000"/>
              </a:lnSpc>
              <a:spcBef>
                <a:spcPts val="0"/>
              </a:spcBef>
              <a:spcAft>
                <a:spcPts val="0"/>
              </a:spcAft>
              <a:buSzPts val="4500"/>
              <a:buChar char="○"/>
              <a:defRPr sz="4500"/>
            </a:lvl8pPr>
            <a:lvl9pPr marL="4114800" lvl="8" indent="-514350">
              <a:lnSpc>
                <a:spcPct val="90000"/>
              </a:lnSpc>
              <a:spcBef>
                <a:spcPts val="0"/>
              </a:spcBef>
              <a:spcAft>
                <a:spcPts val="0"/>
              </a:spcAft>
              <a:buSzPts val="4500"/>
              <a:buChar char="■"/>
              <a:defRPr sz="4500"/>
            </a:lvl9pPr>
          </a:lstStyle>
          <a:p>
            <a:pPr lvl="0"/>
            <a:r>
              <a:rPr lang="en-US"/>
              <a:t>Click to edit Master text styles</a:t>
            </a:r>
          </a:p>
        </p:txBody>
      </p:sp>
      <p:cxnSp>
        <p:nvCxnSpPr>
          <p:cNvPr id="562" name="Google Shape;562;p23"/>
          <p:cNvCxnSpPr/>
          <p:nvPr/>
        </p:nvCxnSpPr>
        <p:spPr>
          <a:xfrm>
            <a:off x="751883" y="9423000"/>
            <a:ext cx="16791900" cy="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Headline with Large Subhead and Bullets" preserve="1">
  <p:cSld name="1_Headline with Large Subhead and Bullets">
    <p:bg>
      <p:bgPr>
        <a:solidFill>
          <a:schemeClr val="accent3"/>
        </a:solidFill>
        <a:effectLst/>
      </p:bgPr>
    </p:bg>
    <p:spTree>
      <p:nvGrpSpPr>
        <p:cNvPr id="1" name="Shape 553"/>
        <p:cNvGrpSpPr/>
        <p:nvPr/>
      </p:nvGrpSpPr>
      <p:grpSpPr>
        <a:xfrm>
          <a:off x="0" y="0"/>
          <a:ext cx="0" cy="0"/>
          <a:chOff x="0" y="0"/>
          <a:chExt cx="0" cy="0"/>
        </a:xfrm>
      </p:grpSpPr>
      <p:sp>
        <p:nvSpPr>
          <p:cNvPr id="554" name="Google Shape;554;p23"/>
          <p:cNvSpPr txBox="1">
            <a:spLocks noGrp="1"/>
          </p:cNvSpPr>
          <p:nvPr>
            <p:ph type="title"/>
          </p:nvPr>
        </p:nvSpPr>
        <p:spPr>
          <a:xfrm>
            <a:off x="741416" y="575550"/>
            <a:ext cx="16737900" cy="905700"/>
          </a:xfrm>
          <a:prstGeom prst="rect">
            <a:avLst/>
          </a:prstGeom>
        </p:spPr>
        <p:txBody>
          <a:bodyPr spcFirstLastPara="1" wrap="square" lIns="0" tIns="0" rIns="0" bIns="0" anchor="t" anchorCtr="0">
            <a:noAutofit/>
          </a:bodyPr>
          <a:lstStyle>
            <a:lvl1pPr lvl="0">
              <a:spcBef>
                <a:spcPts val="0"/>
              </a:spcBef>
              <a:spcAft>
                <a:spcPts val="0"/>
              </a:spcAft>
              <a:buSzPts val="3500"/>
              <a:buNone/>
              <a:defRPr>
                <a:latin typeface="+mj-lt"/>
              </a:defRPr>
            </a:lvl1pPr>
            <a:lvl2pPr lvl="1">
              <a:spcBef>
                <a:spcPts val="0"/>
              </a:spcBef>
              <a:spcAft>
                <a:spcPts val="0"/>
              </a:spcAft>
              <a:buSzPts val="5700"/>
              <a:buNone/>
              <a:defRPr/>
            </a:lvl2pPr>
            <a:lvl3pPr lvl="2">
              <a:spcBef>
                <a:spcPts val="0"/>
              </a:spcBef>
              <a:spcAft>
                <a:spcPts val="0"/>
              </a:spcAft>
              <a:buSzPts val="5700"/>
              <a:buNone/>
              <a:defRPr/>
            </a:lvl3pPr>
            <a:lvl4pPr lvl="3">
              <a:spcBef>
                <a:spcPts val="0"/>
              </a:spcBef>
              <a:spcAft>
                <a:spcPts val="0"/>
              </a:spcAft>
              <a:buSzPts val="5700"/>
              <a:buNone/>
              <a:defRPr/>
            </a:lvl4pPr>
            <a:lvl5pPr lvl="4">
              <a:spcBef>
                <a:spcPts val="0"/>
              </a:spcBef>
              <a:spcAft>
                <a:spcPts val="0"/>
              </a:spcAft>
              <a:buSzPts val="5700"/>
              <a:buNone/>
              <a:defRPr/>
            </a:lvl5pPr>
            <a:lvl6pPr lvl="5">
              <a:spcBef>
                <a:spcPts val="0"/>
              </a:spcBef>
              <a:spcAft>
                <a:spcPts val="0"/>
              </a:spcAft>
              <a:buSzPts val="5700"/>
              <a:buNone/>
              <a:defRPr/>
            </a:lvl6pPr>
            <a:lvl7pPr lvl="6">
              <a:spcBef>
                <a:spcPts val="0"/>
              </a:spcBef>
              <a:spcAft>
                <a:spcPts val="0"/>
              </a:spcAft>
              <a:buSzPts val="5700"/>
              <a:buNone/>
              <a:defRPr/>
            </a:lvl7pPr>
            <a:lvl8pPr lvl="7">
              <a:spcBef>
                <a:spcPts val="0"/>
              </a:spcBef>
              <a:spcAft>
                <a:spcPts val="0"/>
              </a:spcAft>
              <a:buSzPts val="5700"/>
              <a:buNone/>
              <a:defRPr/>
            </a:lvl8pPr>
            <a:lvl9pPr lvl="8">
              <a:spcBef>
                <a:spcPts val="0"/>
              </a:spcBef>
              <a:spcAft>
                <a:spcPts val="0"/>
              </a:spcAft>
              <a:buSzPts val="5700"/>
              <a:buNone/>
              <a:defRPr/>
            </a:lvl9pPr>
          </a:lstStyle>
          <a:p>
            <a:r>
              <a:rPr lang="en-US"/>
              <a:t>Click to edit Master title style</a:t>
            </a:r>
            <a:endParaRPr dirty="0"/>
          </a:p>
        </p:txBody>
      </p:sp>
      <p:sp>
        <p:nvSpPr>
          <p:cNvPr id="556" name="Google Shape;556;p23"/>
          <p:cNvSpPr txBox="1">
            <a:spLocks noGrp="1"/>
          </p:cNvSpPr>
          <p:nvPr>
            <p:ph type="subTitle" idx="1"/>
          </p:nvPr>
        </p:nvSpPr>
        <p:spPr>
          <a:xfrm>
            <a:off x="2744150" y="9690958"/>
            <a:ext cx="7584600" cy="2145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300"/>
              <a:buFont typeface="Noto Sans"/>
              <a:buNone/>
              <a:defRPr sz="1300">
                <a:solidFill>
                  <a:schemeClr val="dk1"/>
                </a:solidFill>
                <a:latin typeface="+mn-lt"/>
                <a:ea typeface="Noto Sans Medium"/>
                <a:cs typeface="Noto Sans Medium"/>
                <a:sym typeface="Noto Sans"/>
              </a:defRPr>
            </a:lvl1pPr>
            <a:lvl2pPr lvl="1">
              <a:spcBef>
                <a:spcPts val="0"/>
              </a:spcBef>
              <a:spcAft>
                <a:spcPts val="0"/>
              </a:spcAft>
              <a:buClr>
                <a:schemeClr val="dk1"/>
              </a:buClr>
              <a:buSzPts val="2800"/>
              <a:buNone/>
              <a:defRPr>
                <a:solidFill>
                  <a:schemeClr val="dk1"/>
                </a:solidFill>
              </a:defRPr>
            </a:lvl2pPr>
            <a:lvl3pPr lvl="2">
              <a:spcBef>
                <a:spcPts val="0"/>
              </a:spcBef>
              <a:spcAft>
                <a:spcPts val="0"/>
              </a:spcAft>
              <a:buClr>
                <a:schemeClr val="dk1"/>
              </a:buClr>
              <a:buSzPts val="2800"/>
              <a:buNone/>
              <a:defRPr>
                <a:solidFill>
                  <a:schemeClr val="dk1"/>
                </a:solidFill>
              </a:defRPr>
            </a:lvl3pPr>
            <a:lvl4pPr lvl="3">
              <a:spcBef>
                <a:spcPts val="0"/>
              </a:spcBef>
              <a:spcAft>
                <a:spcPts val="0"/>
              </a:spcAft>
              <a:buClr>
                <a:schemeClr val="dk1"/>
              </a:buClr>
              <a:buSzPts val="2800"/>
              <a:buNone/>
              <a:defRPr>
                <a:solidFill>
                  <a:schemeClr val="dk1"/>
                </a:solidFill>
              </a:defRPr>
            </a:lvl4pPr>
            <a:lvl5pPr lvl="4">
              <a:spcBef>
                <a:spcPts val="0"/>
              </a:spcBef>
              <a:spcAft>
                <a:spcPts val="0"/>
              </a:spcAft>
              <a:buClr>
                <a:schemeClr val="dk1"/>
              </a:buClr>
              <a:buSzPts val="2800"/>
              <a:buNone/>
              <a:defRPr>
                <a:solidFill>
                  <a:schemeClr val="dk1"/>
                </a:solidFill>
              </a:defRPr>
            </a:lvl5pPr>
            <a:lvl6pPr lvl="5">
              <a:spcBef>
                <a:spcPts val="0"/>
              </a:spcBef>
              <a:spcAft>
                <a:spcPts val="0"/>
              </a:spcAft>
              <a:buClr>
                <a:schemeClr val="dk1"/>
              </a:buClr>
              <a:buSzPts val="2800"/>
              <a:buNone/>
              <a:defRPr>
                <a:solidFill>
                  <a:schemeClr val="dk1"/>
                </a:solidFill>
              </a:defRPr>
            </a:lvl6pPr>
            <a:lvl7pPr lvl="6">
              <a:spcBef>
                <a:spcPts val="0"/>
              </a:spcBef>
              <a:spcAft>
                <a:spcPts val="0"/>
              </a:spcAft>
              <a:buClr>
                <a:schemeClr val="dk1"/>
              </a:buClr>
              <a:buSzPts val="2800"/>
              <a:buNone/>
              <a:defRPr>
                <a:solidFill>
                  <a:schemeClr val="dk1"/>
                </a:solidFill>
              </a:defRPr>
            </a:lvl7pPr>
            <a:lvl8pPr lvl="7">
              <a:spcBef>
                <a:spcPts val="0"/>
              </a:spcBef>
              <a:spcAft>
                <a:spcPts val="0"/>
              </a:spcAft>
              <a:buClr>
                <a:schemeClr val="dk1"/>
              </a:buClr>
              <a:buSzPts val="2800"/>
              <a:buNone/>
              <a:defRPr>
                <a:solidFill>
                  <a:schemeClr val="dk1"/>
                </a:solidFill>
              </a:defRPr>
            </a:lvl8pPr>
            <a:lvl9pPr lvl="8">
              <a:spcBef>
                <a:spcPts val="0"/>
              </a:spcBef>
              <a:spcAft>
                <a:spcPts val="0"/>
              </a:spcAft>
              <a:buClr>
                <a:schemeClr val="dk1"/>
              </a:buClr>
              <a:buSzPts val="2800"/>
              <a:buNone/>
              <a:defRPr>
                <a:solidFill>
                  <a:schemeClr val="dk1"/>
                </a:solidFill>
              </a:defRPr>
            </a:lvl9pPr>
          </a:lstStyle>
          <a:p>
            <a:r>
              <a:rPr lang="en-US"/>
              <a:t>Click to edit Master subtitle style</a:t>
            </a:r>
            <a:endParaRPr dirty="0"/>
          </a:p>
        </p:txBody>
      </p:sp>
      <p:sp>
        <p:nvSpPr>
          <p:cNvPr id="557" name="Google Shape;557;p23"/>
          <p:cNvSpPr txBox="1">
            <a:spLocks noGrp="1"/>
          </p:cNvSpPr>
          <p:nvPr>
            <p:ph type="subTitle" idx="2"/>
          </p:nvPr>
        </p:nvSpPr>
        <p:spPr>
          <a:xfrm>
            <a:off x="741416" y="2050075"/>
            <a:ext cx="11083500" cy="2172300"/>
          </a:xfrm>
          <a:prstGeom prst="rect">
            <a:avLst/>
          </a:prstGeom>
        </p:spPr>
        <p:txBody>
          <a:bodyPr spcFirstLastPara="1" wrap="square" lIns="0" tIns="0" rIns="0" bIns="0" anchor="t" anchorCtr="0">
            <a:noAutofit/>
          </a:bodyPr>
          <a:lstStyle>
            <a:lvl1pPr marL="7938" lvl="0" indent="-7938">
              <a:lnSpc>
                <a:spcPct val="100000"/>
              </a:lnSpc>
              <a:spcBef>
                <a:spcPts val="0"/>
              </a:spcBef>
              <a:spcAft>
                <a:spcPts val="0"/>
              </a:spcAft>
              <a:buSzPts val="4500"/>
              <a:buNone/>
              <a:tabLst/>
              <a:defRPr sz="4500">
                <a:latin typeface="+mj-l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subtitle style</a:t>
            </a:r>
            <a:endParaRPr dirty="0"/>
          </a:p>
        </p:txBody>
      </p:sp>
      <p:cxnSp>
        <p:nvCxnSpPr>
          <p:cNvPr id="559" name="Google Shape;559;p23"/>
          <p:cNvCxnSpPr/>
          <p:nvPr/>
        </p:nvCxnSpPr>
        <p:spPr>
          <a:xfrm>
            <a:off x="751883" y="1541054"/>
            <a:ext cx="16781400" cy="0"/>
          </a:xfrm>
          <a:prstGeom prst="straightConnector1">
            <a:avLst/>
          </a:prstGeom>
          <a:noFill/>
          <a:ln w="76200" cap="flat" cmpd="sng">
            <a:solidFill>
              <a:schemeClr val="dk1"/>
            </a:solidFill>
            <a:prstDash val="solid"/>
            <a:round/>
            <a:headEnd type="none" w="med" len="med"/>
            <a:tailEnd type="none" w="med" len="med"/>
          </a:ln>
        </p:spPr>
      </p:cxnSp>
      <p:sp>
        <p:nvSpPr>
          <p:cNvPr id="560" name="Google Shape;560;p23"/>
          <p:cNvSpPr txBox="1">
            <a:spLocks noGrp="1"/>
          </p:cNvSpPr>
          <p:nvPr>
            <p:ph type="body" idx="3"/>
          </p:nvPr>
        </p:nvSpPr>
        <p:spPr>
          <a:xfrm>
            <a:off x="747025" y="5168250"/>
            <a:ext cx="8233200" cy="3058800"/>
          </a:xfrm>
          <a:prstGeom prst="rect">
            <a:avLst/>
          </a:prstGeom>
        </p:spPr>
        <p:txBody>
          <a:bodyPr spcFirstLastPara="1" wrap="square" lIns="0" tIns="0" rIns="0" bIns="0" anchor="t" anchorCtr="0">
            <a:noAutofit/>
          </a:bodyPr>
          <a:lstStyle>
            <a:lvl1pPr marL="457200" lvl="0" indent="-514350">
              <a:lnSpc>
                <a:spcPct val="90000"/>
              </a:lnSpc>
              <a:spcBef>
                <a:spcPts val="0"/>
              </a:spcBef>
              <a:spcAft>
                <a:spcPts val="0"/>
              </a:spcAft>
              <a:buSzPts val="4500"/>
              <a:buChar char="●"/>
              <a:defRPr sz="4500">
                <a:latin typeface="+mj-lt"/>
              </a:defRPr>
            </a:lvl1pPr>
            <a:lvl2pPr marL="914400" lvl="1" indent="-514350">
              <a:lnSpc>
                <a:spcPct val="90000"/>
              </a:lnSpc>
              <a:spcBef>
                <a:spcPts val="1200"/>
              </a:spcBef>
              <a:spcAft>
                <a:spcPts val="0"/>
              </a:spcAft>
              <a:buSzPts val="4500"/>
              <a:buFont typeface="Wingdings" pitchFamily="2" charset="2"/>
              <a:buChar char="§"/>
              <a:defRPr sz="4000"/>
            </a:lvl2pPr>
            <a:lvl3pPr marL="1428750" lvl="2" indent="-571500">
              <a:lnSpc>
                <a:spcPct val="90000"/>
              </a:lnSpc>
              <a:spcBef>
                <a:spcPts val="1200"/>
              </a:spcBef>
              <a:spcAft>
                <a:spcPts val="0"/>
              </a:spcAft>
              <a:buSzPts val="4500"/>
              <a:buFont typeface="Arial" panose="020B0604020202020204" pitchFamily="34" charset="0"/>
              <a:buChar char="•"/>
              <a:defRPr sz="3600"/>
            </a:lvl3pPr>
            <a:lvl4pPr marL="1828800" lvl="3" indent="-514350">
              <a:lnSpc>
                <a:spcPct val="90000"/>
              </a:lnSpc>
              <a:spcBef>
                <a:spcPts val="1200"/>
              </a:spcBef>
              <a:spcAft>
                <a:spcPts val="0"/>
              </a:spcAft>
              <a:buSzPts val="4500"/>
              <a:buChar char="●"/>
              <a:defRPr sz="4500"/>
            </a:lvl4pPr>
            <a:lvl5pPr marL="2286000" lvl="4" indent="-514350">
              <a:lnSpc>
                <a:spcPct val="90000"/>
              </a:lnSpc>
              <a:spcBef>
                <a:spcPts val="1200"/>
              </a:spcBef>
              <a:spcAft>
                <a:spcPts val="0"/>
              </a:spcAft>
              <a:buSzPts val="4500"/>
              <a:buChar char="○"/>
              <a:defRPr sz="4500"/>
            </a:lvl5pPr>
            <a:lvl6pPr marL="2743200" lvl="5" indent="-514350">
              <a:lnSpc>
                <a:spcPct val="90000"/>
              </a:lnSpc>
              <a:spcBef>
                <a:spcPts val="1200"/>
              </a:spcBef>
              <a:spcAft>
                <a:spcPts val="0"/>
              </a:spcAft>
              <a:buSzPts val="4500"/>
              <a:buChar char="■"/>
              <a:defRPr sz="4500"/>
            </a:lvl6pPr>
            <a:lvl7pPr marL="3200400" lvl="6" indent="-514350">
              <a:lnSpc>
                <a:spcPct val="90000"/>
              </a:lnSpc>
              <a:spcBef>
                <a:spcPts val="1200"/>
              </a:spcBef>
              <a:spcAft>
                <a:spcPts val="0"/>
              </a:spcAft>
              <a:buSzPts val="4500"/>
              <a:buChar char="●"/>
              <a:defRPr sz="4500"/>
            </a:lvl7pPr>
            <a:lvl8pPr marL="3657600" lvl="7" indent="-514350">
              <a:lnSpc>
                <a:spcPct val="90000"/>
              </a:lnSpc>
              <a:spcBef>
                <a:spcPts val="1200"/>
              </a:spcBef>
              <a:spcAft>
                <a:spcPts val="0"/>
              </a:spcAft>
              <a:buSzPts val="4500"/>
              <a:buChar char="○"/>
              <a:defRPr sz="4500"/>
            </a:lvl8pPr>
            <a:lvl9pPr marL="4114800" lvl="8" indent="-514350">
              <a:lnSpc>
                <a:spcPct val="90000"/>
              </a:lnSpc>
              <a:spcBef>
                <a:spcPts val="1200"/>
              </a:spcBef>
              <a:spcAft>
                <a:spcPts val="1200"/>
              </a:spcAft>
              <a:buSzPts val="4500"/>
              <a:buChar char="■"/>
              <a:defRPr sz="4500"/>
            </a:lvl9pPr>
          </a:lstStyle>
          <a:p>
            <a:pPr lvl="0"/>
            <a:r>
              <a:rPr lang="en-US" dirty="0"/>
              <a:t>Click to edit Master text styles</a:t>
            </a:r>
          </a:p>
          <a:p>
            <a:pPr lvl="1"/>
            <a:r>
              <a:rPr lang="en-US" dirty="0"/>
              <a:t>Click to Edit</a:t>
            </a:r>
          </a:p>
          <a:p>
            <a:pPr lvl="2"/>
            <a:r>
              <a:rPr lang="en-US" dirty="0"/>
              <a:t>Click to Edit</a:t>
            </a:r>
          </a:p>
        </p:txBody>
      </p:sp>
      <p:sp>
        <p:nvSpPr>
          <p:cNvPr id="561" name="Google Shape;561;p23"/>
          <p:cNvSpPr txBox="1">
            <a:spLocks noGrp="1"/>
          </p:cNvSpPr>
          <p:nvPr>
            <p:ph type="body" idx="4"/>
          </p:nvPr>
        </p:nvSpPr>
        <p:spPr>
          <a:xfrm>
            <a:off x="9304150" y="5168250"/>
            <a:ext cx="8233200" cy="3058800"/>
          </a:xfrm>
          <a:prstGeom prst="rect">
            <a:avLst/>
          </a:prstGeom>
        </p:spPr>
        <p:txBody>
          <a:bodyPr spcFirstLastPara="1" wrap="square" lIns="0" tIns="0" rIns="0" bIns="0" anchor="t" anchorCtr="0">
            <a:noAutofit/>
          </a:bodyPr>
          <a:lstStyle>
            <a:lvl1pPr marL="457200" lvl="0" indent="-514350">
              <a:lnSpc>
                <a:spcPct val="90000"/>
              </a:lnSpc>
              <a:spcBef>
                <a:spcPts val="0"/>
              </a:spcBef>
              <a:spcAft>
                <a:spcPts val="0"/>
              </a:spcAft>
              <a:buSzPts val="4500"/>
              <a:buChar char="●"/>
              <a:defRPr sz="4500">
                <a:latin typeface="+mj-lt"/>
              </a:defRPr>
            </a:lvl1pPr>
            <a:lvl2pPr marL="914400" lvl="1" indent="-514350">
              <a:lnSpc>
                <a:spcPct val="90000"/>
              </a:lnSpc>
              <a:spcBef>
                <a:spcPts val="0"/>
              </a:spcBef>
              <a:spcAft>
                <a:spcPts val="0"/>
              </a:spcAft>
              <a:buSzPts val="4500"/>
              <a:buFont typeface="Wingdings" pitchFamily="2" charset="2"/>
              <a:buChar char="§"/>
              <a:defRPr sz="4000"/>
            </a:lvl2pPr>
            <a:lvl3pPr marL="1428750" lvl="2" indent="-571500">
              <a:lnSpc>
                <a:spcPct val="90000"/>
              </a:lnSpc>
              <a:spcBef>
                <a:spcPts val="0"/>
              </a:spcBef>
              <a:spcAft>
                <a:spcPts val="0"/>
              </a:spcAft>
              <a:buSzPts val="4500"/>
              <a:buFont typeface="Arial" panose="020B0604020202020204" pitchFamily="34" charset="0"/>
              <a:buChar char="•"/>
              <a:defRPr sz="3600"/>
            </a:lvl3pPr>
            <a:lvl4pPr marL="1828800" lvl="3" indent="-514350">
              <a:lnSpc>
                <a:spcPct val="90000"/>
              </a:lnSpc>
              <a:spcBef>
                <a:spcPts val="0"/>
              </a:spcBef>
              <a:spcAft>
                <a:spcPts val="0"/>
              </a:spcAft>
              <a:buSzPts val="4500"/>
              <a:buChar char="●"/>
              <a:defRPr sz="4500"/>
            </a:lvl4pPr>
            <a:lvl5pPr marL="2286000" lvl="4" indent="-514350">
              <a:lnSpc>
                <a:spcPct val="90000"/>
              </a:lnSpc>
              <a:spcBef>
                <a:spcPts val="0"/>
              </a:spcBef>
              <a:spcAft>
                <a:spcPts val="0"/>
              </a:spcAft>
              <a:buSzPts val="4500"/>
              <a:buChar char="○"/>
              <a:defRPr sz="4500"/>
            </a:lvl5pPr>
            <a:lvl6pPr marL="2743200" lvl="5" indent="-514350">
              <a:lnSpc>
                <a:spcPct val="90000"/>
              </a:lnSpc>
              <a:spcBef>
                <a:spcPts val="0"/>
              </a:spcBef>
              <a:spcAft>
                <a:spcPts val="0"/>
              </a:spcAft>
              <a:buSzPts val="4500"/>
              <a:buChar char="■"/>
              <a:defRPr sz="4500"/>
            </a:lvl6pPr>
            <a:lvl7pPr marL="3200400" lvl="6" indent="-514350">
              <a:lnSpc>
                <a:spcPct val="90000"/>
              </a:lnSpc>
              <a:spcBef>
                <a:spcPts val="0"/>
              </a:spcBef>
              <a:spcAft>
                <a:spcPts val="0"/>
              </a:spcAft>
              <a:buSzPts val="4500"/>
              <a:buChar char="●"/>
              <a:defRPr sz="4500"/>
            </a:lvl7pPr>
            <a:lvl8pPr marL="3657600" lvl="7" indent="-514350">
              <a:lnSpc>
                <a:spcPct val="90000"/>
              </a:lnSpc>
              <a:spcBef>
                <a:spcPts val="0"/>
              </a:spcBef>
              <a:spcAft>
                <a:spcPts val="0"/>
              </a:spcAft>
              <a:buSzPts val="4500"/>
              <a:buChar char="○"/>
              <a:defRPr sz="4500"/>
            </a:lvl8pPr>
            <a:lvl9pPr marL="4114800" lvl="8" indent="-514350">
              <a:lnSpc>
                <a:spcPct val="90000"/>
              </a:lnSpc>
              <a:spcBef>
                <a:spcPts val="0"/>
              </a:spcBef>
              <a:spcAft>
                <a:spcPts val="0"/>
              </a:spcAft>
              <a:buSzPts val="4500"/>
              <a:buChar char="■"/>
              <a:defRPr sz="4500"/>
            </a:lvl9pPr>
          </a:lstStyle>
          <a:p>
            <a:pPr lvl="0"/>
            <a:r>
              <a:rPr lang="en-US" dirty="0"/>
              <a:t>Click to edit Master text styles</a:t>
            </a:r>
          </a:p>
          <a:p>
            <a:pPr lvl="1"/>
            <a:r>
              <a:rPr lang="en-US" dirty="0"/>
              <a:t>Click to Edit</a:t>
            </a:r>
          </a:p>
          <a:p>
            <a:pPr lvl="2"/>
            <a:r>
              <a:rPr lang="en-US" dirty="0"/>
              <a:t>Click to Edit</a:t>
            </a:r>
          </a:p>
          <a:p>
            <a:pPr lvl="0"/>
            <a:endParaRPr lang="en-US" dirty="0"/>
          </a:p>
        </p:txBody>
      </p:sp>
      <p:cxnSp>
        <p:nvCxnSpPr>
          <p:cNvPr id="562" name="Google Shape;562;p23"/>
          <p:cNvCxnSpPr/>
          <p:nvPr/>
        </p:nvCxnSpPr>
        <p:spPr>
          <a:xfrm>
            <a:off x="751883" y="9423000"/>
            <a:ext cx="167919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4559579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Headline Only [Timeline]" preserve="1">
  <p:cSld name="1_Headline Only [Timeline]">
    <p:bg>
      <p:bgPr>
        <a:solidFill>
          <a:schemeClr val="tx1"/>
        </a:solidFill>
        <a:effectLst/>
      </p:bgPr>
    </p:bg>
    <p:spTree>
      <p:nvGrpSpPr>
        <p:cNvPr id="1" name="Shape 582"/>
        <p:cNvGrpSpPr/>
        <p:nvPr/>
      </p:nvGrpSpPr>
      <p:grpSpPr>
        <a:xfrm>
          <a:off x="0" y="0"/>
          <a:ext cx="0" cy="0"/>
          <a:chOff x="0" y="0"/>
          <a:chExt cx="0" cy="0"/>
        </a:xfrm>
      </p:grpSpPr>
      <p:sp>
        <p:nvSpPr>
          <p:cNvPr id="583" name="Google Shape;583;p25"/>
          <p:cNvSpPr txBox="1">
            <a:spLocks noGrp="1"/>
          </p:cNvSpPr>
          <p:nvPr>
            <p:ph type="title"/>
          </p:nvPr>
        </p:nvSpPr>
        <p:spPr>
          <a:xfrm>
            <a:off x="741416" y="575550"/>
            <a:ext cx="16737900" cy="905700"/>
          </a:xfrm>
          <a:prstGeom prst="rect">
            <a:avLst/>
          </a:prstGeom>
        </p:spPr>
        <p:txBody>
          <a:bodyPr spcFirstLastPara="1" wrap="square" lIns="0" tIns="0" rIns="0" bIns="0" anchor="t" anchorCtr="0">
            <a:noAutofit/>
          </a:bodyPr>
          <a:lstStyle>
            <a:lvl1pPr lvl="0">
              <a:spcBef>
                <a:spcPts val="0"/>
              </a:spcBef>
              <a:spcAft>
                <a:spcPts val="0"/>
              </a:spcAft>
              <a:buSzPts val="3500"/>
              <a:buNone/>
              <a:defRPr>
                <a:solidFill>
                  <a:schemeClr val="bg1"/>
                </a:solidFill>
                <a:latin typeface="+mj-lt"/>
              </a:defRPr>
            </a:lvl1pPr>
            <a:lvl2pPr lvl="1">
              <a:spcBef>
                <a:spcPts val="0"/>
              </a:spcBef>
              <a:spcAft>
                <a:spcPts val="0"/>
              </a:spcAft>
              <a:buSzPts val="5700"/>
              <a:buNone/>
              <a:defRPr/>
            </a:lvl2pPr>
            <a:lvl3pPr lvl="2">
              <a:spcBef>
                <a:spcPts val="0"/>
              </a:spcBef>
              <a:spcAft>
                <a:spcPts val="0"/>
              </a:spcAft>
              <a:buSzPts val="5700"/>
              <a:buNone/>
              <a:defRPr/>
            </a:lvl3pPr>
            <a:lvl4pPr lvl="3">
              <a:spcBef>
                <a:spcPts val="0"/>
              </a:spcBef>
              <a:spcAft>
                <a:spcPts val="0"/>
              </a:spcAft>
              <a:buSzPts val="5700"/>
              <a:buNone/>
              <a:defRPr/>
            </a:lvl4pPr>
            <a:lvl5pPr lvl="4">
              <a:spcBef>
                <a:spcPts val="0"/>
              </a:spcBef>
              <a:spcAft>
                <a:spcPts val="0"/>
              </a:spcAft>
              <a:buSzPts val="5700"/>
              <a:buNone/>
              <a:defRPr/>
            </a:lvl5pPr>
            <a:lvl6pPr lvl="5">
              <a:spcBef>
                <a:spcPts val="0"/>
              </a:spcBef>
              <a:spcAft>
                <a:spcPts val="0"/>
              </a:spcAft>
              <a:buSzPts val="5700"/>
              <a:buNone/>
              <a:defRPr/>
            </a:lvl6pPr>
            <a:lvl7pPr lvl="6">
              <a:spcBef>
                <a:spcPts val="0"/>
              </a:spcBef>
              <a:spcAft>
                <a:spcPts val="0"/>
              </a:spcAft>
              <a:buSzPts val="5700"/>
              <a:buNone/>
              <a:defRPr/>
            </a:lvl7pPr>
            <a:lvl8pPr lvl="7">
              <a:spcBef>
                <a:spcPts val="0"/>
              </a:spcBef>
              <a:spcAft>
                <a:spcPts val="0"/>
              </a:spcAft>
              <a:buSzPts val="5700"/>
              <a:buNone/>
              <a:defRPr/>
            </a:lvl8pPr>
            <a:lvl9pPr lvl="8">
              <a:spcBef>
                <a:spcPts val="0"/>
              </a:spcBef>
              <a:spcAft>
                <a:spcPts val="0"/>
              </a:spcAft>
              <a:buSzPts val="5700"/>
              <a:buNone/>
              <a:defRPr/>
            </a:lvl9pPr>
          </a:lstStyle>
          <a:p>
            <a:r>
              <a:rPr lang="en-US" dirty="0"/>
              <a:t>Click to edit Master title style</a:t>
            </a:r>
            <a:endParaRPr dirty="0"/>
          </a:p>
        </p:txBody>
      </p:sp>
      <p:cxnSp>
        <p:nvCxnSpPr>
          <p:cNvPr id="585" name="Google Shape;585;p25"/>
          <p:cNvCxnSpPr/>
          <p:nvPr/>
        </p:nvCxnSpPr>
        <p:spPr>
          <a:xfrm>
            <a:off x="751883" y="1541054"/>
            <a:ext cx="16781400" cy="0"/>
          </a:xfrm>
          <a:prstGeom prst="straightConnector1">
            <a:avLst/>
          </a:prstGeom>
          <a:noFill/>
          <a:ln w="76200" cap="flat" cmpd="sng">
            <a:solidFill>
              <a:schemeClr val="bg1"/>
            </a:solidFill>
            <a:prstDash val="solid"/>
            <a:round/>
            <a:headEnd type="none" w="med" len="med"/>
            <a:tailEnd type="none" w="med" len="med"/>
          </a:ln>
        </p:spPr>
      </p:cxnSp>
      <p:sp>
        <p:nvSpPr>
          <p:cNvPr id="586" name="Google Shape;586;p25"/>
          <p:cNvSpPr txBox="1">
            <a:spLocks noGrp="1"/>
          </p:cNvSpPr>
          <p:nvPr>
            <p:ph type="subTitle" idx="1"/>
          </p:nvPr>
        </p:nvSpPr>
        <p:spPr>
          <a:xfrm>
            <a:off x="2744150" y="9690958"/>
            <a:ext cx="7584600" cy="2145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300"/>
              <a:buFont typeface="Noto Sans"/>
              <a:buNone/>
              <a:defRPr sz="1300">
                <a:solidFill>
                  <a:schemeClr val="bg1"/>
                </a:solidFill>
                <a:latin typeface="+mn-lt"/>
                <a:ea typeface="Noto Sans Medium"/>
                <a:cs typeface="Noto Sans Medium"/>
                <a:sym typeface="Noto Sans"/>
              </a:defRPr>
            </a:lvl1pPr>
            <a:lvl2pPr lvl="1">
              <a:spcBef>
                <a:spcPts val="0"/>
              </a:spcBef>
              <a:spcAft>
                <a:spcPts val="0"/>
              </a:spcAft>
              <a:buClr>
                <a:schemeClr val="dk1"/>
              </a:buClr>
              <a:buSzPts val="2800"/>
              <a:buNone/>
              <a:defRPr>
                <a:solidFill>
                  <a:schemeClr val="dk1"/>
                </a:solidFill>
              </a:defRPr>
            </a:lvl2pPr>
            <a:lvl3pPr lvl="2">
              <a:spcBef>
                <a:spcPts val="0"/>
              </a:spcBef>
              <a:spcAft>
                <a:spcPts val="0"/>
              </a:spcAft>
              <a:buClr>
                <a:schemeClr val="dk1"/>
              </a:buClr>
              <a:buSzPts val="2800"/>
              <a:buNone/>
              <a:defRPr>
                <a:solidFill>
                  <a:schemeClr val="dk1"/>
                </a:solidFill>
              </a:defRPr>
            </a:lvl3pPr>
            <a:lvl4pPr lvl="3">
              <a:spcBef>
                <a:spcPts val="0"/>
              </a:spcBef>
              <a:spcAft>
                <a:spcPts val="0"/>
              </a:spcAft>
              <a:buClr>
                <a:schemeClr val="dk1"/>
              </a:buClr>
              <a:buSzPts val="2800"/>
              <a:buNone/>
              <a:defRPr>
                <a:solidFill>
                  <a:schemeClr val="dk1"/>
                </a:solidFill>
              </a:defRPr>
            </a:lvl4pPr>
            <a:lvl5pPr lvl="4">
              <a:spcBef>
                <a:spcPts val="0"/>
              </a:spcBef>
              <a:spcAft>
                <a:spcPts val="0"/>
              </a:spcAft>
              <a:buClr>
                <a:schemeClr val="dk1"/>
              </a:buClr>
              <a:buSzPts val="2800"/>
              <a:buNone/>
              <a:defRPr>
                <a:solidFill>
                  <a:schemeClr val="dk1"/>
                </a:solidFill>
              </a:defRPr>
            </a:lvl5pPr>
            <a:lvl6pPr lvl="5">
              <a:spcBef>
                <a:spcPts val="0"/>
              </a:spcBef>
              <a:spcAft>
                <a:spcPts val="0"/>
              </a:spcAft>
              <a:buClr>
                <a:schemeClr val="dk1"/>
              </a:buClr>
              <a:buSzPts val="2800"/>
              <a:buNone/>
              <a:defRPr>
                <a:solidFill>
                  <a:schemeClr val="dk1"/>
                </a:solidFill>
              </a:defRPr>
            </a:lvl6pPr>
            <a:lvl7pPr lvl="6">
              <a:spcBef>
                <a:spcPts val="0"/>
              </a:spcBef>
              <a:spcAft>
                <a:spcPts val="0"/>
              </a:spcAft>
              <a:buClr>
                <a:schemeClr val="dk1"/>
              </a:buClr>
              <a:buSzPts val="2800"/>
              <a:buNone/>
              <a:defRPr>
                <a:solidFill>
                  <a:schemeClr val="dk1"/>
                </a:solidFill>
              </a:defRPr>
            </a:lvl7pPr>
            <a:lvl8pPr lvl="7">
              <a:spcBef>
                <a:spcPts val="0"/>
              </a:spcBef>
              <a:spcAft>
                <a:spcPts val="0"/>
              </a:spcAft>
              <a:buClr>
                <a:schemeClr val="dk1"/>
              </a:buClr>
              <a:buSzPts val="2800"/>
              <a:buNone/>
              <a:defRPr>
                <a:solidFill>
                  <a:schemeClr val="dk1"/>
                </a:solidFill>
              </a:defRPr>
            </a:lvl8pPr>
            <a:lvl9pPr lvl="8">
              <a:spcBef>
                <a:spcPts val="0"/>
              </a:spcBef>
              <a:spcAft>
                <a:spcPts val="0"/>
              </a:spcAft>
              <a:buClr>
                <a:schemeClr val="dk1"/>
              </a:buClr>
              <a:buSzPts val="2800"/>
              <a:buNone/>
              <a:defRPr>
                <a:solidFill>
                  <a:schemeClr val="dk1"/>
                </a:solidFill>
              </a:defRPr>
            </a:lvl9pPr>
          </a:lstStyle>
          <a:p>
            <a:r>
              <a:rPr lang="en-US" dirty="0"/>
              <a:t>Click to edit Master subtitle style</a:t>
            </a:r>
            <a:endParaRPr dirty="0"/>
          </a:p>
        </p:txBody>
      </p:sp>
      <p:cxnSp>
        <p:nvCxnSpPr>
          <p:cNvPr id="587" name="Google Shape;587;p25"/>
          <p:cNvCxnSpPr/>
          <p:nvPr/>
        </p:nvCxnSpPr>
        <p:spPr>
          <a:xfrm>
            <a:off x="751883" y="9423000"/>
            <a:ext cx="16791900" cy="0"/>
          </a:xfrm>
          <a:prstGeom prst="straightConnector1">
            <a:avLst/>
          </a:prstGeom>
          <a:noFill/>
          <a:ln w="9525" cap="flat" cmpd="sng">
            <a:solidFill>
              <a:schemeClr val="bg1"/>
            </a:solidFill>
            <a:prstDash val="solid"/>
            <a:round/>
            <a:headEnd type="none" w="med" len="med"/>
            <a:tailEnd type="none" w="med" len="med"/>
          </a:ln>
        </p:spPr>
      </p:cxnSp>
      <p:grpSp>
        <p:nvGrpSpPr>
          <p:cNvPr id="2" name="Group 1">
            <a:extLst>
              <a:ext uri="{FF2B5EF4-FFF2-40B4-BE49-F238E27FC236}">
                <a16:creationId xmlns:a16="http://schemas.microsoft.com/office/drawing/2014/main" id="{EFDB8B75-E894-5886-210B-DE4A1A5723E0}"/>
              </a:ext>
            </a:extLst>
          </p:cNvPr>
          <p:cNvGrpSpPr/>
          <p:nvPr userDrawn="1"/>
        </p:nvGrpSpPr>
        <p:grpSpPr>
          <a:xfrm>
            <a:off x="754116" y="9631886"/>
            <a:ext cx="1442273" cy="334603"/>
            <a:chOff x="1150478" y="8705235"/>
            <a:chExt cx="2677178" cy="621097"/>
          </a:xfrm>
          <a:solidFill>
            <a:schemeClr val="bg1"/>
          </a:solidFill>
        </p:grpSpPr>
        <p:grpSp>
          <p:nvGrpSpPr>
            <p:cNvPr id="3" name="Picture 3">
              <a:extLst>
                <a:ext uri="{FF2B5EF4-FFF2-40B4-BE49-F238E27FC236}">
                  <a16:creationId xmlns:a16="http://schemas.microsoft.com/office/drawing/2014/main" id="{A24531A5-8CF6-D51B-69D8-F652D3FBF762}"/>
                </a:ext>
              </a:extLst>
            </p:cNvPr>
            <p:cNvGrpSpPr/>
            <p:nvPr/>
          </p:nvGrpSpPr>
          <p:grpSpPr>
            <a:xfrm>
              <a:off x="1150478" y="8705235"/>
              <a:ext cx="522142" cy="621097"/>
              <a:chOff x="1150478" y="8705235"/>
              <a:chExt cx="522142" cy="621097"/>
            </a:xfrm>
            <a:grpFill/>
          </p:grpSpPr>
          <p:sp>
            <p:nvSpPr>
              <p:cNvPr id="16" name="Freeform 15">
                <a:extLst>
                  <a:ext uri="{FF2B5EF4-FFF2-40B4-BE49-F238E27FC236}">
                    <a16:creationId xmlns:a16="http://schemas.microsoft.com/office/drawing/2014/main" id="{716CD50F-1383-992D-68C5-BA7C067E5E8A}"/>
                  </a:ext>
                </a:extLst>
              </p:cNvPr>
              <p:cNvSpPr/>
              <p:nvPr/>
            </p:nvSpPr>
            <p:spPr>
              <a:xfrm>
                <a:off x="1150478" y="8705235"/>
                <a:ext cx="522142" cy="406957"/>
              </a:xfrm>
              <a:custGeom>
                <a:avLst/>
                <a:gdLst>
                  <a:gd name="connsiteX0" fmla="*/ 261118 w 522142"/>
                  <a:gd name="connsiteY0" fmla="*/ 117432 h 406957"/>
                  <a:gd name="connsiteX1" fmla="*/ 0 w 522142"/>
                  <a:gd name="connsiteY1" fmla="*/ 0 h 406957"/>
                  <a:gd name="connsiteX2" fmla="*/ 0 w 522142"/>
                  <a:gd name="connsiteY2" fmla="*/ 289617 h 406957"/>
                  <a:gd name="connsiteX3" fmla="*/ 261118 w 522142"/>
                  <a:gd name="connsiteY3" fmla="*/ 406957 h 406957"/>
                  <a:gd name="connsiteX4" fmla="*/ 522143 w 522142"/>
                  <a:gd name="connsiteY4" fmla="*/ 289617 h 406957"/>
                  <a:gd name="connsiteX5" fmla="*/ 522143 w 522142"/>
                  <a:gd name="connsiteY5" fmla="*/ 0 h 406957"/>
                  <a:gd name="connsiteX6" fmla="*/ 261118 w 522142"/>
                  <a:gd name="connsiteY6" fmla="*/ 117432 h 40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142" h="406957">
                    <a:moveTo>
                      <a:pt x="261118" y="117432"/>
                    </a:moveTo>
                    <a:lnTo>
                      <a:pt x="0" y="0"/>
                    </a:lnTo>
                    <a:lnTo>
                      <a:pt x="0" y="289617"/>
                    </a:lnTo>
                    <a:lnTo>
                      <a:pt x="261118" y="406957"/>
                    </a:lnTo>
                    <a:lnTo>
                      <a:pt x="522143" y="289617"/>
                    </a:lnTo>
                    <a:lnTo>
                      <a:pt x="522143" y="0"/>
                    </a:lnTo>
                    <a:lnTo>
                      <a:pt x="261118" y="117432"/>
                    </a:lnTo>
                    <a:close/>
                  </a:path>
                </a:pathLst>
              </a:custGeom>
              <a:grpFill/>
              <a:ln w="9267"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42D24F57-2165-4BB2-6183-5414DA777EC4}"/>
                  </a:ext>
                </a:extLst>
              </p:cNvPr>
              <p:cNvSpPr/>
              <p:nvPr/>
            </p:nvSpPr>
            <p:spPr>
              <a:xfrm>
                <a:off x="1150478" y="9120580"/>
                <a:ext cx="522142" cy="189790"/>
              </a:xfrm>
              <a:custGeom>
                <a:avLst/>
                <a:gdLst>
                  <a:gd name="connsiteX0" fmla="*/ 261118 w 522142"/>
                  <a:gd name="connsiteY0" fmla="*/ 44890 h 189790"/>
                  <a:gd name="connsiteX1" fmla="*/ 161095 w 522142"/>
                  <a:gd name="connsiteY1" fmla="*/ 0 h 189790"/>
                  <a:gd name="connsiteX2" fmla="*/ 0 w 522142"/>
                  <a:gd name="connsiteY2" fmla="*/ 72450 h 189790"/>
                  <a:gd name="connsiteX3" fmla="*/ 261118 w 522142"/>
                  <a:gd name="connsiteY3" fmla="*/ 189791 h 189790"/>
                  <a:gd name="connsiteX4" fmla="*/ 522143 w 522142"/>
                  <a:gd name="connsiteY4" fmla="*/ 72450 h 189790"/>
                  <a:gd name="connsiteX5" fmla="*/ 361047 w 522142"/>
                  <a:gd name="connsiteY5" fmla="*/ 0 h 189790"/>
                  <a:gd name="connsiteX6" fmla="*/ 261118 w 522142"/>
                  <a:gd name="connsiteY6" fmla="*/ 44890 h 18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142" h="189790">
                    <a:moveTo>
                      <a:pt x="261118" y="44890"/>
                    </a:moveTo>
                    <a:lnTo>
                      <a:pt x="161095" y="0"/>
                    </a:lnTo>
                    <a:lnTo>
                      <a:pt x="0" y="72450"/>
                    </a:lnTo>
                    <a:lnTo>
                      <a:pt x="261118" y="189791"/>
                    </a:lnTo>
                    <a:lnTo>
                      <a:pt x="522143" y="72450"/>
                    </a:lnTo>
                    <a:lnTo>
                      <a:pt x="361047" y="0"/>
                    </a:lnTo>
                    <a:lnTo>
                      <a:pt x="261118" y="44890"/>
                    </a:lnTo>
                    <a:close/>
                  </a:path>
                </a:pathLst>
              </a:custGeom>
              <a:grpFill/>
              <a:ln w="9267" cap="flat">
                <a:noFill/>
                <a:prstDash val="solid"/>
                <a:miter/>
              </a:ln>
            </p:spPr>
            <p:txBody>
              <a:bodyPr rtlCol="0" anchor="ctr"/>
              <a:lstStyle/>
              <a:p>
                <a:endParaRPr lang="en-US"/>
              </a:p>
            </p:txBody>
          </p:sp>
        </p:grpSp>
        <p:grpSp>
          <p:nvGrpSpPr>
            <p:cNvPr id="4" name="Picture 3">
              <a:extLst>
                <a:ext uri="{FF2B5EF4-FFF2-40B4-BE49-F238E27FC236}">
                  <a16:creationId xmlns:a16="http://schemas.microsoft.com/office/drawing/2014/main" id="{27AA155C-CFCF-6708-738D-64811ACC1E65}"/>
                </a:ext>
              </a:extLst>
            </p:cNvPr>
            <p:cNvGrpSpPr/>
            <p:nvPr/>
          </p:nvGrpSpPr>
          <p:grpSpPr>
            <a:xfrm>
              <a:off x="1867181" y="8779436"/>
              <a:ext cx="1960475" cy="367454"/>
              <a:chOff x="1867181" y="8779436"/>
              <a:chExt cx="1960475" cy="367454"/>
            </a:xfrm>
            <a:grpFill/>
          </p:grpSpPr>
          <p:sp>
            <p:nvSpPr>
              <p:cNvPr id="5" name="Freeform 4">
                <a:extLst>
                  <a:ext uri="{FF2B5EF4-FFF2-40B4-BE49-F238E27FC236}">
                    <a16:creationId xmlns:a16="http://schemas.microsoft.com/office/drawing/2014/main" id="{14A995EF-4E9E-3D60-C35B-31E86F73565D}"/>
                  </a:ext>
                </a:extLst>
              </p:cNvPr>
              <p:cNvSpPr/>
              <p:nvPr/>
            </p:nvSpPr>
            <p:spPr>
              <a:xfrm>
                <a:off x="2865824" y="8893735"/>
                <a:ext cx="137112" cy="236247"/>
              </a:xfrm>
              <a:custGeom>
                <a:avLst/>
                <a:gdLst>
                  <a:gd name="connsiteX0" fmla="*/ 119450 w 137112"/>
                  <a:gd name="connsiteY0" fmla="*/ 0 h 236247"/>
                  <a:gd name="connsiteX1" fmla="*/ 82732 w 137112"/>
                  <a:gd name="connsiteY1" fmla="*/ 10877 h 236247"/>
                  <a:gd name="connsiteX2" fmla="*/ 57076 w 137112"/>
                  <a:gd name="connsiteY2" fmla="*/ 43507 h 236247"/>
                  <a:gd name="connsiteX3" fmla="*/ 56704 w 137112"/>
                  <a:gd name="connsiteY3" fmla="*/ 44798 h 236247"/>
                  <a:gd name="connsiteX4" fmla="*/ 55496 w 137112"/>
                  <a:gd name="connsiteY4" fmla="*/ 44798 h 236247"/>
                  <a:gd name="connsiteX5" fmla="*/ 55496 w 137112"/>
                  <a:gd name="connsiteY5" fmla="*/ 4793 h 236247"/>
                  <a:gd name="connsiteX6" fmla="*/ 0 w 137112"/>
                  <a:gd name="connsiteY6" fmla="*/ 4793 h 236247"/>
                  <a:gd name="connsiteX7" fmla="*/ 0 w 137112"/>
                  <a:gd name="connsiteY7" fmla="*/ 236247 h 236247"/>
                  <a:gd name="connsiteX8" fmla="*/ 61724 w 137112"/>
                  <a:gd name="connsiteY8" fmla="*/ 236247 h 236247"/>
                  <a:gd name="connsiteX9" fmla="*/ 61724 w 137112"/>
                  <a:gd name="connsiteY9" fmla="*/ 97522 h 236247"/>
                  <a:gd name="connsiteX10" fmla="*/ 82639 w 137112"/>
                  <a:gd name="connsiteY10" fmla="*/ 66551 h 236247"/>
                  <a:gd name="connsiteX11" fmla="*/ 115918 w 137112"/>
                  <a:gd name="connsiteY11" fmla="*/ 57334 h 236247"/>
                  <a:gd name="connsiteX12" fmla="*/ 137112 w 137112"/>
                  <a:gd name="connsiteY12" fmla="*/ 59730 h 236247"/>
                  <a:gd name="connsiteX13" fmla="*/ 137112 w 137112"/>
                  <a:gd name="connsiteY13" fmla="*/ 2212 h 236247"/>
                  <a:gd name="connsiteX14" fmla="*/ 130977 w 137112"/>
                  <a:gd name="connsiteY14" fmla="*/ 737 h 236247"/>
                  <a:gd name="connsiteX15" fmla="*/ 119357 w 137112"/>
                  <a:gd name="connsiteY15" fmla="*/ 0 h 23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12" h="236247">
                    <a:moveTo>
                      <a:pt x="119450" y="0"/>
                    </a:moveTo>
                    <a:cubicBezTo>
                      <a:pt x="104949" y="0"/>
                      <a:pt x="92493" y="3687"/>
                      <a:pt x="82732" y="10877"/>
                    </a:cubicBezTo>
                    <a:cubicBezTo>
                      <a:pt x="72879" y="18159"/>
                      <a:pt x="61259" y="29220"/>
                      <a:pt x="57076" y="43507"/>
                    </a:cubicBezTo>
                    <a:lnTo>
                      <a:pt x="56704" y="44798"/>
                    </a:lnTo>
                    <a:lnTo>
                      <a:pt x="55496" y="44798"/>
                    </a:lnTo>
                    <a:lnTo>
                      <a:pt x="55496" y="4793"/>
                    </a:lnTo>
                    <a:lnTo>
                      <a:pt x="0" y="4793"/>
                    </a:lnTo>
                    <a:lnTo>
                      <a:pt x="0" y="236247"/>
                    </a:lnTo>
                    <a:lnTo>
                      <a:pt x="61724" y="236247"/>
                    </a:lnTo>
                    <a:lnTo>
                      <a:pt x="61724" y="97522"/>
                    </a:lnTo>
                    <a:cubicBezTo>
                      <a:pt x="65163" y="83788"/>
                      <a:pt x="72228" y="73464"/>
                      <a:pt x="82639" y="66551"/>
                    </a:cubicBezTo>
                    <a:cubicBezTo>
                      <a:pt x="91656" y="60560"/>
                      <a:pt x="103183" y="57334"/>
                      <a:pt x="115918" y="57334"/>
                    </a:cubicBezTo>
                    <a:cubicBezTo>
                      <a:pt x="123633" y="57334"/>
                      <a:pt x="130512" y="58071"/>
                      <a:pt x="137112" y="59730"/>
                    </a:cubicBezTo>
                    <a:lnTo>
                      <a:pt x="137112" y="2212"/>
                    </a:lnTo>
                    <a:cubicBezTo>
                      <a:pt x="135532" y="1567"/>
                      <a:pt x="133487" y="1106"/>
                      <a:pt x="130977" y="737"/>
                    </a:cubicBezTo>
                    <a:cubicBezTo>
                      <a:pt x="127724" y="277"/>
                      <a:pt x="123541" y="0"/>
                      <a:pt x="119357" y="0"/>
                    </a:cubicBezTo>
                    <a:close/>
                  </a:path>
                </a:pathLst>
              </a:custGeom>
              <a:grpFill/>
              <a:ln w="9267"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11D89DFA-FAEC-1BC6-A74B-9DBDC2313445}"/>
                  </a:ext>
                </a:extLst>
              </p:cNvPr>
              <p:cNvSpPr/>
              <p:nvPr/>
            </p:nvSpPr>
            <p:spPr>
              <a:xfrm>
                <a:off x="3473302" y="8893735"/>
                <a:ext cx="137112" cy="236247"/>
              </a:xfrm>
              <a:custGeom>
                <a:avLst/>
                <a:gdLst>
                  <a:gd name="connsiteX0" fmla="*/ 119450 w 137112"/>
                  <a:gd name="connsiteY0" fmla="*/ 0 h 236247"/>
                  <a:gd name="connsiteX1" fmla="*/ 82732 w 137112"/>
                  <a:gd name="connsiteY1" fmla="*/ 10877 h 236247"/>
                  <a:gd name="connsiteX2" fmla="*/ 57076 w 137112"/>
                  <a:gd name="connsiteY2" fmla="*/ 43507 h 236247"/>
                  <a:gd name="connsiteX3" fmla="*/ 56704 w 137112"/>
                  <a:gd name="connsiteY3" fmla="*/ 44798 h 236247"/>
                  <a:gd name="connsiteX4" fmla="*/ 55496 w 137112"/>
                  <a:gd name="connsiteY4" fmla="*/ 44798 h 236247"/>
                  <a:gd name="connsiteX5" fmla="*/ 55496 w 137112"/>
                  <a:gd name="connsiteY5" fmla="*/ 4793 h 236247"/>
                  <a:gd name="connsiteX6" fmla="*/ 0 w 137112"/>
                  <a:gd name="connsiteY6" fmla="*/ 4793 h 236247"/>
                  <a:gd name="connsiteX7" fmla="*/ 0 w 137112"/>
                  <a:gd name="connsiteY7" fmla="*/ 236247 h 236247"/>
                  <a:gd name="connsiteX8" fmla="*/ 61724 w 137112"/>
                  <a:gd name="connsiteY8" fmla="*/ 236247 h 236247"/>
                  <a:gd name="connsiteX9" fmla="*/ 61724 w 137112"/>
                  <a:gd name="connsiteY9" fmla="*/ 97522 h 236247"/>
                  <a:gd name="connsiteX10" fmla="*/ 82639 w 137112"/>
                  <a:gd name="connsiteY10" fmla="*/ 66551 h 236247"/>
                  <a:gd name="connsiteX11" fmla="*/ 115918 w 137112"/>
                  <a:gd name="connsiteY11" fmla="*/ 57334 h 236247"/>
                  <a:gd name="connsiteX12" fmla="*/ 137113 w 137112"/>
                  <a:gd name="connsiteY12" fmla="*/ 59730 h 236247"/>
                  <a:gd name="connsiteX13" fmla="*/ 137113 w 137112"/>
                  <a:gd name="connsiteY13" fmla="*/ 2212 h 236247"/>
                  <a:gd name="connsiteX14" fmla="*/ 130977 w 137112"/>
                  <a:gd name="connsiteY14" fmla="*/ 737 h 236247"/>
                  <a:gd name="connsiteX15" fmla="*/ 119358 w 137112"/>
                  <a:gd name="connsiteY15" fmla="*/ 0 h 23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12" h="236247">
                    <a:moveTo>
                      <a:pt x="119450" y="0"/>
                    </a:moveTo>
                    <a:cubicBezTo>
                      <a:pt x="104949" y="0"/>
                      <a:pt x="92493" y="3687"/>
                      <a:pt x="82732" y="10877"/>
                    </a:cubicBezTo>
                    <a:cubicBezTo>
                      <a:pt x="72879" y="18159"/>
                      <a:pt x="61259" y="29220"/>
                      <a:pt x="57076" y="43507"/>
                    </a:cubicBezTo>
                    <a:lnTo>
                      <a:pt x="56704" y="44798"/>
                    </a:lnTo>
                    <a:lnTo>
                      <a:pt x="55496" y="44798"/>
                    </a:lnTo>
                    <a:lnTo>
                      <a:pt x="55496" y="4793"/>
                    </a:lnTo>
                    <a:lnTo>
                      <a:pt x="0" y="4793"/>
                    </a:lnTo>
                    <a:lnTo>
                      <a:pt x="0" y="236247"/>
                    </a:lnTo>
                    <a:lnTo>
                      <a:pt x="61724" y="236247"/>
                    </a:lnTo>
                    <a:lnTo>
                      <a:pt x="61724" y="97522"/>
                    </a:lnTo>
                    <a:cubicBezTo>
                      <a:pt x="65163" y="83788"/>
                      <a:pt x="72228" y="73464"/>
                      <a:pt x="82639" y="66551"/>
                    </a:cubicBezTo>
                    <a:cubicBezTo>
                      <a:pt x="91656" y="60560"/>
                      <a:pt x="103183" y="57334"/>
                      <a:pt x="115918" y="57334"/>
                    </a:cubicBezTo>
                    <a:cubicBezTo>
                      <a:pt x="123634" y="57334"/>
                      <a:pt x="130512" y="58071"/>
                      <a:pt x="137113" y="59730"/>
                    </a:cubicBezTo>
                    <a:lnTo>
                      <a:pt x="137113" y="2212"/>
                    </a:lnTo>
                    <a:cubicBezTo>
                      <a:pt x="135532" y="1567"/>
                      <a:pt x="133487" y="1106"/>
                      <a:pt x="130977" y="737"/>
                    </a:cubicBezTo>
                    <a:cubicBezTo>
                      <a:pt x="127724" y="277"/>
                      <a:pt x="123541" y="0"/>
                      <a:pt x="119358" y="0"/>
                    </a:cubicBezTo>
                    <a:close/>
                  </a:path>
                </a:pathLst>
              </a:custGeom>
              <a:grpFill/>
              <a:ln w="9267"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ED1B2A00-3E10-5D1B-0677-75E7FE987C89}"/>
                  </a:ext>
                </a:extLst>
              </p:cNvPr>
              <p:cNvSpPr/>
              <p:nvPr/>
            </p:nvSpPr>
            <p:spPr>
              <a:xfrm>
                <a:off x="1867181" y="8791512"/>
                <a:ext cx="232022" cy="345936"/>
              </a:xfrm>
              <a:custGeom>
                <a:avLst/>
                <a:gdLst>
                  <a:gd name="connsiteX0" fmla="*/ 215940 w 232022"/>
                  <a:gd name="connsiteY0" fmla="*/ 186841 h 345936"/>
                  <a:gd name="connsiteX1" fmla="*/ 167881 w 232022"/>
                  <a:gd name="connsiteY1" fmla="*/ 152183 h 345936"/>
                  <a:gd name="connsiteX2" fmla="*/ 107087 w 232022"/>
                  <a:gd name="connsiteY2" fmla="*/ 128586 h 345936"/>
                  <a:gd name="connsiteX3" fmla="*/ 82546 w 232022"/>
                  <a:gd name="connsiteY3" fmla="*/ 113192 h 345936"/>
                  <a:gd name="connsiteX4" fmla="*/ 74924 w 232022"/>
                  <a:gd name="connsiteY4" fmla="*/ 91900 h 345936"/>
                  <a:gd name="connsiteX5" fmla="*/ 87659 w 232022"/>
                  <a:gd name="connsiteY5" fmla="*/ 65998 h 345936"/>
                  <a:gd name="connsiteX6" fmla="*/ 121867 w 232022"/>
                  <a:gd name="connsiteY6" fmla="*/ 56873 h 345936"/>
                  <a:gd name="connsiteX7" fmla="*/ 217893 w 232022"/>
                  <a:gd name="connsiteY7" fmla="*/ 95771 h 345936"/>
                  <a:gd name="connsiteX8" fmla="*/ 217893 w 232022"/>
                  <a:gd name="connsiteY8" fmla="*/ 31616 h 345936"/>
                  <a:gd name="connsiteX9" fmla="*/ 119915 w 232022"/>
                  <a:gd name="connsiteY9" fmla="*/ 0 h 345936"/>
                  <a:gd name="connsiteX10" fmla="*/ 38020 w 232022"/>
                  <a:gd name="connsiteY10" fmla="*/ 27008 h 345936"/>
                  <a:gd name="connsiteX11" fmla="*/ 5856 w 232022"/>
                  <a:gd name="connsiteY11" fmla="*/ 97246 h 345936"/>
                  <a:gd name="connsiteX12" fmla="*/ 21473 w 232022"/>
                  <a:gd name="connsiteY12" fmla="*/ 148127 h 345936"/>
                  <a:gd name="connsiteX13" fmla="*/ 69625 w 232022"/>
                  <a:gd name="connsiteY13" fmla="*/ 183615 h 345936"/>
                  <a:gd name="connsiteX14" fmla="*/ 127910 w 232022"/>
                  <a:gd name="connsiteY14" fmla="*/ 208226 h 345936"/>
                  <a:gd name="connsiteX15" fmla="*/ 153938 w 232022"/>
                  <a:gd name="connsiteY15" fmla="*/ 224633 h 345936"/>
                  <a:gd name="connsiteX16" fmla="*/ 162862 w 232022"/>
                  <a:gd name="connsiteY16" fmla="*/ 247769 h 345936"/>
                  <a:gd name="connsiteX17" fmla="*/ 148546 w 232022"/>
                  <a:gd name="connsiteY17" fmla="*/ 276897 h 345936"/>
                  <a:gd name="connsiteX18" fmla="*/ 110620 w 232022"/>
                  <a:gd name="connsiteY18" fmla="*/ 287497 h 345936"/>
                  <a:gd name="connsiteX19" fmla="*/ 0 w 232022"/>
                  <a:gd name="connsiteY19" fmla="*/ 237169 h 345936"/>
                  <a:gd name="connsiteX20" fmla="*/ 0 w 232022"/>
                  <a:gd name="connsiteY20" fmla="*/ 303351 h 345936"/>
                  <a:gd name="connsiteX21" fmla="*/ 106343 w 232022"/>
                  <a:gd name="connsiteY21" fmla="*/ 345937 h 345936"/>
                  <a:gd name="connsiteX22" fmla="*/ 197907 w 232022"/>
                  <a:gd name="connsiteY22" fmla="*/ 317823 h 345936"/>
                  <a:gd name="connsiteX23" fmla="*/ 232022 w 232022"/>
                  <a:gd name="connsiteY23" fmla="*/ 241501 h 345936"/>
                  <a:gd name="connsiteX24" fmla="*/ 215940 w 232022"/>
                  <a:gd name="connsiteY24" fmla="*/ 186933 h 34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2022" h="345936">
                    <a:moveTo>
                      <a:pt x="215940" y="186841"/>
                    </a:moveTo>
                    <a:cubicBezTo>
                      <a:pt x="204971" y="171724"/>
                      <a:pt x="188983" y="160110"/>
                      <a:pt x="167881" y="152183"/>
                    </a:cubicBezTo>
                    <a:lnTo>
                      <a:pt x="107087" y="128586"/>
                    </a:lnTo>
                    <a:cubicBezTo>
                      <a:pt x="95746" y="124069"/>
                      <a:pt x="87659" y="118999"/>
                      <a:pt x="82546" y="113192"/>
                    </a:cubicBezTo>
                    <a:cubicBezTo>
                      <a:pt x="77434" y="107293"/>
                      <a:pt x="74924" y="100380"/>
                      <a:pt x="74924" y="91900"/>
                    </a:cubicBezTo>
                    <a:cubicBezTo>
                      <a:pt x="74924" y="81115"/>
                      <a:pt x="79386" y="72174"/>
                      <a:pt x="87659" y="65998"/>
                    </a:cubicBezTo>
                    <a:cubicBezTo>
                      <a:pt x="95746" y="60007"/>
                      <a:pt x="107552" y="56873"/>
                      <a:pt x="121867" y="56873"/>
                    </a:cubicBezTo>
                    <a:cubicBezTo>
                      <a:pt x="154588" y="56873"/>
                      <a:pt x="193445" y="72727"/>
                      <a:pt x="217893" y="95771"/>
                    </a:cubicBezTo>
                    <a:lnTo>
                      <a:pt x="217893" y="31616"/>
                    </a:lnTo>
                    <a:cubicBezTo>
                      <a:pt x="190656" y="10324"/>
                      <a:pt x="158493" y="0"/>
                      <a:pt x="119915" y="0"/>
                    </a:cubicBezTo>
                    <a:cubicBezTo>
                      <a:pt x="87752" y="0"/>
                      <a:pt x="58656" y="9586"/>
                      <a:pt x="38020" y="27008"/>
                    </a:cubicBezTo>
                    <a:cubicBezTo>
                      <a:pt x="17011" y="44798"/>
                      <a:pt x="5856" y="69040"/>
                      <a:pt x="5856" y="97246"/>
                    </a:cubicBezTo>
                    <a:cubicBezTo>
                      <a:pt x="5856" y="116787"/>
                      <a:pt x="11062" y="133932"/>
                      <a:pt x="21473" y="148127"/>
                    </a:cubicBezTo>
                    <a:cubicBezTo>
                      <a:pt x="31977" y="162599"/>
                      <a:pt x="48152" y="174489"/>
                      <a:pt x="69625" y="183615"/>
                    </a:cubicBezTo>
                    <a:lnTo>
                      <a:pt x="127910" y="208226"/>
                    </a:lnTo>
                    <a:cubicBezTo>
                      <a:pt x="139715" y="213111"/>
                      <a:pt x="148267" y="218457"/>
                      <a:pt x="153938" y="224633"/>
                    </a:cubicBezTo>
                    <a:cubicBezTo>
                      <a:pt x="159980" y="231178"/>
                      <a:pt x="162862" y="238828"/>
                      <a:pt x="162862" y="247769"/>
                    </a:cubicBezTo>
                    <a:cubicBezTo>
                      <a:pt x="162862" y="259752"/>
                      <a:pt x="157935" y="269799"/>
                      <a:pt x="148546" y="276897"/>
                    </a:cubicBezTo>
                    <a:cubicBezTo>
                      <a:pt x="139343" y="283810"/>
                      <a:pt x="126143" y="287497"/>
                      <a:pt x="110620" y="287497"/>
                    </a:cubicBezTo>
                    <a:cubicBezTo>
                      <a:pt x="69532" y="287497"/>
                      <a:pt x="30304" y="269615"/>
                      <a:pt x="0" y="237169"/>
                    </a:cubicBezTo>
                    <a:lnTo>
                      <a:pt x="0" y="303351"/>
                    </a:lnTo>
                    <a:cubicBezTo>
                      <a:pt x="26214" y="331189"/>
                      <a:pt x="62932" y="345937"/>
                      <a:pt x="106343" y="345937"/>
                    </a:cubicBezTo>
                    <a:cubicBezTo>
                      <a:pt x="143991" y="345937"/>
                      <a:pt x="175690" y="336258"/>
                      <a:pt x="197907" y="317823"/>
                    </a:cubicBezTo>
                    <a:cubicBezTo>
                      <a:pt x="220216" y="299388"/>
                      <a:pt x="232022" y="273026"/>
                      <a:pt x="232022" y="241501"/>
                    </a:cubicBezTo>
                    <a:cubicBezTo>
                      <a:pt x="232022" y="220209"/>
                      <a:pt x="226538" y="201497"/>
                      <a:pt x="215940" y="186933"/>
                    </a:cubicBezTo>
                    <a:close/>
                  </a:path>
                </a:pathLst>
              </a:custGeom>
              <a:grpFill/>
              <a:ln w="9267"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C44CD59-A345-64A8-89C9-930E26F12F57}"/>
                  </a:ext>
                </a:extLst>
              </p:cNvPr>
              <p:cNvSpPr/>
              <p:nvPr/>
            </p:nvSpPr>
            <p:spPr>
              <a:xfrm>
                <a:off x="2252862" y="8784230"/>
                <a:ext cx="61723" cy="345752"/>
              </a:xfrm>
              <a:custGeom>
                <a:avLst/>
                <a:gdLst>
                  <a:gd name="connsiteX0" fmla="*/ 61724 w 61723"/>
                  <a:gd name="connsiteY0" fmla="*/ 0 h 345752"/>
                  <a:gd name="connsiteX1" fmla="*/ 0 w 61723"/>
                  <a:gd name="connsiteY1" fmla="*/ 0 h 345752"/>
                  <a:gd name="connsiteX2" fmla="*/ 0 w 61723"/>
                  <a:gd name="connsiteY2" fmla="*/ 345752 h 345752"/>
                  <a:gd name="connsiteX3" fmla="*/ 61724 w 61723"/>
                  <a:gd name="connsiteY3" fmla="*/ 345752 h 345752"/>
                  <a:gd name="connsiteX4" fmla="*/ 61724 w 61723"/>
                  <a:gd name="connsiteY4" fmla="*/ 0 h 34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23" h="345752">
                    <a:moveTo>
                      <a:pt x="61724" y="0"/>
                    </a:moveTo>
                    <a:lnTo>
                      <a:pt x="0" y="0"/>
                    </a:lnTo>
                    <a:lnTo>
                      <a:pt x="0" y="345752"/>
                    </a:lnTo>
                    <a:lnTo>
                      <a:pt x="61724" y="345752"/>
                    </a:lnTo>
                    <a:lnTo>
                      <a:pt x="61724" y="0"/>
                    </a:lnTo>
                    <a:close/>
                  </a:path>
                </a:pathLst>
              </a:custGeom>
              <a:grpFill/>
              <a:ln w="9267"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F7F5C38D-E2F2-4272-41FE-FCC59D71DE27}"/>
                  </a:ext>
                </a:extLst>
              </p:cNvPr>
              <p:cNvSpPr/>
              <p:nvPr/>
            </p:nvSpPr>
            <p:spPr>
              <a:xfrm>
                <a:off x="2342287" y="8898528"/>
                <a:ext cx="250427" cy="231454"/>
              </a:xfrm>
              <a:custGeom>
                <a:avLst/>
                <a:gdLst>
                  <a:gd name="connsiteX0" fmla="*/ 183405 w 250427"/>
                  <a:gd name="connsiteY0" fmla="*/ 0 h 231454"/>
                  <a:gd name="connsiteX1" fmla="*/ 125679 w 250427"/>
                  <a:gd name="connsiteY1" fmla="*/ 162414 h 231454"/>
                  <a:gd name="connsiteX2" fmla="*/ 67022 w 250427"/>
                  <a:gd name="connsiteY2" fmla="*/ 0 h 231454"/>
                  <a:gd name="connsiteX3" fmla="*/ 0 w 250427"/>
                  <a:gd name="connsiteY3" fmla="*/ 0 h 231454"/>
                  <a:gd name="connsiteX4" fmla="*/ 92307 w 250427"/>
                  <a:gd name="connsiteY4" fmla="*/ 231454 h 231454"/>
                  <a:gd name="connsiteX5" fmla="*/ 158493 w 250427"/>
                  <a:gd name="connsiteY5" fmla="*/ 231454 h 231454"/>
                  <a:gd name="connsiteX6" fmla="*/ 250428 w 250427"/>
                  <a:gd name="connsiteY6" fmla="*/ 0 h 231454"/>
                  <a:gd name="connsiteX7" fmla="*/ 183405 w 250427"/>
                  <a:gd name="connsiteY7" fmla="*/ 0 h 231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427" h="231454">
                    <a:moveTo>
                      <a:pt x="183405" y="0"/>
                    </a:moveTo>
                    <a:lnTo>
                      <a:pt x="125679" y="162414"/>
                    </a:lnTo>
                    <a:lnTo>
                      <a:pt x="67022" y="0"/>
                    </a:lnTo>
                    <a:lnTo>
                      <a:pt x="0" y="0"/>
                    </a:lnTo>
                    <a:lnTo>
                      <a:pt x="92307" y="231454"/>
                    </a:lnTo>
                    <a:lnTo>
                      <a:pt x="158493" y="231454"/>
                    </a:lnTo>
                    <a:lnTo>
                      <a:pt x="250428" y="0"/>
                    </a:lnTo>
                    <a:lnTo>
                      <a:pt x="183405" y="0"/>
                    </a:lnTo>
                    <a:close/>
                  </a:path>
                </a:pathLst>
              </a:custGeom>
              <a:grpFill/>
              <a:ln w="926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13EFD80D-BDF8-6071-5CAA-7A5130470EF6}"/>
                  </a:ext>
                </a:extLst>
              </p:cNvPr>
              <p:cNvSpPr/>
              <p:nvPr/>
            </p:nvSpPr>
            <p:spPr>
              <a:xfrm>
                <a:off x="2594946" y="8891154"/>
                <a:ext cx="232957" cy="246017"/>
              </a:xfrm>
              <a:custGeom>
                <a:avLst/>
                <a:gdLst>
                  <a:gd name="connsiteX0" fmla="*/ 116941 w 232957"/>
                  <a:gd name="connsiteY0" fmla="*/ 184 h 246017"/>
                  <a:gd name="connsiteX1" fmla="*/ 31327 w 232957"/>
                  <a:gd name="connsiteY1" fmla="*/ 34658 h 246017"/>
                  <a:gd name="connsiteX2" fmla="*/ 0 w 232957"/>
                  <a:gd name="connsiteY2" fmla="*/ 124806 h 246017"/>
                  <a:gd name="connsiteX3" fmla="*/ 33929 w 232957"/>
                  <a:gd name="connsiteY3" fmla="*/ 213480 h 246017"/>
                  <a:gd name="connsiteX4" fmla="*/ 125679 w 232957"/>
                  <a:gd name="connsiteY4" fmla="*/ 246018 h 246017"/>
                  <a:gd name="connsiteX5" fmla="*/ 202183 w 232957"/>
                  <a:gd name="connsiteY5" fmla="*/ 222697 h 246017"/>
                  <a:gd name="connsiteX6" fmla="*/ 228304 w 232957"/>
                  <a:gd name="connsiteY6" fmla="*/ 167300 h 246017"/>
                  <a:gd name="connsiteX7" fmla="*/ 201346 w 232957"/>
                  <a:gd name="connsiteY7" fmla="*/ 181587 h 246017"/>
                  <a:gd name="connsiteX8" fmla="*/ 153938 w 232957"/>
                  <a:gd name="connsiteY8" fmla="*/ 188592 h 246017"/>
                  <a:gd name="connsiteX9" fmla="*/ 93422 w 232957"/>
                  <a:gd name="connsiteY9" fmla="*/ 175135 h 246017"/>
                  <a:gd name="connsiteX10" fmla="*/ 64234 w 232957"/>
                  <a:gd name="connsiteY10" fmla="*/ 133747 h 246017"/>
                  <a:gd name="connsiteX11" fmla="*/ 63769 w 232957"/>
                  <a:gd name="connsiteY11" fmla="*/ 130245 h 246017"/>
                  <a:gd name="connsiteX12" fmla="*/ 232952 w 232957"/>
                  <a:gd name="connsiteY12" fmla="*/ 130245 h 246017"/>
                  <a:gd name="connsiteX13" fmla="*/ 204971 w 232957"/>
                  <a:gd name="connsiteY13" fmla="*/ 34566 h 246017"/>
                  <a:gd name="connsiteX14" fmla="*/ 116941 w 232957"/>
                  <a:gd name="connsiteY14" fmla="*/ 0 h 246017"/>
                  <a:gd name="connsiteX15" fmla="*/ 63583 w 232957"/>
                  <a:gd name="connsiteY15" fmla="*/ 94204 h 246017"/>
                  <a:gd name="connsiteX16" fmla="*/ 63769 w 232957"/>
                  <a:gd name="connsiteY16" fmla="*/ 90886 h 246017"/>
                  <a:gd name="connsiteX17" fmla="*/ 79107 w 232957"/>
                  <a:gd name="connsiteY17" fmla="*/ 52909 h 246017"/>
                  <a:gd name="connsiteX18" fmla="*/ 116569 w 232957"/>
                  <a:gd name="connsiteY18" fmla="*/ 38345 h 246017"/>
                  <a:gd name="connsiteX19" fmla="*/ 155425 w 232957"/>
                  <a:gd name="connsiteY19" fmla="*/ 53739 h 246017"/>
                  <a:gd name="connsiteX20" fmla="*/ 168346 w 232957"/>
                  <a:gd name="connsiteY20" fmla="*/ 91162 h 246017"/>
                  <a:gd name="connsiteX21" fmla="*/ 168346 w 232957"/>
                  <a:gd name="connsiteY21" fmla="*/ 94296 h 246017"/>
                  <a:gd name="connsiteX22" fmla="*/ 63583 w 232957"/>
                  <a:gd name="connsiteY22" fmla="*/ 94296 h 24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2957" h="246017">
                    <a:moveTo>
                      <a:pt x="116941" y="184"/>
                    </a:moveTo>
                    <a:cubicBezTo>
                      <a:pt x="81710" y="184"/>
                      <a:pt x="52149" y="12075"/>
                      <a:pt x="31327" y="34658"/>
                    </a:cubicBezTo>
                    <a:cubicBezTo>
                      <a:pt x="10876" y="56873"/>
                      <a:pt x="0" y="88120"/>
                      <a:pt x="0" y="124806"/>
                    </a:cubicBezTo>
                    <a:cubicBezTo>
                      <a:pt x="0" y="161492"/>
                      <a:pt x="11713" y="192187"/>
                      <a:pt x="33929" y="213480"/>
                    </a:cubicBezTo>
                    <a:cubicBezTo>
                      <a:pt x="56053" y="234772"/>
                      <a:pt x="87845" y="246018"/>
                      <a:pt x="125679" y="246018"/>
                    </a:cubicBezTo>
                    <a:cubicBezTo>
                      <a:pt x="158028" y="246018"/>
                      <a:pt x="184521" y="237999"/>
                      <a:pt x="202183" y="222697"/>
                    </a:cubicBezTo>
                    <a:cubicBezTo>
                      <a:pt x="217892" y="209148"/>
                      <a:pt x="226723" y="190528"/>
                      <a:pt x="228304" y="167300"/>
                    </a:cubicBezTo>
                    <a:cubicBezTo>
                      <a:pt x="221518" y="173107"/>
                      <a:pt x="212222" y="177992"/>
                      <a:pt x="201346" y="181587"/>
                    </a:cubicBezTo>
                    <a:cubicBezTo>
                      <a:pt x="187402" y="186196"/>
                      <a:pt x="171042" y="188592"/>
                      <a:pt x="153938" y="188592"/>
                    </a:cubicBezTo>
                    <a:cubicBezTo>
                      <a:pt x="129862" y="188592"/>
                      <a:pt x="108946" y="183983"/>
                      <a:pt x="93422" y="175135"/>
                    </a:cubicBezTo>
                    <a:cubicBezTo>
                      <a:pt x="76597" y="165548"/>
                      <a:pt x="66465" y="151261"/>
                      <a:pt x="64234" y="133747"/>
                    </a:cubicBezTo>
                    <a:lnTo>
                      <a:pt x="63769" y="130245"/>
                    </a:lnTo>
                    <a:lnTo>
                      <a:pt x="232952" y="130245"/>
                    </a:lnTo>
                    <a:cubicBezTo>
                      <a:pt x="233230" y="88858"/>
                      <a:pt x="223749" y="56596"/>
                      <a:pt x="204971" y="34566"/>
                    </a:cubicBezTo>
                    <a:cubicBezTo>
                      <a:pt x="185357" y="11614"/>
                      <a:pt x="155797" y="0"/>
                      <a:pt x="116941" y="0"/>
                    </a:cubicBezTo>
                    <a:close/>
                    <a:moveTo>
                      <a:pt x="63583" y="94204"/>
                    </a:moveTo>
                    <a:lnTo>
                      <a:pt x="63769" y="90886"/>
                    </a:lnTo>
                    <a:cubicBezTo>
                      <a:pt x="64791" y="75216"/>
                      <a:pt x="70090" y="62034"/>
                      <a:pt x="79107" y="52909"/>
                    </a:cubicBezTo>
                    <a:cubicBezTo>
                      <a:pt x="88403" y="43415"/>
                      <a:pt x="101324" y="38345"/>
                      <a:pt x="116569" y="38345"/>
                    </a:cubicBezTo>
                    <a:cubicBezTo>
                      <a:pt x="132929" y="38345"/>
                      <a:pt x="146315" y="43691"/>
                      <a:pt x="155425" y="53739"/>
                    </a:cubicBezTo>
                    <a:cubicBezTo>
                      <a:pt x="163884" y="63048"/>
                      <a:pt x="168346" y="75953"/>
                      <a:pt x="168346" y="91162"/>
                    </a:cubicBezTo>
                    <a:lnTo>
                      <a:pt x="168346" y="94296"/>
                    </a:lnTo>
                    <a:lnTo>
                      <a:pt x="63583" y="94296"/>
                    </a:lnTo>
                    <a:close/>
                  </a:path>
                </a:pathLst>
              </a:custGeom>
              <a:grpFill/>
              <a:ln w="9267"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F0131943-67E6-CEE9-E020-3040605009D1}"/>
                  </a:ext>
                </a:extLst>
              </p:cNvPr>
              <p:cNvSpPr/>
              <p:nvPr/>
            </p:nvSpPr>
            <p:spPr>
              <a:xfrm>
                <a:off x="3039004" y="8779436"/>
                <a:ext cx="136740" cy="350637"/>
              </a:xfrm>
              <a:custGeom>
                <a:avLst/>
                <a:gdLst>
                  <a:gd name="connsiteX0" fmla="*/ 0 w 136740"/>
                  <a:gd name="connsiteY0" fmla="*/ 93835 h 350637"/>
                  <a:gd name="connsiteX1" fmla="*/ 0 w 136740"/>
                  <a:gd name="connsiteY1" fmla="*/ 350638 h 350637"/>
                  <a:gd name="connsiteX2" fmla="*/ 61259 w 136740"/>
                  <a:gd name="connsiteY2" fmla="*/ 350638 h 350637"/>
                  <a:gd name="connsiteX3" fmla="*/ 61259 w 136740"/>
                  <a:gd name="connsiteY3" fmla="*/ 171724 h 350637"/>
                  <a:gd name="connsiteX4" fmla="*/ 124470 w 136740"/>
                  <a:gd name="connsiteY4" fmla="*/ 171724 h 350637"/>
                  <a:gd name="connsiteX5" fmla="*/ 124470 w 136740"/>
                  <a:gd name="connsiteY5" fmla="*/ 119184 h 350637"/>
                  <a:gd name="connsiteX6" fmla="*/ 61259 w 136740"/>
                  <a:gd name="connsiteY6" fmla="*/ 119184 h 350637"/>
                  <a:gd name="connsiteX7" fmla="*/ 61259 w 136740"/>
                  <a:gd name="connsiteY7" fmla="*/ 95310 h 350637"/>
                  <a:gd name="connsiteX8" fmla="*/ 70462 w 136740"/>
                  <a:gd name="connsiteY8" fmla="*/ 64339 h 350637"/>
                  <a:gd name="connsiteX9" fmla="*/ 102904 w 136740"/>
                  <a:gd name="connsiteY9" fmla="*/ 51158 h 350637"/>
                  <a:gd name="connsiteX10" fmla="*/ 136741 w 136740"/>
                  <a:gd name="connsiteY10" fmla="*/ 60191 h 350637"/>
                  <a:gd name="connsiteX11" fmla="*/ 136741 w 136740"/>
                  <a:gd name="connsiteY11" fmla="*/ 10232 h 350637"/>
                  <a:gd name="connsiteX12" fmla="*/ 89332 w 136740"/>
                  <a:gd name="connsiteY12" fmla="*/ 0 h 350637"/>
                  <a:gd name="connsiteX13" fmla="*/ 23518 w 136740"/>
                  <a:gd name="connsiteY13" fmla="*/ 24150 h 350637"/>
                  <a:gd name="connsiteX14" fmla="*/ 93 w 136740"/>
                  <a:gd name="connsiteY14" fmla="*/ 93743 h 35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6740" h="350637">
                    <a:moveTo>
                      <a:pt x="0" y="93835"/>
                    </a:moveTo>
                    <a:lnTo>
                      <a:pt x="0" y="350638"/>
                    </a:lnTo>
                    <a:lnTo>
                      <a:pt x="61259" y="350638"/>
                    </a:lnTo>
                    <a:lnTo>
                      <a:pt x="61259" y="171724"/>
                    </a:lnTo>
                    <a:lnTo>
                      <a:pt x="124470" y="171724"/>
                    </a:lnTo>
                    <a:lnTo>
                      <a:pt x="124470" y="119184"/>
                    </a:lnTo>
                    <a:lnTo>
                      <a:pt x="61259" y="119184"/>
                    </a:lnTo>
                    <a:lnTo>
                      <a:pt x="61259" y="95310"/>
                    </a:lnTo>
                    <a:cubicBezTo>
                      <a:pt x="61259" y="82221"/>
                      <a:pt x="64327" y="71805"/>
                      <a:pt x="70462" y="64339"/>
                    </a:cubicBezTo>
                    <a:cubicBezTo>
                      <a:pt x="77527" y="55582"/>
                      <a:pt x="88496" y="51158"/>
                      <a:pt x="102904" y="51158"/>
                    </a:cubicBezTo>
                    <a:cubicBezTo>
                      <a:pt x="115360" y="51158"/>
                      <a:pt x="127538" y="54384"/>
                      <a:pt x="136741" y="60191"/>
                    </a:cubicBezTo>
                    <a:lnTo>
                      <a:pt x="136741" y="10232"/>
                    </a:lnTo>
                    <a:cubicBezTo>
                      <a:pt x="121682" y="1383"/>
                      <a:pt x="100673" y="0"/>
                      <a:pt x="89332" y="0"/>
                    </a:cubicBezTo>
                    <a:cubicBezTo>
                      <a:pt x="61073" y="0"/>
                      <a:pt x="38949" y="8111"/>
                      <a:pt x="23518" y="24150"/>
                    </a:cubicBezTo>
                    <a:cubicBezTo>
                      <a:pt x="7994" y="40373"/>
                      <a:pt x="93" y="63786"/>
                      <a:pt x="93" y="93743"/>
                    </a:cubicBezTo>
                    <a:close/>
                  </a:path>
                </a:pathLst>
              </a:custGeom>
              <a:grpFill/>
              <a:ln w="9267"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156683F-3E16-5A27-5CD0-4BE36FE0E5F9}"/>
                  </a:ext>
                </a:extLst>
              </p:cNvPr>
              <p:cNvSpPr/>
              <p:nvPr/>
            </p:nvSpPr>
            <p:spPr>
              <a:xfrm>
                <a:off x="3182066" y="8891338"/>
                <a:ext cx="254331" cy="245925"/>
              </a:xfrm>
              <a:custGeom>
                <a:avLst/>
                <a:gdLst>
                  <a:gd name="connsiteX0" fmla="*/ 216963 w 254331"/>
                  <a:gd name="connsiteY0" fmla="*/ 32354 h 245925"/>
                  <a:gd name="connsiteX1" fmla="*/ 127166 w 254331"/>
                  <a:gd name="connsiteY1" fmla="*/ 0 h 245925"/>
                  <a:gd name="connsiteX2" fmla="*/ 37369 w 254331"/>
                  <a:gd name="connsiteY2" fmla="*/ 32354 h 245925"/>
                  <a:gd name="connsiteX3" fmla="*/ 0 w 254331"/>
                  <a:gd name="connsiteY3" fmla="*/ 122225 h 245925"/>
                  <a:gd name="connsiteX4" fmla="*/ 37369 w 254331"/>
                  <a:gd name="connsiteY4" fmla="*/ 212835 h 245925"/>
                  <a:gd name="connsiteX5" fmla="*/ 127166 w 254331"/>
                  <a:gd name="connsiteY5" fmla="*/ 245926 h 245925"/>
                  <a:gd name="connsiteX6" fmla="*/ 216963 w 254331"/>
                  <a:gd name="connsiteY6" fmla="*/ 212835 h 245925"/>
                  <a:gd name="connsiteX7" fmla="*/ 254332 w 254331"/>
                  <a:gd name="connsiteY7" fmla="*/ 122225 h 245925"/>
                  <a:gd name="connsiteX8" fmla="*/ 216963 w 254331"/>
                  <a:gd name="connsiteY8" fmla="*/ 32354 h 245925"/>
                  <a:gd name="connsiteX9" fmla="*/ 172436 w 254331"/>
                  <a:gd name="connsiteY9" fmla="*/ 170894 h 245925"/>
                  <a:gd name="connsiteX10" fmla="*/ 127166 w 254331"/>
                  <a:gd name="connsiteY10" fmla="*/ 189975 h 245925"/>
                  <a:gd name="connsiteX11" fmla="*/ 81896 w 254331"/>
                  <a:gd name="connsiteY11" fmla="*/ 170710 h 245925"/>
                  <a:gd name="connsiteX12" fmla="*/ 64699 w 254331"/>
                  <a:gd name="connsiteY12" fmla="*/ 122133 h 245925"/>
                  <a:gd name="connsiteX13" fmla="*/ 81896 w 254331"/>
                  <a:gd name="connsiteY13" fmla="*/ 74294 h 245925"/>
                  <a:gd name="connsiteX14" fmla="*/ 127166 w 254331"/>
                  <a:gd name="connsiteY14" fmla="*/ 55859 h 245925"/>
                  <a:gd name="connsiteX15" fmla="*/ 172436 w 254331"/>
                  <a:gd name="connsiteY15" fmla="*/ 74110 h 245925"/>
                  <a:gd name="connsiteX16" fmla="*/ 189634 w 254331"/>
                  <a:gd name="connsiteY16" fmla="*/ 122133 h 245925"/>
                  <a:gd name="connsiteX17" fmla="*/ 172436 w 254331"/>
                  <a:gd name="connsiteY17" fmla="*/ 170802 h 24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331" h="245925">
                    <a:moveTo>
                      <a:pt x="216963" y="32354"/>
                    </a:moveTo>
                    <a:cubicBezTo>
                      <a:pt x="194003" y="11430"/>
                      <a:pt x="162118" y="0"/>
                      <a:pt x="127166" y="0"/>
                    </a:cubicBezTo>
                    <a:cubicBezTo>
                      <a:pt x="92214" y="0"/>
                      <a:pt x="60330" y="11522"/>
                      <a:pt x="37369" y="32354"/>
                    </a:cubicBezTo>
                    <a:cubicBezTo>
                      <a:pt x="12921" y="54568"/>
                      <a:pt x="0" y="85632"/>
                      <a:pt x="0" y="122225"/>
                    </a:cubicBezTo>
                    <a:cubicBezTo>
                      <a:pt x="0" y="158819"/>
                      <a:pt x="12921" y="190251"/>
                      <a:pt x="37369" y="212835"/>
                    </a:cubicBezTo>
                    <a:cubicBezTo>
                      <a:pt x="60422" y="234219"/>
                      <a:pt x="92307" y="245926"/>
                      <a:pt x="127166" y="245926"/>
                    </a:cubicBezTo>
                    <a:cubicBezTo>
                      <a:pt x="162025" y="245926"/>
                      <a:pt x="193909" y="234219"/>
                      <a:pt x="216963" y="212835"/>
                    </a:cubicBezTo>
                    <a:cubicBezTo>
                      <a:pt x="241411" y="190251"/>
                      <a:pt x="254332" y="158912"/>
                      <a:pt x="254332" y="122225"/>
                    </a:cubicBezTo>
                    <a:cubicBezTo>
                      <a:pt x="254332" y="85539"/>
                      <a:pt x="241411" y="54568"/>
                      <a:pt x="216963" y="32354"/>
                    </a:cubicBezTo>
                    <a:close/>
                    <a:moveTo>
                      <a:pt x="172436" y="170894"/>
                    </a:moveTo>
                    <a:cubicBezTo>
                      <a:pt x="161095" y="183338"/>
                      <a:pt x="145386" y="189975"/>
                      <a:pt x="127166" y="189975"/>
                    </a:cubicBezTo>
                    <a:cubicBezTo>
                      <a:pt x="108946" y="189975"/>
                      <a:pt x="93051" y="183154"/>
                      <a:pt x="81896" y="170710"/>
                    </a:cubicBezTo>
                    <a:cubicBezTo>
                      <a:pt x="70834" y="158543"/>
                      <a:pt x="64699" y="141306"/>
                      <a:pt x="64699" y="122133"/>
                    </a:cubicBezTo>
                    <a:cubicBezTo>
                      <a:pt x="64699" y="102961"/>
                      <a:pt x="70648" y="86277"/>
                      <a:pt x="81896" y="74294"/>
                    </a:cubicBezTo>
                    <a:cubicBezTo>
                      <a:pt x="93236" y="62219"/>
                      <a:pt x="108853" y="55859"/>
                      <a:pt x="127166" y="55859"/>
                    </a:cubicBezTo>
                    <a:cubicBezTo>
                      <a:pt x="145479" y="55859"/>
                      <a:pt x="161189" y="62219"/>
                      <a:pt x="172436" y="74110"/>
                    </a:cubicBezTo>
                    <a:cubicBezTo>
                      <a:pt x="183684" y="86092"/>
                      <a:pt x="189634" y="102684"/>
                      <a:pt x="189634" y="122133"/>
                    </a:cubicBezTo>
                    <a:cubicBezTo>
                      <a:pt x="189634" y="141582"/>
                      <a:pt x="183684" y="158543"/>
                      <a:pt x="172436" y="170802"/>
                    </a:cubicBezTo>
                    <a:close/>
                  </a:path>
                </a:pathLst>
              </a:custGeom>
              <a:grpFill/>
              <a:ln w="9267"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B84D4DD-021C-A3DE-9D90-E017C8BAEA02}"/>
                  </a:ext>
                </a:extLst>
              </p:cNvPr>
              <p:cNvSpPr/>
              <p:nvPr/>
            </p:nvSpPr>
            <p:spPr>
              <a:xfrm>
                <a:off x="3625194" y="8835019"/>
                <a:ext cx="202461" cy="302245"/>
              </a:xfrm>
              <a:custGeom>
                <a:avLst/>
                <a:gdLst>
                  <a:gd name="connsiteX0" fmla="*/ 105507 w 202461"/>
                  <a:gd name="connsiteY0" fmla="*/ 197349 h 302245"/>
                  <a:gd name="connsiteX1" fmla="*/ 105507 w 202461"/>
                  <a:gd name="connsiteY1" fmla="*/ 116050 h 302245"/>
                  <a:gd name="connsiteX2" fmla="*/ 199394 w 202461"/>
                  <a:gd name="connsiteY2" fmla="*/ 116050 h 302245"/>
                  <a:gd name="connsiteX3" fmla="*/ 199394 w 202461"/>
                  <a:gd name="connsiteY3" fmla="*/ 63509 h 302245"/>
                  <a:gd name="connsiteX4" fmla="*/ 105507 w 202461"/>
                  <a:gd name="connsiteY4" fmla="*/ 63509 h 302245"/>
                  <a:gd name="connsiteX5" fmla="*/ 105507 w 202461"/>
                  <a:gd name="connsiteY5" fmla="*/ 0 h 302245"/>
                  <a:gd name="connsiteX6" fmla="*/ 0 w 202461"/>
                  <a:gd name="connsiteY6" fmla="*/ 116050 h 302245"/>
                  <a:gd name="connsiteX7" fmla="*/ 44248 w 202461"/>
                  <a:gd name="connsiteY7" fmla="*/ 116050 h 302245"/>
                  <a:gd name="connsiteX8" fmla="*/ 44248 w 202461"/>
                  <a:gd name="connsiteY8" fmla="*/ 223343 h 302245"/>
                  <a:gd name="connsiteX9" fmla="*/ 64048 w 202461"/>
                  <a:gd name="connsiteY9" fmla="*/ 281506 h 302245"/>
                  <a:gd name="connsiteX10" fmla="*/ 122239 w 202461"/>
                  <a:gd name="connsiteY10" fmla="*/ 302245 h 302245"/>
                  <a:gd name="connsiteX11" fmla="*/ 181639 w 202461"/>
                  <a:gd name="connsiteY11" fmla="*/ 281045 h 302245"/>
                  <a:gd name="connsiteX12" fmla="*/ 202462 w 202461"/>
                  <a:gd name="connsiteY12" fmla="*/ 227951 h 302245"/>
                  <a:gd name="connsiteX13" fmla="*/ 153380 w 202461"/>
                  <a:gd name="connsiteY13" fmla="*/ 245926 h 302245"/>
                  <a:gd name="connsiteX14" fmla="*/ 118335 w 202461"/>
                  <a:gd name="connsiteY14" fmla="*/ 233390 h 302245"/>
                  <a:gd name="connsiteX15" fmla="*/ 105414 w 202461"/>
                  <a:gd name="connsiteY15" fmla="*/ 197441 h 30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2461" h="302245">
                    <a:moveTo>
                      <a:pt x="105507" y="197349"/>
                    </a:moveTo>
                    <a:lnTo>
                      <a:pt x="105507" y="116050"/>
                    </a:lnTo>
                    <a:lnTo>
                      <a:pt x="199394" y="116050"/>
                    </a:lnTo>
                    <a:lnTo>
                      <a:pt x="199394" y="63509"/>
                    </a:lnTo>
                    <a:lnTo>
                      <a:pt x="105507" y="63509"/>
                    </a:lnTo>
                    <a:lnTo>
                      <a:pt x="105507" y="0"/>
                    </a:lnTo>
                    <a:lnTo>
                      <a:pt x="0" y="116050"/>
                    </a:lnTo>
                    <a:lnTo>
                      <a:pt x="44248" y="116050"/>
                    </a:lnTo>
                    <a:lnTo>
                      <a:pt x="44248" y="223343"/>
                    </a:lnTo>
                    <a:cubicBezTo>
                      <a:pt x="44248" y="248414"/>
                      <a:pt x="50941" y="267956"/>
                      <a:pt x="64048" y="281506"/>
                    </a:cubicBezTo>
                    <a:cubicBezTo>
                      <a:pt x="77434" y="295240"/>
                      <a:pt x="97048" y="302245"/>
                      <a:pt x="122239" y="302245"/>
                    </a:cubicBezTo>
                    <a:cubicBezTo>
                      <a:pt x="147431" y="302245"/>
                      <a:pt x="167881" y="295148"/>
                      <a:pt x="181639" y="281045"/>
                    </a:cubicBezTo>
                    <a:cubicBezTo>
                      <a:pt x="194002" y="268417"/>
                      <a:pt x="200974" y="250535"/>
                      <a:pt x="202462" y="227951"/>
                    </a:cubicBezTo>
                    <a:cubicBezTo>
                      <a:pt x="190656" y="239566"/>
                      <a:pt x="173459" y="245926"/>
                      <a:pt x="153380" y="245926"/>
                    </a:cubicBezTo>
                    <a:cubicBezTo>
                      <a:pt x="138786" y="245926"/>
                      <a:pt x="126608" y="241501"/>
                      <a:pt x="118335" y="233390"/>
                    </a:cubicBezTo>
                    <a:cubicBezTo>
                      <a:pt x="110062" y="225278"/>
                      <a:pt x="105414" y="212558"/>
                      <a:pt x="105414" y="197441"/>
                    </a:cubicBezTo>
                    <a:close/>
                  </a:path>
                </a:pathLst>
              </a:custGeom>
              <a:grpFill/>
              <a:ln w="9267"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983D2DE0-C8B7-38FE-5857-C87CC7C0ED19}"/>
                  </a:ext>
                </a:extLst>
              </p:cNvPr>
              <p:cNvSpPr/>
              <p:nvPr/>
            </p:nvSpPr>
            <p:spPr>
              <a:xfrm>
                <a:off x="2137595" y="8898528"/>
                <a:ext cx="61723" cy="231454"/>
              </a:xfrm>
              <a:custGeom>
                <a:avLst/>
                <a:gdLst>
                  <a:gd name="connsiteX0" fmla="*/ 61724 w 61723"/>
                  <a:gd name="connsiteY0" fmla="*/ 0 h 231454"/>
                  <a:gd name="connsiteX1" fmla="*/ 0 w 61723"/>
                  <a:gd name="connsiteY1" fmla="*/ 0 h 231454"/>
                  <a:gd name="connsiteX2" fmla="*/ 0 w 61723"/>
                  <a:gd name="connsiteY2" fmla="*/ 231454 h 231454"/>
                  <a:gd name="connsiteX3" fmla="*/ 61724 w 61723"/>
                  <a:gd name="connsiteY3" fmla="*/ 231454 h 231454"/>
                  <a:gd name="connsiteX4" fmla="*/ 61724 w 61723"/>
                  <a:gd name="connsiteY4" fmla="*/ 0 h 231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23" h="231454">
                    <a:moveTo>
                      <a:pt x="61724" y="0"/>
                    </a:moveTo>
                    <a:lnTo>
                      <a:pt x="0" y="0"/>
                    </a:lnTo>
                    <a:lnTo>
                      <a:pt x="0" y="231454"/>
                    </a:lnTo>
                    <a:lnTo>
                      <a:pt x="61724" y="231454"/>
                    </a:lnTo>
                    <a:lnTo>
                      <a:pt x="61724" y="0"/>
                    </a:lnTo>
                    <a:close/>
                  </a:path>
                </a:pathLst>
              </a:custGeom>
              <a:grpFill/>
              <a:ln w="9267"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9A8F339F-2DEE-24F7-ADA3-4F6A83BF0E65}"/>
                  </a:ext>
                </a:extLst>
              </p:cNvPr>
              <p:cNvSpPr/>
              <p:nvPr/>
            </p:nvSpPr>
            <p:spPr>
              <a:xfrm>
                <a:off x="2137316" y="8784230"/>
                <a:ext cx="61723" cy="80561"/>
              </a:xfrm>
              <a:custGeom>
                <a:avLst/>
                <a:gdLst>
                  <a:gd name="connsiteX0" fmla="*/ 0 w 61723"/>
                  <a:gd name="connsiteY0" fmla="*/ 80562 h 80561"/>
                  <a:gd name="connsiteX1" fmla="*/ 61724 w 61723"/>
                  <a:gd name="connsiteY1" fmla="*/ 34935 h 80561"/>
                  <a:gd name="connsiteX2" fmla="*/ 61724 w 61723"/>
                  <a:gd name="connsiteY2" fmla="*/ 0 h 80561"/>
                  <a:gd name="connsiteX3" fmla="*/ 0 w 61723"/>
                  <a:gd name="connsiteY3" fmla="*/ 0 h 80561"/>
                  <a:gd name="connsiteX4" fmla="*/ 0 w 61723"/>
                  <a:gd name="connsiteY4" fmla="*/ 80562 h 80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23" h="80561">
                    <a:moveTo>
                      <a:pt x="0" y="80562"/>
                    </a:moveTo>
                    <a:lnTo>
                      <a:pt x="61724" y="34935"/>
                    </a:lnTo>
                    <a:lnTo>
                      <a:pt x="61724" y="0"/>
                    </a:lnTo>
                    <a:lnTo>
                      <a:pt x="0" y="0"/>
                    </a:lnTo>
                    <a:lnTo>
                      <a:pt x="0" y="80562"/>
                    </a:lnTo>
                    <a:close/>
                  </a:path>
                </a:pathLst>
              </a:custGeom>
              <a:grpFill/>
              <a:ln w="926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3383602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Quote_DkGray">
    <p:bg>
      <p:bgPr>
        <a:solidFill>
          <a:schemeClr val="accent3"/>
        </a:solidFill>
        <a:effectLst/>
      </p:bgPr>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70B65C3C-FEC1-B6B8-4C88-03AF95C8DD48}"/>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lvl1pPr>
              <a:defRPr>
                <a:solidFill>
                  <a:schemeClr val="accent2"/>
                </a:solidFill>
              </a:defRPr>
            </a:lvl1pPr>
          </a:lstStyle>
          <a:p>
            <a:r>
              <a:rPr lang="en-US"/>
              <a:t>Click to edit Master title style</a:t>
            </a:r>
          </a:p>
        </p:txBody>
      </p:sp>
      <p:sp>
        <p:nvSpPr>
          <p:cNvPr id="2" name="Date Placeholder 1">
            <a:extLst>
              <a:ext uri="{FF2B5EF4-FFF2-40B4-BE49-F238E27FC236}">
                <a16:creationId xmlns:a16="http://schemas.microsoft.com/office/drawing/2014/main" id="{775F8111-44E8-C90A-53F2-6E473BB5CEFD}"/>
              </a:ext>
            </a:extLst>
          </p:cNvPr>
          <p:cNvSpPr>
            <a:spLocks noGrp="1"/>
          </p:cNvSpPr>
          <p:nvPr>
            <p:ph type="dt" sz="half" idx="10"/>
          </p:nvPr>
        </p:nvSpPr>
        <p:spPr>
          <a:xfrm>
            <a:off x="1257300" y="9712655"/>
            <a:ext cx="4114800" cy="351000"/>
          </a:xfrm>
        </p:spPr>
        <p:txBody>
          <a:bodyPr/>
          <a:lstStyle/>
          <a:p>
            <a:fld id="{C4267B71-CF98-7740-B3B0-6ADE3451554F}" type="datetimeFigureOut">
              <a:rPr lang="en-US" smtClean="0"/>
              <a:t>4/8/25</a:t>
            </a:fld>
            <a:endParaRPr lang="en-US"/>
          </a:p>
        </p:txBody>
      </p:sp>
      <p:sp>
        <p:nvSpPr>
          <p:cNvPr id="4" name="Footer Placeholder 2">
            <a:extLst>
              <a:ext uri="{FF2B5EF4-FFF2-40B4-BE49-F238E27FC236}">
                <a16:creationId xmlns:a16="http://schemas.microsoft.com/office/drawing/2014/main" id="{3F187943-8B70-6879-B2BF-FEEFEB795105}"/>
              </a:ext>
            </a:extLst>
          </p:cNvPr>
          <p:cNvSpPr>
            <a:spLocks noGrp="1"/>
          </p:cNvSpPr>
          <p:nvPr>
            <p:ph type="ftr" sz="quarter" idx="11"/>
          </p:nvPr>
        </p:nvSpPr>
        <p:spPr>
          <a:xfrm>
            <a:off x="6057900" y="9712655"/>
            <a:ext cx="6172200" cy="351000"/>
          </a:xfrm>
        </p:spPr>
        <p:txBody>
          <a:bodyPr/>
          <a:lstStyle/>
          <a:p>
            <a:endParaRPr lang="en-US"/>
          </a:p>
        </p:txBody>
      </p:sp>
      <p:sp>
        <p:nvSpPr>
          <p:cNvPr id="5" name="Slide Number Placeholder 3">
            <a:extLst>
              <a:ext uri="{FF2B5EF4-FFF2-40B4-BE49-F238E27FC236}">
                <a16:creationId xmlns:a16="http://schemas.microsoft.com/office/drawing/2014/main" id="{8ED9E13C-97D3-25AC-7807-0D2D18C48D2E}"/>
              </a:ext>
            </a:extLst>
          </p:cNvPr>
          <p:cNvSpPr>
            <a:spLocks noGrp="1"/>
          </p:cNvSpPr>
          <p:nvPr>
            <p:ph type="sldNum" sz="quarter" idx="12"/>
          </p:nvPr>
        </p:nvSpPr>
        <p:spPr>
          <a:xfrm>
            <a:off x="12915900" y="9712655"/>
            <a:ext cx="3240285" cy="351000"/>
          </a:xfrm>
        </p:spPr>
        <p:txBody>
          <a:bodyPr/>
          <a:lstStyle/>
          <a:p>
            <a:fld id="{F1420DC1-CF03-3143-A259-F048D6FF886F}" type="slidenum">
              <a:rPr lang="en-US" smtClean="0"/>
              <a:t>‹#›</a:t>
            </a:fld>
            <a:endParaRPr lang="en-US"/>
          </a:p>
        </p:txBody>
      </p:sp>
    </p:spTree>
    <p:extLst>
      <p:ext uri="{BB962C8B-B14F-4D97-AF65-F5344CB8AC3E}">
        <p14:creationId xmlns:p14="http://schemas.microsoft.com/office/powerpoint/2010/main" val="2391766218"/>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_Gray">
    <p:bg>
      <p:bgPr>
        <a:blipFill dpi="0" rotWithShape="1">
          <a:blip r:embed="rId2">
            <a:alphaModFix amt="43072"/>
            <a:lum/>
          </a:blip>
          <a:srcRect/>
          <a:stretch>
            <a:fillRect t="-9000" b="-9000"/>
          </a:stretch>
        </a:blipFill>
        <a:effectLst/>
      </p:bgPr>
    </p:bg>
    <p:spTree>
      <p:nvGrpSpPr>
        <p:cNvPr id="1" name=""/>
        <p:cNvGrpSpPr/>
        <p:nvPr/>
      </p:nvGrpSpPr>
      <p:grpSpPr>
        <a:xfrm>
          <a:off x="0" y="0"/>
          <a:ext cx="0" cy="0"/>
          <a:chOff x="0" y="0"/>
          <a:chExt cx="0" cy="0"/>
        </a:xfrm>
      </p:grpSpPr>
      <p:pic>
        <p:nvPicPr>
          <p:cNvPr id="7" name="Picture 6" descr="A model of a building&#10;&#10;Description automatically generated with low confidence">
            <a:extLst>
              <a:ext uri="{FF2B5EF4-FFF2-40B4-BE49-F238E27FC236}">
                <a16:creationId xmlns:a16="http://schemas.microsoft.com/office/drawing/2014/main" id="{3E832174-847E-93CE-04C8-D69D4627BA22}"/>
              </a:ext>
            </a:extLst>
          </p:cNvPr>
          <p:cNvPicPr>
            <a:picLocks noChangeAspect="1"/>
          </p:cNvPicPr>
          <p:nvPr userDrawn="1"/>
        </p:nvPicPr>
        <p:blipFill rotWithShape="1">
          <a:blip r:embed="rId3" cstate="screen">
            <a:alphaModFix amt="33000"/>
            <a:duotone>
              <a:prstClr val="black"/>
              <a:schemeClr val="tx2">
                <a:tint val="45000"/>
                <a:satMod val="400000"/>
              </a:schemeClr>
            </a:duotone>
            <a:extLst>
              <a:ext uri="{28A0092B-C50C-407E-A947-70E740481C1C}">
                <a14:useLocalDpi xmlns:a14="http://schemas.microsoft.com/office/drawing/2010/main" val="0"/>
              </a:ext>
            </a:extLst>
          </a:blip>
          <a:srcRect b="6666"/>
          <a:stretch/>
        </p:blipFill>
        <p:spPr>
          <a:xfrm>
            <a:off x="0" y="1225943"/>
            <a:ext cx="18288000" cy="9601200"/>
          </a:xfrm>
          <a:prstGeom prst="rect">
            <a:avLst/>
          </a:prstGeom>
        </p:spPr>
      </p:pic>
      <p:sp>
        <p:nvSpPr>
          <p:cNvPr id="2" name="Title 1">
            <a:extLst>
              <a:ext uri="{FF2B5EF4-FFF2-40B4-BE49-F238E27FC236}">
                <a16:creationId xmlns:a16="http://schemas.microsoft.com/office/drawing/2014/main" id="{FAF05C17-DD81-831F-035E-6F55D5342609}"/>
              </a:ext>
            </a:extLst>
          </p:cNvPr>
          <p:cNvSpPr>
            <a:spLocks noGrp="1"/>
          </p:cNvSpPr>
          <p:nvPr>
            <p:ph type="ctrTitle"/>
          </p:nvPr>
        </p:nvSpPr>
        <p:spPr>
          <a:xfrm>
            <a:off x="2286000" y="1683545"/>
            <a:ext cx="13716000" cy="3581400"/>
          </a:xfrm>
        </p:spPr>
        <p:txBody>
          <a:bodyPr anchor="b"/>
          <a:lstStyle>
            <a:lvl1pPr algn="ctr">
              <a:defRPr sz="9000">
                <a:solidFill>
                  <a:schemeClr val="accent3"/>
                </a:solidFill>
              </a:defRPr>
            </a:lvl1pPr>
          </a:lstStyle>
          <a:p>
            <a:r>
              <a:rPr lang="en-US"/>
              <a:t>Click to edit Master title style</a:t>
            </a:r>
          </a:p>
        </p:txBody>
      </p:sp>
      <p:sp>
        <p:nvSpPr>
          <p:cNvPr id="3" name="Subtitle 2">
            <a:extLst>
              <a:ext uri="{FF2B5EF4-FFF2-40B4-BE49-F238E27FC236}">
                <a16:creationId xmlns:a16="http://schemas.microsoft.com/office/drawing/2014/main" id="{A725ACB8-AB33-FA7E-3391-2EF56BD405F8}"/>
              </a:ext>
            </a:extLst>
          </p:cNvPr>
          <p:cNvSpPr>
            <a:spLocks noGrp="1"/>
          </p:cNvSpPr>
          <p:nvPr>
            <p:ph type="subTitle" idx="1"/>
          </p:nvPr>
        </p:nvSpPr>
        <p:spPr>
          <a:xfrm>
            <a:off x="2286000" y="5403057"/>
            <a:ext cx="13716000" cy="2483643"/>
          </a:xfrm>
        </p:spPr>
        <p:txBody>
          <a:bodyPr/>
          <a:lstStyle>
            <a:lvl1pPr marL="0" indent="0" algn="ctr">
              <a:buNone/>
              <a:defRPr sz="3600" b="0" i="0">
                <a:solidFill>
                  <a:srgbClr val="FFFFFF"/>
                </a:solidFill>
                <a:latin typeface="Fieldwork 04 Geo Regular" pitchFamily="2" charset="77"/>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Tree>
    <p:extLst>
      <p:ext uri="{BB962C8B-B14F-4D97-AF65-F5344CB8AC3E}">
        <p14:creationId xmlns:p14="http://schemas.microsoft.com/office/powerpoint/2010/main" val="2119493452"/>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_Gold">
    <p:bg>
      <p:bgPr>
        <a:solidFill>
          <a:schemeClr val="accent2"/>
        </a:solidFill>
        <a:effectLst/>
      </p:bgPr>
    </p:bg>
    <p:spTree>
      <p:nvGrpSpPr>
        <p:cNvPr id="1" name=""/>
        <p:cNvGrpSpPr/>
        <p:nvPr/>
      </p:nvGrpSpPr>
      <p:grpSpPr>
        <a:xfrm>
          <a:off x="0" y="0"/>
          <a:ext cx="0" cy="0"/>
          <a:chOff x="0" y="0"/>
          <a:chExt cx="0" cy="0"/>
        </a:xfrm>
      </p:grpSpPr>
      <p:pic>
        <p:nvPicPr>
          <p:cNvPr id="7" name="Picture 6" descr="A model of a building&#10;&#10;Description automatically generated with low confidence">
            <a:extLst>
              <a:ext uri="{FF2B5EF4-FFF2-40B4-BE49-F238E27FC236}">
                <a16:creationId xmlns:a16="http://schemas.microsoft.com/office/drawing/2014/main" id="{5DAEFC02-D9C7-C892-7573-E4AB3835361B}"/>
              </a:ext>
            </a:extLst>
          </p:cNvPr>
          <p:cNvPicPr>
            <a:picLocks noChangeAspect="1"/>
          </p:cNvPicPr>
          <p:nvPr userDrawn="1"/>
        </p:nvPicPr>
        <p:blipFill rotWithShape="1">
          <a:blip r:embed="rId2" cstate="screen">
            <a:alphaModFix amt="33000"/>
            <a:duotone>
              <a:prstClr val="black"/>
              <a:schemeClr val="tx2">
                <a:tint val="45000"/>
                <a:satMod val="400000"/>
              </a:schemeClr>
            </a:duotone>
            <a:extLst>
              <a:ext uri="{28A0092B-C50C-407E-A947-70E740481C1C}">
                <a14:useLocalDpi xmlns:a14="http://schemas.microsoft.com/office/drawing/2010/main" val="0"/>
              </a:ext>
            </a:extLst>
          </a:blip>
          <a:srcRect b="6666"/>
          <a:stretch/>
        </p:blipFill>
        <p:spPr>
          <a:xfrm>
            <a:off x="0" y="-36576"/>
            <a:ext cx="18288000" cy="9601200"/>
          </a:xfrm>
          <a:prstGeom prst="rect">
            <a:avLst/>
          </a:prstGeom>
        </p:spPr>
      </p:pic>
      <p:sp>
        <p:nvSpPr>
          <p:cNvPr id="2" name="Title 1">
            <a:extLst>
              <a:ext uri="{FF2B5EF4-FFF2-40B4-BE49-F238E27FC236}">
                <a16:creationId xmlns:a16="http://schemas.microsoft.com/office/drawing/2014/main" id="{FAF05C17-DD81-831F-035E-6F55D5342609}"/>
              </a:ext>
            </a:extLst>
          </p:cNvPr>
          <p:cNvSpPr>
            <a:spLocks noGrp="1"/>
          </p:cNvSpPr>
          <p:nvPr>
            <p:ph type="ctrTitle"/>
          </p:nvPr>
        </p:nvSpPr>
        <p:spPr>
          <a:xfrm>
            <a:off x="2286000" y="1683545"/>
            <a:ext cx="13716000" cy="3581400"/>
          </a:xfrm>
        </p:spPr>
        <p:txBody>
          <a:bodyPr anchor="b"/>
          <a:lstStyle>
            <a:lvl1pPr algn="ctr">
              <a:defRPr sz="90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A725ACB8-AB33-FA7E-3391-2EF56BD405F8}"/>
              </a:ext>
            </a:extLst>
          </p:cNvPr>
          <p:cNvSpPr>
            <a:spLocks noGrp="1"/>
          </p:cNvSpPr>
          <p:nvPr>
            <p:ph type="subTitle" idx="1"/>
          </p:nvPr>
        </p:nvSpPr>
        <p:spPr>
          <a:xfrm>
            <a:off x="2286000" y="5403057"/>
            <a:ext cx="13716000" cy="2483643"/>
          </a:xfrm>
        </p:spPr>
        <p:txBody>
          <a:bodyPr/>
          <a:lstStyle>
            <a:lvl1pPr marL="0" indent="0" algn="ctr">
              <a:buNone/>
              <a:defRPr sz="3600" b="0" i="0">
                <a:solidFill>
                  <a:schemeClr val="accent3"/>
                </a:solidFill>
                <a:latin typeface="Fieldwork 04 Geo Regular" pitchFamily="2" charset="77"/>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Tree>
    <p:extLst>
      <p:ext uri="{BB962C8B-B14F-4D97-AF65-F5344CB8AC3E}">
        <p14:creationId xmlns:p14="http://schemas.microsoft.com/office/powerpoint/2010/main" val="1650869478"/>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_Green">
    <p:bg>
      <p:bgPr>
        <a:solidFill>
          <a:schemeClr val="tx2"/>
        </a:solidFill>
        <a:effectLst/>
      </p:bgPr>
    </p:bg>
    <p:spTree>
      <p:nvGrpSpPr>
        <p:cNvPr id="1" name=""/>
        <p:cNvGrpSpPr/>
        <p:nvPr/>
      </p:nvGrpSpPr>
      <p:grpSpPr>
        <a:xfrm>
          <a:off x="0" y="0"/>
          <a:ext cx="0" cy="0"/>
          <a:chOff x="0" y="0"/>
          <a:chExt cx="0" cy="0"/>
        </a:xfrm>
      </p:grpSpPr>
      <p:pic>
        <p:nvPicPr>
          <p:cNvPr id="5" name="Picture 4" descr="A model of a building&#10;&#10;Description automatically generated with low confidence">
            <a:extLst>
              <a:ext uri="{FF2B5EF4-FFF2-40B4-BE49-F238E27FC236}">
                <a16:creationId xmlns:a16="http://schemas.microsoft.com/office/drawing/2014/main" id="{D3EB59D2-5DB5-2BB6-E0E5-F3C0A78F4B9D}"/>
              </a:ext>
            </a:extLst>
          </p:cNvPr>
          <p:cNvPicPr>
            <a:picLocks noChangeAspect="1"/>
          </p:cNvPicPr>
          <p:nvPr userDrawn="1"/>
        </p:nvPicPr>
        <p:blipFill rotWithShape="1">
          <a:blip r:embed="rId2" cstate="screen">
            <a:alphaModFix amt="33000"/>
            <a:extLst>
              <a:ext uri="{28A0092B-C50C-407E-A947-70E740481C1C}">
                <a14:useLocalDpi xmlns:a14="http://schemas.microsoft.com/office/drawing/2010/main" val="0"/>
              </a:ext>
            </a:extLst>
          </a:blip>
          <a:srcRect b="7292"/>
          <a:stretch/>
        </p:blipFill>
        <p:spPr>
          <a:xfrm>
            <a:off x="0" y="0"/>
            <a:ext cx="18288000" cy="9536907"/>
          </a:xfrm>
          <a:prstGeom prst="rect">
            <a:avLst/>
          </a:prstGeom>
        </p:spPr>
      </p:pic>
      <p:pic>
        <p:nvPicPr>
          <p:cNvPr id="6" name="Picture 5" descr="A picture containing night sky&#10;&#10;Description automatically generated">
            <a:extLst>
              <a:ext uri="{FF2B5EF4-FFF2-40B4-BE49-F238E27FC236}">
                <a16:creationId xmlns:a16="http://schemas.microsoft.com/office/drawing/2014/main" id="{37B7979C-C0C1-2B25-D541-BC9AF5F35C2E}"/>
              </a:ext>
            </a:extLst>
          </p:cNvPr>
          <p:cNvPicPr>
            <a:picLocks noChangeAspect="1"/>
          </p:cNvPicPr>
          <p:nvPr userDrawn="1"/>
        </p:nvPicPr>
        <p:blipFill rotWithShape="1">
          <a:blip r:embed="rId3" cstate="screen">
            <a:alphaModFix amt="27000"/>
            <a:extLst>
              <a:ext uri="{28A0092B-C50C-407E-A947-70E740481C1C}">
                <a14:useLocalDpi xmlns:a14="http://schemas.microsoft.com/office/drawing/2010/main" val="0"/>
              </a:ext>
            </a:extLst>
          </a:blip>
          <a:srcRect t="7812" b="13437"/>
          <a:stretch/>
        </p:blipFill>
        <p:spPr>
          <a:xfrm>
            <a:off x="0" y="-36576"/>
            <a:ext cx="18288000" cy="9601200"/>
          </a:xfrm>
          <a:prstGeom prst="rect">
            <a:avLst/>
          </a:prstGeom>
        </p:spPr>
      </p:pic>
      <p:sp>
        <p:nvSpPr>
          <p:cNvPr id="2" name="Title 1">
            <a:extLst>
              <a:ext uri="{FF2B5EF4-FFF2-40B4-BE49-F238E27FC236}">
                <a16:creationId xmlns:a16="http://schemas.microsoft.com/office/drawing/2014/main" id="{FAF05C17-DD81-831F-035E-6F55D5342609}"/>
              </a:ext>
            </a:extLst>
          </p:cNvPr>
          <p:cNvSpPr>
            <a:spLocks noGrp="1"/>
          </p:cNvSpPr>
          <p:nvPr>
            <p:ph type="ctrTitle"/>
          </p:nvPr>
        </p:nvSpPr>
        <p:spPr>
          <a:xfrm>
            <a:off x="2286000" y="1683545"/>
            <a:ext cx="13716000" cy="3581400"/>
          </a:xfrm>
        </p:spPr>
        <p:txBody>
          <a:bodyPr anchor="b"/>
          <a:lstStyle>
            <a:lvl1pPr algn="ctr">
              <a:defRPr sz="9000">
                <a:solidFill>
                  <a:schemeClr val="accent5"/>
                </a:solidFill>
              </a:defRPr>
            </a:lvl1pPr>
          </a:lstStyle>
          <a:p>
            <a:r>
              <a:rPr lang="en-US"/>
              <a:t>Click to edit Master title style</a:t>
            </a:r>
          </a:p>
        </p:txBody>
      </p:sp>
      <p:sp>
        <p:nvSpPr>
          <p:cNvPr id="3" name="Subtitle 2">
            <a:extLst>
              <a:ext uri="{FF2B5EF4-FFF2-40B4-BE49-F238E27FC236}">
                <a16:creationId xmlns:a16="http://schemas.microsoft.com/office/drawing/2014/main" id="{A725ACB8-AB33-FA7E-3391-2EF56BD405F8}"/>
              </a:ext>
            </a:extLst>
          </p:cNvPr>
          <p:cNvSpPr>
            <a:spLocks noGrp="1"/>
          </p:cNvSpPr>
          <p:nvPr>
            <p:ph type="subTitle" idx="1"/>
          </p:nvPr>
        </p:nvSpPr>
        <p:spPr>
          <a:xfrm>
            <a:off x="2286000" y="5403057"/>
            <a:ext cx="13716000" cy="2483643"/>
          </a:xfrm>
        </p:spPr>
        <p:txBody>
          <a:bodyPr/>
          <a:lstStyle>
            <a:lvl1pPr marL="0" indent="0" algn="ctr">
              <a:buNone/>
              <a:defRPr sz="3600" b="0" i="0">
                <a:solidFill>
                  <a:schemeClr val="accent2"/>
                </a:solidFill>
                <a:latin typeface="Fieldwork 04 Geo Regular" pitchFamily="2" charset="77"/>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Tree>
    <p:extLst>
      <p:ext uri="{BB962C8B-B14F-4D97-AF65-F5344CB8AC3E}">
        <p14:creationId xmlns:p14="http://schemas.microsoft.com/office/powerpoint/2010/main" val="1095211210"/>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_DkGray">
    <p:bg>
      <p:bgPr>
        <a:solidFill>
          <a:schemeClr val="accent3"/>
        </a:solidFill>
        <a:effectLst/>
      </p:bgPr>
    </p:bg>
    <p:spTree>
      <p:nvGrpSpPr>
        <p:cNvPr id="1" name=""/>
        <p:cNvGrpSpPr/>
        <p:nvPr/>
      </p:nvGrpSpPr>
      <p:grpSpPr>
        <a:xfrm>
          <a:off x="0" y="0"/>
          <a:ext cx="0" cy="0"/>
          <a:chOff x="0" y="0"/>
          <a:chExt cx="0" cy="0"/>
        </a:xfrm>
      </p:grpSpPr>
      <p:pic>
        <p:nvPicPr>
          <p:cNvPr id="4" name="Picture 3" descr="A model of a building&#10;&#10;Description automatically generated with low confidence">
            <a:extLst>
              <a:ext uri="{FF2B5EF4-FFF2-40B4-BE49-F238E27FC236}">
                <a16:creationId xmlns:a16="http://schemas.microsoft.com/office/drawing/2014/main" id="{B910AAAE-1F73-9DB0-D239-2FE4B1F94F1A}"/>
              </a:ext>
            </a:extLst>
          </p:cNvPr>
          <p:cNvPicPr>
            <a:picLocks noChangeAspect="1"/>
          </p:cNvPicPr>
          <p:nvPr userDrawn="1"/>
        </p:nvPicPr>
        <p:blipFill rotWithShape="1">
          <a:blip r:embed="rId2" cstate="screen">
            <a:duotone>
              <a:prstClr val="black"/>
              <a:schemeClr val="accent4">
                <a:tint val="45000"/>
                <a:satMod val="400000"/>
              </a:schemeClr>
            </a:duotone>
            <a:alphaModFix amt="33000"/>
            <a:extLst>
              <a:ext uri="{28A0092B-C50C-407E-A947-70E740481C1C}">
                <a14:useLocalDpi xmlns:a14="http://schemas.microsoft.com/office/drawing/2010/main" val="0"/>
              </a:ext>
            </a:extLst>
          </a:blip>
          <a:srcRect b="7084"/>
          <a:stretch/>
        </p:blipFill>
        <p:spPr>
          <a:xfrm>
            <a:off x="0" y="1"/>
            <a:ext cx="18288000" cy="9558338"/>
          </a:xfrm>
          <a:prstGeom prst="rect">
            <a:avLst/>
          </a:prstGeom>
        </p:spPr>
      </p:pic>
      <p:pic>
        <p:nvPicPr>
          <p:cNvPr id="5" name="Picture 4" descr="A picture containing night sky&#10;&#10;Description automatically generated">
            <a:extLst>
              <a:ext uri="{FF2B5EF4-FFF2-40B4-BE49-F238E27FC236}">
                <a16:creationId xmlns:a16="http://schemas.microsoft.com/office/drawing/2014/main" id="{1F8C01EF-B03B-DE40-C3EC-70FF612B8B7B}"/>
              </a:ext>
            </a:extLst>
          </p:cNvPr>
          <p:cNvPicPr>
            <a:picLocks noChangeAspect="1"/>
          </p:cNvPicPr>
          <p:nvPr userDrawn="1"/>
        </p:nvPicPr>
        <p:blipFill rotWithShape="1">
          <a:blip r:embed="rId3" cstate="screen">
            <a:alphaModFix amt="27000"/>
            <a:extLst>
              <a:ext uri="{28A0092B-C50C-407E-A947-70E740481C1C}">
                <a14:useLocalDpi xmlns:a14="http://schemas.microsoft.com/office/drawing/2010/main" val="0"/>
              </a:ext>
            </a:extLst>
          </a:blip>
          <a:srcRect t="7812" b="13437"/>
          <a:stretch/>
        </p:blipFill>
        <p:spPr>
          <a:xfrm>
            <a:off x="0" y="-36576"/>
            <a:ext cx="18288000" cy="9601200"/>
          </a:xfrm>
          <a:prstGeom prst="rect">
            <a:avLst/>
          </a:prstGeom>
        </p:spPr>
      </p:pic>
      <p:sp>
        <p:nvSpPr>
          <p:cNvPr id="2" name="Title 1">
            <a:extLst>
              <a:ext uri="{FF2B5EF4-FFF2-40B4-BE49-F238E27FC236}">
                <a16:creationId xmlns:a16="http://schemas.microsoft.com/office/drawing/2014/main" id="{FAF05C17-DD81-831F-035E-6F55D5342609}"/>
              </a:ext>
            </a:extLst>
          </p:cNvPr>
          <p:cNvSpPr>
            <a:spLocks noGrp="1"/>
          </p:cNvSpPr>
          <p:nvPr>
            <p:ph type="ctrTitle"/>
          </p:nvPr>
        </p:nvSpPr>
        <p:spPr>
          <a:xfrm>
            <a:off x="2286000" y="1683545"/>
            <a:ext cx="13716000" cy="3581400"/>
          </a:xfrm>
        </p:spPr>
        <p:txBody>
          <a:bodyPr anchor="b"/>
          <a:lstStyle>
            <a:lvl1pPr algn="ctr">
              <a:defRPr sz="9000">
                <a:solidFill>
                  <a:schemeClr val="accent5"/>
                </a:solidFill>
              </a:defRPr>
            </a:lvl1pPr>
          </a:lstStyle>
          <a:p>
            <a:r>
              <a:rPr lang="en-US"/>
              <a:t>Click to edit Master title style</a:t>
            </a:r>
          </a:p>
        </p:txBody>
      </p:sp>
      <p:sp>
        <p:nvSpPr>
          <p:cNvPr id="3" name="Subtitle 2">
            <a:extLst>
              <a:ext uri="{FF2B5EF4-FFF2-40B4-BE49-F238E27FC236}">
                <a16:creationId xmlns:a16="http://schemas.microsoft.com/office/drawing/2014/main" id="{A725ACB8-AB33-FA7E-3391-2EF56BD405F8}"/>
              </a:ext>
            </a:extLst>
          </p:cNvPr>
          <p:cNvSpPr>
            <a:spLocks noGrp="1"/>
          </p:cNvSpPr>
          <p:nvPr>
            <p:ph type="subTitle" idx="1"/>
          </p:nvPr>
        </p:nvSpPr>
        <p:spPr>
          <a:xfrm>
            <a:off x="2286000" y="5403057"/>
            <a:ext cx="13716000" cy="2483643"/>
          </a:xfrm>
        </p:spPr>
        <p:txBody>
          <a:bodyPr/>
          <a:lstStyle>
            <a:lvl1pPr marL="0" indent="0" algn="ctr">
              <a:buNone/>
              <a:defRPr sz="3600" b="0" i="0">
                <a:solidFill>
                  <a:schemeClr val="accent2"/>
                </a:solidFill>
                <a:latin typeface="Fieldwork 04 Geo Regular" pitchFamily="2" charset="77"/>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Tree>
    <p:extLst>
      <p:ext uri="{BB962C8B-B14F-4D97-AF65-F5344CB8AC3E}">
        <p14:creationId xmlns:p14="http://schemas.microsoft.com/office/powerpoint/2010/main" val="2668887806"/>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ransition_Gray">
    <p:bg>
      <p:bgPr>
        <a:blipFill dpi="0" rotWithShape="1">
          <a:blip r:embed="rId2">
            <a:alphaModFix amt="4307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05C17-DD81-831F-035E-6F55D5342609}"/>
              </a:ext>
            </a:extLst>
          </p:cNvPr>
          <p:cNvSpPr>
            <a:spLocks noGrp="1"/>
          </p:cNvSpPr>
          <p:nvPr>
            <p:ph type="ctrTitle"/>
          </p:nvPr>
        </p:nvSpPr>
        <p:spPr>
          <a:xfrm>
            <a:off x="2286000" y="1683545"/>
            <a:ext cx="13716000" cy="3581400"/>
          </a:xfrm>
        </p:spPr>
        <p:txBody>
          <a:bodyPr anchor="b"/>
          <a:lstStyle>
            <a:lvl1pPr algn="ctr">
              <a:defRPr sz="9000">
                <a:solidFill>
                  <a:schemeClr val="accent3"/>
                </a:solidFill>
              </a:defRPr>
            </a:lvl1pPr>
          </a:lstStyle>
          <a:p>
            <a:r>
              <a:rPr lang="en-US"/>
              <a:t>Click to edit Master title style</a:t>
            </a:r>
          </a:p>
        </p:txBody>
      </p:sp>
      <p:sp>
        <p:nvSpPr>
          <p:cNvPr id="3" name="Subtitle 2">
            <a:extLst>
              <a:ext uri="{FF2B5EF4-FFF2-40B4-BE49-F238E27FC236}">
                <a16:creationId xmlns:a16="http://schemas.microsoft.com/office/drawing/2014/main" id="{A725ACB8-AB33-FA7E-3391-2EF56BD405F8}"/>
              </a:ext>
            </a:extLst>
          </p:cNvPr>
          <p:cNvSpPr>
            <a:spLocks noGrp="1"/>
          </p:cNvSpPr>
          <p:nvPr>
            <p:ph type="subTitle" idx="1"/>
          </p:nvPr>
        </p:nvSpPr>
        <p:spPr>
          <a:xfrm>
            <a:off x="2286000" y="5403057"/>
            <a:ext cx="13716000" cy="2483643"/>
          </a:xfrm>
        </p:spPr>
        <p:txBody>
          <a:bodyPr/>
          <a:lstStyle>
            <a:lvl1pPr marL="0" indent="0" algn="ctr">
              <a:buNone/>
              <a:defRPr sz="3600" b="0" i="0">
                <a:solidFill>
                  <a:srgbClr val="FFFFFF"/>
                </a:solidFill>
                <a:latin typeface="Fieldwork 04 Geo Regular" pitchFamily="2" charset="77"/>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Tree>
    <p:extLst>
      <p:ext uri="{BB962C8B-B14F-4D97-AF65-F5344CB8AC3E}">
        <p14:creationId xmlns:p14="http://schemas.microsoft.com/office/powerpoint/2010/main" val="292582681"/>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Headline with Two Charts" preserve="1">
  <p:cSld name="1_Headline with Two Charts">
    <p:bg>
      <p:bgPr>
        <a:solidFill>
          <a:schemeClr val="bg1"/>
        </a:solidFill>
        <a:effectLst/>
      </p:bgPr>
    </p:bg>
    <p:spTree>
      <p:nvGrpSpPr>
        <p:cNvPr id="1" name="Shape 142"/>
        <p:cNvGrpSpPr/>
        <p:nvPr/>
      </p:nvGrpSpPr>
      <p:grpSpPr>
        <a:xfrm>
          <a:off x="0" y="0"/>
          <a:ext cx="0" cy="0"/>
          <a:chOff x="0" y="0"/>
          <a:chExt cx="0" cy="0"/>
        </a:xfrm>
      </p:grpSpPr>
      <p:sp>
        <p:nvSpPr>
          <p:cNvPr id="145" name="Google Shape;145;p6"/>
          <p:cNvSpPr txBox="1">
            <a:spLocks noGrp="1"/>
          </p:cNvSpPr>
          <p:nvPr>
            <p:ph type="title"/>
          </p:nvPr>
        </p:nvSpPr>
        <p:spPr>
          <a:xfrm>
            <a:off x="739558" y="574325"/>
            <a:ext cx="17013900" cy="631500"/>
          </a:xfrm>
          <a:prstGeom prst="rect">
            <a:avLst/>
          </a:prstGeom>
          <a:noFill/>
        </p:spPr>
        <p:txBody>
          <a:bodyPr spcFirstLastPara="1" wrap="square" lIns="0" tIns="0" rIns="0" bIns="0" anchor="t" anchorCtr="0">
            <a:normAutofit/>
          </a:bodyPr>
          <a:lstStyle>
            <a:lvl1pPr lvl="0">
              <a:spcBef>
                <a:spcPts val="0"/>
              </a:spcBef>
              <a:spcAft>
                <a:spcPts val="0"/>
              </a:spcAft>
              <a:buClr>
                <a:schemeClr val="lt1"/>
              </a:buClr>
              <a:buSzPts val="3500"/>
              <a:buFont typeface="Bitter Light"/>
              <a:buNone/>
              <a:defRPr sz="3500">
                <a:solidFill>
                  <a:schemeClr val="bg2"/>
                </a:solidFill>
                <a:latin typeface="+mj-lt"/>
                <a:ea typeface="Bitter Light"/>
                <a:cs typeface="Bitter Light"/>
                <a:sym typeface="Bitter Light"/>
              </a:defRPr>
            </a:lvl1pPr>
            <a:lvl2pPr lvl="1">
              <a:spcBef>
                <a:spcPts val="0"/>
              </a:spcBef>
              <a:spcAft>
                <a:spcPts val="0"/>
              </a:spcAft>
              <a:buClr>
                <a:schemeClr val="lt1"/>
              </a:buClr>
              <a:buSzPts val="5700"/>
              <a:buNone/>
              <a:defRPr sz="5700">
                <a:solidFill>
                  <a:schemeClr val="lt1"/>
                </a:solidFill>
              </a:defRPr>
            </a:lvl2pPr>
            <a:lvl3pPr lvl="2">
              <a:spcBef>
                <a:spcPts val="0"/>
              </a:spcBef>
              <a:spcAft>
                <a:spcPts val="0"/>
              </a:spcAft>
              <a:buClr>
                <a:schemeClr val="lt1"/>
              </a:buClr>
              <a:buSzPts val="5700"/>
              <a:buNone/>
              <a:defRPr sz="5700">
                <a:solidFill>
                  <a:schemeClr val="lt1"/>
                </a:solidFill>
              </a:defRPr>
            </a:lvl3pPr>
            <a:lvl4pPr lvl="3">
              <a:spcBef>
                <a:spcPts val="0"/>
              </a:spcBef>
              <a:spcAft>
                <a:spcPts val="0"/>
              </a:spcAft>
              <a:buClr>
                <a:schemeClr val="lt1"/>
              </a:buClr>
              <a:buSzPts val="5700"/>
              <a:buNone/>
              <a:defRPr sz="5700">
                <a:solidFill>
                  <a:schemeClr val="lt1"/>
                </a:solidFill>
              </a:defRPr>
            </a:lvl4pPr>
            <a:lvl5pPr lvl="4">
              <a:spcBef>
                <a:spcPts val="0"/>
              </a:spcBef>
              <a:spcAft>
                <a:spcPts val="0"/>
              </a:spcAft>
              <a:buClr>
                <a:schemeClr val="lt1"/>
              </a:buClr>
              <a:buSzPts val="5700"/>
              <a:buNone/>
              <a:defRPr sz="5700">
                <a:solidFill>
                  <a:schemeClr val="lt1"/>
                </a:solidFill>
              </a:defRPr>
            </a:lvl5pPr>
            <a:lvl6pPr lvl="5">
              <a:spcBef>
                <a:spcPts val="0"/>
              </a:spcBef>
              <a:spcAft>
                <a:spcPts val="0"/>
              </a:spcAft>
              <a:buClr>
                <a:schemeClr val="lt1"/>
              </a:buClr>
              <a:buSzPts val="5700"/>
              <a:buNone/>
              <a:defRPr sz="5700">
                <a:solidFill>
                  <a:schemeClr val="lt1"/>
                </a:solidFill>
              </a:defRPr>
            </a:lvl6pPr>
            <a:lvl7pPr lvl="6">
              <a:spcBef>
                <a:spcPts val="0"/>
              </a:spcBef>
              <a:spcAft>
                <a:spcPts val="0"/>
              </a:spcAft>
              <a:buClr>
                <a:schemeClr val="lt1"/>
              </a:buClr>
              <a:buSzPts val="5700"/>
              <a:buNone/>
              <a:defRPr sz="5700">
                <a:solidFill>
                  <a:schemeClr val="lt1"/>
                </a:solidFill>
              </a:defRPr>
            </a:lvl7pPr>
            <a:lvl8pPr lvl="7">
              <a:spcBef>
                <a:spcPts val="0"/>
              </a:spcBef>
              <a:spcAft>
                <a:spcPts val="0"/>
              </a:spcAft>
              <a:buClr>
                <a:schemeClr val="lt1"/>
              </a:buClr>
              <a:buSzPts val="5700"/>
              <a:buNone/>
              <a:defRPr sz="5700">
                <a:solidFill>
                  <a:schemeClr val="lt1"/>
                </a:solidFill>
              </a:defRPr>
            </a:lvl8pPr>
            <a:lvl9pPr lvl="8">
              <a:spcBef>
                <a:spcPts val="0"/>
              </a:spcBef>
              <a:spcAft>
                <a:spcPts val="0"/>
              </a:spcAft>
              <a:buClr>
                <a:schemeClr val="lt1"/>
              </a:buClr>
              <a:buSzPts val="5700"/>
              <a:buNone/>
              <a:defRPr sz="5700">
                <a:solidFill>
                  <a:schemeClr val="lt1"/>
                </a:solidFill>
              </a:defRPr>
            </a:lvl9pPr>
          </a:lstStyle>
          <a:p>
            <a:r>
              <a:rPr lang="en-US"/>
              <a:t>Click to edit Master title style</a:t>
            </a:r>
            <a:endParaRPr/>
          </a:p>
        </p:txBody>
      </p:sp>
      <p:sp>
        <p:nvSpPr>
          <p:cNvPr id="146" name="Google Shape;146;p6"/>
          <p:cNvSpPr txBox="1">
            <a:spLocks noGrp="1"/>
          </p:cNvSpPr>
          <p:nvPr>
            <p:ph type="title" idx="2"/>
          </p:nvPr>
        </p:nvSpPr>
        <p:spPr>
          <a:xfrm>
            <a:off x="739558" y="2062266"/>
            <a:ext cx="16737900" cy="504900"/>
          </a:xfrm>
          <a:prstGeom prst="rect">
            <a:avLst/>
          </a:prstGeom>
          <a:noFill/>
        </p:spPr>
        <p:txBody>
          <a:bodyPr spcFirstLastPara="1" wrap="square" lIns="0" tIns="0" rIns="0" bIns="0" anchor="t" anchorCtr="0">
            <a:noAutofit/>
          </a:bodyPr>
          <a:lstStyle>
            <a:lvl1pPr lvl="0">
              <a:lnSpc>
                <a:spcPct val="95000"/>
              </a:lnSpc>
              <a:spcBef>
                <a:spcPts val="0"/>
              </a:spcBef>
              <a:spcAft>
                <a:spcPts val="0"/>
              </a:spcAft>
              <a:buClr>
                <a:schemeClr val="lt1"/>
              </a:buClr>
              <a:buSzPts val="3000"/>
              <a:buNone/>
              <a:defRPr sz="3000">
                <a:solidFill>
                  <a:schemeClr val="bg2"/>
                </a:solidFill>
                <a:latin typeface="+mj-lt"/>
              </a:defRPr>
            </a:lvl1pPr>
            <a:lvl2pPr lvl="1">
              <a:lnSpc>
                <a:spcPct val="95000"/>
              </a:lnSpc>
              <a:spcBef>
                <a:spcPts val="0"/>
              </a:spcBef>
              <a:spcAft>
                <a:spcPts val="0"/>
              </a:spcAft>
              <a:buClr>
                <a:schemeClr val="lt1"/>
              </a:buClr>
              <a:buSzPts val="3300"/>
              <a:buNone/>
              <a:defRPr sz="3300">
                <a:solidFill>
                  <a:schemeClr val="lt1"/>
                </a:solidFill>
              </a:defRPr>
            </a:lvl2pPr>
            <a:lvl3pPr lvl="2">
              <a:lnSpc>
                <a:spcPct val="95000"/>
              </a:lnSpc>
              <a:spcBef>
                <a:spcPts val="0"/>
              </a:spcBef>
              <a:spcAft>
                <a:spcPts val="0"/>
              </a:spcAft>
              <a:buClr>
                <a:schemeClr val="lt1"/>
              </a:buClr>
              <a:buSzPts val="3300"/>
              <a:buNone/>
              <a:defRPr sz="3300">
                <a:solidFill>
                  <a:schemeClr val="lt1"/>
                </a:solidFill>
              </a:defRPr>
            </a:lvl3pPr>
            <a:lvl4pPr lvl="3">
              <a:lnSpc>
                <a:spcPct val="95000"/>
              </a:lnSpc>
              <a:spcBef>
                <a:spcPts val="0"/>
              </a:spcBef>
              <a:spcAft>
                <a:spcPts val="0"/>
              </a:spcAft>
              <a:buClr>
                <a:schemeClr val="lt1"/>
              </a:buClr>
              <a:buSzPts val="3300"/>
              <a:buNone/>
              <a:defRPr sz="3300">
                <a:solidFill>
                  <a:schemeClr val="lt1"/>
                </a:solidFill>
              </a:defRPr>
            </a:lvl4pPr>
            <a:lvl5pPr lvl="4">
              <a:lnSpc>
                <a:spcPct val="95000"/>
              </a:lnSpc>
              <a:spcBef>
                <a:spcPts val="0"/>
              </a:spcBef>
              <a:spcAft>
                <a:spcPts val="0"/>
              </a:spcAft>
              <a:buClr>
                <a:schemeClr val="lt1"/>
              </a:buClr>
              <a:buSzPts val="3300"/>
              <a:buNone/>
              <a:defRPr sz="3300">
                <a:solidFill>
                  <a:schemeClr val="lt1"/>
                </a:solidFill>
              </a:defRPr>
            </a:lvl5pPr>
            <a:lvl6pPr lvl="5">
              <a:lnSpc>
                <a:spcPct val="95000"/>
              </a:lnSpc>
              <a:spcBef>
                <a:spcPts val="0"/>
              </a:spcBef>
              <a:spcAft>
                <a:spcPts val="0"/>
              </a:spcAft>
              <a:buClr>
                <a:schemeClr val="lt1"/>
              </a:buClr>
              <a:buSzPts val="3300"/>
              <a:buNone/>
              <a:defRPr sz="3300">
                <a:solidFill>
                  <a:schemeClr val="lt1"/>
                </a:solidFill>
              </a:defRPr>
            </a:lvl6pPr>
            <a:lvl7pPr lvl="6">
              <a:lnSpc>
                <a:spcPct val="95000"/>
              </a:lnSpc>
              <a:spcBef>
                <a:spcPts val="0"/>
              </a:spcBef>
              <a:spcAft>
                <a:spcPts val="0"/>
              </a:spcAft>
              <a:buClr>
                <a:schemeClr val="lt1"/>
              </a:buClr>
              <a:buSzPts val="3300"/>
              <a:buNone/>
              <a:defRPr sz="3300">
                <a:solidFill>
                  <a:schemeClr val="lt1"/>
                </a:solidFill>
              </a:defRPr>
            </a:lvl7pPr>
            <a:lvl8pPr lvl="7">
              <a:lnSpc>
                <a:spcPct val="95000"/>
              </a:lnSpc>
              <a:spcBef>
                <a:spcPts val="0"/>
              </a:spcBef>
              <a:spcAft>
                <a:spcPts val="0"/>
              </a:spcAft>
              <a:buClr>
                <a:schemeClr val="lt1"/>
              </a:buClr>
              <a:buSzPts val="3300"/>
              <a:buNone/>
              <a:defRPr sz="3300">
                <a:solidFill>
                  <a:schemeClr val="lt1"/>
                </a:solidFill>
              </a:defRPr>
            </a:lvl8pPr>
            <a:lvl9pPr lvl="8">
              <a:lnSpc>
                <a:spcPct val="95000"/>
              </a:lnSpc>
              <a:spcBef>
                <a:spcPts val="0"/>
              </a:spcBef>
              <a:spcAft>
                <a:spcPts val="0"/>
              </a:spcAft>
              <a:buClr>
                <a:schemeClr val="lt1"/>
              </a:buClr>
              <a:buSzPts val="3300"/>
              <a:buNone/>
              <a:defRPr sz="3300">
                <a:solidFill>
                  <a:schemeClr val="lt1"/>
                </a:solidFill>
              </a:defRPr>
            </a:lvl9pPr>
          </a:lstStyle>
          <a:p>
            <a:r>
              <a:rPr lang="en-US"/>
              <a:t>Click to edit Master title style</a:t>
            </a:r>
            <a:endParaRPr/>
          </a:p>
        </p:txBody>
      </p:sp>
      <p:sp>
        <p:nvSpPr>
          <p:cNvPr id="147" name="Google Shape;147;p6"/>
          <p:cNvSpPr txBox="1">
            <a:spLocks noGrp="1"/>
          </p:cNvSpPr>
          <p:nvPr>
            <p:ph type="subTitle" idx="1"/>
          </p:nvPr>
        </p:nvSpPr>
        <p:spPr>
          <a:xfrm>
            <a:off x="2744150" y="9690958"/>
            <a:ext cx="7584600" cy="214500"/>
          </a:xfrm>
          <a:prstGeom prst="rect">
            <a:avLst/>
          </a:prstGeom>
          <a:noFill/>
        </p:spPr>
        <p:txBody>
          <a:bodyPr spcFirstLastPara="1" wrap="square" lIns="0" tIns="0" rIns="0" bIns="0" anchor="t" anchorCtr="0">
            <a:noAutofit/>
          </a:bodyPr>
          <a:lstStyle>
            <a:lvl1pPr lvl="0">
              <a:spcBef>
                <a:spcPts val="0"/>
              </a:spcBef>
              <a:spcAft>
                <a:spcPts val="0"/>
              </a:spcAft>
              <a:buClr>
                <a:schemeClr val="lt1"/>
              </a:buClr>
              <a:buSzPts val="1300"/>
              <a:buFont typeface="Noto Sans"/>
              <a:buNone/>
              <a:defRPr sz="1300">
                <a:solidFill>
                  <a:schemeClr val="bg2"/>
                </a:solidFill>
                <a:latin typeface="+mn-lt"/>
                <a:ea typeface="Noto Sans Medium"/>
                <a:cs typeface="Noto Sans Medium"/>
                <a:sym typeface="Noto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subtitle style</a:t>
            </a:r>
            <a:endParaRPr dirty="0"/>
          </a:p>
        </p:txBody>
      </p:sp>
      <p:sp>
        <p:nvSpPr>
          <p:cNvPr id="148" name="Google Shape;148;p6"/>
          <p:cNvSpPr txBox="1">
            <a:spLocks noGrp="1"/>
          </p:cNvSpPr>
          <p:nvPr>
            <p:ph type="title" idx="3"/>
          </p:nvPr>
        </p:nvSpPr>
        <p:spPr>
          <a:xfrm>
            <a:off x="739558" y="3162084"/>
            <a:ext cx="6198900" cy="504900"/>
          </a:xfrm>
          <a:prstGeom prst="rect">
            <a:avLst/>
          </a:prstGeom>
          <a:noFill/>
        </p:spPr>
        <p:txBody>
          <a:bodyPr spcFirstLastPara="1" wrap="square" lIns="0" tIns="0" rIns="0" bIns="0" anchor="t" anchorCtr="0">
            <a:noAutofit/>
          </a:bodyPr>
          <a:lstStyle>
            <a:lvl1pPr lvl="0">
              <a:lnSpc>
                <a:spcPct val="95000"/>
              </a:lnSpc>
              <a:spcBef>
                <a:spcPts val="0"/>
              </a:spcBef>
              <a:spcAft>
                <a:spcPts val="0"/>
              </a:spcAft>
              <a:buClr>
                <a:schemeClr val="lt1"/>
              </a:buClr>
              <a:buSzPts val="3000"/>
              <a:buNone/>
              <a:defRPr sz="3000">
                <a:solidFill>
                  <a:schemeClr val="bg2"/>
                </a:solidFill>
                <a:latin typeface="+mj-lt"/>
              </a:defRPr>
            </a:lvl1pPr>
            <a:lvl2pPr lvl="1">
              <a:lnSpc>
                <a:spcPct val="95000"/>
              </a:lnSpc>
              <a:spcBef>
                <a:spcPts val="0"/>
              </a:spcBef>
              <a:spcAft>
                <a:spcPts val="0"/>
              </a:spcAft>
              <a:buClr>
                <a:schemeClr val="lt1"/>
              </a:buClr>
              <a:buSzPts val="3300"/>
              <a:buNone/>
              <a:defRPr sz="3300">
                <a:solidFill>
                  <a:schemeClr val="lt1"/>
                </a:solidFill>
              </a:defRPr>
            </a:lvl2pPr>
            <a:lvl3pPr lvl="2">
              <a:lnSpc>
                <a:spcPct val="95000"/>
              </a:lnSpc>
              <a:spcBef>
                <a:spcPts val="0"/>
              </a:spcBef>
              <a:spcAft>
                <a:spcPts val="0"/>
              </a:spcAft>
              <a:buClr>
                <a:schemeClr val="lt1"/>
              </a:buClr>
              <a:buSzPts val="3300"/>
              <a:buNone/>
              <a:defRPr sz="3300">
                <a:solidFill>
                  <a:schemeClr val="lt1"/>
                </a:solidFill>
              </a:defRPr>
            </a:lvl3pPr>
            <a:lvl4pPr lvl="3">
              <a:lnSpc>
                <a:spcPct val="95000"/>
              </a:lnSpc>
              <a:spcBef>
                <a:spcPts val="0"/>
              </a:spcBef>
              <a:spcAft>
                <a:spcPts val="0"/>
              </a:spcAft>
              <a:buClr>
                <a:schemeClr val="lt1"/>
              </a:buClr>
              <a:buSzPts val="3300"/>
              <a:buNone/>
              <a:defRPr sz="3300">
                <a:solidFill>
                  <a:schemeClr val="lt1"/>
                </a:solidFill>
              </a:defRPr>
            </a:lvl4pPr>
            <a:lvl5pPr lvl="4">
              <a:lnSpc>
                <a:spcPct val="95000"/>
              </a:lnSpc>
              <a:spcBef>
                <a:spcPts val="0"/>
              </a:spcBef>
              <a:spcAft>
                <a:spcPts val="0"/>
              </a:spcAft>
              <a:buClr>
                <a:schemeClr val="lt1"/>
              </a:buClr>
              <a:buSzPts val="3300"/>
              <a:buNone/>
              <a:defRPr sz="3300">
                <a:solidFill>
                  <a:schemeClr val="lt1"/>
                </a:solidFill>
              </a:defRPr>
            </a:lvl5pPr>
            <a:lvl6pPr lvl="5">
              <a:lnSpc>
                <a:spcPct val="95000"/>
              </a:lnSpc>
              <a:spcBef>
                <a:spcPts val="0"/>
              </a:spcBef>
              <a:spcAft>
                <a:spcPts val="0"/>
              </a:spcAft>
              <a:buClr>
                <a:schemeClr val="lt1"/>
              </a:buClr>
              <a:buSzPts val="3300"/>
              <a:buNone/>
              <a:defRPr sz="3300">
                <a:solidFill>
                  <a:schemeClr val="lt1"/>
                </a:solidFill>
              </a:defRPr>
            </a:lvl6pPr>
            <a:lvl7pPr lvl="6">
              <a:lnSpc>
                <a:spcPct val="95000"/>
              </a:lnSpc>
              <a:spcBef>
                <a:spcPts val="0"/>
              </a:spcBef>
              <a:spcAft>
                <a:spcPts val="0"/>
              </a:spcAft>
              <a:buClr>
                <a:schemeClr val="lt1"/>
              </a:buClr>
              <a:buSzPts val="3300"/>
              <a:buNone/>
              <a:defRPr sz="3300">
                <a:solidFill>
                  <a:schemeClr val="lt1"/>
                </a:solidFill>
              </a:defRPr>
            </a:lvl7pPr>
            <a:lvl8pPr lvl="7">
              <a:lnSpc>
                <a:spcPct val="95000"/>
              </a:lnSpc>
              <a:spcBef>
                <a:spcPts val="0"/>
              </a:spcBef>
              <a:spcAft>
                <a:spcPts val="0"/>
              </a:spcAft>
              <a:buClr>
                <a:schemeClr val="lt1"/>
              </a:buClr>
              <a:buSzPts val="3300"/>
              <a:buNone/>
              <a:defRPr sz="3300">
                <a:solidFill>
                  <a:schemeClr val="lt1"/>
                </a:solidFill>
              </a:defRPr>
            </a:lvl8pPr>
            <a:lvl9pPr lvl="8">
              <a:lnSpc>
                <a:spcPct val="95000"/>
              </a:lnSpc>
              <a:spcBef>
                <a:spcPts val="0"/>
              </a:spcBef>
              <a:spcAft>
                <a:spcPts val="0"/>
              </a:spcAft>
              <a:buClr>
                <a:schemeClr val="lt1"/>
              </a:buClr>
              <a:buSzPts val="3300"/>
              <a:buNone/>
              <a:defRPr sz="3300">
                <a:solidFill>
                  <a:schemeClr val="lt1"/>
                </a:solidFill>
              </a:defRPr>
            </a:lvl9pPr>
          </a:lstStyle>
          <a:p>
            <a:r>
              <a:rPr lang="en-US"/>
              <a:t>Click to edit Master title style</a:t>
            </a:r>
            <a:endParaRPr dirty="0"/>
          </a:p>
        </p:txBody>
      </p:sp>
      <p:sp>
        <p:nvSpPr>
          <p:cNvPr id="149" name="Google Shape;149;p6"/>
          <p:cNvSpPr txBox="1">
            <a:spLocks noGrp="1"/>
          </p:cNvSpPr>
          <p:nvPr>
            <p:ph type="title" idx="4"/>
          </p:nvPr>
        </p:nvSpPr>
        <p:spPr>
          <a:xfrm>
            <a:off x="7883425" y="3162075"/>
            <a:ext cx="6198900" cy="504900"/>
          </a:xfrm>
          <a:prstGeom prst="rect">
            <a:avLst/>
          </a:prstGeom>
          <a:noFill/>
        </p:spPr>
        <p:txBody>
          <a:bodyPr spcFirstLastPara="1" wrap="square" lIns="0" tIns="0" rIns="0" bIns="0" anchor="t" anchorCtr="0">
            <a:noAutofit/>
          </a:bodyPr>
          <a:lstStyle>
            <a:lvl1pPr lvl="0">
              <a:lnSpc>
                <a:spcPct val="95000"/>
              </a:lnSpc>
              <a:spcBef>
                <a:spcPts val="0"/>
              </a:spcBef>
              <a:spcAft>
                <a:spcPts val="0"/>
              </a:spcAft>
              <a:buClr>
                <a:schemeClr val="lt1"/>
              </a:buClr>
              <a:buSzPts val="3000"/>
              <a:buNone/>
              <a:defRPr sz="3000">
                <a:solidFill>
                  <a:schemeClr val="bg2"/>
                </a:solidFill>
                <a:latin typeface="+mj-lt"/>
              </a:defRPr>
            </a:lvl1pPr>
            <a:lvl2pPr lvl="1">
              <a:lnSpc>
                <a:spcPct val="95000"/>
              </a:lnSpc>
              <a:spcBef>
                <a:spcPts val="0"/>
              </a:spcBef>
              <a:spcAft>
                <a:spcPts val="0"/>
              </a:spcAft>
              <a:buClr>
                <a:schemeClr val="lt1"/>
              </a:buClr>
              <a:buSzPts val="3300"/>
              <a:buNone/>
              <a:defRPr sz="3300">
                <a:solidFill>
                  <a:schemeClr val="lt1"/>
                </a:solidFill>
              </a:defRPr>
            </a:lvl2pPr>
            <a:lvl3pPr lvl="2">
              <a:lnSpc>
                <a:spcPct val="95000"/>
              </a:lnSpc>
              <a:spcBef>
                <a:spcPts val="0"/>
              </a:spcBef>
              <a:spcAft>
                <a:spcPts val="0"/>
              </a:spcAft>
              <a:buClr>
                <a:schemeClr val="lt1"/>
              </a:buClr>
              <a:buSzPts val="3300"/>
              <a:buNone/>
              <a:defRPr sz="3300">
                <a:solidFill>
                  <a:schemeClr val="lt1"/>
                </a:solidFill>
              </a:defRPr>
            </a:lvl3pPr>
            <a:lvl4pPr lvl="3">
              <a:lnSpc>
                <a:spcPct val="95000"/>
              </a:lnSpc>
              <a:spcBef>
                <a:spcPts val="0"/>
              </a:spcBef>
              <a:spcAft>
                <a:spcPts val="0"/>
              </a:spcAft>
              <a:buClr>
                <a:schemeClr val="lt1"/>
              </a:buClr>
              <a:buSzPts val="3300"/>
              <a:buNone/>
              <a:defRPr sz="3300">
                <a:solidFill>
                  <a:schemeClr val="lt1"/>
                </a:solidFill>
              </a:defRPr>
            </a:lvl4pPr>
            <a:lvl5pPr lvl="4">
              <a:lnSpc>
                <a:spcPct val="95000"/>
              </a:lnSpc>
              <a:spcBef>
                <a:spcPts val="0"/>
              </a:spcBef>
              <a:spcAft>
                <a:spcPts val="0"/>
              </a:spcAft>
              <a:buClr>
                <a:schemeClr val="lt1"/>
              </a:buClr>
              <a:buSzPts val="3300"/>
              <a:buNone/>
              <a:defRPr sz="3300">
                <a:solidFill>
                  <a:schemeClr val="lt1"/>
                </a:solidFill>
              </a:defRPr>
            </a:lvl5pPr>
            <a:lvl6pPr lvl="5">
              <a:lnSpc>
                <a:spcPct val="95000"/>
              </a:lnSpc>
              <a:spcBef>
                <a:spcPts val="0"/>
              </a:spcBef>
              <a:spcAft>
                <a:spcPts val="0"/>
              </a:spcAft>
              <a:buClr>
                <a:schemeClr val="lt1"/>
              </a:buClr>
              <a:buSzPts val="3300"/>
              <a:buNone/>
              <a:defRPr sz="3300">
                <a:solidFill>
                  <a:schemeClr val="lt1"/>
                </a:solidFill>
              </a:defRPr>
            </a:lvl6pPr>
            <a:lvl7pPr lvl="6">
              <a:lnSpc>
                <a:spcPct val="95000"/>
              </a:lnSpc>
              <a:spcBef>
                <a:spcPts val="0"/>
              </a:spcBef>
              <a:spcAft>
                <a:spcPts val="0"/>
              </a:spcAft>
              <a:buClr>
                <a:schemeClr val="lt1"/>
              </a:buClr>
              <a:buSzPts val="3300"/>
              <a:buNone/>
              <a:defRPr sz="3300">
                <a:solidFill>
                  <a:schemeClr val="lt1"/>
                </a:solidFill>
              </a:defRPr>
            </a:lvl7pPr>
            <a:lvl8pPr lvl="7">
              <a:lnSpc>
                <a:spcPct val="95000"/>
              </a:lnSpc>
              <a:spcBef>
                <a:spcPts val="0"/>
              </a:spcBef>
              <a:spcAft>
                <a:spcPts val="0"/>
              </a:spcAft>
              <a:buClr>
                <a:schemeClr val="lt1"/>
              </a:buClr>
              <a:buSzPts val="3300"/>
              <a:buNone/>
              <a:defRPr sz="3300">
                <a:solidFill>
                  <a:schemeClr val="lt1"/>
                </a:solidFill>
              </a:defRPr>
            </a:lvl8pPr>
            <a:lvl9pPr lvl="8">
              <a:lnSpc>
                <a:spcPct val="95000"/>
              </a:lnSpc>
              <a:spcBef>
                <a:spcPts val="0"/>
              </a:spcBef>
              <a:spcAft>
                <a:spcPts val="0"/>
              </a:spcAft>
              <a:buClr>
                <a:schemeClr val="lt1"/>
              </a:buClr>
              <a:buSzPts val="3300"/>
              <a:buNone/>
              <a:defRPr sz="3300">
                <a:solidFill>
                  <a:schemeClr val="lt1"/>
                </a:solidFill>
              </a:defRPr>
            </a:lvl9pPr>
          </a:lstStyle>
          <a:p>
            <a:r>
              <a:rPr lang="en-US"/>
              <a:t>Click to edit Master title style</a:t>
            </a:r>
            <a:endParaRPr/>
          </a:p>
        </p:txBody>
      </p:sp>
      <p:sp>
        <p:nvSpPr>
          <p:cNvPr id="150" name="Google Shape;150;p6"/>
          <p:cNvSpPr txBox="1">
            <a:spLocks noGrp="1"/>
          </p:cNvSpPr>
          <p:nvPr>
            <p:ph type="subTitle" idx="5"/>
          </p:nvPr>
        </p:nvSpPr>
        <p:spPr>
          <a:xfrm>
            <a:off x="14978950" y="4051475"/>
            <a:ext cx="2574300" cy="2764500"/>
          </a:xfrm>
          <a:prstGeom prst="rect">
            <a:avLst/>
          </a:prstGeom>
          <a:noFill/>
        </p:spPr>
        <p:txBody>
          <a:bodyPr spcFirstLastPara="1" wrap="square" lIns="0" tIns="0" rIns="0" bIns="0" anchor="t" anchorCtr="0">
            <a:noAutofit/>
          </a:bodyPr>
          <a:lstStyle>
            <a:lvl1pPr marL="7938" lvl="0" indent="-7938">
              <a:lnSpc>
                <a:spcPct val="110000"/>
              </a:lnSpc>
              <a:spcBef>
                <a:spcPts val="0"/>
              </a:spcBef>
              <a:spcAft>
                <a:spcPts val="0"/>
              </a:spcAft>
              <a:buClr>
                <a:schemeClr val="lt1"/>
              </a:buClr>
              <a:buSzPts val="1800"/>
              <a:buFont typeface="Noto Sans"/>
              <a:buNone/>
              <a:tabLst/>
              <a:defRPr sz="1800">
                <a:solidFill>
                  <a:schemeClr val="bg2"/>
                </a:solidFill>
                <a:latin typeface="+mn-lt"/>
                <a:ea typeface="Noto Sans Medium"/>
                <a:cs typeface="Noto Sans Medium"/>
                <a:sym typeface="Noto Sans"/>
              </a:defRPr>
            </a:lvl1pPr>
            <a:lvl2pPr lvl="1">
              <a:lnSpc>
                <a:spcPct val="110000"/>
              </a:lnSpc>
              <a:spcBef>
                <a:spcPts val="300"/>
              </a:spcBef>
              <a:spcAft>
                <a:spcPts val="0"/>
              </a:spcAft>
              <a:buClr>
                <a:schemeClr val="lt1"/>
              </a:buClr>
              <a:buSzPts val="1000"/>
              <a:buFont typeface="Noto Sans"/>
              <a:buNone/>
              <a:defRPr sz="1000">
                <a:solidFill>
                  <a:schemeClr val="lt1"/>
                </a:solidFill>
                <a:latin typeface="Noto Sans Medium"/>
                <a:ea typeface="Noto Sans Medium"/>
                <a:cs typeface="Noto Sans Medium"/>
                <a:sym typeface="Noto Sans"/>
              </a:defRPr>
            </a:lvl2pPr>
            <a:lvl3pPr lvl="2">
              <a:lnSpc>
                <a:spcPct val="110000"/>
              </a:lnSpc>
              <a:spcBef>
                <a:spcPts val="300"/>
              </a:spcBef>
              <a:spcAft>
                <a:spcPts val="0"/>
              </a:spcAft>
              <a:buClr>
                <a:schemeClr val="lt1"/>
              </a:buClr>
              <a:buSzPts val="1000"/>
              <a:buFont typeface="Noto Sans"/>
              <a:buNone/>
              <a:defRPr sz="1000">
                <a:solidFill>
                  <a:schemeClr val="lt1"/>
                </a:solidFill>
                <a:latin typeface="Noto Sans Medium"/>
                <a:ea typeface="Noto Sans Medium"/>
                <a:cs typeface="Noto Sans Medium"/>
                <a:sym typeface="Noto Sans"/>
              </a:defRPr>
            </a:lvl3pPr>
            <a:lvl4pPr lvl="3">
              <a:lnSpc>
                <a:spcPct val="110000"/>
              </a:lnSpc>
              <a:spcBef>
                <a:spcPts val="300"/>
              </a:spcBef>
              <a:spcAft>
                <a:spcPts val="0"/>
              </a:spcAft>
              <a:buClr>
                <a:schemeClr val="lt1"/>
              </a:buClr>
              <a:buSzPts val="1000"/>
              <a:buFont typeface="Noto Sans"/>
              <a:buNone/>
              <a:defRPr sz="1000">
                <a:solidFill>
                  <a:schemeClr val="lt1"/>
                </a:solidFill>
                <a:latin typeface="Noto Sans Medium"/>
                <a:ea typeface="Noto Sans Medium"/>
                <a:cs typeface="Noto Sans Medium"/>
                <a:sym typeface="Noto Sans"/>
              </a:defRPr>
            </a:lvl4pPr>
            <a:lvl5pPr lvl="4">
              <a:lnSpc>
                <a:spcPct val="110000"/>
              </a:lnSpc>
              <a:spcBef>
                <a:spcPts val="300"/>
              </a:spcBef>
              <a:spcAft>
                <a:spcPts val="0"/>
              </a:spcAft>
              <a:buClr>
                <a:schemeClr val="lt1"/>
              </a:buClr>
              <a:buSzPts val="1000"/>
              <a:buFont typeface="Noto Sans"/>
              <a:buNone/>
              <a:defRPr sz="1000">
                <a:solidFill>
                  <a:schemeClr val="lt1"/>
                </a:solidFill>
                <a:latin typeface="Noto Sans Medium"/>
                <a:ea typeface="Noto Sans Medium"/>
                <a:cs typeface="Noto Sans Medium"/>
                <a:sym typeface="Noto Sans"/>
              </a:defRPr>
            </a:lvl5pPr>
            <a:lvl6pPr lvl="5">
              <a:lnSpc>
                <a:spcPct val="110000"/>
              </a:lnSpc>
              <a:spcBef>
                <a:spcPts val="300"/>
              </a:spcBef>
              <a:spcAft>
                <a:spcPts val="0"/>
              </a:spcAft>
              <a:buClr>
                <a:schemeClr val="lt1"/>
              </a:buClr>
              <a:buSzPts val="1000"/>
              <a:buFont typeface="Noto Sans"/>
              <a:buNone/>
              <a:defRPr sz="1000">
                <a:solidFill>
                  <a:schemeClr val="lt1"/>
                </a:solidFill>
                <a:latin typeface="Noto Sans Medium"/>
                <a:ea typeface="Noto Sans Medium"/>
                <a:cs typeface="Noto Sans Medium"/>
                <a:sym typeface="Noto Sans"/>
              </a:defRPr>
            </a:lvl6pPr>
            <a:lvl7pPr lvl="6">
              <a:lnSpc>
                <a:spcPct val="110000"/>
              </a:lnSpc>
              <a:spcBef>
                <a:spcPts val="300"/>
              </a:spcBef>
              <a:spcAft>
                <a:spcPts val="0"/>
              </a:spcAft>
              <a:buClr>
                <a:schemeClr val="lt1"/>
              </a:buClr>
              <a:buSzPts val="1000"/>
              <a:buFont typeface="Noto Sans"/>
              <a:buNone/>
              <a:defRPr sz="1000">
                <a:solidFill>
                  <a:schemeClr val="lt1"/>
                </a:solidFill>
                <a:latin typeface="Noto Sans Medium"/>
                <a:ea typeface="Noto Sans Medium"/>
                <a:cs typeface="Noto Sans Medium"/>
                <a:sym typeface="Noto Sans"/>
              </a:defRPr>
            </a:lvl7pPr>
            <a:lvl8pPr lvl="7">
              <a:lnSpc>
                <a:spcPct val="110000"/>
              </a:lnSpc>
              <a:spcBef>
                <a:spcPts val="300"/>
              </a:spcBef>
              <a:spcAft>
                <a:spcPts val="0"/>
              </a:spcAft>
              <a:buClr>
                <a:schemeClr val="lt1"/>
              </a:buClr>
              <a:buSzPts val="1000"/>
              <a:buFont typeface="Noto Sans"/>
              <a:buNone/>
              <a:defRPr sz="1000">
                <a:solidFill>
                  <a:schemeClr val="lt1"/>
                </a:solidFill>
                <a:latin typeface="Noto Sans Medium"/>
                <a:ea typeface="Noto Sans Medium"/>
                <a:cs typeface="Noto Sans Medium"/>
                <a:sym typeface="Noto Sans"/>
              </a:defRPr>
            </a:lvl8pPr>
            <a:lvl9pPr lvl="8">
              <a:lnSpc>
                <a:spcPct val="110000"/>
              </a:lnSpc>
              <a:spcBef>
                <a:spcPts val="300"/>
              </a:spcBef>
              <a:spcAft>
                <a:spcPts val="300"/>
              </a:spcAft>
              <a:buClr>
                <a:schemeClr val="lt1"/>
              </a:buClr>
              <a:buSzPts val="1000"/>
              <a:buFont typeface="Noto Sans"/>
              <a:buNone/>
              <a:defRPr sz="1000">
                <a:solidFill>
                  <a:schemeClr val="lt1"/>
                </a:solidFill>
                <a:latin typeface="Noto Sans Medium"/>
                <a:ea typeface="Noto Sans Medium"/>
                <a:cs typeface="Noto Sans Medium"/>
                <a:sym typeface="Noto Sans"/>
              </a:defRPr>
            </a:lvl9pPr>
          </a:lstStyle>
          <a:p>
            <a:r>
              <a:rPr lang="en-US"/>
              <a:t>Click to edit Master subtitle style</a:t>
            </a:r>
            <a:endParaRPr dirty="0"/>
          </a:p>
        </p:txBody>
      </p:sp>
      <p:cxnSp>
        <p:nvCxnSpPr>
          <p:cNvPr id="167" name="Google Shape;167;p6"/>
          <p:cNvCxnSpPr>
            <a:cxnSpLocks/>
          </p:cNvCxnSpPr>
          <p:nvPr/>
        </p:nvCxnSpPr>
        <p:spPr>
          <a:xfrm>
            <a:off x="751883" y="1541054"/>
            <a:ext cx="16781400" cy="0"/>
          </a:xfrm>
          <a:prstGeom prst="straightConnector1">
            <a:avLst/>
          </a:prstGeom>
          <a:noFill/>
          <a:ln w="76200" cap="flat" cmpd="sng">
            <a:solidFill>
              <a:schemeClr val="bg2"/>
            </a:solidFill>
            <a:prstDash val="solid"/>
            <a:round/>
            <a:headEnd type="none" w="med" len="med"/>
            <a:tailEnd type="none" w="med" len="med"/>
          </a:ln>
        </p:spPr>
      </p:cxnSp>
      <p:cxnSp>
        <p:nvCxnSpPr>
          <p:cNvPr id="168" name="Google Shape;168;p6"/>
          <p:cNvCxnSpPr/>
          <p:nvPr/>
        </p:nvCxnSpPr>
        <p:spPr>
          <a:xfrm>
            <a:off x="751883" y="9423000"/>
            <a:ext cx="16791900" cy="0"/>
          </a:xfrm>
          <a:prstGeom prst="straightConnector1">
            <a:avLst/>
          </a:prstGeom>
          <a:noFill/>
          <a:ln w="9525" cap="flat" cmpd="sng">
            <a:solidFill>
              <a:schemeClr val="lt1"/>
            </a:solidFill>
            <a:prstDash val="solid"/>
            <a:round/>
            <a:headEnd type="none" w="med" len="med"/>
            <a:tailEnd type="none" w="med" len="med"/>
          </a:ln>
        </p:spPr>
      </p:cxnSp>
      <p:grpSp>
        <p:nvGrpSpPr>
          <p:cNvPr id="2" name="Group 1">
            <a:extLst>
              <a:ext uri="{FF2B5EF4-FFF2-40B4-BE49-F238E27FC236}">
                <a16:creationId xmlns:a16="http://schemas.microsoft.com/office/drawing/2014/main" id="{80D92B42-7A1B-F48F-CBA1-D82F9174A5A9}"/>
              </a:ext>
            </a:extLst>
          </p:cNvPr>
          <p:cNvGrpSpPr/>
          <p:nvPr userDrawn="1"/>
        </p:nvGrpSpPr>
        <p:grpSpPr>
          <a:xfrm>
            <a:off x="754116" y="9631886"/>
            <a:ext cx="1442273" cy="334603"/>
            <a:chOff x="1150478" y="8705235"/>
            <a:chExt cx="2677178" cy="621097"/>
          </a:xfrm>
          <a:noFill/>
        </p:grpSpPr>
        <p:grpSp>
          <p:nvGrpSpPr>
            <p:cNvPr id="3" name="Picture 3">
              <a:extLst>
                <a:ext uri="{FF2B5EF4-FFF2-40B4-BE49-F238E27FC236}">
                  <a16:creationId xmlns:a16="http://schemas.microsoft.com/office/drawing/2014/main" id="{433F7A4D-B17F-B500-CADA-5D5C663A9A8D}"/>
                </a:ext>
              </a:extLst>
            </p:cNvPr>
            <p:cNvGrpSpPr/>
            <p:nvPr/>
          </p:nvGrpSpPr>
          <p:grpSpPr>
            <a:xfrm>
              <a:off x="1150478" y="8705235"/>
              <a:ext cx="522142" cy="621097"/>
              <a:chOff x="1150478" y="8705235"/>
              <a:chExt cx="522142" cy="621097"/>
            </a:xfrm>
            <a:grpFill/>
          </p:grpSpPr>
          <p:sp>
            <p:nvSpPr>
              <p:cNvPr id="17" name="Freeform 16">
                <a:extLst>
                  <a:ext uri="{FF2B5EF4-FFF2-40B4-BE49-F238E27FC236}">
                    <a16:creationId xmlns:a16="http://schemas.microsoft.com/office/drawing/2014/main" id="{AF3289DB-2764-EC74-67DA-405E80310E87}"/>
                  </a:ext>
                </a:extLst>
              </p:cNvPr>
              <p:cNvSpPr/>
              <p:nvPr/>
            </p:nvSpPr>
            <p:spPr>
              <a:xfrm>
                <a:off x="1150478" y="8705235"/>
                <a:ext cx="522142" cy="406957"/>
              </a:xfrm>
              <a:custGeom>
                <a:avLst/>
                <a:gdLst>
                  <a:gd name="connsiteX0" fmla="*/ 261118 w 522142"/>
                  <a:gd name="connsiteY0" fmla="*/ 117432 h 406957"/>
                  <a:gd name="connsiteX1" fmla="*/ 0 w 522142"/>
                  <a:gd name="connsiteY1" fmla="*/ 0 h 406957"/>
                  <a:gd name="connsiteX2" fmla="*/ 0 w 522142"/>
                  <a:gd name="connsiteY2" fmla="*/ 289617 h 406957"/>
                  <a:gd name="connsiteX3" fmla="*/ 261118 w 522142"/>
                  <a:gd name="connsiteY3" fmla="*/ 406957 h 406957"/>
                  <a:gd name="connsiteX4" fmla="*/ 522143 w 522142"/>
                  <a:gd name="connsiteY4" fmla="*/ 289617 h 406957"/>
                  <a:gd name="connsiteX5" fmla="*/ 522143 w 522142"/>
                  <a:gd name="connsiteY5" fmla="*/ 0 h 406957"/>
                  <a:gd name="connsiteX6" fmla="*/ 261118 w 522142"/>
                  <a:gd name="connsiteY6" fmla="*/ 117432 h 40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142" h="406957">
                    <a:moveTo>
                      <a:pt x="261118" y="117432"/>
                    </a:moveTo>
                    <a:lnTo>
                      <a:pt x="0" y="0"/>
                    </a:lnTo>
                    <a:lnTo>
                      <a:pt x="0" y="289617"/>
                    </a:lnTo>
                    <a:lnTo>
                      <a:pt x="261118" y="406957"/>
                    </a:lnTo>
                    <a:lnTo>
                      <a:pt x="522143" y="289617"/>
                    </a:lnTo>
                    <a:lnTo>
                      <a:pt x="522143" y="0"/>
                    </a:lnTo>
                    <a:lnTo>
                      <a:pt x="261118" y="117432"/>
                    </a:lnTo>
                    <a:close/>
                  </a:path>
                </a:pathLst>
              </a:custGeom>
              <a:grpFill/>
              <a:ln w="9267" cap="flat">
                <a:noFill/>
                <a:prstDash val="solid"/>
                <a:miter/>
              </a:ln>
            </p:spPr>
            <p:txBody>
              <a:bodyPr rtlCol="0" anchor="ctr"/>
              <a:lstStyle/>
              <a:p>
                <a:endParaRPr lang="en-US">
                  <a:solidFill>
                    <a:schemeClr val="bg2"/>
                  </a:solidFill>
                </a:endParaRPr>
              </a:p>
            </p:txBody>
          </p:sp>
          <p:sp>
            <p:nvSpPr>
              <p:cNvPr id="18" name="Freeform 17">
                <a:extLst>
                  <a:ext uri="{FF2B5EF4-FFF2-40B4-BE49-F238E27FC236}">
                    <a16:creationId xmlns:a16="http://schemas.microsoft.com/office/drawing/2014/main" id="{4DF93733-714C-538E-7DCD-BE90396AB097}"/>
                  </a:ext>
                </a:extLst>
              </p:cNvPr>
              <p:cNvSpPr/>
              <p:nvPr/>
            </p:nvSpPr>
            <p:spPr>
              <a:xfrm>
                <a:off x="1150478" y="9120580"/>
                <a:ext cx="522142" cy="189790"/>
              </a:xfrm>
              <a:custGeom>
                <a:avLst/>
                <a:gdLst>
                  <a:gd name="connsiteX0" fmla="*/ 261118 w 522142"/>
                  <a:gd name="connsiteY0" fmla="*/ 44890 h 189790"/>
                  <a:gd name="connsiteX1" fmla="*/ 161095 w 522142"/>
                  <a:gd name="connsiteY1" fmla="*/ 0 h 189790"/>
                  <a:gd name="connsiteX2" fmla="*/ 0 w 522142"/>
                  <a:gd name="connsiteY2" fmla="*/ 72450 h 189790"/>
                  <a:gd name="connsiteX3" fmla="*/ 261118 w 522142"/>
                  <a:gd name="connsiteY3" fmla="*/ 189791 h 189790"/>
                  <a:gd name="connsiteX4" fmla="*/ 522143 w 522142"/>
                  <a:gd name="connsiteY4" fmla="*/ 72450 h 189790"/>
                  <a:gd name="connsiteX5" fmla="*/ 361047 w 522142"/>
                  <a:gd name="connsiteY5" fmla="*/ 0 h 189790"/>
                  <a:gd name="connsiteX6" fmla="*/ 261118 w 522142"/>
                  <a:gd name="connsiteY6" fmla="*/ 44890 h 18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142" h="189790">
                    <a:moveTo>
                      <a:pt x="261118" y="44890"/>
                    </a:moveTo>
                    <a:lnTo>
                      <a:pt x="161095" y="0"/>
                    </a:lnTo>
                    <a:lnTo>
                      <a:pt x="0" y="72450"/>
                    </a:lnTo>
                    <a:lnTo>
                      <a:pt x="261118" y="189791"/>
                    </a:lnTo>
                    <a:lnTo>
                      <a:pt x="522143" y="72450"/>
                    </a:lnTo>
                    <a:lnTo>
                      <a:pt x="361047" y="0"/>
                    </a:lnTo>
                    <a:lnTo>
                      <a:pt x="261118" y="44890"/>
                    </a:lnTo>
                    <a:close/>
                  </a:path>
                </a:pathLst>
              </a:custGeom>
              <a:grpFill/>
              <a:ln w="9267" cap="flat">
                <a:noFill/>
                <a:prstDash val="solid"/>
                <a:miter/>
              </a:ln>
            </p:spPr>
            <p:txBody>
              <a:bodyPr rtlCol="0" anchor="ctr"/>
              <a:lstStyle/>
              <a:p>
                <a:endParaRPr lang="en-US">
                  <a:solidFill>
                    <a:schemeClr val="bg2"/>
                  </a:solidFill>
                </a:endParaRPr>
              </a:p>
            </p:txBody>
          </p:sp>
        </p:grpSp>
        <p:grpSp>
          <p:nvGrpSpPr>
            <p:cNvPr id="4" name="Picture 3">
              <a:extLst>
                <a:ext uri="{FF2B5EF4-FFF2-40B4-BE49-F238E27FC236}">
                  <a16:creationId xmlns:a16="http://schemas.microsoft.com/office/drawing/2014/main" id="{9485B723-3D00-E566-B1DD-980A4627EFF4}"/>
                </a:ext>
              </a:extLst>
            </p:cNvPr>
            <p:cNvGrpSpPr/>
            <p:nvPr/>
          </p:nvGrpSpPr>
          <p:grpSpPr>
            <a:xfrm>
              <a:off x="1867181" y="8779436"/>
              <a:ext cx="1960475" cy="367454"/>
              <a:chOff x="1867181" y="8779436"/>
              <a:chExt cx="1960475" cy="367454"/>
            </a:xfrm>
            <a:grpFill/>
          </p:grpSpPr>
          <p:sp>
            <p:nvSpPr>
              <p:cNvPr id="6" name="Freeform 5">
                <a:extLst>
                  <a:ext uri="{FF2B5EF4-FFF2-40B4-BE49-F238E27FC236}">
                    <a16:creationId xmlns:a16="http://schemas.microsoft.com/office/drawing/2014/main" id="{7E6E8B80-14F4-6A09-69B0-6033F2478F47}"/>
                  </a:ext>
                </a:extLst>
              </p:cNvPr>
              <p:cNvSpPr/>
              <p:nvPr/>
            </p:nvSpPr>
            <p:spPr>
              <a:xfrm>
                <a:off x="2865824" y="8893735"/>
                <a:ext cx="137112" cy="236247"/>
              </a:xfrm>
              <a:custGeom>
                <a:avLst/>
                <a:gdLst>
                  <a:gd name="connsiteX0" fmla="*/ 119450 w 137112"/>
                  <a:gd name="connsiteY0" fmla="*/ 0 h 236247"/>
                  <a:gd name="connsiteX1" fmla="*/ 82732 w 137112"/>
                  <a:gd name="connsiteY1" fmla="*/ 10877 h 236247"/>
                  <a:gd name="connsiteX2" fmla="*/ 57076 w 137112"/>
                  <a:gd name="connsiteY2" fmla="*/ 43507 h 236247"/>
                  <a:gd name="connsiteX3" fmla="*/ 56704 w 137112"/>
                  <a:gd name="connsiteY3" fmla="*/ 44798 h 236247"/>
                  <a:gd name="connsiteX4" fmla="*/ 55496 w 137112"/>
                  <a:gd name="connsiteY4" fmla="*/ 44798 h 236247"/>
                  <a:gd name="connsiteX5" fmla="*/ 55496 w 137112"/>
                  <a:gd name="connsiteY5" fmla="*/ 4793 h 236247"/>
                  <a:gd name="connsiteX6" fmla="*/ 0 w 137112"/>
                  <a:gd name="connsiteY6" fmla="*/ 4793 h 236247"/>
                  <a:gd name="connsiteX7" fmla="*/ 0 w 137112"/>
                  <a:gd name="connsiteY7" fmla="*/ 236247 h 236247"/>
                  <a:gd name="connsiteX8" fmla="*/ 61724 w 137112"/>
                  <a:gd name="connsiteY8" fmla="*/ 236247 h 236247"/>
                  <a:gd name="connsiteX9" fmla="*/ 61724 w 137112"/>
                  <a:gd name="connsiteY9" fmla="*/ 97522 h 236247"/>
                  <a:gd name="connsiteX10" fmla="*/ 82639 w 137112"/>
                  <a:gd name="connsiteY10" fmla="*/ 66551 h 236247"/>
                  <a:gd name="connsiteX11" fmla="*/ 115918 w 137112"/>
                  <a:gd name="connsiteY11" fmla="*/ 57334 h 236247"/>
                  <a:gd name="connsiteX12" fmla="*/ 137112 w 137112"/>
                  <a:gd name="connsiteY12" fmla="*/ 59730 h 236247"/>
                  <a:gd name="connsiteX13" fmla="*/ 137112 w 137112"/>
                  <a:gd name="connsiteY13" fmla="*/ 2212 h 236247"/>
                  <a:gd name="connsiteX14" fmla="*/ 130977 w 137112"/>
                  <a:gd name="connsiteY14" fmla="*/ 737 h 236247"/>
                  <a:gd name="connsiteX15" fmla="*/ 119357 w 137112"/>
                  <a:gd name="connsiteY15" fmla="*/ 0 h 23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12" h="236247">
                    <a:moveTo>
                      <a:pt x="119450" y="0"/>
                    </a:moveTo>
                    <a:cubicBezTo>
                      <a:pt x="104949" y="0"/>
                      <a:pt x="92493" y="3687"/>
                      <a:pt x="82732" y="10877"/>
                    </a:cubicBezTo>
                    <a:cubicBezTo>
                      <a:pt x="72879" y="18159"/>
                      <a:pt x="61259" y="29220"/>
                      <a:pt x="57076" y="43507"/>
                    </a:cubicBezTo>
                    <a:lnTo>
                      <a:pt x="56704" y="44798"/>
                    </a:lnTo>
                    <a:lnTo>
                      <a:pt x="55496" y="44798"/>
                    </a:lnTo>
                    <a:lnTo>
                      <a:pt x="55496" y="4793"/>
                    </a:lnTo>
                    <a:lnTo>
                      <a:pt x="0" y="4793"/>
                    </a:lnTo>
                    <a:lnTo>
                      <a:pt x="0" y="236247"/>
                    </a:lnTo>
                    <a:lnTo>
                      <a:pt x="61724" y="236247"/>
                    </a:lnTo>
                    <a:lnTo>
                      <a:pt x="61724" y="97522"/>
                    </a:lnTo>
                    <a:cubicBezTo>
                      <a:pt x="65163" y="83788"/>
                      <a:pt x="72228" y="73464"/>
                      <a:pt x="82639" y="66551"/>
                    </a:cubicBezTo>
                    <a:cubicBezTo>
                      <a:pt x="91656" y="60560"/>
                      <a:pt x="103183" y="57334"/>
                      <a:pt x="115918" y="57334"/>
                    </a:cubicBezTo>
                    <a:cubicBezTo>
                      <a:pt x="123633" y="57334"/>
                      <a:pt x="130512" y="58071"/>
                      <a:pt x="137112" y="59730"/>
                    </a:cubicBezTo>
                    <a:lnTo>
                      <a:pt x="137112" y="2212"/>
                    </a:lnTo>
                    <a:cubicBezTo>
                      <a:pt x="135532" y="1567"/>
                      <a:pt x="133487" y="1106"/>
                      <a:pt x="130977" y="737"/>
                    </a:cubicBezTo>
                    <a:cubicBezTo>
                      <a:pt x="127724" y="277"/>
                      <a:pt x="123541" y="0"/>
                      <a:pt x="119357" y="0"/>
                    </a:cubicBezTo>
                    <a:close/>
                  </a:path>
                </a:pathLst>
              </a:custGeom>
              <a:grpFill/>
              <a:ln w="9267" cap="flat">
                <a:noFill/>
                <a:prstDash val="solid"/>
                <a:miter/>
              </a:ln>
            </p:spPr>
            <p:txBody>
              <a:bodyPr rtlCol="0" anchor="ctr"/>
              <a:lstStyle/>
              <a:p>
                <a:endParaRPr lang="en-US">
                  <a:solidFill>
                    <a:schemeClr val="bg2"/>
                  </a:solidFill>
                </a:endParaRPr>
              </a:p>
            </p:txBody>
          </p:sp>
          <p:sp>
            <p:nvSpPr>
              <p:cNvPr id="7" name="Freeform 6">
                <a:extLst>
                  <a:ext uri="{FF2B5EF4-FFF2-40B4-BE49-F238E27FC236}">
                    <a16:creationId xmlns:a16="http://schemas.microsoft.com/office/drawing/2014/main" id="{349105C9-4387-F6D9-03DF-2CE85BAF32B9}"/>
                  </a:ext>
                </a:extLst>
              </p:cNvPr>
              <p:cNvSpPr/>
              <p:nvPr/>
            </p:nvSpPr>
            <p:spPr>
              <a:xfrm>
                <a:off x="3473302" y="8893735"/>
                <a:ext cx="137112" cy="236247"/>
              </a:xfrm>
              <a:custGeom>
                <a:avLst/>
                <a:gdLst>
                  <a:gd name="connsiteX0" fmla="*/ 119450 w 137112"/>
                  <a:gd name="connsiteY0" fmla="*/ 0 h 236247"/>
                  <a:gd name="connsiteX1" fmla="*/ 82732 w 137112"/>
                  <a:gd name="connsiteY1" fmla="*/ 10877 h 236247"/>
                  <a:gd name="connsiteX2" fmla="*/ 57076 w 137112"/>
                  <a:gd name="connsiteY2" fmla="*/ 43507 h 236247"/>
                  <a:gd name="connsiteX3" fmla="*/ 56704 w 137112"/>
                  <a:gd name="connsiteY3" fmla="*/ 44798 h 236247"/>
                  <a:gd name="connsiteX4" fmla="*/ 55496 w 137112"/>
                  <a:gd name="connsiteY4" fmla="*/ 44798 h 236247"/>
                  <a:gd name="connsiteX5" fmla="*/ 55496 w 137112"/>
                  <a:gd name="connsiteY5" fmla="*/ 4793 h 236247"/>
                  <a:gd name="connsiteX6" fmla="*/ 0 w 137112"/>
                  <a:gd name="connsiteY6" fmla="*/ 4793 h 236247"/>
                  <a:gd name="connsiteX7" fmla="*/ 0 w 137112"/>
                  <a:gd name="connsiteY7" fmla="*/ 236247 h 236247"/>
                  <a:gd name="connsiteX8" fmla="*/ 61724 w 137112"/>
                  <a:gd name="connsiteY8" fmla="*/ 236247 h 236247"/>
                  <a:gd name="connsiteX9" fmla="*/ 61724 w 137112"/>
                  <a:gd name="connsiteY9" fmla="*/ 97522 h 236247"/>
                  <a:gd name="connsiteX10" fmla="*/ 82639 w 137112"/>
                  <a:gd name="connsiteY10" fmla="*/ 66551 h 236247"/>
                  <a:gd name="connsiteX11" fmla="*/ 115918 w 137112"/>
                  <a:gd name="connsiteY11" fmla="*/ 57334 h 236247"/>
                  <a:gd name="connsiteX12" fmla="*/ 137113 w 137112"/>
                  <a:gd name="connsiteY12" fmla="*/ 59730 h 236247"/>
                  <a:gd name="connsiteX13" fmla="*/ 137113 w 137112"/>
                  <a:gd name="connsiteY13" fmla="*/ 2212 h 236247"/>
                  <a:gd name="connsiteX14" fmla="*/ 130977 w 137112"/>
                  <a:gd name="connsiteY14" fmla="*/ 737 h 236247"/>
                  <a:gd name="connsiteX15" fmla="*/ 119358 w 137112"/>
                  <a:gd name="connsiteY15" fmla="*/ 0 h 23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12" h="236247">
                    <a:moveTo>
                      <a:pt x="119450" y="0"/>
                    </a:moveTo>
                    <a:cubicBezTo>
                      <a:pt x="104949" y="0"/>
                      <a:pt x="92493" y="3687"/>
                      <a:pt x="82732" y="10877"/>
                    </a:cubicBezTo>
                    <a:cubicBezTo>
                      <a:pt x="72879" y="18159"/>
                      <a:pt x="61259" y="29220"/>
                      <a:pt x="57076" y="43507"/>
                    </a:cubicBezTo>
                    <a:lnTo>
                      <a:pt x="56704" y="44798"/>
                    </a:lnTo>
                    <a:lnTo>
                      <a:pt x="55496" y="44798"/>
                    </a:lnTo>
                    <a:lnTo>
                      <a:pt x="55496" y="4793"/>
                    </a:lnTo>
                    <a:lnTo>
                      <a:pt x="0" y="4793"/>
                    </a:lnTo>
                    <a:lnTo>
                      <a:pt x="0" y="236247"/>
                    </a:lnTo>
                    <a:lnTo>
                      <a:pt x="61724" y="236247"/>
                    </a:lnTo>
                    <a:lnTo>
                      <a:pt x="61724" y="97522"/>
                    </a:lnTo>
                    <a:cubicBezTo>
                      <a:pt x="65163" y="83788"/>
                      <a:pt x="72228" y="73464"/>
                      <a:pt x="82639" y="66551"/>
                    </a:cubicBezTo>
                    <a:cubicBezTo>
                      <a:pt x="91656" y="60560"/>
                      <a:pt x="103183" y="57334"/>
                      <a:pt x="115918" y="57334"/>
                    </a:cubicBezTo>
                    <a:cubicBezTo>
                      <a:pt x="123634" y="57334"/>
                      <a:pt x="130512" y="58071"/>
                      <a:pt x="137113" y="59730"/>
                    </a:cubicBezTo>
                    <a:lnTo>
                      <a:pt x="137113" y="2212"/>
                    </a:lnTo>
                    <a:cubicBezTo>
                      <a:pt x="135532" y="1567"/>
                      <a:pt x="133487" y="1106"/>
                      <a:pt x="130977" y="737"/>
                    </a:cubicBezTo>
                    <a:cubicBezTo>
                      <a:pt x="127724" y="277"/>
                      <a:pt x="123541" y="0"/>
                      <a:pt x="119358" y="0"/>
                    </a:cubicBezTo>
                    <a:close/>
                  </a:path>
                </a:pathLst>
              </a:custGeom>
              <a:grpFill/>
              <a:ln w="9267" cap="flat">
                <a:noFill/>
                <a:prstDash val="solid"/>
                <a:miter/>
              </a:ln>
            </p:spPr>
            <p:txBody>
              <a:bodyPr rtlCol="0" anchor="ctr"/>
              <a:lstStyle/>
              <a:p>
                <a:endParaRPr lang="en-US">
                  <a:solidFill>
                    <a:schemeClr val="bg2"/>
                  </a:solidFill>
                </a:endParaRPr>
              </a:p>
            </p:txBody>
          </p:sp>
          <p:sp>
            <p:nvSpPr>
              <p:cNvPr id="8" name="Freeform 7">
                <a:extLst>
                  <a:ext uri="{FF2B5EF4-FFF2-40B4-BE49-F238E27FC236}">
                    <a16:creationId xmlns:a16="http://schemas.microsoft.com/office/drawing/2014/main" id="{D0B67616-84FB-95B4-A57A-5B91198B3A00}"/>
                  </a:ext>
                </a:extLst>
              </p:cNvPr>
              <p:cNvSpPr/>
              <p:nvPr/>
            </p:nvSpPr>
            <p:spPr>
              <a:xfrm>
                <a:off x="1867181" y="8791512"/>
                <a:ext cx="232022" cy="345936"/>
              </a:xfrm>
              <a:custGeom>
                <a:avLst/>
                <a:gdLst>
                  <a:gd name="connsiteX0" fmla="*/ 215940 w 232022"/>
                  <a:gd name="connsiteY0" fmla="*/ 186841 h 345936"/>
                  <a:gd name="connsiteX1" fmla="*/ 167881 w 232022"/>
                  <a:gd name="connsiteY1" fmla="*/ 152183 h 345936"/>
                  <a:gd name="connsiteX2" fmla="*/ 107087 w 232022"/>
                  <a:gd name="connsiteY2" fmla="*/ 128586 h 345936"/>
                  <a:gd name="connsiteX3" fmla="*/ 82546 w 232022"/>
                  <a:gd name="connsiteY3" fmla="*/ 113192 h 345936"/>
                  <a:gd name="connsiteX4" fmla="*/ 74924 w 232022"/>
                  <a:gd name="connsiteY4" fmla="*/ 91900 h 345936"/>
                  <a:gd name="connsiteX5" fmla="*/ 87659 w 232022"/>
                  <a:gd name="connsiteY5" fmla="*/ 65998 h 345936"/>
                  <a:gd name="connsiteX6" fmla="*/ 121867 w 232022"/>
                  <a:gd name="connsiteY6" fmla="*/ 56873 h 345936"/>
                  <a:gd name="connsiteX7" fmla="*/ 217893 w 232022"/>
                  <a:gd name="connsiteY7" fmla="*/ 95771 h 345936"/>
                  <a:gd name="connsiteX8" fmla="*/ 217893 w 232022"/>
                  <a:gd name="connsiteY8" fmla="*/ 31616 h 345936"/>
                  <a:gd name="connsiteX9" fmla="*/ 119915 w 232022"/>
                  <a:gd name="connsiteY9" fmla="*/ 0 h 345936"/>
                  <a:gd name="connsiteX10" fmla="*/ 38020 w 232022"/>
                  <a:gd name="connsiteY10" fmla="*/ 27008 h 345936"/>
                  <a:gd name="connsiteX11" fmla="*/ 5856 w 232022"/>
                  <a:gd name="connsiteY11" fmla="*/ 97246 h 345936"/>
                  <a:gd name="connsiteX12" fmla="*/ 21473 w 232022"/>
                  <a:gd name="connsiteY12" fmla="*/ 148127 h 345936"/>
                  <a:gd name="connsiteX13" fmla="*/ 69625 w 232022"/>
                  <a:gd name="connsiteY13" fmla="*/ 183615 h 345936"/>
                  <a:gd name="connsiteX14" fmla="*/ 127910 w 232022"/>
                  <a:gd name="connsiteY14" fmla="*/ 208226 h 345936"/>
                  <a:gd name="connsiteX15" fmla="*/ 153938 w 232022"/>
                  <a:gd name="connsiteY15" fmla="*/ 224633 h 345936"/>
                  <a:gd name="connsiteX16" fmla="*/ 162862 w 232022"/>
                  <a:gd name="connsiteY16" fmla="*/ 247769 h 345936"/>
                  <a:gd name="connsiteX17" fmla="*/ 148546 w 232022"/>
                  <a:gd name="connsiteY17" fmla="*/ 276897 h 345936"/>
                  <a:gd name="connsiteX18" fmla="*/ 110620 w 232022"/>
                  <a:gd name="connsiteY18" fmla="*/ 287497 h 345936"/>
                  <a:gd name="connsiteX19" fmla="*/ 0 w 232022"/>
                  <a:gd name="connsiteY19" fmla="*/ 237169 h 345936"/>
                  <a:gd name="connsiteX20" fmla="*/ 0 w 232022"/>
                  <a:gd name="connsiteY20" fmla="*/ 303351 h 345936"/>
                  <a:gd name="connsiteX21" fmla="*/ 106343 w 232022"/>
                  <a:gd name="connsiteY21" fmla="*/ 345937 h 345936"/>
                  <a:gd name="connsiteX22" fmla="*/ 197907 w 232022"/>
                  <a:gd name="connsiteY22" fmla="*/ 317823 h 345936"/>
                  <a:gd name="connsiteX23" fmla="*/ 232022 w 232022"/>
                  <a:gd name="connsiteY23" fmla="*/ 241501 h 345936"/>
                  <a:gd name="connsiteX24" fmla="*/ 215940 w 232022"/>
                  <a:gd name="connsiteY24" fmla="*/ 186933 h 34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2022" h="345936">
                    <a:moveTo>
                      <a:pt x="215940" y="186841"/>
                    </a:moveTo>
                    <a:cubicBezTo>
                      <a:pt x="204971" y="171724"/>
                      <a:pt x="188983" y="160110"/>
                      <a:pt x="167881" y="152183"/>
                    </a:cubicBezTo>
                    <a:lnTo>
                      <a:pt x="107087" y="128586"/>
                    </a:lnTo>
                    <a:cubicBezTo>
                      <a:pt x="95746" y="124069"/>
                      <a:pt x="87659" y="118999"/>
                      <a:pt x="82546" y="113192"/>
                    </a:cubicBezTo>
                    <a:cubicBezTo>
                      <a:pt x="77434" y="107293"/>
                      <a:pt x="74924" y="100380"/>
                      <a:pt x="74924" y="91900"/>
                    </a:cubicBezTo>
                    <a:cubicBezTo>
                      <a:pt x="74924" y="81115"/>
                      <a:pt x="79386" y="72174"/>
                      <a:pt x="87659" y="65998"/>
                    </a:cubicBezTo>
                    <a:cubicBezTo>
                      <a:pt x="95746" y="60007"/>
                      <a:pt x="107552" y="56873"/>
                      <a:pt x="121867" y="56873"/>
                    </a:cubicBezTo>
                    <a:cubicBezTo>
                      <a:pt x="154588" y="56873"/>
                      <a:pt x="193445" y="72727"/>
                      <a:pt x="217893" y="95771"/>
                    </a:cubicBezTo>
                    <a:lnTo>
                      <a:pt x="217893" y="31616"/>
                    </a:lnTo>
                    <a:cubicBezTo>
                      <a:pt x="190656" y="10324"/>
                      <a:pt x="158493" y="0"/>
                      <a:pt x="119915" y="0"/>
                    </a:cubicBezTo>
                    <a:cubicBezTo>
                      <a:pt x="87752" y="0"/>
                      <a:pt x="58656" y="9586"/>
                      <a:pt x="38020" y="27008"/>
                    </a:cubicBezTo>
                    <a:cubicBezTo>
                      <a:pt x="17011" y="44798"/>
                      <a:pt x="5856" y="69040"/>
                      <a:pt x="5856" y="97246"/>
                    </a:cubicBezTo>
                    <a:cubicBezTo>
                      <a:pt x="5856" y="116787"/>
                      <a:pt x="11062" y="133932"/>
                      <a:pt x="21473" y="148127"/>
                    </a:cubicBezTo>
                    <a:cubicBezTo>
                      <a:pt x="31977" y="162599"/>
                      <a:pt x="48152" y="174489"/>
                      <a:pt x="69625" y="183615"/>
                    </a:cubicBezTo>
                    <a:lnTo>
                      <a:pt x="127910" y="208226"/>
                    </a:lnTo>
                    <a:cubicBezTo>
                      <a:pt x="139715" y="213111"/>
                      <a:pt x="148267" y="218457"/>
                      <a:pt x="153938" y="224633"/>
                    </a:cubicBezTo>
                    <a:cubicBezTo>
                      <a:pt x="159980" y="231178"/>
                      <a:pt x="162862" y="238828"/>
                      <a:pt x="162862" y="247769"/>
                    </a:cubicBezTo>
                    <a:cubicBezTo>
                      <a:pt x="162862" y="259752"/>
                      <a:pt x="157935" y="269799"/>
                      <a:pt x="148546" y="276897"/>
                    </a:cubicBezTo>
                    <a:cubicBezTo>
                      <a:pt x="139343" y="283810"/>
                      <a:pt x="126143" y="287497"/>
                      <a:pt x="110620" y="287497"/>
                    </a:cubicBezTo>
                    <a:cubicBezTo>
                      <a:pt x="69532" y="287497"/>
                      <a:pt x="30304" y="269615"/>
                      <a:pt x="0" y="237169"/>
                    </a:cubicBezTo>
                    <a:lnTo>
                      <a:pt x="0" y="303351"/>
                    </a:lnTo>
                    <a:cubicBezTo>
                      <a:pt x="26214" y="331189"/>
                      <a:pt x="62932" y="345937"/>
                      <a:pt x="106343" y="345937"/>
                    </a:cubicBezTo>
                    <a:cubicBezTo>
                      <a:pt x="143991" y="345937"/>
                      <a:pt x="175690" y="336258"/>
                      <a:pt x="197907" y="317823"/>
                    </a:cubicBezTo>
                    <a:cubicBezTo>
                      <a:pt x="220216" y="299388"/>
                      <a:pt x="232022" y="273026"/>
                      <a:pt x="232022" y="241501"/>
                    </a:cubicBezTo>
                    <a:cubicBezTo>
                      <a:pt x="232022" y="220209"/>
                      <a:pt x="226538" y="201497"/>
                      <a:pt x="215940" y="186933"/>
                    </a:cubicBezTo>
                    <a:close/>
                  </a:path>
                </a:pathLst>
              </a:custGeom>
              <a:grpFill/>
              <a:ln w="9267" cap="flat">
                <a:noFill/>
                <a:prstDash val="solid"/>
                <a:miter/>
              </a:ln>
            </p:spPr>
            <p:txBody>
              <a:bodyPr rtlCol="0" anchor="ctr"/>
              <a:lstStyle/>
              <a:p>
                <a:endParaRPr lang="en-US">
                  <a:solidFill>
                    <a:schemeClr val="bg2"/>
                  </a:solidFill>
                </a:endParaRPr>
              </a:p>
            </p:txBody>
          </p:sp>
          <p:sp>
            <p:nvSpPr>
              <p:cNvPr id="9" name="Freeform 8">
                <a:extLst>
                  <a:ext uri="{FF2B5EF4-FFF2-40B4-BE49-F238E27FC236}">
                    <a16:creationId xmlns:a16="http://schemas.microsoft.com/office/drawing/2014/main" id="{520734C9-8126-D068-FD4F-9A9FFCF0E4C0}"/>
                  </a:ext>
                </a:extLst>
              </p:cNvPr>
              <p:cNvSpPr/>
              <p:nvPr/>
            </p:nvSpPr>
            <p:spPr>
              <a:xfrm>
                <a:off x="2252862" y="8784230"/>
                <a:ext cx="61723" cy="345752"/>
              </a:xfrm>
              <a:custGeom>
                <a:avLst/>
                <a:gdLst>
                  <a:gd name="connsiteX0" fmla="*/ 61724 w 61723"/>
                  <a:gd name="connsiteY0" fmla="*/ 0 h 345752"/>
                  <a:gd name="connsiteX1" fmla="*/ 0 w 61723"/>
                  <a:gd name="connsiteY1" fmla="*/ 0 h 345752"/>
                  <a:gd name="connsiteX2" fmla="*/ 0 w 61723"/>
                  <a:gd name="connsiteY2" fmla="*/ 345752 h 345752"/>
                  <a:gd name="connsiteX3" fmla="*/ 61724 w 61723"/>
                  <a:gd name="connsiteY3" fmla="*/ 345752 h 345752"/>
                  <a:gd name="connsiteX4" fmla="*/ 61724 w 61723"/>
                  <a:gd name="connsiteY4" fmla="*/ 0 h 34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23" h="345752">
                    <a:moveTo>
                      <a:pt x="61724" y="0"/>
                    </a:moveTo>
                    <a:lnTo>
                      <a:pt x="0" y="0"/>
                    </a:lnTo>
                    <a:lnTo>
                      <a:pt x="0" y="345752"/>
                    </a:lnTo>
                    <a:lnTo>
                      <a:pt x="61724" y="345752"/>
                    </a:lnTo>
                    <a:lnTo>
                      <a:pt x="61724" y="0"/>
                    </a:lnTo>
                    <a:close/>
                  </a:path>
                </a:pathLst>
              </a:custGeom>
              <a:grpFill/>
              <a:ln w="9267" cap="flat">
                <a:noFill/>
                <a:prstDash val="solid"/>
                <a:miter/>
              </a:ln>
            </p:spPr>
            <p:txBody>
              <a:bodyPr rtlCol="0" anchor="ctr"/>
              <a:lstStyle/>
              <a:p>
                <a:endParaRPr lang="en-US" dirty="0">
                  <a:solidFill>
                    <a:schemeClr val="bg2"/>
                  </a:solidFill>
                </a:endParaRPr>
              </a:p>
            </p:txBody>
          </p:sp>
          <p:sp>
            <p:nvSpPr>
              <p:cNvPr id="10" name="Freeform 9">
                <a:extLst>
                  <a:ext uri="{FF2B5EF4-FFF2-40B4-BE49-F238E27FC236}">
                    <a16:creationId xmlns:a16="http://schemas.microsoft.com/office/drawing/2014/main" id="{0AAB0CAE-84FA-2A4B-18F6-B17B7686FA7F}"/>
                  </a:ext>
                </a:extLst>
              </p:cNvPr>
              <p:cNvSpPr/>
              <p:nvPr/>
            </p:nvSpPr>
            <p:spPr>
              <a:xfrm>
                <a:off x="2342287" y="8898528"/>
                <a:ext cx="250427" cy="231454"/>
              </a:xfrm>
              <a:custGeom>
                <a:avLst/>
                <a:gdLst>
                  <a:gd name="connsiteX0" fmla="*/ 183405 w 250427"/>
                  <a:gd name="connsiteY0" fmla="*/ 0 h 231454"/>
                  <a:gd name="connsiteX1" fmla="*/ 125679 w 250427"/>
                  <a:gd name="connsiteY1" fmla="*/ 162414 h 231454"/>
                  <a:gd name="connsiteX2" fmla="*/ 67022 w 250427"/>
                  <a:gd name="connsiteY2" fmla="*/ 0 h 231454"/>
                  <a:gd name="connsiteX3" fmla="*/ 0 w 250427"/>
                  <a:gd name="connsiteY3" fmla="*/ 0 h 231454"/>
                  <a:gd name="connsiteX4" fmla="*/ 92307 w 250427"/>
                  <a:gd name="connsiteY4" fmla="*/ 231454 h 231454"/>
                  <a:gd name="connsiteX5" fmla="*/ 158493 w 250427"/>
                  <a:gd name="connsiteY5" fmla="*/ 231454 h 231454"/>
                  <a:gd name="connsiteX6" fmla="*/ 250428 w 250427"/>
                  <a:gd name="connsiteY6" fmla="*/ 0 h 231454"/>
                  <a:gd name="connsiteX7" fmla="*/ 183405 w 250427"/>
                  <a:gd name="connsiteY7" fmla="*/ 0 h 231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427" h="231454">
                    <a:moveTo>
                      <a:pt x="183405" y="0"/>
                    </a:moveTo>
                    <a:lnTo>
                      <a:pt x="125679" y="162414"/>
                    </a:lnTo>
                    <a:lnTo>
                      <a:pt x="67022" y="0"/>
                    </a:lnTo>
                    <a:lnTo>
                      <a:pt x="0" y="0"/>
                    </a:lnTo>
                    <a:lnTo>
                      <a:pt x="92307" y="231454"/>
                    </a:lnTo>
                    <a:lnTo>
                      <a:pt x="158493" y="231454"/>
                    </a:lnTo>
                    <a:lnTo>
                      <a:pt x="250428" y="0"/>
                    </a:lnTo>
                    <a:lnTo>
                      <a:pt x="183405" y="0"/>
                    </a:lnTo>
                    <a:close/>
                  </a:path>
                </a:pathLst>
              </a:custGeom>
              <a:grpFill/>
              <a:ln w="9267" cap="flat">
                <a:noFill/>
                <a:prstDash val="solid"/>
                <a:miter/>
              </a:ln>
            </p:spPr>
            <p:txBody>
              <a:bodyPr rtlCol="0" anchor="ctr"/>
              <a:lstStyle/>
              <a:p>
                <a:endParaRPr lang="en-US">
                  <a:solidFill>
                    <a:schemeClr val="bg2"/>
                  </a:solidFill>
                </a:endParaRPr>
              </a:p>
            </p:txBody>
          </p:sp>
          <p:sp>
            <p:nvSpPr>
              <p:cNvPr id="11" name="Freeform 10">
                <a:extLst>
                  <a:ext uri="{FF2B5EF4-FFF2-40B4-BE49-F238E27FC236}">
                    <a16:creationId xmlns:a16="http://schemas.microsoft.com/office/drawing/2014/main" id="{C66D2CAD-0AFF-E0D5-D5D0-5E97B8E4924B}"/>
                  </a:ext>
                </a:extLst>
              </p:cNvPr>
              <p:cNvSpPr/>
              <p:nvPr/>
            </p:nvSpPr>
            <p:spPr>
              <a:xfrm>
                <a:off x="2594946" y="8891154"/>
                <a:ext cx="232957" cy="246017"/>
              </a:xfrm>
              <a:custGeom>
                <a:avLst/>
                <a:gdLst>
                  <a:gd name="connsiteX0" fmla="*/ 116941 w 232957"/>
                  <a:gd name="connsiteY0" fmla="*/ 184 h 246017"/>
                  <a:gd name="connsiteX1" fmla="*/ 31327 w 232957"/>
                  <a:gd name="connsiteY1" fmla="*/ 34658 h 246017"/>
                  <a:gd name="connsiteX2" fmla="*/ 0 w 232957"/>
                  <a:gd name="connsiteY2" fmla="*/ 124806 h 246017"/>
                  <a:gd name="connsiteX3" fmla="*/ 33929 w 232957"/>
                  <a:gd name="connsiteY3" fmla="*/ 213480 h 246017"/>
                  <a:gd name="connsiteX4" fmla="*/ 125679 w 232957"/>
                  <a:gd name="connsiteY4" fmla="*/ 246018 h 246017"/>
                  <a:gd name="connsiteX5" fmla="*/ 202183 w 232957"/>
                  <a:gd name="connsiteY5" fmla="*/ 222697 h 246017"/>
                  <a:gd name="connsiteX6" fmla="*/ 228304 w 232957"/>
                  <a:gd name="connsiteY6" fmla="*/ 167300 h 246017"/>
                  <a:gd name="connsiteX7" fmla="*/ 201346 w 232957"/>
                  <a:gd name="connsiteY7" fmla="*/ 181587 h 246017"/>
                  <a:gd name="connsiteX8" fmla="*/ 153938 w 232957"/>
                  <a:gd name="connsiteY8" fmla="*/ 188592 h 246017"/>
                  <a:gd name="connsiteX9" fmla="*/ 93422 w 232957"/>
                  <a:gd name="connsiteY9" fmla="*/ 175135 h 246017"/>
                  <a:gd name="connsiteX10" fmla="*/ 64234 w 232957"/>
                  <a:gd name="connsiteY10" fmla="*/ 133747 h 246017"/>
                  <a:gd name="connsiteX11" fmla="*/ 63769 w 232957"/>
                  <a:gd name="connsiteY11" fmla="*/ 130245 h 246017"/>
                  <a:gd name="connsiteX12" fmla="*/ 232952 w 232957"/>
                  <a:gd name="connsiteY12" fmla="*/ 130245 h 246017"/>
                  <a:gd name="connsiteX13" fmla="*/ 204971 w 232957"/>
                  <a:gd name="connsiteY13" fmla="*/ 34566 h 246017"/>
                  <a:gd name="connsiteX14" fmla="*/ 116941 w 232957"/>
                  <a:gd name="connsiteY14" fmla="*/ 0 h 246017"/>
                  <a:gd name="connsiteX15" fmla="*/ 63583 w 232957"/>
                  <a:gd name="connsiteY15" fmla="*/ 94204 h 246017"/>
                  <a:gd name="connsiteX16" fmla="*/ 63769 w 232957"/>
                  <a:gd name="connsiteY16" fmla="*/ 90886 h 246017"/>
                  <a:gd name="connsiteX17" fmla="*/ 79107 w 232957"/>
                  <a:gd name="connsiteY17" fmla="*/ 52909 h 246017"/>
                  <a:gd name="connsiteX18" fmla="*/ 116569 w 232957"/>
                  <a:gd name="connsiteY18" fmla="*/ 38345 h 246017"/>
                  <a:gd name="connsiteX19" fmla="*/ 155425 w 232957"/>
                  <a:gd name="connsiteY19" fmla="*/ 53739 h 246017"/>
                  <a:gd name="connsiteX20" fmla="*/ 168346 w 232957"/>
                  <a:gd name="connsiteY20" fmla="*/ 91162 h 246017"/>
                  <a:gd name="connsiteX21" fmla="*/ 168346 w 232957"/>
                  <a:gd name="connsiteY21" fmla="*/ 94296 h 246017"/>
                  <a:gd name="connsiteX22" fmla="*/ 63583 w 232957"/>
                  <a:gd name="connsiteY22" fmla="*/ 94296 h 24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2957" h="246017">
                    <a:moveTo>
                      <a:pt x="116941" y="184"/>
                    </a:moveTo>
                    <a:cubicBezTo>
                      <a:pt x="81710" y="184"/>
                      <a:pt x="52149" y="12075"/>
                      <a:pt x="31327" y="34658"/>
                    </a:cubicBezTo>
                    <a:cubicBezTo>
                      <a:pt x="10876" y="56873"/>
                      <a:pt x="0" y="88120"/>
                      <a:pt x="0" y="124806"/>
                    </a:cubicBezTo>
                    <a:cubicBezTo>
                      <a:pt x="0" y="161492"/>
                      <a:pt x="11713" y="192187"/>
                      <a:pt x="33929" y="213480"/>
                    </a:cubicBezTo>
                    <a:cubicBezTo>
                      <a:pt x="56053" y="234772"/>
                      <a:pt x="87845" y="246018"/>
                      <a:pt x="125679" y="246018"/>
                    </a:cubicBezTo>
                    <a:cubicBezTo>
                      <a:pt x="158028" y="246018"/>
                      <a:pt x="184521" y="237999"/>
                      <a:pt x="202183" y="222697"/>
                    </a:cubicBezTo>
                    <a:cubicBezTo>
                      <a:pt x="217892" y="209148"/>
                      <a:pt x="226723" y="190528"/>
                      <a:pt x="228304" y="167300"/>
                    </a:cubicBezTo>
                    <a:cubicBezTo>
                      <a:pt x="221518" y="173107"/>
                      <a:pt x="212222" y="177992"/>
                      <a:pt x="201346" y="181587"/>
                    </a:cubicBezTo>
                    <a:cubicBezTo>
                      <a:pt x="187402" y="186196"/>
                      <a:pt x="171042" y="188592"/>
                      <a:pt x="153938" y="188592"/>
                    </a:cubicBezTo>
                    <a:cubicBezTo>
                      <a:pt x="129862" y="188592"/>
                      <a:pt x="108946" y="183983"/>
                      <a:pt x="93422" y="175135"/>
                    </a:cubicBezTo>
                    <a:cubicBezTo>
                      <a:pt x="76597" y="165548"/>
                      <a:pt x="66465" y="151261"/>
                      <a:pt x="64234" y="133747"/>
                    </a:cubicBezTo>
                    <a:lnTo>
                      <a:pt x="63769" y="130245"/>
                    </a:lnTo>
                    <a:lnTo>
                      <a:pt x="232952" y="130245"/>
                    </a:lnTo>
                    <a:cubicBezTo>
                      <a:pt x="233230" y="88858"/>
                      <a:pt x="223749" y="56596"/>
                      <a:pt x="204971" y="34566"/>
                    </a:cubicBezTo>
                    <a:cubicBezTo>
                      <a:pt x="185357" y="11614"/>
                      <a:pt x="155797" y="0"/>
                      <a:pt x="116941" y="0"/>
                    </a:cubicBezTo>
                    <a:close/>
                    <a:moveTo>
                      <a:pt x="63583" y="94204"/>
                    </a:moveTo>
                    <a:lnTo>
                      <a:pt x="63769" y="90886"/>
                    </a:lnTo>
                    <a:cubicBezTo>
                      <a:pt x="64791" y="75216"/>
                      <a:pt x="70090" y="62034"/>
                      <a:pt x="79107" y="52909"/>
                    </a:cubicBezTo>
                    <a:cubicBezTo>
                      <a:pt x="88403" y="43415"/>
                      <a:pt x="101324" y="38345"/>
                      <a:pt x="116569" y="38345"/>
                    </a:cubicBezTo>
                    <a:cubicBezTo>
                      <a:pt x="132929" y="38345"/>
                      <a:pt x="146315" y="43691"/>
                      <a:pt x="155425" y="53739"/>
                    </a:cubicBezTo>
                    <a:cubicBezTo>
                      <a:pt x="163884" y="63048"/>
                      <a:pt x="168346" y="75953"/>
                      <a:pt x="168346" y="91162"/>
                    </a:cubicBezTo>
                    <a:lnTo>
                      <a:pt x="168346" y="94296"/>
                    </a:lnTo>
                    <a:lnTo>
                      <a:pt x="63583" y="94296"/>
                    </a:lnTo>
                    <a:close/>
                  </a:path>
                </a:pathLst>
              </a:custGeom>
              <a:grpFill/>
              <a:ln w="9267" cap="flat">
                <a:noFill/>
                <a:prstDash val="solid"/>
                <a:miter/>
              </a:ln>
            </p:spPr>
            <p:txBody>
              <a:bodyPr rtlCol="0" anchor="ctr"/>
              <a:lstStyle/>
              <a:p>
                <a:endParaRPr lang="en-US">
                  <a:solidFill>
                    <a:schemeClr val="bg2"/>
                  </a:solidFill>
                </a:endParaRPr>
              </a:p>
            </p:txBody>
          </p:sp>
          <p:sp>
            <p:nvSpPr>
              <p:cNvPr id="12" name="Freeform 11">
                <a:extLst>
                  <a:ext uri="{FF2B5EF4-FFF2-40B4-BE49-F238E27FC236}">
                    <a16:creationId xmlns:a16="http://schemas.microsoft.com/office/drawing/2014/main" id="{88BC586C-90E4-57C6-53DB-40B2C23CC2D4}"/>
                  </a:ext>
                </a:extLst>
              </p:cNvPr>
              <p:cNvSpPr/>
              <p:nvPr/>
            </p:nvSpPr>
            <p:spPr>
              <a:xfrm>
                <a:off x="3039004" y="8779436"/>
                <a:ext cx="136740" cy="350637"/>
              </a:xfrm>
              <a:custGeom>
                <a:avLst/>
                <a:gdLst>
                  <a:gd name="connsiteX0" fmla="*/ 0 w 136740"/>
                  <a:gd name="connsiteY0" fmla="*/ 93835 h 350637"/>
                  <a:gd name="connsiteX1" fmla="*/ 0 w 136740"/>
                  <a:gd name="connsiteY1" fmla="*/ 350638 h 350637"/>
                  <a:gd name="connsiteX2" fmla="*/ 61259 w 136740"/>
                  <a:gd name="connsiteY2" fmla="*/ 350638 h 350637"/>
                  <a:gd name="connsiteX3" fmla="*/ 61259 w 136740"/>
                  <a:gd name="connsiteY3" fmla="*/ 171724 h 350637"/>
                  <a:gd name="connsiteX4" fmla="*/ 124470 w 136740"/>
                  <a:gd name="connsiteY4" fmla="*/ 171724 h 350637"/>
                  <a:gd name="connsiteX5" fmla="*/ 124470 w 136740"/>
                  <a:gd name="connsiteY5" fmla="*/ 119184 h 350637"/>
                  <a:gd name="connsiteX6" fmla="*/ 61259 w 136740"/>
                  <a:gd name="connsiteY6" fmla="*/ 119184 h 350637"/>
                  <a:gd name="connsiteX7" fmla="*/ 61259 w 136740"/>
                  <a:gd name="connsiteY7" fmla="*/ 95310 h 350637"/>
                  <a:gd name="connsiteX8" fmla="*/ 70462 w 136740"/>
                  <a:gd name="connsiteY8" fmla="*/ 64339 h 350637"/>
                  <a:gd name="connsiteX9" fmla="*/ 102904 w 136740"/>
                  <a:gd name="connsiteY9" fmla="*/ 51158 h 350637"/>
                  <a:gd name="connsiteX10" fmla="*/ 136741 w 136740"/>
                  <a:gd name="connsiteY10" fmla="*/ 60191 h 350637"/>
                  <a:gd name="connsiteX11" fmla="*/ 136741 w 136740"/>
                  <a:gd name="connsiteY11" fmla="*/ 10232 h 350637"/>
                  <a:gd name="connsiteX12" fmla="*/ 89332 w 136740"/>
                  <a:gd name="connsiteY12" fmla="*/ 0 h 350637"/>
                  <a:gd name="connsiteX13" fmla="*/ 23518 w 136740"/>
                  <a:gd name="connsiteY13" fmla="*/ 24150 h 350637"/>
                  <a:gd name="connsiteX14" fmla="*/ 93 w 136740"/>
                  <a:gd name="connsiteY14" fmla="*/ 93743 h 35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6740" h="350637">
                    <a:moveTo>
                      <a:pt x="0" y="93835"/>
                    </a:moveTo>
                    <a:lnTo>
                      <a:pt x="0" y="350638"/>
                    </a:lnTo>
                    <a:lnTo>
                      <a:pt x="61259" y="350638"/>
                    </a:lnTo>
                    <a:lnTo>
                      <a:pt x="61259" y="171724"/>
                    </a:lnTo>
                    <a:lnTo>
                      <a:pt x="124470" y="171724"/>
                    </a:lnTo>
                    <a:lnTo>
                      <a:pt x="124470" y="119184"/>
                    </a:lnTo>
                    <a:lnTo>
                      <a:pt x="61259" y="119184"/>
                    </a:lnTo>
                    <a:lnTo>
                      <a:pt x="61259" y="95310"/>
                    </a:lnTo>
                    <a:cubicBezTo>
                      <a:pt x="61259" y="82221"/>
                      <a:pt x="64327" y="71805"/>
                      <a:pt x="70462" y="64339"/>
                    </a:cubicBezTo>
                    <a:cubicBezTo>
                      <a:pt x="77527" y="55582"/>
                      <a:pt x="88496" y="51158"/>
                      <a:pt x="102904" y="51158"/>
                    </a:cubicBezTo>
                    <a:cubicBezTo>
                      <a:pt x="115360" y="51158"/>
                      <a:pt x="127538" y="54384"/>
                      <a:pt x="136741" y="60191"/>
                    </a:cubicBezTo>
                    <a:lnTo>
                      <a:pt x="136741" y="10232"/>
                    </a:lnTo>
                    <a:cubicBezTo>
                      <a:pt x="121682" y="1383"/>
                      <a:pt x="100673" y="0"/>
                      <a:pt x="89332" y="0"/>
                    </a:cubicBezTo>
                    <a:cubicBezTo>
                      <a:pt x="61073" y="0"/>
                      <a:pt x="38949" y="8111"/>
                      <a:pt x="23518" y="24150"/>
                    </a:cubicBezTo>
                    <a:cubicBezTo>
                      <a:pt x="7994" y="40373"/>
                      <a:pt x="93" y="63786"/>
                      <a:pt x="93" y="93743"/>
                    </a:cubicBezTo>
                    <a:close/>
                  </a:path>
                </a:pathLst>
              </a:custGeom>
              <a:grpFill/>
              <a:ln w="9267" cap="flat">
                <a:noFill/>
                <a:prstDash val="solid"/>
                <a:miter/>
              </a:ln>
            </p:spPr>
            <p:txBody>
              <a:bodyPr rtlCol="0" anchor="ctr"/>
              <a:lstStyle/>
              <a:p>
                <a:endParaRPr lang="en-US">
                  <a:solidFill>
                    <a:schemeClr val="bg2"/>
                  </a:solidFill>
                </a:endParaRPr>
              </a:p>
            </p:txBody>
          </p:sp>
          <p:sp>
            <p:nvSpPr>
              <p:cNvPr id="13" name="Freeform 12">
                <a:extLst>
                  <a:ext uri="{FF2B5EF4-FFF2-40B4-BE49-F238E27FC236}">
                    <a16:creationId xmlns:a16="http://schemas.microsoft.com/office/drawing/2014/main" id="{6B5D4DAC-07AA-49FF-836F-85140529AEBC}"/>
                  </a:ext>
                </a:extLst>
              </p:cNvPr>
              <p:cNvSpPr/>
              <p:nvPr/>
            </p:nvSpPr>
            <p:spPr>
              <a:xfrm>
                <a:off x="3182066" y="8891338"/>
                <a:ext cx="254331" cy="245925"/>
              </a:xfrm>
              <a:custGeom>
                <a:avLst/>
                <a:gdLst>
                  <a:gd name="connsiteX0" fmla="*/ 216963 w 254331"/>
                  <a:gd name="connsiteY0" fmla="*/ 32354 h 245925"/>
                  <a:gd name="connsiteX1" fmla="*/ 127166 w 254331"/>
                  <a:gd name="connsiteY1" fmla="*/ 0 h 245925"/>
                  <a:gd name="connsiteX2" fmla="*/ 37369 w 254331"/>
                  <a:gd name="connsiteY2" fmla="*/ 32354 h 245925"/>
                  <a:gd name="connsiteX3" fmla="*/ 0 w 254331"/>
                  <a:gd name="connsiteY3" fmla="*/ 122225 h 245925"/>
                  <a:gd name="connsiteX4" fmla="*/ 37369 w 254331"/>
                  <a:gd name="connsiteY4" fmla="*/ 212835 h 245925"/>
                  <a:gd name="connsiteX5" fmla="*/ 127166 w 254331"/>
                  <a:gd name="connsiteY5" fmla="*/ 245926 h 245925"/>
                  <a:gd name="connsiteX6" fmla="*/ 216963 w 254331"/>
                  <a:gd name="connsiteY6" fmla="*/ 212835 h 245925"/>
                  <a:gd name="connsiteX7" fmla="*/ 254332 w 254331"/>
                  <a:gd name="connsiteY7" fmla="*/ 122225 h 245925"/>
                  <a:gd name="connsiteX8" fmla="*/ 216963 w 254331"/>
                  <a:gd name="connsiteY8" fmla="*/ 32354 h 245925"/>
                  <a:gd name="connsiteX9" fmla="*/ 172436 w 254331"/>
                  <a:gd name="connsiteY9" fmla="*/ 170894 h 245925"/>
                  <a:gd name="connsiteX10" fmla="*/ 127166 w 254331"/>
                  <a:gd name="connsiteY10" fmla="*/ 189975 h 245925"/>
                  <a:gd name="connsiteX11" fmla="*/ 81896 w 254331"/>
                  <a:gd name="connsiteY11" fmla="*/ 170710 h 245925"/>
                  <a:gd name="connsiteX12" fmla="*/ 64699 w 254331"/>
                  <a:gd name="connsiteY12" fmla="*/ 122133 h 245925"/>
                  <a:gd name="connsiteX13" fmla="*/ 81896 w 254331"/>
                  <a:gd name="connsiteY13" fmla="*/ 74294 h 245925"/>
                  <a:gd name="connsiteX14" fmla="*/ 127166 w 254331"/>
                  <a:gd name="connsiteY14" fmla="*/ 55859 h 245925"/>
                  <a:gd name="connsiteX15" fmla="*/ 172436 w 254331"/>
                  <a:gd name="connsiteY15" fmla="*/ 74110 h 245925"/>
                  <a:gd name="connsiteX16" fmla="*/ 189634 w 254331"/>
                  <a:gd name="connsiteY16" fmla="*/ 122133 h 245925"/>
                  <a:gd name="connsiteX17" fmla="*/ 172436 w 254331"/>
                  <a:gd name="connsiteY17" fmla="*/ 170802 h 24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331" h="245925">
                    <a:moveTo>
                      <a:pt x="216963" y="32354"/>
                    </a:moveTo>
                    <a:cubicBezTo>
                      <a:pt x="194003" y="11430"/>
                      <a:pt x="162118" y="0"/>
                      <a:pt x="127166" y="0"/>
                    </a:cubicBezTo>
                    <a:cubicBezTo>
                      <a:pt x="92214" y="0"/>
                      <a:pt x="60330" y="11522"/>
                      <a:pt x="37369" y="32354"/>
                    </a:cubicBezTo>
                    <a:cubicBezTo>
                      <a:pt x="12921" y="54568"/>
                      <a:pt x="0" y="85632"/>
                      <a:pt x="0" y="122225"/>
                    </a:cubicBezTo>
                    <a:cubicBezTo>
                      <a:pt x="0" y="158819"/>
                      <a:pt x="12921" y="190251"/>
                      <a:pt x="37369" y="212835"/>
                    </a:cubicBezTo>
                    <a:cubicBezTo>
                      <a:pt x="60422" y="234219"/>
                      <a:pt x="92307" y="245926"/>
                      <a:pt x="127166" y="245926"/>
                    </a:cubicBezTo>
                    <a:cubicBezTo>
                      <a:pt x="162025" y="245926"/>
                      <a:pt x="193909" y="234219"/>
                      <a:pt x="216963" y="212835"/>
                    </a:cubicBezTo>
                    <a:cubicBezTo>
                      <a:pt x="241411" y="190251"/>
                      <a:pt x="254332" y="158912"/>
                      <a:pt x="254332" y="122225"/>
                    </a:cubicBezTo>
                    <a:cubicBezTo>
                      <a:pt x="254332" y="85539"/>
                      <a:pt x="241411" y="54568"/>
                      <a:pt x="216963" y="32354"/>
                    </a:cubicBezTo>
                    <a:close/>
                    <a:moveTo>
                      <a:pt x="172436" y="170894"/>
                    </a:moveTo>
                    <a:cubicBezTo>
                      <a:pt x="161095" y="183338"/>
                      <a:pt x="145386" y="189975"/>
                      <a:pt x="127166" y="189975"/>
                    </a:cubicBezTo>
                    <a:cubicBezTo>
                      <a:pt x="108946" y="189975"/>
                      <a:pt x="93051" y="183154"/>
                      <a:pt x="81896" y="170710"/>
                    </a:cubicBezTo>
                    <a:cubicBezTo>
                      <a:pt x="70834" y="158543"/>
                      <a:pt x="64699" y="141306"/>
                      <a:pt x="64699" y="122133"/>
                    </a:cubicBezTo>
                    <a:cubicBezTo>
                      <a:pt x="64699" y="102961"/>
                      <a:pt x="70648" y="86277"/>
                      <a:pt x="81896" y="74294"/>
                    </a:cubicBezTo>
                    <a:cubicBezTo>
                      <a:pt x="93236" y="62219"/>
                      <a:pt x="108853" y="55859"/>
                      <a:pt x="127166" y="55859"/>
                    </a:cubicBezTo>
                    <a:cubicBezTo>
                      <a:pt x="145479" y="55859"/>
                      <a:pt x="161189" y="62219"/>
                      <a:pt x="172436" y="74110"/>
                    </a:cubicBezTo>
                    <a:cubicBezTo>
                      <a:pt x="183684" y="86092"/>
                      <a:pt x="189634" y="102684"/>
                      <a:pt x="189634" y="122133"/>
                    </a:cubicBezTo>
                    <a:cubicBezTo>
                      <a:pt x="189634" y="141582"/>
                      <a:pt x="183684" y="158543"/>
                      <a:pt x="172436" y="170802"/>
                    </a:cubicBezTo>
                    <a:close/>
                  </a:path>
                </a:pathLst>
              </a:custGeom>
              <a:grpFill/>
              <a:ln w="9267" cap="flat">
                <a:noFill/>
                <a:prstDash val="solid"/>
                <a:miter/>
              </a:ln>
            </p:spPr>
            <p:txBody>
              <a:bodyPr rtlCol="0" anchor="ctr"/>
              <a:lstStyle/>
              <a:p>
                <a:endParaRPr lang="en-US">
                  <a:solidFill>
                    <a:schemeClr val="bg2"/>
                  </a:solidFill>
                </a:endParaRPr>
              </a:p>
            </p:txBody>
          </p:sp>
          <p:sp>
            <p:nvSpPr>
              <p:cNvPr id="14" name="Freeform 13">
                <a:extLst>
                  <a:ext uri="{FF2B5EF4-FFF2-40B4-BE49-F238E27FC236}">
                    <a16:creationId xmlns:a16="http://schemas.microsoft.com/office/drawing/2014/main" id="{2E2A732C-E669-0626-61AE-E1687BC0E88B}"/>
                  </a:ext>
                </a:extLst>
              </p:cNvPr>
              <p:cNvSpPr/>
              <p:nvPr/>
            </p:nvSpPr>
            <p:spPr>
              <a:xfrm>
                <a:off x="3625194" y="8835019"/>
                <a:ext cx="202461" cy="302245"/>
              </a:xfrm>
              <a:custGeom>
                <a:avLst/>
                <a:gdLst>
                  <a:gd name="connsiteX0" fmla="*/ 105507 w 202461"/>
                  <a:gd name="connsiteY0" fmla="*/ 197349 h 302245"/>
                  <a:gd name="connsiteX1" fmla="*/ 105507 w 202461"/>
                  <a:gd name="connsiteY1" fmla="*/ 116050 h 302245"/>
                  <a:gd name="connsiteX2" fmla="*/ 199394 w 202461"/>
                  <a:gd name="connsiteY2" fmla="*/ 116050 h 302245"/>
                  <a:gd name="connsiteX3" fmla="*/ 199394 w 202461"/>
                  <a:gd name="connsiteY3" fmla="*/ 63509 h 302245"/>
                  <a:gd name="connsiteX4" fmla="*/ 105507 w 202461"/>
                  <a:gd name="connsiteY4" fmla="*/ 63509 h 302245"/>
                  <a:gd name="connsiteX5" fmla="*/ 105507 w 202461"/>
                  <a:gd name="connsiteY5" fmla="*/ 0 h 302245"/>
                  <a:gd name="connsiteX6" fmla="*/ 0 w 202461"/>
                  <a:gd name="connsiteY6" fmla="*/ 116050 h 302245"/>
                  <a:gd name="connsiteX7" fmla="*/ 44248 w 202461"/>
                  <a:gd name="connsiteY7" fmla="*/ 116050 h 302245"/>
                  <a:gd name="connsiteX8" fmla="*/ 44248 w 202461"/>
                  <a:gd name="connsiteY8" fmla="*/ 223343 h 302245"/>
                  <a:gd name="connsiteX9" fmla="*/ 64048 w 202461"/>
                  <a:gd name="connsiteY9" fmla="*/ 281506 h 302245"/>
                  <a:gd name="connsiteX10" fmla="*/ 122239 w 202461"/>
                  <a:gd name="connsiteY10" fmla="*/ 302245 h 302245"/>
                  <a:gd name="connsiteX11" fmla="*/ 181639 w 202461"/>
                  <a:gd name="connsiteY11" fmla="*/ 281045 h 302245"/>
                  <a:gd name="connsiteX12" fmla="*/ 202462 w 202461"/>
                  <a:gd name="connsiteY12" fmla="*/ 227951 h 302245"/>
                  <a:gd name="connsiteX13" fmla="*/ 153380 w 202461"/>
                  <a:gd name="connsiteY13" fmla="*/ 245926 h 302245"/>
                  <a:gd name="connsiteX14" fmla="*/ 118335 w 202461"/>
                  <a:gd name="connsiteY14" fmla="*/ 233390 h 302245"/>
                  <a:gd name="connsiteX15" fmla="*/ 105414 w 202461"/>
                  <a:gd name="connsiteY15" fmla="*/ 197441 h 30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2461" h="302245">
                    <a:moveTo>
                      <a:pt x="105507" y="197349"/>
                    </a:moveTo>
                    <a:lnTo>
                      <a:pt x="105507" y="116050"/>
                    </a:lnTo>
                    <a:lnTo>
                      <a:pt x="199394" y="116050"/>
                    </a:lnTo>
                    <a:lnTo>
                      <a:pt x="199394" y="63509"/>
                    </a:lnTo>
                    <a:lnTo>
                      <a:pt x="105507" y="63509"/>
                    </a:lnTo>
                    <a:lnTo>
                      <a:pt x="105507" y="0"/>
                    </a:lnTo>
                    <a:lnTo>
                      <a:pt x="0" y="116050"/>
                    </a:lnTo>
                    <a:lnTo>
                      <a:pt x="44248" y="116050"/>
                    </a:lnTo>
                    <a:lnTo>
                      <a:pt x="44248" y="223343"/>
                    </a:lnTo>
                    <a:cubicBezTo>
                      <a:pt x="44248" y="248414"/>
                      <a:pt x="50941" y="267956"/>
                      <a:pt x="64048" y="281506"/>
                    </a:cubicBezTo>
                    <a:cubicBezTo>
                      <a:pt x="77434" y="295240"/>
                      <a:pt x="97048" y="302245"/>
                      <a:pt x="122239" y="302245"/>
                    </a:cubicBezTo>
                    <a:cubicBezTo>
                      <a:pt x="147431" y="302245"/>
                      <a:pt x="167881" y="295148"/>
                      <a:pt x="181639" y="281045"/>
                    </a:cubicBezTo>
                    <a:cubicBezTo>
                      <a:pt x="194002" y="268417"/>
                      <a:pt x="200974" y="250535"/>
                      <a:pt x="202462" y="227951"/>
                    </a:cubicBezTo>
                    <a:cubicBezTo>
                      <a:pt x="190656" y="239566"/>
                      <a:pt x="173459" y="245926"/>
                      <a:pt x="153380" y="245926"/>
                    </a:cubicBezTo>
                    <a:cubicBezTo>
                      <a:pt x="138786" y="245926"/>
                      <a:pt x="126608" y="241501"/>
                      <a:pt x="118335" y="233390"/>
                    </a:cubicBezTo>
                    <a:cubicBezTo>
                      <a:pt x="110062" y="225278"/>
                      <a:pt x="105414" y="212558"/>
                      <a:pt x="105414" y="197441"/>
                    </a:cubicBezTo>
                    <a:close/>
                  </a:path>
                </a:pathLst>
              </a:custGeom>
              <a:grpFill/>
              <a:ln w="9267" cap="flat">
                <a:noFill/>
                <a:prstDash val="solid"/>
                <a:miter/>
              </a:ln>
            </p:spPr>
            <p:txBody>
              <a:bodyPr rtlCol="0" anchor="ctr"/>
              <a:lstStyle/>
              <a:p>
                <a:endParaRPr lang="en-US">
                  <a:solidFill>
                    <a:schemeClr val="bg2"/>
                  </a:solidFill>
                </a:endParaRPr>
              </a:p>
            </p:txBody>
          </p:sp>
          <p:sp>
            <p:nvSpPr>
              <p:cNvPr id="15" name="Freeform 14">
                <a:extLst>
                  <a:ext uri="{FF2B5EF4-FFF2-40B4-BE49-F238E27FC236}">
                    <a16:creationId xmlns:a16="http://schemas.microsoft.com/office/drawing/2014/main" id="{F67DE0DD-BA71-019D-8B4B-0E7D5D2E665A}"/>
                  </a:ext>
                </a:extLst>
              </p:cNvPr>
              <p:cNvSpPr/>
              <p:nvPr/>
            </p:nvSpPr>
            <p:spPr>
              <a:xfrm>
                <a:off x="2137595" y="8898528"/>
                <a:ext cx="61723" cy="231454"/>
              </a:xfrm>
              <a:custGeom>
                <a:avLst/>
                <a:gdLst>
                  <a:gd name="connsiteX0" fmla="*/ 61724 w 61723"/>
                  <a:gd name="connsiteY0" fmla="*/ 0 h 231454"/>
                  <a:gd name="connsiteX1" fmla="*/ 0 w 61723"/>
                  <a:gd name="connsiteY1" fmla="*/ 0 h 231454"/>
                  <a:gd name="connsiteX2" fmla="*/ 0 w 61723"/>
                  <a:gd name="connsiteY2" fmla="*/ 231454 h 231454"/>
                  <a:gd name="connsiteX3" fmla="*/ 61724 w 61723"/>
                  <a:gd name="connsiteY3" fmla="*/ 231454 h 231454"/>
                  <a:gd name="connsiteX4" fmla="*/ 61724 w 61723"/>
                  <a:gd name="connsiteY4" fmla="*/ 0 h 231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23" h="231454">
                    <a:moveTo>
                      <a:pt x="61724" y="0"/>
                    </a:moveTo>
                    <a:lnTo>
                      <a:pt x="0" y="0"/>
                    </a:lnTo>
                    <a:lnTo>
                      <a:pt x="0" y="231454"/>
                    </a:lnTo>
                    <a:lnTo>
                      <a:pt x="61724" y="231454"/>
                    </a:lnTo>
                    <a:lnTo>
                      <a:pt x="61724" y="0"/>
                    </a:lnTo>
                    <a:close/>
                  </a:path>
                </a:pathLst>
              </a:custGeom>
              <a:grpFill/>
              <a:ln w="9267" cap="flat">
                <a:noFill/>
                <a:prstDash val="solid"/>
                <a:miter/>
              </a:ln>
            </p:spPr>
            <p:txBody>
              <a:bodyPr rtlCol="0" anchor="ctr"/>
              <a:lstStyle/>
              <a:p>
                <a:endParaRPr lang="en-US">
                  <a:solidFill>
                    <a:schemeClr val="bg2"/>
                  </a:solidFill>
                </a:endParaRPr>
              </a:p>
            </p:txBody>
          </p:sp>
          <p:sp>
            <p:nvSpPr>
              <p:cNvPr id="16" name="Freeform 15">
                <a:extLst>
                  <a:ext uri="{FF2B5EF4-FFF2-40B4-BE49-F238E27FC236}">
                    <a16:creationId xmlns:a16="http://schemas.microsoft.com/office/drawing/2014/main" id="{33E3CC1F-E411-6A30-C6FA-D977FE3BE272}"/>
                  </a:ext>
                </a:extLst>
              </p:cNvPr>
              <p:cNvSpPr/>
              <p:nvPr/>
            </p:nvSpPr>
            <p:spPr>
              <a:xfrm>
                <a:off x="2137316" y="8784230"/>
                <a:ext cx="61723" cy="80561"/>
              </a:xfrm>
              <a:custGeom>
                <a:avLst/>
                <a:gdLst>
                  <a:gd name="connsiteX0" fmla="*/ 0 w 61723"/>
                  <a:gd name="connsiteY0" fmla="*/ 80562 h 80561"/>
                  <a:gd name="connsiteX1" fmla="*/ 61724 w 61723"/>
                  <a:gd name="connsiteY1" fmla="*/ 34935 h 80561"/>
                  <a:gd name="connsiteX2" fmla="*/ 61724 w 61723"/>
                  <a:gd name="connsiteY2" fmla="*/ 0 h 80561"/>
                  <a:gd name="connsiteX3" fmla="*/ 0 w 61723"/>
                  <a:gd name="connsiteY3" fmla="*/ 0 h 80561"/>
                  <a:gd name="connsiteX4" fmla="*/ 0 w 61723"/>
                  <a:gd name="connsiteY4" fmla="*/ 80562 h 80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23" h="80561">
                    <a:moveTo>
                      <a:pt x="0" y="80562"/>
                    </a:moveTo>
                    <a:lnTo>
                      <a:pt x="61724" y="34935"/>
                    </a:lnTo>
                    <a:lnTo>
                      <a:pt x="61724" y="0"/>
                    </a:lnTo>
                    <a:lnTo>
                      <a:pt x="0" y="0"/>
                    </a:lnTo>
                    <a:lnTo>
                      <a:pt x="0" y="80562"/>
                    </a:lnTo>
                    <a:close/>
                  </a:path>
                </a:pathLst>
              </a:custGeom>
              <a:grpFill/>
              <a:ln w="9267" cap="flat">
                <a:noFill/>
                <a:prstDash val="solid"/>
                <a:miter/>
              </a:ln>
            </p:spPr>
            <p:txBody>
              <a:bodyPr rtlCol="0" anchor="ctr"/>
              <a:lstStyle/>
              <a:p>
                <a:endParaRPr lang="en-US">
                  <a:solidFill>
                    <a:schemeClr val="bg2"/>
                  </a:solidFill>
                </a:endParaRPr>
              </a:p>
            </p:txBody>
          </p:sp>
        </p:grpSp>
      </p:grpSp>
      <p:cxnSp>
        <p:nvCxnSpPr>
          <p:cNvPr id="19" name="Google Shape;395;p15">
            <a:extLst>
              <a:ext uri="{FF2B5EF4-FFF2-40B4-BE49-F238E27FC236}">
                <a16:creationId xmlns:a16="http://schemas.microsoft.com/office/drawing/2014/main" id="{4C16C577-9DB1-0662-93E3-D09911506104}"/>
              </a:ext>
            </a:extLst>
          </p:cNvPr>
          <p:cNvCxnSpPr/>
          <p:nvPr userDrawn="1"/>
        </p:nvCxnSpPr>
        <p:spPr>
          <a:xfrm>
            <a:off x="751883" y="9423000"/>
            <a:ext cx="167952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1101955198"/>
      </p:ext>
    </p:extLst>
  </p:cSld>
  <p:clrMapOvr>
    <a:masterClrMapping/>
  </p:clrMapOvr>
  <p:extLst>
    <p:ext uri="{DCECCB84-F9BA-43D5-87BE-67443E8EF086}">
      <p15:sldGuideLst xmlns:p15="http://schemas.microsoft.com/office/powerpoint/2012/main">
        <p15:guide id="1" orient="horz" pos="1099">
          <p15:clr>
            <a:srgbClr val="E46962"/>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ransition_Gold">
    <p:bg>
      <p:bgPr>
        <a:solidFill>
          <a:schemeClr val="accent2">
            <a:alpha val="75116"/>
          </a:schemeClr>
        </a:solidFill>
        <a:effectLst/>
      </p:bgPr>
    </p:bg>
    <p:spTree>
      <p:nvGrpSpPr>
        <p:cNvPr id="1" name=""/>
        <p:cNvGrpSpPr/>
        <p:nvPr/>
      </p:nvGrpSpPr>
      <p:grpSpPr>
        <a:xfrm>
          <a:off x="0" y="0"/>
          <a:ext cx="0" cy="0"/>
          <a:chOff x="0" y="0"/>
          <a:chExt cx="0" cy="0"/>
        </a:xfrm>
      </p:grpSpPr>
      <p:pic>
        <p:nvPicPr>
          <p:cNvPr id="5" name="Picture 4" descr="A picture containing night sky&#10;&#10;Description automatically generated">
            <a:extLst>
              <a:ext uri="{FF2B5EF4-FFF2-40B4-BE49-F238E27FC236}">
                <a16:creationId xmlns:a16="http://schemas.microsoft.com/office/drawing/2014/main" id="{5A4A71B9-DFFC-0877-C747-C1DCA264FC06}"/>
              </a:ext>
            </a:extLst>
          </p:cNvPr>
          <p:cNvPicPr>
            <a:picLocks noChangeAspect="1"/>
          </p:cNvPicPr>
          <p:nvPr userDrawn="1"/>
        </p:nvPicPr>
        <p:blipFill rotWithShape="1">
          <a:blip r:embed="rId2" cstate="screen">
            <a:alphaModFix amt="27000"/>
            <a:extLst>
              <a:ext uri="{28A0092B-C50C-407E-A947-70E740481C1C}">
                <a14:useLocalDpi xmlns:a14="http://schemas.microsoft.com/office/drawing/2010/main" val="0"/>
              </a:ext>
            </a:extLst>
          </a:blip>
          <a:srcRect t="7812" b="13437"/>
          <a:stretch/>
        </p:blipFill>
        <p:spPr>
          <a:xfrm>
            <a:off x="0" y="-36576"/>
            <a:ext cx="18288000" cy="9601200"/>
          </a:xfrm>
          <a:prstGeom prst="rect">
            <a:avLst/>
          </a:prstGeom>
        </p:spPr>
      </p:pic>
      <p:sp>
        <p:nvSpPr>
          <p:cNvPr id="2" name="Title 1">
            <a:extLst>
              <a:ext uri="{FF2B5EF4-FFF2-40B4-BE49-F238E27FC236}">
                <a16:creationId xmlns:a16="http://schemas.microsoft.com/office/drawing/2014/main" id="{FAF05C17-DD81-831F-035E-6F55D5342609}"/>
              </a:ext>
            </a:extLst>
          </p:cNvPr>
          <p:cNvSpPr>
            <a:spLocks noGrp="1"/>
          </p:cNvSpPr>
          <p:nvPr>
            <p:ph type="ctrTitle"/>
          </p:nvPr>
        </p:nvSpPr>
        <p:spPr>
          <a:xfrm>
            <a:off x="2286000" y="1683545"/>
            <a:ext cx="13716000" cy="3581400"/>
          </a:xfrm>
        </p:spPr>
        <p:txBody>
          <a:bodyPr anchor="b"/>
          <a:lstStyle>
            <a:lvl1pPr algn="ctr">
              <a:defRPr sz="9000">
                <a:solidFill>
                  <a:srgbClr val="FFFFFF"/>
                </a:solidFill>
              </a:defRPr>
            </a:lvl1pPr>
          </a:lstStyle>
          <a:p>
            <a:r>
              <a:rPr lang="en-US"/>
              <a:t>Click to edit Master title style</a:t>
            </a:r>
          </a:p>
        </p:txBody>
      </p:sp>
      <p:sp>
        <p:nvSpPr>
          <p:cNvPr id="3" name="Subtitle 2">
            <a:extLst>
              <a:ext uri="{FF2B5EF4-FFF2-40B4-BE49-F238E27FC236}">
                <a16:creationId xmlns:a16="http://schemas.microsoft.com/office/drawing/2014/main" id="{A725ACB8-AB33-FA7E-3391-2EF56BD405F8}"/>
              </a:ext>
            </a:extLst>
          </p:cNvPr>
          <p:cNvSpPr>
            <a:spLocks noGrp="1"/>
          </p:cNvSpPr>
          <p:nvPr>
            <p:ph type="subTitle" idx="1"/>
          </p:nvPr>
        </p:nvSpPr>
        <p:spPr>
          <a:xfrm>
            <a:off x="2286000" y="5403057"/>
            <a:ext cx="13716000" cy="2483643"/>
          </a:xfrm>
        </p:spPr>
        <p:txBody>
          <a:bodyPr/>
          <a:lstStyle>
            <a:lvl1pPr marL="0" indent="0" algn="ctr">
              <a:buNone/>
              <a:defRPr sz="3600" b="0" i="0">
                <a:solidFill>
                  <a:schemeClr val="accent3"/>
                </a:solidFill>
                <a:latin typeface="Fieldwork 04 Geo Regular" pitchFamily="2" charset="77"/>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Tree>
    <p:extLst>
      <p:ext uri="{BB962C8B-B14F-4D97-AF65-F5344CB8AC3E}">
        <p14:creationId xmlns:p14="http://schemas.microsoft.com/office/powerpoint/2010/main" val="2146730506"/>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ransition_Green">
    <p:bg>
      <p:bgPr>
        <a:solidFill>
          <a:schemeClr val="tx2">
            <a:alpha val="76384"/>
          </a:schemeClr>
        </a:solidFill>
        <a:effectLst/>
      </p:bgPr>
    </p:bg>
    <p:spTree>
      <p:nvGrpSpPr>
        <p:cNvPr id="1" name=""/>
        <p:cNvGrpSpPr/>
        <p:nvPr/>
      </p:nvGrpSpPr>
      <p:grpSpPr>
        <a:xfrm>
          <a:off x="0" y="0"/>
          <a:ext cx="0" cy="0"/>
          <a:chOff x="0" y="0"/>
          <a:chExt cx="0" cy="0"/>
        </a:xfrm>
      </p:grpSpPr>
      <p:pic>
        <p:nvPicPr>
          <p:cNvPr id="6" name="Picture 5" descr="A picture containing night sky&#10;&#10;Description automatically generated">
            <a:extLst>
              <a:ext uri="{FF2B5EF4-FFF2-40B4-BE49-F238E27FC236}">
                <a16:creationId xmlns:a16="http://schemas.microsoft.com/office/drawing/2014/main" id="{37B7979C-C0C1-2B25-D541-BC9AF5F35C2E}"/>
              </a:ext>
            </a:extLst>
          </p:cNvPr>
          <p:cNvPicPr>
            <a:picLocks noChangeAspect="1"/>
          </p:cNvPicPr>
          <p:nvPr userDrawn="1"/>
        </p:nvPicPr>
        <p:blipFill rotWithShape="1">
          <a:blip r:embed="rId2" cstate="screen">
            <a:alphaModFix amt="27000"/>
            <a:extLst>
              <a:ext uri="{28A0092B-C50C-407E-A947-70E740481C1C}">
                <a14:useLocalDpi xmlns:a14="http://schemas.microsoft.com/office/drawing/2010/main" val="0"/>
              </a:ext>
            </a:extLst>
          </a:blip>
          <a:srcRect t="7812" b="13437"/>
          <a:stretch/>
        </p:blipFill>
        <p:spPr>
          <a:xfrm>
            <a:off x="0" y="-36576"/>
            <a:ext cx="18288000" cy="9601200"/>
          </a:xfrm>
          <a:prstGeom prst="rect">
            <a:avLst/>
          </a:prstGeom>
        </p:spPr>
      </p:pic>
      <p:sp>
        <p:nvSpPr>
          <p:cNvPr id="2" name="Title 1">
            <a:extLst>
              <a:ext uri="{FF2B5EF4-FFF2-40B4-BE49-F238E27FC236}">
                <a16:creationId xmlns:a16="http://schemas.microsoft.com/office/drawing/2014/main" id="{FAF05C17-DD81-831F-035E-6F55D5342609}"/>
              </a:ext>
            </a:extLst>
          </p:cNvPr>
          <p:cNvSpPr>
            <a:spLocks noGrp="1"/>
          </p:cNvSpPr>
          <p:nvPr>
            <p:ph type="ctrTitle"/>
          </p:nvPr>
        </p:nvSpPr>
        <p:spPr>
          <a:xfrm>
            <a:off x="2286000" y="1683545"/>
            <a:ext cx="13716000" cy="3581400"/>
          </a:xfrm>
        </p:spPr>
        <p:txBody>
          <a:bodyPr anchor="b"/>
          <a:lstStyle>
            <a:lvl1pPr algn="ctr">
              <a:defRPr sz="9000">
                <a:solidFill>
                  <a:schemeClr val="accent5"/>
                </a:solidFill>
              </a:defRPr>
            </a:lvl1pPr>
          </a:lstStyle>
          <a:p>
            <a:r>
              <a:rPr lang="en-US"/>
              <a:t>Click to edit Master title style</a:t>
            </a:r>
          </a:p>
        </p:txBody>
      </p:sp>
      <p:sp>
        <p:nvSpPr>
          <p:cNvPr id="3" name="Subtitle 2">
            <a:extLst>
              <a:ext uri="{FF2B5EF4-FFF2-40B4-BE49-F238E27FC236}">
                <a16:creationId xmlns:a16="http://schemas.microsoft.com/office/drawing/2014/main" id="{A725ACB8-AB33-FA7E-3391-2EF56BD405F8}"/>
              </a:ext>
            </a:extLst>
          </p:cNvPr>
          <p:cNvSpPr>
            <a:spLocks noGrp="1"/>
          </p:cNvSpPr>
          <p:nvPr>
            <p:ph type="subTitle" idx="1"/>
          </p:nvPr>
        </p:nvSpPr>
        <p:spPr>
          <a:xfrm>
            <a:off x="2286000" y="5403057"/>
            <a:ext cx="13716000" cy="2483643"/>
          </a:xfrm>
        </p:spPr>
        <p:txBody>
          <a:bodyPr/>
          <a:lstStyle>
            <a:lvl1pPr marL="0" indent="0" algn="ctr">
              <a:buNone/>
              <a:defRPr sz="3600" b="0" i="0">
                <a:solidFill>
                  <a:schemeClr val="accent2"/>
                </a:solidFill>
                <a:latin typeface="Fieldwork 04 Geo Regular" pitchFamily="2" charset="77"/>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Tree>
    <p:extLst>
      <p:ext uri="{BB962C8B-B14F-4D97-AF65-F5344CB8AC3E}">
        <p14:creationId xmlns:p14="http://schemas.microsoft.com/office/powerpoint/2010/main" val="4162360450"/>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ransition_DkGray">
    <p:bg>
      <p:bgPr>
        <a:solidFill>
          <a:schemeClr val="accent3">
            <a:alpha val="75512"/>
          </a:schemeClr>
        </a:solidFill>
        <a:effectLst/>
      </p:bgPr>
    </p:bg>
    <p:spTree>
      <p:nvGrpSpPr>
        <p:cNvPr id="1" name=""/>
        <p:cNvGrpSpPr/>
        <p:nvPr/>
      </p:nvGrpSpPr>
      <p:grpSpPr>
        <a:xfrm>
          <a:off x="0" y="0"/>
          <a:ext cx="0" cy="0"/>
          <a:chOff x="0" y="0"/>
          <a:chExt cx="0" cy="0"/>
        </a:xfrm>
      </p:grpSpPr>
      <p:pic>
        <p:nvPicPr>
          <p:cNvPr id="5" name="Picture 4" descr="A picture containing night sky&#10;&#10;Description automatically generated">
            <a:extLst>
              <a:ext uri="{FF2B5EF4-FFF2-40B4-BE49-F238E27FC236}">
                <a16:creationId xmlns:a16="http://schemas.microsoft.com/office/drawing/2014/main" id="{1F8C01EF-B03B-DE40-C3EC-70FF612B8B7B}"/>
              </a:ext>
            </a:extLst>
          </p:cNvPr>
          <p:cNvPicPr>
            <a:picLocks noChangeAspect="1"/>
          </p:cNvPicPr>
          <p:nvPr userDrawn="1"/>
        </p:nvPicPr>
        <p:blipFill rotWithShape="1">
          <a:blip r:embed="rId2" cstate="screen">
            <a:alphaModFix amt="19000"/>
            <a:extLst>
              <a:ext uri="{28A0092B-C50C-407E-A947-70E740481C1C}">
                <a14:useLocalDpi xmlns:a14="http://schemas.microsoft.com/office/drawing/2010/main" val="0"/>
              </a:ext>
            </a:extLst>
          </a:blip>
          <a:srcRect t="7812" b="13437"/>
          <a:stretch/>
        </p:blipFill>
        <p:spPr>
          <a:xfrm>
            <a:off x="0" y="-36576"/>
            <a:ext cx="18288000" cy="9601200"/>
          </a:xfrm>
          <a:prstGeom prst="rect">
            <a:avLst/>
          </a:prstGeom>
        </p:spPr>
      </p:pic>
      <p:sp>
        <p:nvSpPr>
          <p:cNvPr id="2" name="Title 1">
            <a:extLst>
              <a:ext uri="{FF2B5EF4-FFF2-40B4-BE49-F238E27FC236}">
                <a16:creationId xmlns:a16="http://schemas.microsoft.com/office/drawing/2014/main" id="{FAF05C17-DD81-831F-035E-6F55D5342609}"/>
              </a:ext>
            </a:extLst>
          </p:cNvPr>
          <p:cNvSpPr>
            <a:spLocks noGrp="1"/>
          </p:cNvSpPr>
          <p:nvPr>
            <p:ph type="ctrTitle"/>
          </p:nvPr>
        </p:nvSpPr>
        <p:spPr>
          <a:xfrm>
            <a:off x="2286000" y="1683545"/>
            <a:ext cx="13716000" cy="3581400"/>
          </a:xfrm>
        </p:spPr>
        <p:txBody>
          <a:bodyPr anchor="b"/>
          <a:lstStyle>
            <a:lvl1pPr algn="ctr">
              <a:defRPr sz="9000">
                <a:solidFill>
                  <a:schemeClr val="accent5"/>
                </a:solidFill>
              </a:defRPr>
            </a:lvl1pPr>
          </a:lstStyle>
          <a:p>
            <a:r>
              <a:rPr lang="en-US"/>
              <a:t>Click to edit Master title style</a:t>
            </a:r>
          </a:p>
        </p:txBody>
      </p:sp>
      <p:sp>
        <p:nvSpPr>
          <p:cNvPr id="3" name="Subtitle 2">
            <a:extLst>
              <a:ext uri="{FF2B5EF4-FFF2-40B4-BE49-F238E27FC236}">
                <a16:creationId xmlns:a16="http://schemas.microsoft.com/office/drawing/2014/main" id="{A725ACB8-AB33-FA7E-3391-2EF56BD405F8}"/>
              </a:ext>
            </a:extLst>
          </p:cNvPr>
          <p:cNvSpPr>
            <a:spLocks noGrp="1"/>
          </p:cNvSpPr>
          <p:nvPr>
            <p:ph type="subTitle" idx="1"/>
          </p:nvPr>
        </p:nvSpPr>
        <p:spPr>
          <a:xfrm>
            <a:off x="2286000" y="5403057"/>
            <a:ext cx="13716000" cy="2483643"/>
          </a:xfrm>
        </p:spPr>
        <p:txBody>
          <a:bodyPr/>
          <a:lstStyle>
            <a:lvl1pPr marL="0" indent="0" algn="ctr">
              <a:buNone/>
              <a:defRPr sz="3600" b="0" i="0">
                <a:solidFill>
                  <a:schemeClr val="accent2"/>
                </a:solidFill>
                <a:latin typeface="Fieldwork 04 Geo Regular" pitchFamily="2" charset="77"/>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Tree>
    <p:extLst>
      <p:ext uri="{BB962C8B-B14F-4D97-AF65-F5344CB8AC3E}">
        <p14:creationId xmlns:p14="http://schemas.microsoft.com/office/powerpoint/2010/main" val="532903699"/>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_Gray">
    <p:bg>
      <p:bgPr>
        <a:blipFill dpi="0" rotWithShape="1">
          <a:blip r:embed="rId2">
            <a:alphaModFix amt="31000"/>
            <a:lum/>
          </a:blip>
          <a:srcRect/>
          <a:stretch>
            <a:fillRect t="-9000" b="-9000"/>
          </a:stretch>
        </a:blip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B9CEA84F-9E8C-3A51-C5BE-87E021FC709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742137" y="4743450"/>
            <a:ext cx="1076325" cy="800100"/>
          </a:xfrm>
          <a:prstGeom prst="rect">
            <a:avLst/>
          </a:prstGeom>
        </p:spPr>
      </p:pic>
      <p:sp>
        <p:nvSpPr>
          <p:cNvPr id="6" name="Text Placeholder 2">
            <a:extLst>
              <a:ext uri="{FF2B5EF4-FFF2-40B4-BE49-F238E27FC236}">
                <a16:creationId xmlns:a16="http://schemas.microsoft.com/office/drawing/2014/main" id="{D605DCDE-E532-F739-AE5C-7A290F97BBD4}"/>
              </a:ext>
            </a:extLst>
          </p:cNvPr>
          <p:cNvSpPr>
            <a:spLocks noGrp="1"/>
          </p:cNvSpPr>
          <p:nvPr>
            <p:ph idx="13" hasCustomPrompt="1"/>
          </p:nvPr>
        </p:nvSpPr>
        <p:spPr>
          <a:xfrm>
            <a:off x="4241090" y="2208379"/>
            <a:ext cx="6810990" cy="5870243"/>
          </a:xfrm>
          <a:prstGeom prst="rect">
            <a:avLst/>
          </a:prstGeom>
        </p:spPr>
        <p:txBody>
          <a:bodyPr vert="horz" lIns="0" tIns="0" rIns="0" bIns="0" rtlCol="0" anchor="t">
            <a:noAutofit/>
          </a:bodyPr>
          <a:lstStyle>
            <a:lvl1pPr marL="0" indent="0" algn="l">
              <a:lnSpc>
                <a:spcPts val="4920"/>
              </a:lnSpc>
              <a:spcAft>
                <a:spcPts val="0"/>
              </a:spcAft>
              <a:buClr>
                <a:schemeClr val="accent5"/>
              </a:buClr>
              <a:buNone/>
              <a:defRPr sz="3600" b="0" i="0">
                <a:solidFill>
                  <a:schemeClr val="accent3"/>
                </a:solidFill>
                <a:latin typeface="Proxima Nova" panose="02000506030000020004" pitchFamily="2" charset="0"/>
                <a:cs typeface="Poppins Medium" pitchFamily="2" charset="77"/>
              </a:defRPr>
            </a:lvl1pPr>
            <a:lvl2pPr marL="259556" indent="0">
              <a:buNone/>
              <a:defRPr/>
            </a:lvl2pPr>
            <a:lvl3pPr marL="519113" indent="0">
              <a:buNone/>
              <a:defRPr/>
            </a:lvl3pPr>
            <a:lvl4pPr marL="778668" indent="0">
              <a:buNone/>
              <a:defRPr/>
            </a:lvl4pPr>
            <a:lvl5pPr marL="1038225" indent="0">
              <a:buNone/>
              <a:defRPr/>
            </a:lvl5pPr>
          </a:lstStyle>
          <a:p>
            <a:pPr lvl="0"/>
            <a:r>
              <a:rPr lang="en-US"/>
              <a:t>Quote Goes Here Quote Goes Here Quote Goes Here Quote Goes Here Quote Goes Here Quote Goes Here Quote Goes Here Quote Goes Here Quote Goes Here Quote Goes Here Quote Goes Here Quote Goes Here Quote Goes Here Quote Goes Here</a:t>
            </a:r>
          </a:p>
        </p:txBody>
      </p:sp>
      <p:sp>
        <p:nvSpPr>
          <p:cNvPr id="8" name="Picture Placeholder 3">
            <a:extLst>
              <a:ext uri="{FF2B5EF4-FFF2-40B4-BE49-F238E27FC236}">
                <a16:creationId xmlns:a16="http://schemas.microsoft.com/office/drawing/2014/main" id="{75B2E10B-B4C9-CABF-C866-3CCBC24CFD7B}"/>
              </a:ext>
            </a:extLst>
          </p:cNvPr>
          <p:cNvSpPr>
            <a:spLocks noGrp="1"/>
          </p:cNvSpPr>
          <p:nvPr>
            <p:ph type="pic" sz="quarter" idx="15" hasCustomPrompt="1"/>
          </p:nvPr>
        </p:nvSpPr>
        <p:spPr>
          <a:xfrm>
            <a:off x="12058590" y="3138965"/>
            <a:ext cx="2600325" cy="2602706"/>
          </a:xfrm>
          <a:prstGeom prst="ellipse">
            <a:avLst/>
          </a:prstGeom>
          <a:solidFill>
            <a:schemeClr val="bg1">
              <a:lumMod val="95000"/>
            </a:schemeClr>
          </a:solidFill>
        </p:spPr>
        <p:txBody>
          <a:bodyPr anchor="ctr"/>
          <a:lstStyle>
            <a:lvl1pPr marL="16670" indent="0" algn="ctr">
              <a:buNone/>
              <a:defRPr sz="2700"/>
            </a:lvl1pPr>
          </a:lstStyle>
          <a:p>
            <a:r>
              <a:rPr lang="en-US"/>
              <a:t>Headshot</a:t>
            </a:r>
          </a:p>
        </p:txBody>
      </p:sp>
      <p:sp>
        <p:nvSpPr>
          <p:cNvPr id="9" name="Text Placeholder 2">
            <a:extLst>
              <a:ext uri="{FF2B5EF4-FFF2-40B4-BE49-F238E27FC236}">
                <a16:creationId xmlns:a16="http://schemas.microsoft.com/office/drawing/2014/main" id="{78FA995C-797B-8642-410B-6F705AEDFE70}"/>
              </a:ext>
            </a:extLst>
          </p:cNvPr>
          <p:cNvSpPr>
            <a:spLocks noGrp="1"/>
          </p:cNvSpPr>
          <p:nvPr>
            <p:ph idx="16" hasCustomPrompt="1"/>
          </p:nvPr>
        </p:nvSpPr>
        <p:spPr>
          <a:xfrm>
            <a:off x="11212758" y="6017536"/>
            <a:ext cx="4403688" cy="422771"/>
          </a:xfrm>
          <a:prstGeom prst="rect">
            <a:avLst/>
          </a:prstGeom>
        </p:spPr>
        <p:txBody>
          <a:bodyPr vert="horz" lIns="0" tIns="0" rIns="0" bIns="0" rtlCol="0" anchor="t">
            <a:noAutofit/>
          </a:bodyPr>
          <a:lstStyle>
            <a:lvl1pPr marL="0" indent="0" algn="ctr">
              <a:lnSpc>
                <a:spcPct val="100000"/>
              </a:lnSpc>
              <a:spcAft>
                <a:spcPts val="0"/>
              </a:spcAft>
              <a:buClr>
                <a:schemeClr val="accent5"/>
              </a:buClr>
              <a:buNone/>
              <a:defRPr sz="2700" b="1" i="0">
                <a:solidFill>
                  <a:schemeClr val="accent1"/>
                </a:solidFill>
                <a:latin typeface="Fieldwork 06 Geo Bold" pitchFamily="2" charset="77"/>
                <a:cs typeface="Poppins" pitchFamily="2" charset="77"/>
              </a:defRPr>
            </a:lvl1pPr>
            <a:lvl2pPr marL="259556" indent="0">
              <a:buNone/>
              <a:defRPr/>
            </a:lvl2pPr>
            <a:lvl3pPr marL="519113" indent="0">
              <a:buNone/>
              <a:defRPr/>
            </a:lvl3pPr>
            <a:lvl4pPr marL="778668" indent="0">
              <a:buNone/>
              <a:defRPr/>
            </a:lvl4pPr>
            <a:lvl5pPr marL="1038225" indent="0">
              <a:buNone/>
              <a:defRPr/>
            </a:lvl5pPr>
          </a:lstStyle>
          <a:p>
            <a:pPr lvl="0"/>
            <a:r>
              <a:rPr lang="en-US"/>
              <a:t>First Last Name</a:t>
            </a:r>
          </a:p>
        </p:txBody>
      </p:sp>
      <p:sp>
        <p:nvSpPr>
          <p:cNvPr id="10" name="Text Placeholder 2">
            <a:extLst>
              <a:ext uri="{FF2B5EF4-FFF2-40B4-BE49-F238E27FC236}">
                <a16:creationId xmlns:a16="http://schemas.microsoft.com/office/drawing/2014/main" id="{2E99152A-AF87-55BB-7EE3-195EDE040D37}"/>
              </a:ext>
            </a:extLst>
          </p:cNvPr>
          <p:cNvSpPr>
            <a:spLocks noGrp="1"/>
          </p:cNvSpPr>
          <p:nvPr>
            <p:ph idx="17" hasCustomPrompt="1"/>
          </p:nvPr>
        </p:nvSpPr>
        <p:spPr>
          <a:xfrm>
            <a:off x="11212757" y="6440306"/>
            <a:ext cx="4403687" cy="668604"/>
          </a:xfrm>
          <a:prstGeom prst="rect">
            <a:avLst/>
          </a:prstGeom>
        </p:spPr>
        <p:txBody>
          <a:bodyPr vert="horz" lIns="0" tIns="0" rIns="0" bIns="0" rtlCol="0" anchor="t">
            <a:noAutofit/>
          </a:bodyPr>
          <a:lstStyle>
            <a:lvl1pPr marL="0" indent="0" algn="ctr">
              <a:lnSpc>
                <a:spcPct val="100000"/>
              </a:lnSpc>
              <a:spcAft>
                <a:spcPts val="0"/>
              </a:spcAft>
              <a:buClr>
                <a:schemeClr val="accent5"/>
              </a:buClr>
              <a:buNone/>
              <a:defRPr sz="2100" b="0" i="0">
                <a:solidFill>
                  <a:srgbClr val="FFFFFF"/>
                </a:solidFill>
                <a:latin typeface="Proxima Nova" panose="02000506030000020004" pitchFamily="2" charset="0"/>
                <a:cs typeface="Poppins" pitchFamily="2" charset="77"/>
              </a:defRPr>
            </a:lvl1pPr>
            <a:lvl2pPr marL="259556" indent="0">
              <a:buNone/>
              <a:defRPr/>
            </a:lvl2pPr>
            <a:lvl3pPr marL="519113" indent="0">
              <a:buNone/>
              <a:defRPr/>
            </a:lvl3pPr>
            <a:lvl4pPr marL="778668" indent="0">
              <a:buNone/>
              <a:defRPr/>
            </a:lvl4pPr>
            <a:lvl5pPr marL="1038225" indent="0">
              <a:buNone/>
              <a:defRPr/>
            </a:lvl5pPr>
          </a:lstStyle>
          <a:p>
            <a:pPr lvl="0"/>
            <a:r>
              <a:rPr lang="en-US"/>
              <a:t>Title</a:t>
            </a:r>
          </a:p>
          <a:p>
            <a:pPr lvl="0"/>
            <a:r>
              <a:rPr lang="en-US"/>
              <a:t>Company</a:t>
            </a:r>
          </a:p>
        </p:txBody>
      </p:sp>
    </p:spTree>
    <p:extLst>
      <p:ext uri="{BB962C8B-B14F-4D97-AF65-F5344CB8AC3E}">
        <p14:creationId xmlns:p14="http://schemas.microsoft.com/office/powerpoint/2010/main" val="4236888890"/>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_Gold">
    <p:bg>
      <p:bgPr>
        <a:solidFill>
          <a:schemeClr val="accent2"/>
        </a:solidFill>
        <a:effectLst/>
      </p:bgPr>
    </p:bg>
    <p:spTree>
      <p:nvGrpSpPr>
        <p:cNvPr id="1" name=""/>
        <p:cNvGrpSpPr/>
        <p:nvPr/>
      </p:nvGrpSpPr>
      <p:grpSpPr>
        <a:xfrm>
          <a:off x="0" y="0"/>
          <a:ext cx="0" cy="0"/>
          <a:chOff x="0" y="0"/>
          <a:chExt cx="0" cy="0"/>
        </a:xfrm>
      </p:grpSpPr>
      <p:pic>
        <p:nvPicPr>
          <p:cNvPr id="11" name="Picture 10" descr="A picture containing night sky&#10;&#10;Description automatically generated">
            <a:extLst>
              <a:ext uri="{FF2B5EF4-FFF2-40B4-BE49-F238E27FC236}">
                <a16:creationId xmlns:a16="http://schemas.microsoft.com/office/drawing/2014/main" id="{6CB3B761-FE7F-B569-BA8E-1E92D5FE954A}"/>
              </a:ext>
            </a:extLst>
          </p:cNvPr>
          <p:cNvPicPr>
            <a:picLocks noChangeAspect="1"/>
          </p:cNvPicPr>
          <p:nvPr userDrawn="1"/>
        </p:nvPicPr>
        <p:blipFill rotWithShape="1">
          <a:blip r:embed="rId2" cstate="screen">
            <a:alphaModFix amt="27000"/>
            <a:extLst>
              <a:ext uri="{28A0092B-C50C-407E-A947-70E740481C1C}">
                <a14:useLocalDpi xmlns:a14="http://schemas.microsoft.com/office/drawing/2010/main" val="0"/>
              </a:ext>
            </a:extLst>
          </a:blip>
          <a:srcRect t="7812" b="13437"/>
          <a:stretch/>
        </p:blipFill>
        <p:spPr>
          <a:xfrm>
            <a:off x="0" y="-36576"/>
            <a:ext cx="18288000" cy="9601200"/>
          </a:xfrm>
          <a:prstGeom prst="rect">
            <a:avLst/>
          </a:prstGeom>
        </p:spPr>
      </p:pic>
      <p:pic>
        <p:nvPicPr>
          <p:cNvPr id="5" name="Graphic 4">
            <a:extLst>
              <a:ext uri="{FF2B5EF4-FFF2-40B4-BE49-F238E27FC236}">
                <a16:creationId xmlns:a16="http://schemas.microsoft.com/office/drawing/2014/main" id="{19A458AD-F222-B3AE-EBD4-0D097F5DF84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742137" y="4743450"/>
            <a:ext cx="1076325" cy="800100"/>
          </a:xfrm>
          <a:prstGeom prst="rect">
            <a:avLst/>
          </a:prstGeom>
        </p:spPr>
      </p:pic>
      <p:sp>
        <p:nvSpPr>
          <p:cNvPr id="6" name="Text Placeholder 2">
            <a:extLst>
              <a:ext uri="{FF2B5EF4-FFF2-40B4-BE49-F238E27FC236}">
                <a16:creationId xmlns:a16="http://schemas.microsoft.com/office/drawing/2014/main" id="{DFB26401-3311-2D23-C80B-402CA3F238BA}"/>
              </a:ext>
            </a:extLst>
          </p:cNvPr>
          <p:cNvSpPr>
            <a:spLocks noGrp="1"/>
          </p:cNvSpPr>
          <p:nvPr>
            <p:ph idx="13" hasCustomPrompt="1"/>
          </p:nvPr>
        </p:nvSpPr>
        <p:spPr>
          <a:xfrm>
            <a:off x="4241090" y="2208379"/>
            <a:ext cx="6810990" cy="5870243"/>
          </a:xfrm>
          <a:prstGeom prst="rect">
            <a:avLst/>
          </a:prstGeom>
        </p:spPr>
        <p:txBody>
          <a:bodyPr vert="horz" lIns="0" tIns="0" rIns="0" bIns="0" rtlCol="0" anchor="t">
            <a:noAutofit/>
          </a:bodyPr>
          <a:lstStyle>
            <a:lvl1pPr marL="0" indent="0" algn="l">
              <a:lnSpc>
                <a:spcPts val="4920"/>
              </a:lnSpc>
              <a:spcAft>
                <a:spcPts val="0"/>
              </a:spcAft>
              <a:buClr>
                <a:schemeClr val="accent5"/>
              </a:buClr>
              <a:buNone/>
              <a:defRPr sz="3600" b="0" i="0">
                <a:solidFill>
                  <a:srgbClr val="FFFFFF"/>
                </a:solidFill>
                <a:latin typeface="Proxima Nova" panose="02000506030000020004" pitchFamily="2" charset="0"/>
                <a:cs typeface="Poppins Medium" pitchFamily="2" charset="77"/>
              </a:defRPr>
            </a:lvl1pPr>
            <a:lvl2pPr marL="259556" indent="0">
              <a:buNone/>
              <a:defRPr/>
            </a:lvl2pPr>
            <a:lvl3pPr marL="519113" indent="0">
              <a:buNone/>
              <a:defRPr/>
            </a:lvl3pPr>
            <a:lvl4pPr marL="778668" indent="0">
              <a:buNone/>
              <a:defRPr/>
            </a:lvl4pPr>
            <a:lvl5pPr marL="1038225" indent="0">
              <a:buNone/>
              <a:defRPr/>
            </a:lvl5pPr>
          </a:lstStyle>
          <a:p>
            <a:pPr lvl="0"/>
            <a:r>
              <a:rPr lang="en-US"/>
              <a:t>Quote Goes Here Quote Goes Here Quote Goes Here Quote Goes Here Quote Goes Here Quote Goes Here Quote Goes Here Quote Goes Here Quote Goes Here Quote Goes Here Quote Goes Here Quote Goes Here Quote Goes Here Quote Goes Here</a:t>
            </a:r>
          </a:p>
        </p:txBody>
      </p:sp>
      <p:sp>
        <p:nvSpPr>
          <p:cNvPr id="8" name="Picture Placeholder 3">
            <a:extLst>
              <a:ext uri="{FF2B5EF4-FFF2-40B4-BE49-F238E27FC236}">
                <a16:creationId xmlns:a16="http://schemas.microsoft.com/office/drawing/2014/main" id="{5D1E775C-76C7-EAE1-68FC-6C04ABE63EEF}"/>
              </a:ext>
            </a:extLst>
          </p:cNvPr>
          <p:cNvSpPr>
            <a:spLocks noGrp="1"/>
          </p:cNvSpPr>
          <p:nvPr>
            <p:ph type="pic" sz="quarter" idx="15" hasCustomPrompt="1"/>
          </p:nvPr>
        </p:nvSpPr>
        <p:spPr>
          <a:xfrm>
            <a:off x="12058590" y="3138965"/>
            <a:ext cx="2600325" cy="2602706"/>
          </a:xfrm>
          <a:prstGeom prst="ellipse">
            <a:avLst/>
          </a:prstGeom>
          <a:solidFill>
            <a:schemeClr val="bg1">
              <a:lumMod val="95000"/>
            </a:schemeClr>
          </a:solidFill>
        </p:spPr>
        <p:txBody>
          <a:bodyPr anchor="ctr"/>
          <a:lstStyle>
            <a:lvl1pPr marL="16670" indent="0" algn="ctr">
              <a:buNone/>
              <a:defRPr sz="2700"/>
            </a:lvl1pPr>
          </a:lstStyle>
          <a:p>
            <a:r>
              <a:rPr lang="en-US"/>
              <a:t>Headshot</a:t>
            </a:r>
          </a:p>
        </p:txBody>
      </p:sp>
      <p:sp>
        <p:nvSpPr>
          <p:cNvPr id="9" name="Text Placeholder 2">
            <a:extLst>
              <a:ext uri="{FF2B5EF4-FFF2-40B4-BE49-F238E27FC236}">
                <a16:creationId xmlns:a16="http://schemas.microsoft.com/office/drawing/2014/main" id="{61DE915D-0FAE-8933-59B4-31B63F834A87}"/>
              </a:ext>
            </a:extLst>
          </p:cNvPr>
          <p:cNvSpPr>
            <a:spLocks noGrp="1"/>
          </p:cNvSpPr>
          <p:nvPr>
            <p:ph idx="16" hasCustomPrompt="1"/>
          </p:nvPr>
        </p:nvSpPr>
        <p:spPr>
          <a:xfrm>
            <a:off x="11212758" y="6017536"/>
            <a:ext cx="4403688" cy="422771"/>
          </a:xfrm>
          <a:prstGeom prst="rect">
            <a:avLst/>
          </a:prstGeom>
        </p:spPr>
        <p:txBody>
          <a:bodyPr vert="horz" lIns="0" tIns="0" rIns="0" bIns="0" rtlCol="0" anchor="t">
            <a:noAutofit/>
          </a:bodyPr>
          <a:lstStyle>
            <a:lvl1pPr marL="0" indent="0" algn="ctr">
              <a:lnSpc>
                <a:spcPct val="100000"/>
              </a:lnSpc>
              <a:spcAft>
                <a:spcPts val="0"/>
              </a:spcAft>
              <a:buClr>
                <a:schemeClr val="accent5"/>
              </a:buClr>
              <a:buNone/>
              <a:defRPr sz="2700" b="1" i="0">
                <a:solidFill>
                  <a:srgbClr val="FFFFFF"/>
                </a:solidFill>
                <a:latin typeface="Fieldwork 06 Geo Bold" pitchFamily="2" charset="77"/>
                <a:cs typeface="Poppins" pitchFamily="2" charset="77"/>
              </a:defRPr>
            </a:lvl1pPr>
            <a:lvl2pPr marL="259556" indent="0">
              <a:buNone/>
              <a:defRPr/>
            </a:lvl2pPr>
            <a:lvl3pPr marL="519113" indent="0">
              <a:buNone/>
              <a:defRPr/>
            </a:lvl3pPr>
            <a:lvl4pPr marL="778668" indent="0">
              <a:buNone/>
              <a:defRPr/>
            </a:lvl4pPr>
            <a:lvl5pPr marL="1038225" indent="0">
              <a:buNone/>
              <a:defRPr/>
            </a:lvl5pPr>
          </a:lstStyle>
          <a:p>
            <a:pPr lvl="0"/>
            <a:r>
              <a:rPr lang="en-US"/>
              <a:t>First Last Name</a:t>
            </a:r>
          </a:p>
        </p:txBody>
      </p:sp>
      <p:sp>
        <p:nvSpPr>
          <p:cNvPr id="10" name="Text Placeholder 2">
            <a:extLst>
              <a:ext uri="{FF2B5EF4-FFF2-40B4-BE49-F238E27FC236}">
                <a16:creationId xmlns:a16="http://schemas.microsoft.com/office/drawing/2014/main" id="{8156EBF9-076E-2482-359C-9A068DE9041E}"/>
              </a:ext>
            </a:extLst>
          </p:cNvPr>
          <p:cNvSpPr>
            <a:spLocks noGrp="1"/>
          </p:cNvSpPr>
          <p:nvPr>
            <p:ph idx="17" hasCustomPrompt="1"/>
          </p:nvPr>
        </p:nvSpPr>
        <p:spPr>
          <a:xfrm>
            <a:off x="11212757" y="6440306"/>
            <a:ext cx="4403687" cy="668604"/>
          </a:xfrm>
          <a:prstGeom prst="rect">
            <a:avLst/>
          </a:prstGeom>
        </p:spPr>
        <p:txBody>
          <a:bodyPr vert="horz" lIns="0" tIns="0" rIns="0" bIns="0" rtlCol="0" anchor="t">
            <a:noAutofit/>
          </a:bodyPr>
          <a:lstStyle>
            <a:lvl1pPr marL="0" indent="0" algn="ctr">
              <a:lnSpc>
                <a:spcPct val="100000"/>
              </a:lnSpc>
              <a:spcAft>
                <a:spcPts val="0"/>
              </a:spcAft>
              <a:buClr>
                <a:schemeClr val="accent5"/>
              </a:buClr>
              <a:buNone/>
              <a:defRPr sz="2100" b="0" i="0">
                <a:solidFill>
                  <a:srgbClr val="FFFFFF"/>
                </a:solidFill>
                <a:latin typeface="Proxima Nova" panose="02000506030000020004" pitchFamily="2" charset="0"/>
                <a:cs typeface="Poppins" pitchFamily="2" charset="77"/>
              </a:defRPr>
            </a:lvl1pPr>
            <a:lvl2pPr marL="259556" indent="0">
              <a:buNone/>
              <a:defRPr/>
            </a:lvl2pPr>
            <a:lvl3pPr marL="519113" indent="0">
              <a:buNone/>
              <a:defRPr/>
            </a:lvl3pPr>
            <a:lvl4pPr marL="778668" indent="0">
              <a:buNone/>
              <a:defRPr/>
            </a:lvl4pPr>
            <a:lvl5pPr marL="1038225" indent="0">
              <a:buNone/>
              <a:defRPr/>
            </a:lvl5pPr>
          </a:lstStyle>
          <a:p>
            <a:pPr lvl="0"/>
            <a:r>
              <a:rPr lang="en-US"/>
              <a:t>Title</a:t>
            </a:r>
          </a:p>
          <a:p>
            <a:pPr lvl="0"/>
            <a:r>
              <a:rPr lang="en-US"/>
              <a:t>Company</a:t>
            </a:r>
          </a:p>
        </p:txBody>
      </p:sp>
    </p:spTree>
    <p:extLst>
      <p:ext uri="{BB962C8B-B14F-4D97-AF65-F5344CB8AC3E}">
        <p14:creationId xmlns:p14="http://schemas.microsoft.com/office/powerpoint/2010/main" val="1804110962"/>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_DkGray">
    <p:bg>
      <p:bgPr>
        <a:solidFill>
          <a:schemeClr val="accent3"/>
        </a:solidFill>
        <a:effectLst/>
      </p:bgPr>
    </p:bg>
    <p:spTree>
      <p:nvGrpSpPr>
        <p:cNvPr id="1" name=""/>
        <p:cNvGrpSpPr/>
        <p:nvPr/>
      </p:nvGrpSpPr>
      <p:grpSpPr>
        <a:xfrm>
          <a:off x="0" y="0"/>
          <a:ext cx="0" cy="0"/>
          <a:chOff x="0" y="0"/>
          <a:chExt cx="0" cy="0"/>
        </a:xfrm>
      </p:grpSpPr>
      <p:pic>
        <p:nvPicPr>
          <p:cNvPr id="4" name="Picture 3" descr="A model of a building&#10;&#10;Description automatically generated with low confidence">
            <a:extLst>
              <a:ext uri="{FF2B5EF4-FFF2-40B4-BE49-F238E27FC236}">
                <a16:creationId xmlns:a16="http://schemas.microsoft.com/office/drawing/2014/main" id="{B910AAAE-1F73-9DB0-D239-2FE4B1F94F1A}"/>
              </a:ext>
            </a:extLst>
          </p:cNvPr>
          <p:cNvPicPr>
            <a:picLocks noChangeAspect="1"/>
          </p:cNvPicPr>
          <p:nvPr userDrawn="1"/>
        </p:nvPicPr>
        <p:blipFill rotWithShape="1">
          <a:blip r:embed="rId2" cstate="screen">
            <a:duotone>
              <a:prstClr val="black"/>
              <a:schemeClr val="accent4">
                <a:tint val="45000"/>
                <a:satMod val="400000"/>
              </a:schemeClr>
            </a:duotone>
            <a:alphaModFix amt="33000"/>
            <a:extLst>
              <a:ext uri="{28A0092B-C50C-407E-A947-70E740481C1C}">
                <a14:useLocalDpi xmlns:a14="http://schemas.microsoft.com/office/drawing/2010/main" val="0"/>
              </a:ext>
            </a:extLst>
          </a:blip>
          <a:srcRect b="7084"/>
          <a:stretch/>
        </p:blipFill>
        <p:spPr>
          <a:xfrm>
            <a:off x="0" y="1"/>
            <a:ext cx="18288000" cy="9558338"/>
          </a:xfrm>
          <a:prstGeom prst="rect">
            <a:avLst/>
          </a:prstGeom>
        </p:spPr>
      </p:pic>
      <p:pic>
        <p:nvPicPr>
          <p:cNvPr id="5" name="Picture 4" descr="A picture containing night sky&#10;&#10;Description automatically generated">
            <a:extLst>
              <a:ext uri="{FF2B5EF4-FFF2-40B4-BE49-F238E27FC236}">
                <a16:creationId xmlns:a16="http://schemas.microsoft.com/office/drawing/2014/main" id="{1F8C01EF-B03B-DE40-C3EC-70FF612B8B7B}"/>
              </a:ext>
            </a:extLst>
          </p:cNvPr>
          <p:cNvPicPr>
            <a:picLocks noChangeAspect="1"/>
          </p:cNvPicPr>
          <p:nvPr userDrawn="1"/>
        </p:nvPicPr>
        <p:blipFill rotWithShape="1">
          <a:blip r:embed="rId3" cstate="screen">
            <a:alphaModFix amt="27000"/>
            <a:extLst>
              <a:ext uri="{28A0092B-C50C-407E-A947-70E740481C1C}">
                <a14:useLocalDpi xmlns:a14="http://schemas.microsoft.com/office/drawing/2010/main" val="0"/>
              </a:ext>
            </a:extLst>
          </a:blip>
          <a:srcRect t="7812" b="13437"/>
          <a:stretch/>
        </p:blipFill>
        <p:spPr>
          <a:xfrm>
            <a:off x="0" y="-36576"/>
            <a:ext cx="18288000" cy="9601200"/>
          </a:xfrm>
          <a:prstGeom prst="rect">
            <a:avLst/>
          </a:prstGeom>
        </p:spPr>
      </p:pic>
      <p:pic>
        <p:nvPicPr>
          <p:cNvPr id="6" name="Graphic 5">
            <a:extLst>
              <a:ext uri="{FF2B5EF4-FFF2-40B4-BE49-F238E27FC236}">
                <a16:creationId xmlns:a16="http://schemas.microsoft.com/office/drawing/2014/main" id="{F46AB468-9FF1-5B32-7F24-FE0BABA6CE3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742137" y="4743450"/>
            <a:ext cx="1076325" cy="800100"/>
          </a:xfrm>
          <a:prstGeom prst="rect">
            <a:avLst/>
          </a:prstGeom>
        </p:spPr>
      </p:pic>
      <p:sp>
        <p:nvSpPr>
          <p:cNvPr id="7" name="Text Placeholder 2">
            <a:extLst>
              <a:ext uri="{FF2B5EF4-FFF2-40B4-BE49-F238E27FC236}">
                <a16:creationId xmlns:a16="http://schemas.microsoft.com/office/drawing/2014/main" id="{53657597-9C57-85D7-FD0F-119C31B5C327}"/>
              </a:ext>
            </a:extLst>
          </p:cNvPr>
          <p:cNvSpPr>
            <a:spLocks noGrp="1"/>
          </p:cNvSpPr>
          <p:nvPr>
            <p:ph idx="13" hasCustomPrompt="1"/>
          </p:nvPr>
        </p:nvSpPr>
        <p:spPr>
          <a:xfrm>
            <a:off x="4241090" y="2208379"/>
            <a:ext cx="6810990" cy="5870243"/>
          </a:xfrm>
          <a:prstGeom prst="rect">
            <a:avLst/>
          </a:prstGeom>
        </p:spPr>
        <p:txBody>
          <a:bodyPr vert="horz" lIns="0" tIns="0" rIns="0" bIns="0" rtlCol="0" anchor="t">
            <a:noAutofit/>
          </a:bodyPr>
          <a:lstStyle>
            <a:lvl1pPr marL="0" indent="0" algn="l">
              <a:lnSpc>
                <a:spcPts val="4920"/>
              </a:lnSpc>
              <a:spcAft>
                <a:spcPts val="0"/>
              </a:spcAft>
              <a:buClr>
                <a:schemeClr val="accent5"/>
              </a:buClr>
              <a:buNone/>
              <a:defRPr sz="3600" b="0" i="0">
                <a:solidFill>
                  <a:srgbClr val="FFFFFF"/>
                </a:solidFill>
                <a:latin typeface="Proxima Nova" panose="02000506030000020004" pitchFamily="2" charset="0"/>
                <a:cs typeface="Poppins Medium" pitchFamily="2" charset="77"/>
              </a:defRPr>
            </a:lvl1pPr>
            <a:lvl2pPr marL="259556" indent="0">
              <a:buNone/>
              <a:defRPr/>
            </a:lvl2pPr>
            <a:lvl3pPr marL="519113" indent="0">
              <a:buNone/>
              <a:defRPr/>
            </a:lvl3pPr>
            <a:lvl4pPr marL="778668" indent="0">
              <a:buNone/>
              <a:defRPr/>
            </a:lvl4pPr>
            <a:lvl5pPr marL="1038225" indent="0">
              <a:buNone/>
              <a:defRPr/>
            </a:lvl5pPr>
          </a:lstStyle>
          <a:p>
            <a:pPr lvl="0"/>
            <a:r>
              <a:rPr lang="en-US"/>
              <a:t>Quote Goes Here Quote Goes Here Quote Goes Here Quote Goes Here Quote Goes Here Quote Goes Here Quote Goes Here Quote Goes Here Quote Goes Here Quote Goes Here Quote Goes Here Quote Goes Here Quote Goes Here Quote Goes Here</a:t>
            </a:r>
          </a:p>
        </p:txBody>
      </p:sp>
      <p:sp>
        <p:nvSpPr>
          <p:cNvPr id="8" name="Picture Placeholder 3">
            <a:extLst>
              <a:ext uri="{FF2B5EF4-FFF2-40B4-BE49-F238E27FC236}">
                <a16:creationId xmlns:a16="http://schemas.microsoft.com/office/drawing/2014/main" id="{7F8001DE-FE42-E5B7-61B0-BE37E41F9535}"/>
              </a:ext>
            </a:extLst>
          </p:cNvPr>
          <p:cNvSpPr>
            <a:spLocks noGrp="1"/>
          </p:cNvSpPr>
          <p:nvPr>
            <p:ph type="pic" sz="quarter" idx="15" hasCustomPrompt="1"/>
          </p:nvPr>
        </p:nvSpPr>
        <p:spPr>
          <a:xfrm>
            <a:off x="12058590" y="3138965"/>
            <a:ext cx="2600325" cy="2602706"/>
          </a:xfrm>
          <a:prstGeom prst="ellipse">
            <a:avLst/>
          </a:prstGeom>
          <a:solidFill>
            <a:schemeClr val="bg1">
              <a:lumMod val="95000"/>
            </a:schemeClr>
          </a:solidFill>
        </p:spPr>
        <p:txBody>
          <a:bodyPr anchor="ctr"/>
          <a:lstStyle>
            <a:lvl1pPr marL="16670" indent="0" algn="ctr">
              <a:buNone/>
              <a:defRPr sz="2700"/>
            </a:lvl1pPr>
          </a:lstStyle>
          <a:p>
            <a:r>
              <a:rPr lang="en-US"/>
              <a:t>Headshot</a:t>
            </a:r>
          </a:p>
        </p:txBody>
      </p:sp>
      <p:sp>
        <p:nvSpPr>
          <p:cNvPr id="9" name="Text Placeholder 2">
            <a:extLst>
              <a:ext uri="{FF2B5EF4-FFF2-40B4-BE49-F238E27FC236}">
                <a16:creationId xmlns:a16="http://schemas.microsoft.com/office/drawing/2014/main" id="{3DED35D7-45B5-DF99-2895-47CE883AECAA}"/>
              </a:ext>
            </a:extLst>
          </p:cNvPr>
          <p:cNvSpPr>
            <a:spLocks noGrp="1"/>
          </p:cNvSpPr>
          <p:nvPr>
            <p:ph idx="16" hasCustomPrompt="1"/>
          </p:nvPr>
        </p:nvSpPr>
        <p:spPr>
          <a:xfrm>
            <a:off x="11212758" y="6017536"/>
            <a:ext cx="4403688" cy="422771"/>
          </a:xfrm>
          <a:prstGeom prst="rect">
            <a:avLst/>
          </a:prstGeom>
        </p:spPr>
        <p:txBody>
          <a:bodyPr vert="horz" lIns="0" tIns="0" rIns="0" bIns="0" rtlCol="0" anchor="t">
            <a:noAutofit/>
          </a:bodyPr>
          <a:lstStyle>
            <a:lvl1pPr marL="0" indent="0" algn="ctr">
              <a:lnSpc>
                <a:spcPct val="100000"/>
              </a:lnSpc>
              <a:spcAft>
                <a:spcPts val="0"/>
              </a:spcAft>
              <a:buClr>
                <a:schemeClr val="accent5"/>
              </a:buClr>
              <a:buNone/>
              <a:defRPr sz="2700" b="1" i="0">
                <a:solidFill>
                  <a:schemeClr val="accent2"/>
                </a:solidFill>
                <a:latin typeface="Fieldwork 06 Geo Bold" pitchFamily="2" charset="77"/>
                <a:cs typeface="Poppins" pitchFamily="2" charset="77"/>
              </a:defRPr>
            </a:lvl1pPr>
            <a:lvl2pPr marL="259556" indent="0">
              <a:buNone/>
              <a:defRPr/>
            </a:lvl2pPr>
            <a:lvl3pPr marL="519113" indent="0">
              <a:buNone/>
              <a:defRPr/>
            </a:lvl3pPr>
            <a:lvl4pPr marL="778668" indent="0">
              <a:buNone/>
              <a:defRPr/>
            </a:lvl4pPr>
            <a:lvl5pPr marL="1038225" indent="0">
              <a:buNone/>
              <a:defRPr/>
            </a:lvl5pPr>
          </a:lstStyle>
          <a:p>
            <a:pPr lvl="0"/>
            <a:r>
              <a:rPr lang="en-US"/>
              <a:t>First Last Name</a:t>
            </a:r>
          </a:p>
        </p:txBody>
      </p:sp>
      <p:sp>
        <p:nvSpPr>
          <p:cNvPr id="10" name="Text Placeholder 2">
            <a:extLst>
              <a:ext uri="{FF2B5EF4-FFF2-40B4-BE49-F238E27FC236}">
                <a16:creationId xmlns:a16="http://schemas.microsoft.com/office/drawing/2014/main" id="{F74A0681-EC13-DBB1-9BEB-EFBAF334F152}"/>
              </a:ext>
            </a:extLst>
          </p:cNvPr>
          <p:cNvSpPr>
            <a:spLocks noGrp="1"/>
          </p:cNvSpPr>
          <p:nvPr>
            <p:ph idx="17" hasCustomPrompt="1"/>
          </p:nvPr>
        </p:nvSpPr>
        <p:spPr>
          <a:xfrm>
            <a:off x="11212757" y="6440306"/>
            <a:ext cx="4403687" cy="668604"/>
          </a:xfrm>
          <a:prstGeom prst="rect">
            <a:avLst/>
          </a:prstGeom>
        </p:spPr>
        <p:txBody>
          <a:bodyPr vert="horz" lIns="0" tIns="0" rIns="0" bIns="0" rtlCol="0" anchor="t">
            <a:noAutofit/>
          </a:bodyPr>
          <a:lstStyle>
            <a:lvl1pPr marL="0" indent="0" algn="ctr">
              <a:lnSpc>
                <a:spcPct val="100000"/>
              </a:lnSpc>
              <a:spcAft>
                <a:spcPts val="0"/>
              </a:spcAft>
              <a:buClr>
                <a:schemeClr val="accent5"/>
              </a:buClr>
              <a:buNone/>
              <a:defRPr sz="2100" b="0" i="0">
                <a:solidFill>
                  <a:srgbClr val="FFFFFF"/>
                </a:solidFill>
                <a:latin typeface="Proxima Nova" panose="02000506030000020004" pitchFamily="2" charset="0"/>
                <a:cs typeface="Poppins" pitchFamily="2" charset="77"/>
              </a:defRPr>
            </a:lvl1pPr>
            <a:lvl2pPr marL="259556" indent="0">
              <a:buNone/>
              <a:defRPr/>
            </a:lvl2pPr>
            <a:lvl3pPr marL="519113" indent="0">
              <a:buNone/>
              <a:defRPr/>
            </a:lvl3pPr>
            <a:lvl4pPr marL="778668" indent="0">
              <a:buNone/>
              <a:defRPr/>
            </a:lvl4pPr>
            <a:lvl5pPr marL="1038225" indent="0">
              <a:buNone/>
              <a:defRPr/>
            </a:lvl5pPr>
          </a:lstStyle>
          <a:p>
            <a:pPr lvl="0"/>
            <a:r>
              <a:rPr lang="en-US"/>
              <a:t>Title</a:t>
            </a:r>
          </a:p>
          <a:p>
            <a:pPr lvl="0"/>
            <a:r>
              <a:rPr lang="en-US"/>
              <a:t>Company</a:t>
            </a:r>
          </a:p>
        </p:txBody>
      </p:sp>
    </p:spTree>
    <p:extLst>
      <p:ext uri="{BB962C8B-B14F-4D97-AF65-F5344CB8AC3E}">
        <p14:creationId xmlns:p14="http://schemas.microsoft.com/office/powerpoint/2010/main" val="1559072110"/>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E8AC8-DA64-1DB6-18F6-CF8B88C255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EB1102-41F7-C45A-9203-492D198AF8EA}"/>
              </a:ext>
            </a:extLst>
          </p:cNvPr>
          <p:cNvSpPr>
            <a:spLocks noGrp="1"/>
          </p:cNvSpPr>
          <p:nvPr>
            <p:ph idx="1"/>
          </p:nvPr>
        </p:nvSpPr>
        <p:spPr/>
        <p:txBody>
          <a:bodyPr/>
          <a:lstStyle>
            <a:lvl1pPr>
              <a:buClr>
                <a:schemeClr val="bg2"/>
              </a:buClr>
              <a:defRPr/>
            </a:lvl1pPr>
            <a:lvl2pPr>
              <a:buClr>
                <a:schemeClr val="accent1"/>
              </a:buClr>
              <a:defRPr/>
            </a:lvl2pPr>
            <a:lvl3pPr>
              <a:buClr>
                <a:schemeClr val="bg1"/>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0EC5B-3A26-A526-DC5E-26570B7A24BE}"/>
              </a:ext>
            </a:extLst>
          </p:cNvPr>
          <p:cNvSpPr>
            <a:spLocks noGrp="1"/>
          </p:cNvSpPr>
          <p:nvPr>
            <p:ph type="dt" sz="half" idx="10"/>
          </p:nvPr>
        </p:nvSpPr>
        <p:spPr/>
        <p:txBody>
          <a:bodyPr/>
          <a:lstStyle/>
          <a:p>
            <a:fld id="{C4267B71-CF98-7740-B3B0-6ADE3451554F}" type="datetimeFigureOut">
              <a:rPr lang="en-US" smtClean="0"/>
              <a:t>4/8/25</a:t>
            </a:fld>
            <a:endParaRPr lang="en-US"/>
          </a:p>
        </p:txBody>
      </p:sp>
      <p:sp>
        <p:nvSpPr>
          <p:cNvPr id="5" name="Footer Placeholder 4">
            <a:extLst>
              <a:ext uri="{FF2B5EF4-FFF2-40B4-BE49-F238E27FC236}">
                <a16:creationId xmlns:a16="http://schemas.microsoft.com/office/drawing/2014/main" id="{8AAD78EA-D47F-2F1C-ACC2-559DB482FB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624013-4B99-1791-7AF1-7BEF608A20FB}"/>
              </a:ext>
            </a:extLst>
          </p:cNvPr>
          <p:cNvSpPr>
            <a:spLocks noGrp="1"/>
          </p:cNvSpPr>
          <p:nvPr>
            <p:ph type="sldNum" sz="quarter" idx="12"/>
          </p:nvPr>
        </p:nvSpPr>
        <p:spPr/>
        <p:txBody>
          <a:bodyPr/>
          <a:lstStyle/>
          <a:p>
            <a:fld id="{F1420DC1-CF03-3143-A259-F048D6FF886F}" type="slidenum">
              <a:rPr lang="en-US" smtClean="0"/>
              <a:t>‹#›</a:t>
            </a:fld>
            <a:endParaRPr lang="en-US"/>
          </a:p>
        </p:txBody>
      </p:sp>
    </p:spTree>
    <p:extLst>
      <p:ext uri="{BB962C8B-B14F-4D97-AF65-F5344CB8AC3E}">
        <p14:creationId xmlns:p14="http://schemas.microsoft.com/office/powerpoint/2010/main" val="19928818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BF24A-FD90-93D6-6BA7-A5F502C34FCE}"/>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F0A0C23A-E1A2-CF8E-18C5-31637C20DF12}"/>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C077A7-D973-66D2-74B8-4AEEAF687289}"/>
              </a:ext>
            </a:extLst>
          </p:cNvPr>
          <p:cNvSpPr>
            <a:spLocks noGrp="1"/>
          </p:cNvSpPr>
          <p:nvPr>
            <p:ph type="dt" sz="half" idx="10"/>
          </p:nvPr>
        </p:nvSpPr>
        <p:spPr/>
        <p:txBody>
          <a:bodyPr/>
          <a:lstStyle/>
          <a:p>
            <a:fld id="{C4267B71-CF98-7740-B3B0-6ADE3451554F}" type="datetimeFigureOut">
              <a:rPr lang="en-US" smtClean="0"/>
              <a:t>4/8/25</a:t>
            </a:fld>
            <a:endParaRPr lang="en-US"/>
          </a:p>
        </p:txBody>
      </p:sp>
      <p:sp>
        <p:nvSpPr>
          <p:cNvPr id="5" name="Footer Placeholder 4">
            <a:extLst>
              <a:ext uri="{FF2B5EF4-FFF2-40B4-BE49-F238E27FC236}">
                <a16:creationId xmlns:a16="http://schemas.microsoft.com/office/drawing/2014/main" id="{AFBF0FC4-3895-D279-C7F1-7D635C460D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7371C4-964D-9753-8167-D68146294273}"/>
              </a:ext>
            </a:extLst>
          </p:cNvPr>
          <p:cNvSpPr>
            <a:spLocks noGrp="1"/>
          </p:cNvSpPr>
          <p:nvPr>
            <p:ph type="sldNum" sz="quarter" idx="12"/>
          </p:nvPr>
        </p:nvSpPr>
        <p:spPr/>
        <p:txBody>
          <a:bodyPr/>
          <a:lstStyle/>
          <a:p>
            <a:fld id="{F1420DC1-CF03-3143-A259-F048D6FF886F}" type="slidenum">
              <a:rPr lang="en-US" smtClean="0"/>
              <a:t>‹#›</a:t>
            </a:fld>
            <a:endParaRPr lang="en-US"/>
          </a:p>
        </p:txBody>
      </p:sp>
    </p:spTree>
    <p:extLst>
      <p:ext uri="{BB962C8B-B14F-4D97-AF65-F5344CB8AC3E}">
        <p14:creationId xmlns:p14="http://schemas.microsoft.com/office/powerpoint/2010/main" val="11117761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ED3CA-D6D7-C20F-4EF4-38801D7F43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D46601-944D-1255-84E7-83339FF50D05}"/>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D22BBF-D4B7-4515-8F5F-F7005A569D89}"/>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4CC513-A71E-CF2D-0851-6BFB93D7F36A}"/>
              </a:ext>
            </a:extLst>
          </p:cNvPr>
          <p:cNvSpPr>
            <a:spLocks noGrp="1"/>
          </p:cNvSpPr>
          <p:nvPr>
            <p:ph type="dt" sz="half" idx="10"/>
          </p:nvPr>
        </p:nvSpPr>
        <p:spPr/>
        <p:txBody>
          <a:bodyPr/>
          <a:lstStyle/>
          <a:p>
            <a:fld id="{C4267B71-CF98-7740-B3B0-6ADE3451554F}" type="datetimeFigureOut">
              <a:rPr lang="en-US" smtClean="0"/>
              <a:t>4/8/25</a:t>
            </a:fld>
            <a:endParaRPr lang="en-US"/>
          </a:p>
        </p:txBody>
      </p:sp>
      <p:sp>
        <p:nvSpPr>
          <p:cNvPr id="6" name="Footer Placeholder 5">
            <a:extLst>
              <a:ext uri="{FF2B5EF4-FFF2-40B4-BE49-F238E27FC236}">
                <a16:creationId xmlns:a16="http://schemas.microsoft.com/office/drawing/2014/main" id="{7B9188AB-F681-6D85-4752-122199985B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7E523D-8108-CF34-87A9-5270AD395E9B}"/>
              </a:ext>
            </a:extLst>
          </p:cNvPr>
          <p:cNvSpPr>
            <a:spLocks noGrp="1"/>
          </p:cNvSpPr>
          <p:nvPr>
            <p:ph type="sldNum" sz="quarter" idx="12"/>
          </p:nvPr>
        </p:nvSpPr>
        <p:spPr/>
        <p:txBody>
          <a:bodyPr/>
          <a:lstStyle/>
          <a:p>
            <a:fld id="{F1420DC1-CF03-3143-A259-F048D6FF886F}" type="slidenum">
              <a:rPr lang="en-US" smtClean="0"/>
              <a:t>‹#›</a:t>
            </a:fld>
            <a:endParaRPr lang="en-US"/>
          </a:p>
        </p:txBody>
      </p:sp>
    </p:spTree>
    <p:extLst>
      <p:ext uri="{BB962C8B-B14F-4D97-AF65-F5344CB8AC3E}">
        <p14:creationId xmlns:p14="http://schemas.microsoft.com/office/powerpoint/2010/main" val="29090698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_Head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ED3CA-D6D7-C20F-4EF4-38801D7F4369}"/>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214CC513-A71E-CF2D-0851-6BFB93D7F36A}"/>
              </a:ext>
            </a:extLst>
          </p:cNvPr>
          <p:cNvSpPr>
            <a:spLocks noGrp="1"/>
          </p:cNvSpPr>
          <p:nvPr>
            <p:ph type="dt" sz="half" idx="10"/>
          </p:nvPr>
        </p:nvSpPr>
        <p:spPr/>
        <p:txBody>
          <a:bodyPr/>
          <a:lstStyle/>
          <a:p>
            <a:fld id="{C4267B71-CF98-7740-B3B0-6ADE3451554F}" type="datetimeFigureOut">
              <a:rPr lang="en-US" smtClean="0"/>
              <a:t>4/8/25</a:t>
            </a:fld>
            <a:endParaRPr lang="en-US"/>
          </a:p>
        </p:txBody>
      </p:sp>
      <p:sp>
        <p:nvSpPr>
          <p:cNvPr id="6" name="Footer Placeholder 5">
            <a:extLst>
              <a:ext uri="{FF2B5EF4-FFF2-40B4-BE49-F238E27FC236}">
                <a16:creationId xmlns:a16="http://schemas.microsoft.com/office/drawing/2014/main" id="{7B9188AB-F681-6D85-4752-122199985B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7E523D-8108-CF34-87A9-5270AD395E9B}"/>
              </a:ext>
            </a:extLst>
          </p:cNvPr>
          <p:cNvSpPr>
            <a:spLocks noGrp="1"/>
          </p:cNvSpPr>
          <p:nvPr>
            <p:ph type="sldNum" sz="quarter" idx="12"/>
          </p:nvPr>
        </p:nvSpPr>
        <p:spPr/>
        <p:txBody>
          <a:bodyPr/>
          <a:lstStyle/>
          <a:p>
            <a:fld id="{F1420DC1-CF03-3143-A259-F048D6FF886F}" type="slidenum">
              <a:rPr lang="en-US" smtClean="0"/>
              <a:t>‹#›</a:t>
            </a:fld>
            <a:endParaRPr lang="en-US"/>
          </a:p>
        </p:txBody>
      </p:sp>
      <p:sp>
        <p:nvSpPr>
          <p:cNvPr id="11" name="Text Placeholder 2">
            <a:extLst>
              <a:ext uri="{FF2B5EF4-FFF2-40B4-BE49-F238E27FC236}">
                <a16:creationId xmlns:a16="http://schemas.microsoft.com/office/drawing/2014/main" id="{83D9DAC6-52AF-CDD8-DA13-EBD0F2A2EC41}"/>
              </a:ext>
            </a:extLst>
          </p:cNvPr>
          <p:cNvSpPr>
            <a:spLocks noGrp="1"/>
          </p:cNvSpPr>
          <p:nvPr>
            <p:ph type="body" idx="1"/>
          </p:nvPr>
        </p:nvSpPr>
        <p:spPr>
          <a:xfrm>
            <a:off x="1257300" y="2818725"/>
            <a:ext cx="7429500" cy="888720"/>
          </a:xfrm>
        </p:spPr>
        <p:txBody>
          <a:bodyPr anchor="b">
            <a:normAutofit/>
          </a:bodyPr>
          <a:lstStyle>
            <a:lvl1pPr marL="0" indent="0" algn="l">
              <a:buNone/>
              <a:defRPr sz="3600" b="1" i="0">
                <a:solidFill>
                  <a:schemeClr val="accent1"/>
                </a:solidFill>
                <a:latin typeface="Fieldwork 06 Geo Bold" pitchFamily="2" charset="77"/>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12" name="Text Placeholder 4">
            <a:extLst>
              <a:ext uri="{FF2B5EF4-FFF2-40B4-BE49-F238E27FC236}">
                <a16:creationId xmlns:a16="http://schemas.microsoft.com/office/drawing/2014/main" id="{2AB8F4BF-A4FF-7A97-76BA-33A4CC368BE6}"/>
              </a:ext>
            </a:extLst>
          </p:cNvPr>
          <p:cNvSpPr>
            <a:spLocks noGrp="1"/>
          </p:cNvSpPr>
          <p:nvPr>
            <p:ph type="body" sz="quarter" idx="3"/>
          </p:nvPr>
        </p:nvSpPr>
        <p:spPr>
          <a:xfrm>
            <a:off x="9601200" y="2818725"/>
            <a:ext cx="7429500" cy="888720"/>
          </a:xfrm>
        </p:spPr>
        <p:txBody>
          <a:bodyPr anchor="b">
            <a:normAutofit/>
          </a:bodyPr>
          <a:lstStyle>
            <a:lvl1pPr marL="0" indent="0" algn="l">
              <a:buNone/>
              <a:defRPr sz="3600" b="1" i="0">
                <a:solidFill>
                  <a:schemeClr val="accent1"/>
                </a:solidFill>
                <a:latin typeface="Fieldwork 06 Geo Bold" pitchFamily="2" charset="77"/>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13" name="Content Placeholder 2">
            <a:extLst>
              <a:ext uri="{FF2B5EF4-FFF2-40B4-BE49-F238E27FC236}">
                <a16:creationId xmlns:a16="http://schemas.microsoft.com/office/drawing/2014/main" id="{9D07B546-1208-FD70-900B-C53B615CF77C}"/>
              </a:ext>
            </a:extLst>
          </p:cNvPr>
          <p:cNvSpPr>
            <a:spLocks noGrp="1"/>
          </p:cNvSpPr>
          <p:nvPr>
            <p:ph sz="half" idx="13"/>
          </p:nvPr>
        </p:nvSpPr>
        <p:spPr>
          <a:xfrm>
            <a:off x="1257300" y="3870928"/>
            <a:ext cx="7429500" cy="4207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3">
            <a:extLst>
              <a:ext uri="{FF2B5EF4-FFF2-40B4-BE49-F238E27FC236}">
                <a16:creationId xmlns:a16="http://schemas.microsoft.com/office/drawing/2014/main" id="{96B3DB9E-48D7-48FA-56E6-E02E89FE2E0F}"/>
              </a:ext>
            </a:extLst>
          </p:cNvPr>
          <p:cNvSpPr>
            <a:spLocks noGrp="1"/>
          </p:cNvSpPr>
          <p:nvPr>
            <p:ph sz="half" idx="14"/>
          </p:nvPr>
        </p:nvSpPr>
        <p:spPr>
          <a:xfrm>
            <a:off x="9601200" y="3870928"/>
            <a:ext cx="7429500" cy="4207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1687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Headline Text and Full Bleed Pic – Dark">
  <p:cSld name="SECTION_HEADER_1_2_1">
    <p:bg>
      <p:bgPr>
        <a:solidFill>
          <a:schemeClr val="dk1"/>
        </a:solidFill>
        <a:effectLst/>
      </p:bgPr>
    </p:bg>
    <p:spTree>
      <p:nvGrpSpPr>
        <p:cNvPr id="1" name="Shape 198"/>
        <p:cNvGrpSpPr/>
        <p:nvPr/>
      </p:nvGrpSpPr>
      <p:grpSpPr>
        <a:xfrm>
          <a:off x="0" y="0"/>
          <a:ext cx="0" cy="0"/>
          <a:chOff x="0" y="0"/>
          <a:chExt cx="0" cy="0"/>
        </a:xfrm>
      </p:grpSpPr>
      <p:cxnSp>
        <p:nvCxnSpPr>
          <p:cNvPr id="200" name="Google Shape;200;p8"/>
          <p:cNvCxnSpPr/>
          <p:nvPr/>
        </p:nvCxnSpPr>
        <p:spPr>
          <a:xfrm>
            <a:off x="751883" y="9423000"/>
            <a:ext cx="8248800" cy="0"/>
          </a:xfrm>
          <a:prstGeom prst="straightConnector1">
            <a:avLst/>
          </a:prstGeom>
          <a:noFill/>
          <a:ln w="9525" cap="flat" cmpd="sng">
            <a:solidFill>
              <a:schemeClr val="lt1"/>
            </a:solidFill>
            <a:prstDash val="solid"/>
            <a:round/>
            <a:headEnd type="none" w="med" len="med"/>
            <a:tailEnd type="none" w="med" len="med"/>
          </a:ln>
        </p:spPr>
      </p:cxnSp>
      <p:sp>
        <p:nvSpPr>
          <p:cNvPr id="202" name="Google Shape;202;p8"/>
          <p:cNvSpPr txBox="1">
            <a:spLocks noGrp="1"/>
          </p:cNvSpPr>
          <p:nvPr>
            <p:ph type="title"/>
          </p:nvPr>
        </p:nvSpPr>
        <p:spPr>
          <a:xfrm>
            <a:off x="739554" y="574325"/>
            <a:ext cx="8238300" cy="631500"/>
          </a:xfrm>
          <a:prstGeom prst="rect">
            <a:avLst/>
          </a:prstGeom>
        </p:spPr>
        <p:txBody>
          <a:bodyPr spcFirstLastPara="1" wrap="square" lIns="0" tIns="0" rIns="0" bIns="0" anchor="t" anchorCtr="0">
            <a:normAutofit/>
          </a:bodyPr>
          <a:lstStyle>
            <a:lvl1pPr lvl="0">
              <a:spcBef>
                <a:spcPts val="0"/>
              </a:spcBef>
              <a:spcAft>
                <a:spcPts val="0"/>
              </a:spcAft>
              <a:buClr>
                <a:schemeClr val="lt1"/>
              </a:buClr>
              <a:buSzPts val="3500"/>
              <a:buFont typeface="Bitter Light"/>
              <a:buNone/>
              <a:defRPr sz="3500">
                <a:solidFill>
                  <a:schemeClr val="lt1"/>
                </a:solidFill>
                <a:latin typeface="+mj-lt"/>
                <a:ea typeface="Bitter Light"/>
                <a:cs typeface="Bitter Light"/>
                <a:sym typeface="Bitter Light"/>
              </a:defRPr>
            </a:lvl1pPr>
            <a:lvl2pPr lvl="1">
              <a:spcBef>
                <a:spcPts val="0"/>
              </a:spcBef>
              <a:spcAft>
                <a:spcPts val="0"/>
              </a:spcAft>
              <a:buClr>
                <a:schemeClr val="lt1"/>
              </a:buClr>
              <a:buSzPts val="5700"/>
              <a:buNone/>
              <a:defRPr sz="5700">
                <a:solidFill>
                  <a:schemeClr val="lt1"/>
                </a:solidFill>
              </a:defRPr>
            </a:lvl2pPr>
            <a:lvl3pPr lvl="2">
              <a:spcBef>
                <a:spcPts val="0"/>
              </a:spcBef>
              <a:spcAft>
                <a:spcPts val="0"/>
              </a:spcAft>
              <a:buClr>
                <a:schemeClr val="lt1"/>
              </a:buClr>
              <a:buSzPts val="5700"/>
              <a:buNone/>
              <a:defRPr sz="5700">
                <a:solidFill>
                  <a:schemeClr val="lt1"/>
                </a:solidFill>
              </a:defRPr>
            </a:lvl3pPr>
            <a:lvl4pPr lvl="3">
              <a:spcBef>
                <a:spcPts val="0"/>
              </a:spcBef>
              <a:spcAft>
                <a:spcPts val="0"/>
              </a:spcAft>
              <a:buClr>
                <a:schemeClr val="lt1"/>
              </a:buClr>
              <a:buSzPts val="5700"/>
              <a:buNone/>
              <a:defRPr sz="5700">
                <a:solidFill>
                  <a:schemeClr val="lt1"/>
                </a:solidFill>
              </a:defRPr>
            </a:lvl4pPr>
            <a:lvl5pPr lvl="4">
              <a:spcBef>
                <a:spcPts val="0"/>
              </a:spcBef>
              <a:spcAft>
                <a:spcPts val="0"/>
              </a:spcAft>
              <a:buClr>
                <a:schemeClr val="lt1"/>
              </a:buClr>
              <a:buSzPts val="5700"/>
              <a:buNone/>
              <a:defRPr sz="5700">
                <a:solidFill>
                  <a:schemeClr val="lt1"/>
                </a:solidFill>
              </a:defRPr>
            </a:lvl5pPr>
            <a:lvl6pPr lvl="5">
              <a:spcBef>
                <a:spcPts val="0"/>
              </a:spcBef>
              <a:spcAft>
                <a:spcPts val="0"/>
              </a:spcAft>
              <a:buClr>
                <a:schemeClr val="lt1"/>
              </a:buClr>
              <a:buSzPts val="5700"/>
              <a:buNone/>
              <a:defRPr sz="5700">
                <a:solidFill>
                  <a:schemeClr val="lt1"/>
                </a:solidFill>
              </a:defRPr>
            </a:lvl6pPr>
            <a:lvl7pPr lvl="6">
              <a:spcBef>
                <a:spcPts val="0"/>
              </a:spcBef>
              <a:spcAft>
                <a:spcPts val="0"/>
              </a:spcAft>
              <a:buClr>
                <a:schemeClr val="lt1"/>
              </a:buClr>
              <a:buSzPts val="5700"/>
              <a:buNone/>
              <a:defRPr sz="5700">
                <a:solidFill>
                  <a:schemeClr val="lt1"/>
                </a:solidFill>
              </a:defRPr>
            </a:lvl7pPr>
            <a:lvl8pPr lvl="7">
              <a:spcBef>
                <a:spcPts val="0"/>
              </a:spcBef>
              <a:spcAft>
                <a:spcPts val="0"/>
              </a:spcAft>
              <a:buClr>
                <a:schemeClr val="lt1"/>
              </a:buClr>
              <a:buSzPts val="5700"/>
              <a:buNone/>
              <a:defRPr sz="5700">
                <a:solidFill>
                  <a:schemeClr val="lt1"/>
                </a:solidFill>
              </a:defRPr>
            </a:lvl8pPr>
            <a:lvl9pPr lvl="8">
              <a:spcBef>
                <a:spcPts val="0"/>
              </a:spcBef>
              <a:spcAft>
                <a:spcPts val="0"/>
              </a:spcAft>
              <a:buClr>
                <a:schemeClr val="lt1"/>
              </a:buClr>
              <a:buSzPts val="5700"/>
              <a:buNone/>
              <a:defRPr sz="5700">
                <a:solidFill>
                  <a:schemeClr val="lt1"/>
                </a:solidFill>
              </a:defRPr>
            </a:lvl9pPr>
          </a:lstStyle>
          <a:p>
            <a:r>
              <a:rPr lang="en-US"/>
              <a:t>Click to edit Master title style</a:t>
            </a:r>
            <a:endParaRPr/>
          </a:p>
        </p:txBody>
      </p:sp>
      <p:sp>
        <p:nvSpPr>
          <p:cNvPr id="203" name="Google Shape;203;p8"/>
          <p:cNvSpPr txBox="1">
            <a:spLocks noGrp="1"/>
          </p:cNvSpPr>
          <p:nvPr>
            <p:ph type="title" idx="2"/>
          </p:nvPr>
        </p:nvSpPr>
        <p:spPr>
          <a:xfrm>
            <a:off x="739550" y="2062275"/>
            <a:ext cx="6837900" cy="1209600"/>
          </a:xfrm>
          <a:prstGeom prst="rect">
            <a:avLst/>
          </a:prstGeom>
        </p:spPr>
        <p:txBody>
          <a:bodyPr spcFirstLastPara="1" wrap="square" lIns="0" tIns="0" rIns="0" bIns="0" anchor="t" anchorCtr="0">
            <a:noAutofit/>
          </a:bodyPr>
          <a:lstStyle>
            <a:lvl1pPr lvl="0">
              <a:lnSpc>
                <a:spcPct val="95000"/>
              </a:lnSpc>
              <a:spcBef>
                <a:spcPts val="0"/>
              </a:spcBef>
              <a:spcAft>
                <a:spcPts val="0"/>
              </a:spcAft>
              <a:buClr>
                <a:schemeClr val="lt1"/>
              </a:buClr>
              <a:buSzPts val="3000"/>
              <a:buNone/>
              <a:defRPr sz="3000">
                <a:solidFill>
                  <a:schemeClr val="lt1"/>
                </a:solidFill>
                <a:latin typeface="+mj-lt"/>
              </a:defRPr>
            </a:lvl1pPr>
            <a:lvl2pPr lvl="1">
              <a:lnSpc>
                <a:spcPct val="95000"/>
              </a:lnSpc>
              <a:spcBef>
                <a:spcPts val="0"/>
              </a:spcBef>
              <a:spcAft>
                <a:spcPts val="0"/>
              </a:spcAft>
              <a:buClr>
                <a:schemeClr val="lt1"/>
              </a:buClr>
              <a:buSzPts val="3300"/>
              <a:buNone/>
              <a:defRPr sz="3300">
                <a:solidFill>
                  <a:schemeClr val="lt1"/>
                </a:solidFill>
              </a:defRPr>
            </a:lvl2pPr>
            <a:lvl3pPr lvl="2">
              <a:lnSpc>
                <a:spcPct val="95000"/>
              </a:lnSpc>
              <a:spcBef>
                <a:spcPts val="0"/>
              </a:spcBef>
              <a:spcAft>
                <a:spcPts val="0"/>
              </a:spcAft>
              <a:buClr>
                <a:schemeClr val="lt1"/>
              </a:buClr>
              <a:buSzPts val="3300"/>
              <a:buNone/>
              <a:defRPr sz="3300">
                <a:solidFill>
                  <a:schemeClr val="lt1"/>
                </a:solidFill>
              </a:defRPr>
            </a:lvl3pPr>
            <a:lvl4pPr lvl="3">
              <a:lnSpc>
                <a:spcPct val="95000"/>
              </a:lnSpc>
              <a:spcBef>
                <a:spcPts val="0"/>
              </a:spcBef>
              <a:spcAft>
                <a:spcPts val="0"/>
              </a:spcAft>
              <a:buClr>
                <a:schemeClr val="lt1"/>
              </a:buClr>
              <a:buSzPts val="3300"/>
              <a:buNone/>
              <a:defRPr sz="3300">
                <a:solidFill>
                  <a:schemeClr val="lt1"/>
                </a:solidFill>
              </a:defRPr>
            </a:lvl4pPr>
            <a:lvl5pPr lvl="4">
              <a:lnSpc>
                <a:spcPct val="95000"/>
              </a:lnSpc>
              <a:spcBef>
                <a:spcPts val="0"/>
              </a:spcBef>
              <a:spcAft>
                <a:spcPts val="0"/>
              </a:spcAft>
              <a:buClr>
                <a:schemeClr val="lt1"/>
              </a:buClr>
              <a:buSzPts val="3300"/>
              <a:buNone/>
              <a:defRPr sz="3300">
                <a:solidFill>
                  <a:schemeClr val="lt1"/>
                </a:solidFill>
              </a:defRPr>
            </a:lvl5pPr>
            <a:lvl6pPr lvl="5">
              <a:lnSpc>
                <a:spcPct val="95000"/>
              </a:lnSpc>
              <a:spcBef>
                <a:spcPts val="0"/>
              </a:spcBef>
              <a:spcAft>
                <a:spcPts val="0"/>
              </a:spcAft>
              <a:buClr>
                <a:schemeClr val="lt1"/>
              </a:buClr>
              <a:buSzPts val="3300"/>
              <a:buNone/>
              <a:defRPr sz="3300">
                <a:solidFill>
                  <a:schemeClr val="lt1"/>
                </a:solidFill>
              </a:defRPr>
            </a:lvl6pPr>
            <a:lvl7pPr lvl="6">
              <a:lnSpc>
                <a:spcPct val="95000"/>
              </a:lnSpc>
              <a:spcBef>
                <a:spcPts val="0"/>
              </a:spcBef>
              <a:spcAft>
                <a:spcPts val="0"/>
              </a:spcAft>
              <a:buClr>
                <a:schemeClr val="lt1"/>
              </a:buClr>
              <a:buSzPts val="3300"/>
              <a:buNone/>
              <a:defRPr sz="3300">
                <a:solidFill>
                  <a:schemeClr val="lt1"/>
                </a:solidFill>
              </a:defRPr>
            </a:lvl7pPr>
            <a:lvl8pPr lvl="7">
              <a:lnSpc>
                <a:spcPct val="95000"/>
              </a:lnSpc>
              <a:spcBef>
                <a:spcPts val="0"/>
              </a:spcBef>
              <a:spcAft>
                <a:spcPts val="0"/>
              </a:spcAft>
              <a:buClr>
                <a:schemeClr val="lt1"/>
              </a:buClr>
              <a:buSzPts val="3300"/>
              <a:buNone/>
              <a:defRPr sz="3300">
                <a:solidFill>
                  <a:schemeClr val="lt1"/>
                </a:solidFill>
              </a:defRPr>
            </a:lvl8pPr>
            <a:lvl9pPr lvl="8">
              <a:lnSpc>
                <a:spcPct val="95000"/>
              </a:lnSpc>
              <a:spcBef>
                <a:spcPts val="0"/>
              </a:spcBef>
              <a:spcAft>
                <a:spcPts val="0"/>
              </a:spcAft>
              <a:buClr>
                <a:schemeClr val="lt1"/>
              </a:buClr>
              <a:buSzPts val="3300"/>
              <a:buNone/>
              <a:defRPr sz="3300">
                <a:solidFill>
                  <a:schemeClr val="lt1"/>
                </a:solidFill>
              </a:defRPr>
            </a:lvl9pPr>
          </a:lstStyle>
          <a:p>
            <a:r>
              <a:rPr lang="en-US"/>
              <a:t>Click to edit Master title style</a:t>
            </a:r>
            <a:endParaRPr dirty="0"/>
          </a:p>
        </p:txBody>
      </p:sp>
      <p:sp>
        <p:nvSpPr>
          <p:cNvPr id="204" name="Google Shape;204;p8"/>
          <p:cNvSpPr txBox="1">
            <a:spLocks noGrp="1"/>
          </p:cNvSpPr>
          <p:nvPr>
            <p:ph type="subTitle" idx="1"/>
          </p:nvPr>
        </p:nvSpPr>
        <p:spPr>
          <a:xfrm>
            <a:off x="2744150" y="9690969"/>
            <a:ext cx="6236100" cy="2145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300"/>
              <a:buFont typeface="Noto Sans"/>
              <a:buNone/>
              <a:defRPr sz="1300">
                <a:solidFill>
                  <a:schemeClr val="lt1"/>
                </a:solidFill>
                <a:latin typeface="+mn-lt"/>
                <a:ea typeface="Noto Sans Medium"/>
                <a:cs typeface="Noto Sans Medium"/>
                <a:sym typeface="Noto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subtitle style</a:t>
            </a:r>
            <a:endParaRPr dirty="0"/>
          </a:p>
        </p:txBody>
      </p:sp>
      <p:cxnSp>
        <p:nvCxnSpPr>
          <p:cNvPr id="220" name="Google Shape;220;p8"/>
          <p:cNvCxnSpPr/>
          <p:nvPr/>
        </p:nvCxnSpPr>
        <p:spPr>
          <a:xfrm>
            <a:off x="751883" y="1541054"/>
            <a:ext cx="8238300" cy="0"/>
          </a:xfrm>
          <a:prstGeom prst="straightConnector1">
            <a:avLst/>
          </a:prstGeom>
          <a:noFill/>
          <a:ln w="76200" cap="flat" cmpd="sng">
            <a:solidFill>
              <a:schemeClr val="accent2"/>
            </a:solidFill>
            <a:prstDash val="solid"/>
            <a:round/>
            <a:headEnd type="none" w="med" len="med"/>
            <a:tailEnd type="none" w="med" len="med"/>
          </a:ln>
        </p:spPr>
      </p:cxnSp>
      <p:sp>
        <p:nvSpPr>
          <p:cNvPr id="221" name="Google Shape;221;p8"/>
          <p:cNvSpPr txBox="1">
            <a:spLocks noGrp="1"/>
          </p:cNvSpPr>
          <p:nvPr>
            <p:ph type="subTitle" idx="3"/>
          </p:nvPr>
        </p:nvSpPr>
        <p:spPr>
          <a:xfrm>
            <a:off x="751901" y="3935850"/>
            <a:ext cx="5402700" cy="5058300"/>
          </a:xfrm>
          <a:prstGeom prst="rect">
            <a:avLst/>
          </a:prstGeom>
        </p:spPr>
        <p:txBody>
          <a:bodyPr spcFirstLastPara="1" wrap="square" lIns="0" tIns="0" rIns="0" bIns="0" anchor="t" anchorCtr="0">
            <a:noAutofit/>
          </a:bodyPr>
          <a:lstStyle>
            <a:lvl1pPr marL="7938" lvl="0" indent="-7938">
              <a:lnSpc>
                <a:spcPct val="110000"/>
              </a:lnSpc>
              <a:spcBef>
                <a:spcPts val="0"/>
              </a:spcBef>
              <a:spcAft>
                <a:spcPts val="0"/>
              </a:spcAft>
              <a:buClr>
                <a:schemeClr val="lt1"/>
              </a:buClr>
              <a:buSzPts val="1800"/>
              <a:buFont typeface="Noto Sans"/>
              <a:buNone/>
              <a:tabLst/>
              <a:defRPr sz="1800">
                <a:solidFill>
                  <a:schemeClr val="lt1"/>
                </a:solidFill>
                <a:latin typeface="+mn-lt"/>
                <a:ea typeface="Noto Sans Medium"/>
                <a:cs typeface="Noto Sans Medium"/>
                <a:sym typeface="Noto Sans"/>
              </a:defRPr>
            </a:lvl1pPr>
            <a:lvl2pPr lvl="1">
              <a:lnSpc>
                <a:spcPct val="110000"/>
              </a:lnSpc>
              <a:spcBef>
                <a:spcPts val="300"/>
              </a:spcBef>
              <a:spcAft>
                <a:spcPts val="0"/>
              </a:spcAft>
              <a:buClr>
                <a:schemeClr val="lt1"/>
              </a:buClr>
              <a:buSzPts val="1000"/>
              <a:buFont typeface="Noto Sans"/>
              <a:buNone/>
              <a:defRPr sz="1000">
                <a:solidFill>
                  <a:schemeClr val="lt1"/>
                </a:solidFill>
                <a:latin typeface="Noto Sans Medium"/>
                <a:ea typeface="Noto Sans Medium"/>
                <a:cs typeface="Noto Sans Medium"/>
                <a:sym typeface="Noto Sans"/>
              </a:defRPr>
            </a:lvl2pPr>
            <a:lvl3pPr lvl="2">
              <a:lnSpc>
                <a:spcPct val="110000"/>
              </a:lnSpc>
              <a:spcBef>
                <a:spcPts val="300"/>
              </a:spcBef>
              <a:spcAft>
                <a:spcPts val="0"/>
              </a:spcAft>
              <a:buClr>
                <a:schemeClr val="lt1"/>
              </a:buClr>
              <a:buSzPts val="1000"/>
              <a:buFont typeface="Noto Sans"/>
              <a:buNone/>
              <a:defRPr sz="1000">
                <a:solidFill>
                  <a:schemeClr val="lt1"/>
                </a:solidFill>
                <a:latin typeface="Noto Sans Medium"/>
                <a:ea typeface="Noto Sans Medium"/>
                <a:cs typeface="Noto Sans Medium"/>
                <a:sym typeface="Noto Sans"/>
              </a:defRPr>
            </a:lvl3pPr>
            <a:lvl4pPr lvl="3">
              <a:lnSpc>
                <a:spcPct val="110000"/>
              </a:lnSpc>
              <a:spcBef>
                <a:spcPts val="300"/>
              </a:spcBef>
              <a:spcAft>
                <a:spcPts val="0"/>
              </a:spcAft>
              <a:buClr>
                <a:schemeClr val="lt1"/>
              </a:buClr>
              <a:buSzPts val="1000"/>
              <a:buFont typeface="Noto Sans"/>
              <a:buNone/>
              <a:defRPr sz="1000">
                <a:solidFill>
                  <a:schemeClr val="lt1"/>
                </a:solidFill>
                <a:latin typeface="Noto Sans Medium"/>
                <a:ea typeface="Noto Sans Medium"/>
                <a:cs typeface="Noto Sans Medium"/>
                <a:sym typeface="Noto Sans"/>
              </a:defRPr>
            </a:lvl4pPr>
            <a:lvl5pPr lvl="4">
              <a:lnSpc>
                <a:spcPct val="110000"/>
              </a:lnSpc>
              <a:spcBef>
                <a:spcPts val="300"/>
              </a:spcBef>
              <a:spcAft>
                <a:spcPts val="0"/>
              </a:spcAft>
              <a:buClr>
                <a:schemeClr val="lt1"/>
              </a:buClr>
              <a:buSzPts val="1000"/>
              <a:buFont typeface="Noto Sans"/>
              <a:buNone/>
              <a:defRPr sz="1000">
                <a:solidFill>
                  <a:schemeClr val="lt1"/>
                </a:solidFill>
                <a:latin typeface="Noto Sans Medium"/>
                <a:ea typeface="Noto Sans Medium"/>
                <a:cs typeface="Noto Sans Medium"/>
                <a:sym typeface="Noto Sans"/>
              </a:defRPr>
            </a:lvl5pPr>
            <a:lvl6pPr lvl="5">
              <a:lnSpc>
                <a:spcPct val="110000"/>
              </a:lnSpc>
              <a:spcBef>
                <a:spcPts val="300"/>
              </a:spcBef>
              <a:spcAft>
                <a:spcPts val="0"/>
              </a:spcAft>
              <a:buClr>
                <a:schemeClr val="lt1"/>
              </a:buClr>
              <a:buSzPts val="1000"/>
              <a:buFont typeface="Noto Sans"/>
              <a:buNone/>
              <a:defRPr sz="1000">
                <a:solidFill>
                  <a:schemeClr val="lt1"/>
                </a:solidFill>
                <a:latin typeface="Noto Sans Medium"/>
                <a:ea typeface="Noto Sans Medium"/>
                <a:cs typeface="Noto Sans Medium"/>
                <a:sym typeface="Noto Sans"/>
              </a:defRPr>
            </a:lvl6pPr>
            <a:lvl7pPr lvl="6">
              <a:lnSpc>
                <a:spcPct val="110000"/>
              </a:lnSpc>
              <a:spcBef>
                <a:spcPts val="300"/>
              </a:spcBef>
              <a:spcAft>
                <a:spcPts val="0"/>
              </a:spcAft>
              <a:buClr>
                <a:schemeClr val="lt1"/>
              </a:buClr>
              <a:buSzPts val="1000"/>
              <a:buFont typeface="Noto Sans"/>
              <a:buNone/>
              <a:defRPr sz="1000">
                <a:solidFill>
                  <a:schemeClr val="lt1"/>
                </a:solidFill>
                <a:latin typeface="Noto Sans Medium"/>
                <a:ea typeface="Noto Sans Medium"/>
                <a:cs typeface="Noto Sans Medium"/>
                <a:sym typeface="Noto Sans"/>
              </a:defRPr>
            </a:lvl7pPr>
            <a:lvl8pPr lvl="7">
              <a:lnSpc>
                <a:spcPct val="110000"/>
              </a:lnSpc>
              <a:spcBef>
                <a:spcPts val="300"/>
              </a:spcBef>
              <a:spcAft>
                <a:spcPts val="0"/>
              </a:spcAft>
              <a:buClr>
                <a:schemeClr val="lt1"/>
              </a:buClr>
              <a:buSzPts val="1000"/>
              <a:buFont typeface="Noto Sans"/>
              <a:buNone/>
              <a:defRPr sz="1000">
                <a:solidFill>
                  <a:schemeClr val="lt1"/>
                </a:solidFill>
                <a:latin typeface="Noto Sans Medium"/>
                <a:ea typeface="Noto Sans Medium"/>
                <a:cs typeface="Noto Sans Medium"/>
                <a:sym typeface="Noto Sans"/>
              </a:defRPr>
            </a:lvl8pPr>
            <a:lvl9pPr lvl="8">
              <a:lnSpc>
                <a:spcPct val="110000"/>
              </a:lnSpc>
              <a:spcBef>
                <a:spcPts val="300"/>
              </a:spcBef>
              <a:spcAft>
                <a:spcPts val="300"/>
              </a:spcAft>
              <a:buClr>
                <a:schemeClr val="lt1"/>
              </a:buClr>
              <a:buSzPts val="1000"/>
              <a:buFont typeface="Noto Sans"/>
              <a:buNone/>
              <a:defRPr sz="1000">
                <a:solidFill>
                  <a:schemeClr val="lt1"/>
                </a:solidFill>
                <a:latin typeface="Noto Sans Medium"/>
                <a:ea typeface="Noto Sans Medium"/>
                <a:cs typeface="Noto Sans Medium"/>
                <a:sym typeface="Noto Sans"/>
              </a:defRPr>
            </a:lvl9pPr>
          </a:lstStyle>
          <a:p>
            <a:r>
              <a:rPr lang="en-US"/>
              <a:t>Click to edit Master subtitle style</a:t>
            </a:r>
            <a:endParaRPr dirty="0"/>
          </a:p>
        </p:txBody>
      </p:sp>
      <p:sp>
        <p:nvSpPr>
          <p:cNvPr id="222" name="Google Shape;222;p8"/>
          <p:cNvSpPr>
            <a:spLocks noGrp="1"/>
          </p:cNvSpPr>
          <p:nvPr>
            <p:ph type="pic" idx="4"/>
          </p:nvPr>
        </p:nvSpPr>
        <p:spPr>
          <a:xfrm>
            <a:off x="9297819" y="0"/>
            <a:ext cx="8983800" cy="10287000"/>
          </a:xfrm>
          <a:prstGeom prst="rect">
            <a:avLst/>
          </a:prstGeom>
          <a:noFill/>
          <a:ln>
            <a:noFill/>
          </a:ln>
        </p:spPr>
      </p:sp>
      <p:grpSp>
        <p:nvGrpSpPr>
          <p:cNvPr id="2" name="Group 1">
            <a:extLst>
              <a:ext uri="{FF2B5EF4-FFF2-40B4-BE49-F238E27FC236}">
                <a16:creationId xmlns:a16="http://schemas.microsoft.com/office/drawing/2014/main" id="{0B458425-8A7D-BEE7-0F4E-6A912001C855}"/>
              </a:ext>
            </a:extLst>
          </p:cNvPr>
          <p:cNvGrpSpPr/>
          <p:nvPr userDrawn="1"/>
        </p:nvGrpSpPr>
        <p:grpSpPr>
          <a:xfrm>
            <a:off x="754116" y="9631886"/>
            <a:ext cx="1442273" cy="334603"/>
            <a:chOff x="1150478" y="8705235"/>
            <a:chExt cx="2677178" cy="621097"/>
          </a:xfrm>
          <a:solidFill>
            <a:schemeClr val="bg1"/>
          </a:solidFill>
        </p:grpSpPr>
        <p:grpSp>
          <p:nvGrpSpPr>
            <p:cNvPr id="4" name="Picture 3">
              <a:extLst>
                <a:ext uri="{FF2B5EF4-FFF2-40B4-BE49-F238E27FC236}">
                  <a16:creationId xmlns:a16="http://schemas.microsoft.com/office/drawing/2014/main" id="{E13F1D5E-5B1C-946C-3411-227DDE47E571}"/>
                </a:ext>
              </a:extLst>
            </p:cNvPr>
            <p:cNvGrpSpPr/>
            <p:nvPr/>
          </p:nvGrpSpPr>
          <p:grpSpPr>
            <a:xfrm>
              <a:off x="1150478" y="8705235"/>
              <a:ext cx="522142" cy="621097"/>
              <a:chOff x="1150478" y="8705235"/>
              <a:chExt cx="522142" cy="621097"/>
            </a:xfrm>
            <a:grpFill/>
          </p:grpSpPr>
          <p:sp>
            <p:nvSpPr>
              <p:cNvPr id="17" name="Freeform 16">
                <a:extLst>
                  <a:ext uri="{FF2B5EF4-FFF2-40B4-BE49-F238E27FC236}">
                    <a16:creationId xmlns:a16="http://schemas.microsoft.com/office/drawing/2014/main" id="{2E64EDC0-0212-5810-D6F7-3DF2C84A593C}"/>
                  </a:ext>
                </a:extLst>
              </p:cNvPr>
              <p:cNvSpPr/>
              <p:nvPr/>
            </p:nvSpPr>
            <p:spPr>
              <a:xfrm>
                <a:off x="1150478" y="8705235"/>
                <a:ext cx="522142" cy="406957"/>
              </a:xfrm>
              <a:custGeom>
                <a:avLst/>
                <a:gdLst>
                  <a:gd name="connsiteX0" fmla="*/ 261118 w 522142"/>
                  <a:gd name="connsiteY0" fmla="*/ 117432 h 406957"/>
                  <a:gd name="connsiteX1" fmla="*/ 0 w 522142"/>
                  <a:gd name="connsiteY1" fmla="*/ 0 h 406957"/>
                  <a:gd name="connsiteX2" fmla="*/ 0 w 522142"/>
                  <a:gd name="connsiteY2" fmla="*/ 289617 h 406957"/>
                  <a:gd name="connsiteX3" fmla="*/ 261118 w 522142"/>
                  <a:gd name="connsiteY3" fmla="*/ 406957 h 406957"/>
                  <a:gd name="connsiteX4" fmla="*/ 522143 w 522142"/>
                  <a:gd name="connsiteY4" fmla="*/ 289617 h 406957"/>
                  <a:gd name="connsiteX5" fmla="*/ 522143 w 522142"/>
                  <a:gd name="connsiteY5" fmla="*/ 0 h 406957"/>
                  <a:gd name="connsiteX6" fmla="*/ 261118 w 522142"/>
                  <a:gd name="connsiteY6" fmla="*/ 117432 h 40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142" h="406957">
                    <a:moveTo>
                      <a:pt x="261118" y="117432"/>
                    </a:moveTo>
                    <a:lnTo>
                      <a:pt x="0" y="0"/>
                    </a:lnTo>
                    <a:lnTo>
                      <a:pt x="0" y="289617"/>
                    </a:lnTo>
                    <a:lnTo>
                      <a:pt x="261118" y="406957"/>
                    </a:lnTo>
                    <a:lnTo>
                      <a:pt x="522143" y="289617"/>
                    </a:lnTo>
                    <a:lnTo>
                      <a:pt x="522143" y="0"/>
                    </a:lnTo>
                    <a:lnTo>
                      <a:pt x="261118" y="117432"/>
                    </a:lnTo>
                    <a:close/>
                  </a:path>
                </a:pathLst>
              </a:custGeom>
              <a:grpFill/>
              <a:ln w="9267"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D0840EA8-1906-FE3E-DDFA-A16F856FD853}"/>
                  </a:ext>
                </a:extLst>
              </p:cNvPr>
              <p:cNvSpPr/>
              <p:nvPr/>
            </p:nvSpPr>
            <p:spPr>
              <a:xfrm>
                <a:off x="1150478" y="9120580"/>
                <a:ext cx="522142" cy="189790"/>
              </a:xfrm>
              <a:custGeom>
                <a:avLst/>
                <a:gdLst>
                  <a:gd name="connsiteX0" fmla="*/ 261118 w 522142"/>
                  <a:gd name="connsiteY0" fmla="*/ 44890 h 189790"/>
                  <a:gd name="connsiteX1" fmla="*/ 161095 w 522142"/>
                  <a:gd name="connsiteY1" fmla="*/ 0 h 189790"/>
                  <a:gd name="connsiteX2" fmla="*/ 0 w 522142"/>
                  <a:gd name="connsiteY2" fmla="*/ 72450 h 189790"/>
                  <a:gd name="connsiteX3" fmla="*/ 261118 w 522142"/>
                  <a:gd name="connsiteY3" fmla="*/ 189791 h 189790"/>
                  <a:gd name="connsiteX4" fmla="*/ 522143 w 522142"/>
                  <a:gd name="connsiteY4" fmla="*/ 72450 h 189790"/>
                  <a:gd name="connsiteX5" fmla="*/ 361047 w 522142"/>
                  <a:gd name="connsiteY5" fmla="*/ 0 h 189790"/>
                  <a:gd name="connsiteX6" fmla="*/ 261118 w 522142"/>
                  <a:gd name="connsiteY6" fmla="*/ 44890 h 18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142" h="189790">
                    <a:moveTo>
                      <a:pt x="261118" y="44890"/>
                    </a:moveTo>
                    <a:lnTo>
                      <a:pt x="161095" y="0"/>
                    </a:lnTo>
                    <a:lnTo>
                      <a:pt x="0" y="72450"/>
                    </a:lnTo>
                    <a:lnTo>
                      <a:pt x="261118" y="189791"/>
                    </a:lnTo>
                    <a:lnTo>
                      <a:pt x="522143" y="72450"/>
                    </a:lnTo>
                    <a:lnTo>
                      <a:pt x="361047" y="0"/>
                    </a:lnTo>
                    <a:lnTo>
                      <a:pt x="261118" y="44890"/>
                    </a:lnTo>
                    <a:close/>
                  </a:path>
                </a:pathLst>
              </a:custGeom>
              <a:grpFill/>
              <a:ln w="9267" cap="flat">
                <a:noFill/>
                <a:prstDash val="solid"/>
                <a:miter/>
              </a:ln>
            </p:spPr>
            <p:txBody>
              <a:bodyPr rtlCol="0" anchor="ctr"/>
              <a:lstStyle/>
              <a:p>
                <a:endParaRPr lang="en-US"/>
              </a:p>
            </p:txBody>
          </p:sp>
        </p:grpSp>
        <p:grpSp>
          <p:nvGrpSpPr>
            <p:cNvPr id="5" name="Picture 3">
              <a:extLst>
                <a:ext uri="{FF2B5EF4-FFF2-40B4-BE49-F238E27FC236}">
                  <a16:creationId xmlns:a16="http://schemas.microsoft.com/office/drawing/2014/main" id="{0B05AE07-E2CD-5902-9668-1985373FA647}"/>
                </a:ext>
              </a:extLst>
            </p:cNvPr>
            <p:cNvGrpSpPr/>
            <p:nvPr/>
          </p:nvGrpSpPr>
          <p:grpSpPr>
            <a:xfrm>
              <a:off x="1867181" y="8779436"/>
              <a:ext cx="1960475" cy="367454"/>
              <a:chOff x="1867181" y="8779436"/>
              <a:chExt cx="1960475" cy="367454"/>
            </a:xfrm>
            <a:grpFill/>
          </p:grpSpPr>
          <p:sp>
            <p:nvSpPr>
              <p:cNvPr id="6" name="Freeform 5">
                <a:extLst>
                  <a:ext uri="{FF2B5EF4-FFF2-40B4-BE49-F238E27FC236}">
                    <a16:creationId xmlns:a16="http://schemas.microsoft.com/office/drawing/2014/main" id="{783DD087-B0D5-5EA9-FA58-F589C26F7550}"/>
                  </a:ext>
                </a:extLst>
              </p:cNvPr>
              <p:cNvSpPr/>
              <p:nvPr/>
            </p:nvSpPr>
            <p:spPr>
              <a:xfrm>
                <a:off x="2865824" y="8893735"/>
                <a:ext cx="137112" cy="236247"/>
              </a:xfrm>
              <a:custGeom>
                <a:avLst/>
                <a:gdLst>
                  <a:gd name="connsiteX0" fmla="*/ 119450 w 137112"/>
                  <a:gd name="connsiteY0" fmla="*/ 0 h 236247"/>
                  <a:gd name="connsiteX1" fmla="*/ 82732 w 137112"/>
                  <a:gd name="connsiteY1" fmla="*/ 10877 h 236247"/>
                  <a:gd name="connsiteX2" fmla="*/ 57076 w 137112"/>
                  <a:gd name="connsiteY2" fmla="*/ 43507 h 236247"/>
                  <a:gd name="connsiteX3" fmla="*/ 56704 w 137112"/>
                  <a:gd name="connsiteY3" fmla="*/ 44798 h 236247"/>
                  <a:gd name="connsiteX4" fmla="*/ 55496 w 137112"/>
                  <a:gd name="connsiteY4" fmla="*/ 44798 h 236247"/>
                  <a:gd name="connsiteX5" fmla="*/ 55496 w 137112"/>
                  <a:gd name="connsiteY5" fmla="*/ 4793 h 236247"/>
                  <a:gd name="connsiteX6" fmla="*/ 0 w 137112"/>
                  <a:gd name="connsiteY6" fmla="*/ 4793 h 236247"/>
                  <a:gd name="connsiteX7" fmla="*/ 0 w 137112"/>
                  <a:gd name="connsiteY7" fmla="*/ 236247 h 236247"/>
                  <a:gd name="connsiteX8" fmla="*/ 61724 w 137112"/>
                  <a:gd name="connsiteY8" fmla="*/ 236247 h 236247"/>
                  <a:gd name="connsiteX9" fmla="*/ 61724 w 137112"/>
                  <a:gd name="connsiteY9" fmla="*/ 97522 h 236247"/>
                  <a:gd name="connsiteX10" fmla="*/ 82639 w 137112"/>
                  <a:gd name="connsiteY10" fmla="*/ 66551 h 236247"/>
                  <a:gd name="connsiteX11" fmla="*/ 115918 w 137112"/>
                  <a:gd name="connsiteY11" fmla="*/ 57334 h 236247"/>
                  <a:gd name="connsiteX12" fmla="*/ 137112 w 137112"/>
                  <a:gd name="connsiteY12" fmla="*/ 59730 h 236247"/>
                  <a:gd name="connsiteX13" fmla="*/ 137112 w 137112"/>
                  <a:gd name="connsiteY13" fmla="*/ 2212 h 236247"/>
                  <a:gd name="connsiteX14" fmla="*/ 130977 w 137112"/>
                  <a:gd name="connsiteY14" fmla="*/ 737 h 236247"/>
                  <a:gd name="connsiteX15" fmla="*/ 119357 w 137112"/>
                  <a:gd name="connsiteY15" fmla="*/ 0 h 23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12" h="236247">
                    <a:moveTo>
                      <a:pt x="119450" y="0"/>
                    </a:moveTo>
                    <a:cubicBezTo>
                      <a:pt x="104949" y="0"/>
                      <a:pt x="92493" y="3687"/>
                      <a:pt x="82732" y="10877"/>
                    </a:cubicBezTo>
                    <a:cubicBezTo>
                      <a:pt x="72879" y="18159"/>
                      <a:pt x="61259" y="29220"/>
                      <a:pt x="57076" y="43507"/>
                    </a:cubicBezTo>
                    <a:lnTo>
                      <a:pt x="56704" y="44798"/>
                    </a:lnTo>
                    <a:lnTo>
                      <a:pt x="55496" y="44798"/>
                    </a:lnTo>
                    <a:lnTo>
                      <a:pt x="55496" y="4793"/>
                    </a:lnTo>
                    <a:lnTo>
                      <a:pt x="0" y="4793"/>
                    </a:lnTo>
                    <a:lnTo>
                      <a:pt x="0" y="236247"/>
                    </a:lnTo>
                    <a:lnTo>
                      <a:pt x="61724" y="236247"/>
                    </a:lnTo>
                    <a:lnTo>
                      <a:pt x="61724" y="97522"/>
                    </a:lnTo>
                    <a:cubicBezTo>
                      <a:pt x="65163" y="83788"/>
                      <a:pt x="72228" y="73464"/>
                      <a:pt x="82639" y="66551"/>
                    </a:cubicBezTo>
                    <a:cubicBezTo>
                      <a:pt x="91656" y="60560"/>
                      <a:pt x="103183" y="57334"/>
                      <a:pt x="115918" y="57334"/>
                    </a:cubicBezTo>
                    <a:cubicBezTo>
                      <a:pt x="123633" y="57334"/>
                      <a:pt x="130512" y="58071"/>
                      <a:pt x="137112" y="59730"/>
                    </a:cubicBezTo>
                    <a:lnTo>
                      <a:pt x="137112" y="2212"/>
                    </a:lnTo>
                    <a:cubicBezTo>
                      <a:pt x="135532" y="1567"/>
                      <a:pt x="133487" y="1106"/>
                      <a:pt x="130977" y="737"/>
                    </a:cubicBezTo>
                    <a:cubicBezTo>
                      <a:pt x="127724" y="277"/>
                      <a:pt x="123541" y="0"/>
                      <a:pt x="119357" y="0"/>
                    </a:cubicBezTo>
                    <a:close/>
                  </a:path>
                </a:pathLst>
              </a:custGeom>
              <a:grpFill/>
              <a:ln w="9267"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5D40C68A-526C-82CC-B2CE-75111E3B6BDA}"/>
                  </a:ext>
                </a:extLst>
              </p:cNvPr>
              <p:cNvSpPr/>
              <p:nvPr/>
            </p:nvSpPr>
            <p:spPr>
              <a:xfrm>
                <a:off x="3473302" y="8893735"/>
                <a:ext cx="137112" cy="236247"/>
              </a:xfrm>
              <a:custGeom>
                <a:avLst/>
                <a:gdLst>
                  <a:gd name="connsiteX0" fmla="*/ 119450 w 137112"/>
                  <a:gd name="connsiteY0" fmla="*/ 0 h 236247"/>
                  <a:gd name="connsiteX1" fmla="*/ 82732 w 137112"/>
                  <a:gd name="connsiteY1" fmla="*/ 10877 h 236247"/>
                  <a:gd name="connsiteX2" fmla="*/ 57076 w 137112"/>
                  <a:gd name="connsiteY2" fmla="*/ 43507 h 236247"/>
                  <a:gd name="connsiteX3" fmla="*/ 56704 w 137112"/>
                  <a:gd name="connsiteY3" fmla="*/ 44798 h 236247"/>
                  <a:gd name="connsiteX4" fmla="*/ 55496 w 137112"/>
                  <a:gd name="connsiteY4" fmla="*/ 44798 h 236247"/>
                  <a:gd name="connsiteX5" fmla="*/ 55496 w 137112"/>
                  <a:gd name="connsiteY5" fmla="*/ 4793 h 236247"/>
                  <a:gd name="connsiteX6" fmla="*/ 0 w 137112"/>
                  <a:gd name="connsiteY6" fmla="*/ 4793 h 236247"/>
                  <a:gd name="connsiteX7" fmla="*/ 0 w 137112"/>
                  <a:gd name="connsiteY7" fmla="*/ 236247 h 236247"/>
                  <a:gd name="connsiteX8" fmla="*/ 61724 w 137112"/>
                  <a:gd name="connsiteY8" fmla="*/ 236247 h 236247"/>
                  <a:gd name="connsiteX9" fmla="*/ 61724 w 137112"/>
                  <a:gd name="connsiteY9" fmla="*/ 97522 h 236247"/>
                  <a:gd name="connsiteX10" fmla="*/ 82639 w 137112"/>
                  <a:gd name="connsiteY10" fmla="*/ 66551 h 236247"/>
                  <a:gd name="connsiteX11" fmla="*/ 115918 w 137112"/>
                  <a:gd name="connsiteY11" fmla="*/ 57334 h 236247"/>
                  <a:gd name="connsiteX12" fmla="*/ 137113 w 137112"/>
                  <a:gd name="connsiteY12" fmla="*/ 59730 h 236247"/>
                  <a:gd name="connsiteX13" fmla="*/ 137113 w 137112"/>
                  <a:gd name="connsiteY13" fmla="*/ 2212 h 236247"/>
                  <a:gd name="connsiteX14" fmla="*/ 130977 w 137112"/>
                  <a:gd name="connsiteY14" fmla="*/ 737 h 236247"/>
                  <a:gd name="connsiteX15" fmla="*/ 119358 w 137112"/>
                  <a:gd name="connsiteY15" fmla="*/ 0 h 23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12" h="236247">
                    <a:moveTo>
                      <a:pt x="119450" y="0"/>
                    </a:moveTo>
                    <a:cubicBezTo>
                      <a:pt x="104949" y="0"/>
                      <a:pt x="92493" y="3687"/>
                      <a:pt x="82732" y="10877"/>
                    </a:cubicBezTo>
                    <a:cubicBezTo>
                      <a:pt x="72879" y="18159"/>
                      <a:pt x="61259" y="29220"/>
                      <a:pt x="57076" y="43507"/>
                    </a:cubicBezTo>
                    <a:lnTo>
                      <a:pt x="56704" y="44798"/>
                    </a:lnTo>
                    <a:lnTo>
                      <a:pt x="55496" y="44798"/>
                    </a:lnTo>
                    <a:lnTo>
                      <a:pt x="55496" y="4793"/>
                    </a:lnTo>
                    <a:lnTo>
                      <a:pt x="0" y="4793"/>
                    </a:lnTo>
                    <a:lnTo>
                      <a:pt x="0" y="236247"/>
                    </a:lnTo>
                    <a:lnTo>
                      <a:pt x="61724" y="236247"/>
                    </a:lnTo>
                    <a:lnTo>
                      <a:pt x="61724" y="97522"/>
                    </a:lnTo>
                    <a:cubicBezTo>
                      <a:pt x="65163" y="83788"/>
                      <a:pt x="72228" y="73464"/>
                      <a:pt x="82639" y="66551"/>
                    </a:cubicBezTo>
                    <a:cubicBezTo>
                      <a:pt x="91656" y="60560"/>
                      <a:pt x="103183" y="57334"/>
                      <a:pt x="115918" y="57334"/>
                    </a:cubicBezTo>
                    <a:cubicBezTo>
                      <a:pt x="123634" y="57334"/>
                      <a:pt x="130512" y="58071"/>
                      <a:pt x="137113" y="59730"/>
                    </a:cubicBezTo>
                    <a:lnTo>
                      <a:pt x="137113" y="2212"/>
                    </a:lnTo>
                    <a:cubicBezTo>
                      <a:pt x="135532" y="1567"/>
                      <a:pt x="133487" y="1106"/>
                      <a:pt x="130977" y="737"/>
                    </a:cubicBezTo>
                    <a:cubicBezTo>
                      <a:pt x="127724" y="277"/>
                      <a:pt x="123541" y="0"/>
                      <a:pt x="119358" y="0"/>
                    </a:cubicBezTo>
                    <a:close/>
                  </a:path>
                </a:pathLst>
              </a:custGeom>
              <a:grpFill/>
              <a:ln w="9267"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69492C6E-1CE3-BD37-7FCA-C924CB6E6039}"/>
                  </a:ext>
                </a:extLst>
              </p:cNvPr>
              <p:cNvSpPr/>
              <p:nvPr/>
            </p:nvSpPr>
            <p:spPr>
              <a:xfrm>
                <a:off x="1867181" y="8791512"/>
                <a:ext cx="232022" cy="345936"/>
              </a:xfrm>
              <a:custGeom>
                <a:avLst/>
                <a:gdLst>
                  <a:gd name="connsiteX0" fmla="*/ 215940 w 232022"/>
                  <a:gd name="connsiteY0" fmla="*/ 186841 h 345936"/>
                  <a:gd name="connsiteX1" fmla="*/ 167881 w 232022"/>
                  <a:gd name="connsiteY1" fmla="*/ 152183 h 345936"/>
                  <a:gd name="connsiteX2" fmla="*/ 107087 w 232022"/>
                  <a:gd name="connsiteY2" fmla="*/ 128586 h 345936"/>
                  <a:gd name="connsiteX3" fmla="*/ 82546 w 232022"/>
                  <a:gd name="connsiteY3" fmla="*/ 113192 h 345936"/>
                  <a:gd name="connsiteX4" fmla="*/ 74924 w 232022"/>
                  <a:gd name="connsiteY4" fmla="*/ 91900 h 345936"/>
                  <a:gd name="connsiteX5" fmla="*/ 87659 w 232022"/>
                  <a:gd name="connsiteY5" fmla="*/ 65998 h 345936"/>
                  <a:gd name="connsiteX6" fmla="*/ 121867 w 232022"/>
                  <a:gd name="connsiteY6" fmla="*/ 56873 h 345936"/>
                  <a:gd name="connsiteX7" fmla="*/ 217893 w 232022"/>
                  <a:gd name="connsiteY7" fmla="*/ 95771 h 345936"/>
                  <a:gd name="connsiteX8" fmla="*/ 217893 w 232022"/>
                  <a:gd name="connsiteY8" fmla="*/ 31616 h 345936"/>
                  <a:gd name="connsiteX9" fmla="*/ 119915 w 232022"/>
                  <a:gd name="connsiteY9" fmla="*/ 0 h 345936"/>
                  <a:gd name="connsiteX10" fmla="*/ 38020 w 232022"/>
                  <a:gd name="connsiteY10" fmla="*/ 27008 h 345936"/>
                  <a:gd name="connsiteX11" fmla="*/ 5856 w 232022"/>
                  <a:gd name="connsiteY11" fmla="*/ 97246 h 345936"/>
                  <a:gd name="connsiteX12" fmla="*/ 21473 w 232022"/>
                  <a:gd name="connsiteY12" fmla="*/ 148127 h 345936"/>
                  <a:gd name="connsiteX13" fmla="*/ 69625 w 232022"/>
                  <a:gd name="connsiteY13" fmla="*/ 183615 h 345936"/>
                  <a:gd name="connsiteX14" fmla="*/ 127910 w 232022"/>
                  <a:gd name="connsiteY14" fmla="*/ 208226 h 345936"/>
                  <a:gd name="connsiteX15" fmla="*/ 153938 w 232022"/>
                  <a:gd name="connsiteY15" fmla="*/ 224633 h 345936"/>
                  <a:gd name="connsiteX16" fmla="*/ 162862 w 232022"/>
                  <a:gd name="connsiteY16" fmla="*/ 247769 h 345936"/>
                  <a:gd name="connsiteX17" fmla="*/ 148546 w 232022"/>
                  <a:gd name="connsiteY17" fmla="*/ 276897 h 345936"/>
                  <a:gd name="connsiteX18" fmla="*/ 110620 w 232022"/>
                  <a:gd name="connsiteY18" fmla="*/ 287497 h 345936"/>
                  <a:gd name="connsiteX19" fmla="*/ 0 w 232022"/>
                  <a:gd name="connsiteY19" fmla="*/ 237169 h 345936"/>
                  <a:gd name="connsiteX20" fmla="*/ 0 w 232022"/>
                  <a:gd name="connsiteY20" fmla="*/ 303351 h 345936"/>
                  <a:gd name="connsiteX21" fmla="*/ 106343 w 232022"/>
                  <a:gd name="connsiteY21" fmla="*/ 345937 h 345936"/>
                  <a:gd name="connsiteX22" fmla="*/ 197907 w 232022"/>
                  <a:gd name="connsiteY22" fmla="*/ 317823 h 345936"/>
                  <a:gd name="connsiteX23" fmla="*/ 232022 w 232022"/>
                  <a:gd name="connsiteY23" fmla="*/ 241501 h 345936"/>
                  <a:gd name="connsiteX24" fmla="*/ 215940 w 232022"/>
                  <a:gd name="connsiteY24" fmla="*/ 186933 h 34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2022" h="345936">
                    <a:moveTo>
                      <a:pt x="215940" y="186841"/>
                    </a:moveTo>
                    <a:cubicBezTo>
                      <a:pt x="204971" y="171724"/>
                      <a:pt x="188983" y="160110"/>
                      <a:pt x="167881" y="152183"/>
                    </a:cubicBezTo>
                    <a:lnTo>
                      <a:pt x="107087" y="128586"/>
                    </a:lnTo>
                    <a:cubicBezTo>
                      <a:pt x="95746" y="124069"/>
                      <a:pt x="87659" y="118999"/>
                      <a:pt x="82546" y="113192"/>
                    </a:cubicBezTo>
                    <a:cubicBezTo>
                      <a:pt x="77434" y="107293"/>
                      <a:pt x="74924" y="100380"/>
                      <a:pt x="74924" y="91900"/>
                    </a:cubicBezTo>
                    <a:cubicBezTo>
                      <a:pt x="74924" y="81115"/>
                      <a:pt x="79386" y="72174"/>
                      <a:pt x="87659" y="65998"/>
                    </a:cubicBezTo>
                    <a:cubicBezTo>
                      <a:pt x="95746" y="60007"/>
                      <a:pt x="107552" y="56873"/>
                      <a:pt x="121867" y="56873"/>
                    </a:cubicBezTo>
                    <a:cubicBezTo>
                      <a:pt x="154588" y="56873"/>
                      <a:pt x="193445" y="72727"/>
                      <a:pt x="217893" y="95771"/>
                    </a:cubicBezTo>
                    <a:lnTo>
                      <a:pt x="217893" y="31616"/>
                    </a:lnTo>
                    <a:cubicBezTo>
                      <a:pt x="190656" y="10324"/>
                      <a:pt x="158493" y="0"/>
                      <a:pt x="119915" y="0"/>
                    </a:cubicBezTo>
                    <a:cubicBezTo>
                      <a:pt x="87752" y="0"/>
                      <a:pt x="58656" y="9586"/>
                      <a:pt x="38020" y="27008"/>
                    </a:cubicBezTo>
                    <a:cubicBezTo>
                      <a:pt x="17011" y="44798"/>
                      <a:pt x="5856" y="69040"/>
                      <a:pt x="5856" y="97246"/>
                    </a:cubicBezTo>
                    <a:cubicBezTo>
                      <a:pt x="5856" y="116787"/>
                      <a:pt x="11062" y="133932"/>
                      <a:pt x="21473" y="148127"/>
                    </a:cubicBezTo>
                    <a:cubicBezTo>
                      <a:pt x="31977" y="162599"/>
                      <a:pt x="48152" y="174489"/>
                      <a:pt x="69625" y="183615"/>
                    </a:cubicBezTo>
                    <a:lnTo>
                      <a:pt x="127910" y="208226"/>
                    </a:lnTo>
                    <a:cubicBezTo>
                      <a:pt x="139715" y="213111"/>
                      <a:pt x="148267" y="218457"/>
                      <a:pt x="153938" y="224633"/>
                    </a:cubicBezTo>
                    <a:cubicBezTo>
                      <a:pt x="159980" y="231178"/>
                      <a:pt x="162862" y="238828"/>
                      <a:pt x="162862" y="247769"/>
                    </a:cubicBezTo>
                    <a:cubicBezTo>
                      <a:pt x="162862" y="259752"/>
                      <a:pt x="157935" y="269799"/>
                      <a:pt x="148546" y="276897"/>
                    </a:cubicBezTo>
                    <a:cubicBezTo>
                      <a:pt x="139343" y="283810"/>
                      <a:pt x="126143" y="287497"/>
                      <a:pt x="110620" y="287497"/>
                    </a:cubicBezTo>
                    <a:cubicBezTo>
                      <a:pt x="69532" y="287497"/>
                      <a:pt x="30304" y="269615"/>
                      <a:pt x="0" y="237169"/>
                    </a:cubicBezTo>
                    <a:lnTo>
                      <a:pt x="0" y="303351"/>
                    </a:lnTo>
                    <a:cubicBezTo>
                      <a:pt x="26214" y="331189"/>
                      <a:pt x="62932" y="345937"/>
                      <a:pt x="106343" y="345937"/>
                    </a:cubicBezTo>
                    <a:cubicBezTo>
                      <a:pt x="143991" y="345937"/>
                      <a:pt x="175690" y="336258"/>
                      <a:pt x="197907" y="317823"/>
                    </a:cubicBezTo>
                    <a:cubicBezTo>
                      <a:pt x="220216" y="299388"/>
                      <a:pt x="232022" y="273026"/>
                      <a:pt x="232022" y="241501"/>
                    </a:cubicBezTo>
                    <a:cubicBezTo>
                      <a:pt x="232022" y="220209"/>
                      <a:pt x="226538" y="201497"/>
                      <a:pt x="215940" y="186933"/>
                    </a:cubicBezTo>
                    <a:close/>
                  </a:path>
                </a:pathLst>
              </a:custGeom>
              <a:grpFill/>
              <a:ln w="9267"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C8B5182F-7253-2193-3B58-409247FB2600}"/>
                  </a:ext>
                </a:extLst>
              </p:cNvPr>
              <p:cNvSpPr/>
              <p:nvPr/>
            </p:nvSpPr>
            <p:spPr>
              <a:xfrm>
                <a:off x="2252862" y="8784230"/>
                <a:ext cx="61723" cy="345752"/>
              </a:xfrm>
              <a:custGeom>
                <a:avLst/>
                <a:gdLst>
                  <a:gd name="connsiteX0" fmla="*/ 61724 w 61723"/>
                  <a:gd name="connsiteY0" fmla="*/ 0 h 345752"/>
                  <a:gd name="connsiteX1" fmla="*/ 0 w 61723"/>
                  <a:gd name="connsiteY1" fmla="*/ 0 h 345752"/>
                  <a:gd name="connsiteX2" fmla="*/ 0 w 61723"/>
                  <a:gd name="connsiteY2" fmla="*/ 345752 h 345752"/>
                  <a:gd name="connsiteX3" fmla="*/ 61724 w 61723"/>
                  <a:gd name="connsiteY3" fmla="*/ 345752 h 345752"/>
                  <a:gd name="connsiteX4" fmla="*/ 61724 w 61723"/>
                  <a:gd name="connsiteY4" fmla="*/ 0 h 34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23" h="345752">
                    <a:moveTo>
                      <a:pt x="61724" y="0"/>
                    </a:moveTo>
                    <a:lnTo>
                      <a:pt x="0" y="0"/>
                    </a:lnTo>
                    <a:lnTo>
                      <a:pt x="0" y="345752"/>
                    </a:lnTo>
                    <a:lnTo>
                      <a:pt x="61724" y="345752"/>
                    </a:lnTo>
                    <a:lnTo>
                      <a:pt x="61724" y="0"/>
                    </a:lnTo>
                    <a:close/>
                  </a:path>
                </a:pathLst>
              </a:custGeom>
              <a:grpFill/>
              <a:ln w="9267"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955C56B8-3683-773C-F283-335236D78638}"/>
                  </a:ext>
                </a:extLst>
              </p:cNvPr>
              <p:cNvSpPr/>
              <p:nvPr/>
            </p:nvSpPr>
            <p:spPr>
              <a:xfrm>
                <a:off x="2342287" y="8898528"/>
                <a:ext cx="250427" cy="231454"/>
              </a:xfrm>
              <a:custGeom>
                <a:avLst/>
                <a:gdLst>
                  <a:gd name="connsiteX0" fmla="*/ 183405 w 250427"/>
                  <a:gd name="connsiteY0" fmla="*/ 0 h 231454"/>
                  <a:gd name="connsiteX1" fmla="*/ 125679 w 250427"/>
                  <a:gd name="connsiteY1" fmla="*/ 162414 h 231454"/>
                  <a:gd name="connsiteX2" fmla="*/ 67022 w 250427"/>
                  <a:gd name="connsiteY2" fmla="*/ 0 h 231454"/>
                  <a:gd name="connsiteX3" fmla="*/ 0 w 250427"/>
                  <a:gd name="connsiteY3" fmla="*/ 0 h 231454"/>
                  <a:gd name="connsiteX4" fmla="*/ 92307 w 250427"/>
                  <a:gd name="connsiteY4" fmla="*/ 231454 h 231454"/>
                  <a:gd name="connsiteX5" fmla="*/ 158493 w 250427"/>
                  <a:gd name="connsiteY5" fmla="*/ 231454 h 231454"/>
                  <a:gd name="connsiteX6" fmla="*/ 250428 w 250427"/>
                  <a:gd name="connsiteY6" fmla="*/ 0 h 231454"/>
                  <a:gd name="connsiteX7" fmla="*/ 183405 w 250427"/>
                  <a:gd name="connsiteY7" fmla="*/ 0 h 231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427" h="231454">
                    <a:moveTo>
                      <a:pt x="183405" y="0"/>
                    </a:moveTo>
                    <a:lnTo>
                      <a:pt x="125679" y="162414"/>
                    </a:lnTo>
                    <a:lnTo>
                      <a:pt x="67022" y="0"/>
                    </a:lnTo>
                    <a:lnTo>
                      <a:pt x="0" y="0"/>
                    </a:lnTo>
                    <a:lnTo>
                      <a:pt x="92307" y="231454"/>
                    </a:lnTo>
                    <a:lnTo>
                      <a:pt x="158493" y="231454"/>
                    </a:lnTo>
                    <a:lnTo>
                      <a:pt x="250428" y="0"/>
                    </a:lnTo>
                    <a:lnTo>
                      <a:pt x="183405" y="0"/>
                    </a:lnTo>
                    <a:close/>
                  </a:path>
                </a:pathLst>
              </a:custGeom>
              <a:grpFill/>
              <a:ln w="9267"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60A003B8-4CC1-52B4-F2BA-42DCE763458E}"/>
                  </a:ext>
                </a:extLst>
              </p:cNvPr>
              <p:cNvSpPr/>
              <p:nvPr/>
            </p:nvSpPr>
            <p:spPr>
              <a:xfrm>
                <a:off x="2594946" y="8891154"/>
                <a:ext cx="232957" cy="246017"/>
              </a:xfrm>
              <a:custGeom>
                <a:avLst/>
                <a:gdLst>
                  <a:gd name="connsiteX0" fmla="*/ 116941 w 232957"/>
                  <a:gd name="connsiteY0" fmla="*/ 184 h 246017"/>
                  <a:gd name="connsiteX1" fmla="*/ 31327 w 232957"/>
                  <a:gd name="connsiteY1" fmla="*/ 34658 h 246017"/>
                  <a:gd name="connsiteX2" fmla="*/ 0 w 232957"/>
                  <a:gd name="connsiteY2" fmla="*/ 124806 h 246017"/>
                  <a:gd name="connsiteX3" fmla="*/ 33929 w 232957"/>
                  <a:gd name="connsiteY3" fmla="*/ 213480 h 246017"/>
                  <a:gd name="connsiteX4" fmla="*/ 125679 w 232957"/>
                  <a:gd name="connsiteY4" fmla="*/ 246018 h 246017"/>
                  <a:gd name="connsiteX5" fmla="*/ 202183 w 232957"/>
                  <a:gd name="connsiteY5" fmla="*/ 222697 h 246017"/>
                  <a:gd name="connsiteX6" fmla="*/ 228304 w 232957"/>
                  <a:gd name="connsiteY6" fmla="*/ 167300 h 246017"/>
                  <a:gd name="connsiteX7" fmla="*/ 201346 w 232957"/>
                  <a:gd name="connsiteY7" fmla="*/ 181587 h 246017"/>
                  <a:gd name="connsiteX8" fmla="*/ 153938 w 232957"/>
                  <a:gd name="connsiteY8" fmla="*/ 188592 h 246017"/>
                  <a:gd name="connsiteX9" fmla="*/ 93422 w 232957"/>
                  <a:gd name="connsiteY9" fmla="*/ 175135 h 246017"/>
                  <a:gd name="connsiteX10" fmla="*/ 64234 w 232957"/>
                  <a:gd name="connsiteY10" fmla="*/ 133747 h 246017"/>
                  <a:gd name="connsiteX11" fmla="*/ 63769 w 232957"/>
                  <a:gd name="connsiteY11" fmla="*/ 130245 h 246017"/>
                  <a:gd name="connsiteX12" fmla="*/ 232952 w 232957"/>
                  <a:gd name="connsiteY12" fmla="*/ 130245 h 246017"/>
                  <a:gd name="connsiteX13" fmla="*/ 204971 w 232957"/>
                  <a:gd name="connsiteY13" fmla="*/ 34566 h 246017"/>
                  <a:gd name="connsiteX14" fmla="*/ 116941 w 232957"/>
                  <a:gd name="connsiteY14" fmla="*/ 0 h 246017"/>
                  <a:gd name="connsiteX15" fmla="*/ 63583 w 232957"/>
                  <a:gd name="connsiteY15" fmla="*/ 94204 h 246017"/>
                  <a:gd name="connsiteX16" fmla="*/ 63769 w 232957"/>
                  <a:gd name="connsiteY16" fmla="*/ 90886 h 246017"/>
                  <a:gd name="connsiteX17" fmla="*/ 79107 w 232957"/>
                  <a:gd name="connsiteY17" fmla="*/ 52909 h 246017"/>
                  <a:gd name="connsiteX18" fmla="*/ 116569 w 232957"/>
                  <a:gd name="connsiteY18" fmla="*/ 38345 h 246017"/>
                  <a:gd name="connsiteX19" fmla="*/ 155425 w 232957"/>
                  <a:gd name="connsiteY19" fmla="*/ 53739 h 246017"/>
                  <a:gd name="connsiteX20" fmla="*/ 168346 w 232957"/>
                  <a:gd name="connsiteY20" fmla="*/ 91162 h 246017"/>
                  <a:gd name="connsiteX21" fmla="*/ 168346 w 232957"/>
                  <a:gd name="connsiteY21" fmla="*/ 94296 h 246017"/>
                  <a:gd name="connsiteX22" fmla="*/ 63583 w 232957"/>
                  <a:gd name="connsiteY22" fmla="*/ 94296 h 24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2957" h="246017">
                    <a:moveTo>
                      <a:pt x="116941" y="184"/>
                    </a:moveTo>
                    <a:cubicBezTo>
                      <a:pt x="81710" y="184"/>
                      <a:pt x="52149" y="12075"/>
                      <a:pt x="31327" y="34658"/>
                    </a:cubicBezTo>
                    <a:cubicBezTo>
                      <a:pt x="10876" y="56873"/>
                      <a:pt x="0" y="88120"/>
                      <a:pt x="0" y="124806"/>
                    </a:cubicBezTo>
                    <a:cubicBezTo>
                      <a:pt x="0" y="161492"/>
                      <a:pt x="11713" y="192187"/>
                      <a:pt x="33929" y="213480"/>
                    </a:cubicBezTo>
                    <a:cubicBezTo>
                      <a:pt x="56053" y="234772"/>
                      <a:pt x="87845" y="246018"/>
                      <a:pt x="125679" y="246018"/>
                    </a:cubicBezTo>
                    <a:cubicBezTo>
                      <a:pt x="158028" y="246018"/>
                      <a:pt x="184521" y="237999"/>
                      <a:pt x="202183" y="222697"/>
                    </a:cubicBezTo>
                    <a:cubicBezTo>
                      <a:pt x="217892" y="209148"/>
                      <a:pt x="226723" y="190528"/>
                      <a:pt x="228304" y="167300"/>
                    </a:cubicBezTo>
                    <a:cubicBezTo>
                      <a:pt x="221518" y="173107"/>
                      <a:pt x="212222" y="177992"/>
                      <a:pt x="201346" y="181587"/>
                    </a:cubicBezTo>
                    <a:cubicBezTo>
                      <a:pt x="187402" y="186196"/>
                      <a:pt x="171042" y="188592"/>
                      <a:pt x="153938" y="188592"/>
                    </a:cubicBezTo>
                    <a:cubicBezTo>
                      <a:pt x="129862" y="188592"/>
                      <a:pt x="108946" y="183983"/>
                      <a:pt x="93422" y="175135"/>
                    </a:cubicBezTo>
                    <a:cubicBezTo>
                      <a:pt x="76597" y="165548"/>
                      <a:pt x="66465" y="151261"/>
                      <a:pt x="64234" y="133747"/>
                    </a:cubicBezTo>
                    <a:lnTo>
                      <a:pt x="63769" y="130245"/>
                    </a:lnTo>
                    <a:lnTo>
                      <a:pt x="232952" y="130245"/>
                    </a:lnTo>
                    <a:cubicBezTo>
                      <a:pt x="233230" y="88858"/>
                      <a:pt x="223749" y="56596"/>
                      <a:pt x="204971" y="34566"/>
                    </a:cubicBezTo>
                    <a:cubicBezTo>
                      <a:pt x="185357" y="11614"/>
                      <a:pt x="155797" y="0"/>
                      <a:pt x="116941" y="0"/>
                    </a:cubicBezTo>
                    <a:close/>
                    <a:moveTo>
                      <a:pt x="63583" y="94204"/>
                    </a:moveTo>
                    <a:lnTo>
                      <a:pt x="63769" y="90886"/>
                    </a:lnTo>
                    <a:cubicBezTo>
                      <a:pt x="64791" y="75216"/>
                      <a:pt x="70090" y="62034"/>
                      <a:pt x="79107" y="52909"/>
                    </a:cubicBezTo>
                    <a:cubicBezTo>
                      <a:pt x="88403" y="43415"/>
                      <a:pt x="101324" y="38345"/>
                      <a:pt x="116569" y="38345"/>
                    </a:cubicBezTo>
                    <a:cubicBezTo>
                      <a:pt x="132929" y="38345"/>
                      <a:pt x="146315" y="43691"/>
                      <a:pt x="155425" y="53739"/>
                    </a:cubicBezTo>
                    <a:cubicBezTo>
                      <a:pt x="163884" y="63048"/>
                      <a:pt x="168346" y="75953"/>
                      <a:pt x="168346" y="91162"/>
                    </a:cubicBezTo>
                    <a:lnTo>
                      <a:pt x="168346" y="94296"/>
                    </a:lnTo>
                    <a:lnTo>
                      <a:pt x="63583" y="94296"/>
                    </a:lnTo>
                    <a:close/>
                  </a:path>
                </a:pathLst>
              </a:custGeom>
              <a:grpFill/>
              <a:ln w="9267"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1B382C3-639F-BACF-5045-E46C0D7B9B17}"/>
                  </a:ext>
                </a:extLst>
              </p:cNvPr>
              <p:cNvSpPr/>
              <p:nvPr/>
            </p:nvSpPr>
            <p:spPr>
              <a:xfrm>
                <a:off x="3039004" y="8779436"/>
                <a:ext cx="136740" cy="350637"/>
              </a:xfrm>
              <a:custGeom>
                <a:avLst/>
                <a:gdLst>
                  <a:gd name="connsiteX0" fmla="*/ 0 w 136740"/>
                  <a:gd name="connsiteY0" fmla="*/ 93835 h 350637"/>
                  <a:gd name="connsiteX1" fmla="*/ 0 w 136740"/>
                  <a:gd name="connsiteY1" fmla="*/ 350638 h 350637"/>
                  <a:gd name="connsiteX2" fmla="*/ 61259 w 136740"/>
                  <a:gd name="connsiteY2" fmla="*/ 350638 h 350637"/>
                  <a:gd name="connsiteX3" fmla="*/ 61259 w 136740"/>
                  <a:gd name="connsiteY3" fmla="*/ 171724 h 350637"/>
                  <a:gd name="connsiteX4" fmla="*/ 124470 w 136740"/>
                  <a:gd name="connsiteY4" fmla="*/ 171724 h 350637"/>
                  <a:gd name="connsiteX5" fmla="*/ 124470 w 136740"/>
                  <a:gd name="connsiteY5" fmla="*/ 119184 h 350637"/>
                  <a:gd name="connsiteX6" fmla="*/ 61259 w 136740"/>
                  <a:gd name="connsiteY6" fmla="*/ 119184 h 350637"/>
                  <a:gd name="connsiteX7" fmla="*/ 61259 w 136740"/>
                  <a:gd name="connsiteY7" fmla="*/ 95310 h 350637"/>
                  <a:gd name="connsiteX8" fmla="*/ 70462 w 136740"/>
                  <a:gd name="connsiteY8" fmla="*/ 64339 h 350637"/>
                  <a:gd name="connsiteX9" fmla="*/ 102904 w 136740"/>
                  <a:gd name="connsiteY9" fmla="*/ 51158 h 350637"/>
                  <a:gd name="connsiteX10" fmla="*/ 136741 w 136740"/>
                  <a:gd name="connsiteY10" fmla="*/ 60191 h 350637"/>
                  <a:gd name="connsiteX11" fmla="*/ 136741 w 136740"/>
                  <a:gd name="connsiteY11" fmla="*/ 10232 h 350637"/>
                  <a:gd name="connsiteX12" fmla="*/ 89332 w 136740"/>
                  <a:gd name="connsiteY12" fmla="*/ 0 h 350637"/>
                  <a:gd name="connsiteX13" fmla="*/ 23518 w 136740"/>
                  <a:gd name="connsiteY13" fmla="*/ 24150 h 350637"/>
                  <a:gd name="connsiteX14" fmla="*/ 93 w 136740"/>
                  <a:gd name="connsiteY14" fmla="*/ 93743 h 35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6740" h="350637">
                    <a:moveTo>
                      <a:pt x="0" y="93835"/>
                    </a:moveTo>
                    <a:lnTo>
                      <a:pt x="0" y="350638"/>
                    </a:lnTo>
                    <a:lnTo>
                      <a:pt x="61259" y="350638"/>
                    </a:lnTo>
                    <a:lnTo>
                      <a:pt x="61259" y="171724"/>
                    </a:lnTo>
                    <a:lnTo>
                      <a:pt x="124470" y="171724"/>
                    </a:lnTo>
                    <a:lnTo>
                      <a:pt x="124470" y="119184"/>
                    </a:lnTo>
                    <a:lnTo>
                      <a:pt x="61259" y="119184"/>
                    </a:lnTo>
                    <a:lnTo>
                      <a:pt x="61259" y="95310"/>
                    </a:lnTo>
                    <a:cubicBezTo>
                      <a:pt x="61259" y="82221"/>
                      <a:pt x="64327" y="71805"/>
                      <a:pt x="70462" y="64339"/>
                    </a:cubicBezTo>
                    <a:cubicBezTo>
                      <a:pt x="77527" y="55582"/>
                      <a:pt x="88496" y="51158"/>
                      <a:pt x="102904" y="51158"/>
                    </a:cubicBezTo>
                    <a:cubicBezTo>
                      <a:pt x="115360" y="51158"/>
                      <a:pt x="127538" y="54384"/>
                      <a:pt x="136741" y="60191"/>
                    </a:cubicBezTo>
                    <a:lnTo>
                      <a:pt x="136741" y="10232"/>
                    </a:lnTo>
                    <a:cubicBezTo>
                      <a:pt x="121682" y="1383"/>
                      <a:pt x="100673" y="0"/>
                      <a:pt x="89332" y="0"/>
                    </a:cubicBezTo>
                    <a:cubicBezTo>
                      <a:pt x="61073" y="0"/>
                      <a:pt x="38949" y="8111"/>
                      <a:pt x="23518" y="24150"/>
                    </a:cubicBezTo>
                    <a:cubicBezTo>
                      <a:pt x="7994" y="40373"/>
                      <a:pt x="93" y="63786"/>
                      <a:pt x="93" y="93743"/>
                    </a:cubicBezTo>
                    <a:close/>
                  </a:path>
                </a:pathLst>
              </a:custGeom>
              <a:grpFill/>
              <a:ln w="9267"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D03F4B8-E6EC-6042-7B23-FCF02CB490D9}"/>
                  </a:ext>
                </a:extLst>
              </p:cNvPr>
              <p:cNvSpPr/>
              <p:nvPr/>
            </p:nvSpPr>
            <p:spPr>
              <a:xfrm>
                <a:off x="3182066" y="8891338"/>
                <a:ext cx="254331" cy="245925"/>
              </a:xfrm>
              <a:custGeom>
                <a:avLst/>
                <a:gdLst>
                  <a:gd name="connsiteX0" fmla="*/ 216963 w 254331"/>
                  <a:gd name="connsiteY0" fmla="*/ 32354 h 245925"/>
                  <a:gd name="connsiteX1" fmla="*/ 127166 w 254331"/>
                  <a:gd name="connsiteY1" fmla="*/ 0 h 245925"/>
                  <a:gd name="connsiteX2" fmla="*/ 37369 w 254331"/>
                  <a:gd name="connsiteY2" fmla="*/ 32354 h 245925"/>
                  <a:gd name="connsiteX3" fmla="*/ 0 w 254331"/>
                  <a:gd name="connsiteY3" fmla="*/ 122225 h 245925"/>
                  <a:gd name="connsiteX4" fmla="*/ 37369 w 254331"/>
                  <a:gd name="connsiteY4" fmla="*/ 212835 h 245925"/>
                  <a:gd name="connsiteX5" fmla="*/ 127166 w 254331"/>
                  <a:gd name="connsiteY5" fmla="*/ 245926 h 245925"/>
                  <a:gd name="connsiteX6" fmla="*/ 216963 w 254331"/>
                  <a:gd name="connsiteY6" fmla="*/ 212835 h 245925"/>
                  <a:gd name="connsiteX7" fmla="*/ 254332 w 254331"/>
                  <a:gd name="connsiteY7" fmla="*/ 122225 h 245925"/>
                  <a:gd name="connsiteX8" fmla="*/ 216963 w 254331"/>
                  <a:gd name="connsiteY8" fmla="*/ 32354 h 245925"/>
                  <a:gd name="connsiteX9" fmla="*/ 172436 w 254331"/>
                  <a:gd name="connsiteY9" fmla="*/ 170894 h 245925"/>
                  <a:gd name="connsiteX10" fmla="*/ 127166 w 254331"/>
                  <a:gd name="connsiteY10" fmla="*/ 189975 h 245925"/>
                  <a:gd name="connsiteX11" fmla="*/ 81896 w 254331"/>
                  <a:gd name="connsiteY11" fmla="*/ 170710 h 245925"/>
                  <a:gd name="connsiteX12" fmla="*/ 64699 w 254331"/>
                  <a:gd name="connsiteY12" fmla="*/ 122133 h 245925"/>
                  <a:gd name="connsiteX13" fmla="*/ 81896 w 254331"/>
                  <a:gd name="connsiteY13" fmla="*/ 74294 h 245925"/>
                  <a:gd name="connsiteX14" fmla="*/ 127166 w 254331"/>
                  <a:gd name="connsiteY14" fmla="*/ 55859 h 245925"/>
                  <a:gd name="connsiteX15" fmla="*/ 172436 w 254331"/>
                  <a:gd name="connsiteY15" fmla="*/ 74110 h 245925"/>
                  <a:gd name="connsiteX16" fmla="*/ 189634 w 254331"/>
                  <a:gd name="connsiteY16" fmla="*/ 122133 h 245925"/>
                  <a:gd name="connsiteX17" fmla="*/ 172436 w 254331"/>
                  <a:gd name="connsiteY17" fmla="*/ 170802 h 24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331" h="245925">
                    <a:moveTo>
                      <a:pt x="216963" y="32354"/>
                    </a:moveTo>
                    <a:cubicBezTo>
                      <a:pt x="194003" y="11430"/>
                      <a:pt x="162118" y="0"/>
                      <a:pt x="127166" y="0"/>
                    </a:cubicBezTo>
                    <a:cubicBezTo>
                      <a:pt x="92214" y="0"/>
                      <a:pt x="60330" y="11522"/>
                      <a:pt x="37369" y="32354"/>
                    </a:cubicBezTo>
                    <a:cubicBezTo>
                      <a:pt x="12921" y="54568"/>
                      <a:pt x="0" y="85632"/>
                      <a:pt x="0" y="122225"/>
                    </a:cubicBezTo>
                    <a:cubicBezTo>
                      <a:pt x="0" y="158819"/>
                      <a:pt x="12921" y="190251"/>
                      <a:pt x="37369" y="212835"/>
                    </a:cubicBezTo>
                    <a:cubicBezTo>
                      <a:pt x="60422" y="234219"/>
                      <a:pt x="92307" y="245926"/>
                      <a:pt x="127166" y="245926"/>
                    </a:cubicBezTo>
                    <a:cubicBezTo>
                      <a:pt x="162025" y="245926"/>
                      <a:pt x="193909" y="234219"/>
                      <a:pt x="216963" y="212835"/>
                    </a:cubicBezTo>
                    <a:cubicBezTo>
                      <a:pt x="241411" y="190251"/>
                      <a:pt x="254332" y="158912"/>
                      <a:pt x="254332" y="122225"/>
                    </a:cubicBezTo>
                    <a:cubicBezTo>
                      <a:pt x="254332" y="85539"/>
                      <a:pt x="241411" y="54568"/>
                      <a:pt x="216963" y="32354"/>
                    </a:cubicBezTo>
                    <a:close/>
                    <a:moveTo>
                      <a:pt x="172436" y="170894"/>
                    </a:moveTo>
                    <a:cubicBezTo>
                      <a:pt x="161095" y="183338"/>
                      <a:pt x="145386" y="189975"/>
                      <a:pt x="127166" y="189975"/>
                    </a:cubicBezTo>
                    <a:cubicBezTo>
                      <a:pt x="108946" y="189975"/>
                      <a:pt x="93051" y="183154"/>
                      <a:pt x="81896" y="170710"/>
                    </a:cubicBezTo>
                    <a:cubicBezTo>
                      <a:pt x="70834" y="158543"/>
                      <a:pt x="64699" y="141306"/>
                      <a:pt x="64699" y="122133"/>
                    </a:cubicBezTo>
                    <a:cubicBezTo>
                      <a:pt x="64699" y="102961"/>
                      <a:pt x="70648" y="86277"/>
                      <a:pt x="81896" y="74294"/>
                    </a:cubicBezTo>
                    <a:cubicBezTo>
                      <a:pt x="93236" y="62219"/>
                      <a:pt x="108853" y="55859"/>
                      <a:pt x="127166" y="55859"/>
                    </a:cubicBezTo>
                    <a:cubicBezTo>
                      <a:pt x="145479" y="55859"/>
                      <a:pt x="161189" y="62219"/>
                      <a:pt x="172436" y="74110"/>
                    </a:cubicBezTo>
                    <a:cubicBezTo>
                      <a:pt x="183684" y="86092"/>
                      <a:pt x="189634" y="102684"/>
                      <a:pt x="189634" y="122133"/>
                    </a:cubicBezTo>
                    <a:cubicBezTo>
                      <a:pt x="189634" y="141582"/>
                      <a:pt x="183684" y="158543"/>
                      <a:pt x="172436" y="170802"/>
                    </a:cubicBezTo>
                    <a:close/>
                  </a:path>
                </a:pathLst>
              </a:custGeom>
              <a:grpFill/>
              <a:ln w="9267"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7B0579E-A23C-F73E-E936-7FAA29C68218}"/>
                  </a:ext>
                </a:extLst>
              </p:cNvPr>
              <p:cNvSpPr/>
              <p:nvPr/>
            </p:nvSpPr>
            <p:spPr>
              <a:xfrm>
                <a:off x="3625194" y="8835019"/>
                <a:ext cx="202461" cy="302245"/>
              </a:xfrm>
              <a:custGeom>
                <a:avLst/>
                <a:gdLst>
                  <a:gd name="connsiteX0" fmla="*/ 105507 w 202461"/>
                  <a:gd name="connsiteY0" fmla="*/ 197349 h 302245"/>
                  <a:gd name="connsiteX1" fmla="*/ 105507 w 202461"/>
                  <a:gd name="connsiteY1" fmla="*/ 116050 h 302245"/>
                  <a:gd name="connsiteX2" fmla="*/ 199394 w 202461"/>
                  <a:gd name="connsiteY2" fmla="*/ 116050 h 302245"/>
                  <a:gd name="connsiteX3" fmla="*/ 199394 w 202461"/>
                  <a:gd name="connsiteY3" fmla="*/ 63509 h 302245"/>
                  <a:gd name="connsiteX4" fmla="*/ 105507 w 202461"/>
                  <a:gd name="connsiteY4" fmla="*/ 63509 h 302245"/>
                  <a:gd name="connsiteX5" fmla="*/ 105507 w 202461"/>
                  <a:gd name="connsiteY5" fmla="*/ 0 h 302245"/>
                  <a:gd name="connsiteX6" fmla="*/ 0 w 202461"/>
                  <a:gd name="connsiteY6" fmla="*/ 116050 h 302245"/>
                  <a:gd name="connsiteX7" fmla="*/ 44248 w 202461"/>
                  <a:gd name="connsiteY7" fmla="*/ 116050 h 302245"/>
                  <a:gd name="connsiteX8" fmla="*/ 44248 w 202461"/>
                  <a:gd name="connsiteY8" fmla="*/ 223343 h 302245"/>
                  <a:gd name="connsiteX9" fmla="*/ 64048 w 202461"/>
                  <a:gd name="connsiteY9" fmla="*/ 281506 h 302245"/>
                  <a:gd name="connsiteX10" fmla="*/ 122239 w 202461"/>
                  <a:gd name="connsiteY10" fmla="*/ 302245 h 302245"/>
                  <a:gd name="connsiteX11" fmla="*/ 181639 w 202461"/>
                  <a:gd name="connsiteY11" fmla="*/ 281045 h 302245"/>
                  <a:gd name="connsiteX12" fmla="*/ 202462 w 202461"/>
                  <a:gd name="connsiteY12" fmla="*/ 227951 h 302245"/>
                  <a:gd name="connsiteX13" fmla="*/ 153380 w 202461"/>
                  <a:gd name="connsiteY13" fmla="*/ 245926 h 302245"/>
                  <a:gd name="connsiteX14" fmla="*/ 118335 w 202461"/>
                  <a:gd name="connsiteY14" fmla="*/ 233390 h 302245"/>
                  <a:gd name="connsiteX15" fmla="*/ 105414 w 202461"/>
                  <a:gd name="connsiteY15" fmla="*/ 197441 h 30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2461" h="302245">
                    <a:moveTo>
                      <a:pt x="105507" y="197349"/>
                    </a:moveTo>
                    <a:lnTo>
                      <a:pt x="105507" y="116050"/>
                    </a:lnTo>
                    <a:lnTo>
                      <a:pt x="199394" y="116050"/>
                    </a:lnTo>
                    <a:lnTo>
                      <a:pt x="199394" y="63509"/>
                    </a:lnTo>
                    <a:lnTo>
                      <a:pt x="105507" y="63509"/>
                    </a:lnTo>
                    <a:lnTo>
                      <a:pt x="105507" y="0"/>
                    </a:lnTo>
                    <a:lnTo>
                      <a:pt x="0" y="116050"/>
                    </a:lnTo>
                    <a:lnTo>
                      <a:pt x="44248" y="116050"/>
                    </a:lnTo>
                    <a:lnTo>
                      <a:pt x="44248" y="223343"/>
                    </a:lnTo>
                    <a:cubicBezTo>
                      <a:pt x="44248" y="248414"/>
                      <a:pt x="50941" y="267956"/>
                      <a:pt x="64048" y="281506"/>
                    </a:cubicBezTo>
                    <a:cubicBezTo>
                      <a:pt x="77434" y="295240"/>
                      <a:pt x="97048" y="302245"/>
                      <a:pt x="122239" y="302245"/>
                    </a:cubicBezTo>
                    <a:cubicBezTo>
                      <a:pt x="147431" y="302245"/>
                      <a:pt x="167881" y="295148"/>
                      <a:pt x="181639" y="281045"/>
                    </a:cubicBezTo>
                    <a:cubicBezTo>
                      <a:pt x="194002" y="268417"/>
                      <a:pt x="200974" y="250535"/>
                      <a:pt x="202462" y="227951"/>
                    </a:cubicBezTo>
                    <a:cubicBezTo>
                      <a:pt x="190656" y="239566"/>
                      <a:pt x="173459" y="245926"/>
                      <a:pt x="153380" y="245926"/>
                    </a:cubicBezTo>
                    <a:cubicBezTo>
                      <a:pt x="138786" y="245926"/>
                      <a:pt x="126608" y="241501"/>
                      <a:pt x="118335" y="233390"/>
                    </a:cubicBezTo>
                    <a:cubicBezTo>
                      <a:pt x="110062" y="225278"/>
                      <a:pt x="105414" y="212558"/>
                      <a:pt x="105414" y="197441"/>
                    </a:cubicBezTo>
                    <a:close/>
                  </a:path>
                </a:pathLst>
              </a:custGeom>
              <a:grpFill/>
              <a:ln w="9267"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DD95996D-A6D0-37A6-82EC-C13C078821BA}"/>
                  </a:ext>
                </a:extLst>
              </p:cNvPr>
              <p:cNvSpPr/>
              <p:nvPr/>
            </p:nvSpPr>
            <p:spPr>
              <a:xfrm>
                <a:off x="2137595" y="8898528"/>
                <a:ext cx="61723" cy="231454"/>
              </a:xfrm>
              <a:custGeom>
                <a:avLst/>
                <a:gdLst>
                  <a:gd name="connsiteX0" fmla="*/ 61724 w 61723"/>
                  <a:gd name="connsiteY0" fmla="*/ 0 h 231454"/>
                  <a:gd name="connsiteX1" fmla="*/ 0 w 61723"/>
                  <a:gd name="connsiteY1" fmla="*/ 0 h 231454"/>
                  <a:gd name="connsiteX2" fmla="*/ 0 w 61723"/>
                  <a:gd name="connsiteY2" fmla="*/ 231454 h 231454"/>
                  <a:gd name="connsiteX3" fmla="*/ 61724 w 61723"/>
                  <a:gd name="connsiteY3" fmla="*/ 231454 h 231454"/>
                  <a:gd name="connsiteX4" fmla="*/ 61724 w 61723"/>
                  <a:gd name="connsiteY4" fmla="*/ 0 h 231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23" h="231454">
                    <a:moveTo>
                      <a:pt x="61724" y="0"/>
                    </a:moveTo>
                    <a:lnTo>
                      <a:pt x="0" y="0"/>
                    </a:lnTo>
                    <a:lnTo>
                      <a:pt x="0" y="231454"/>
                    </a:lnTo>
                    <a:lnTo>
                      <a:pt x="61724" y="231454"/>
                    </a:lnTo>
                    <a:lnTo>
                      <a:pt x="61724" y="0"/>
                    </a:lnTo>
                    <a:close/>
                  </a:path>
                </a:pathLst>
              </a:custGeom>
              <a:grpFill/>
              <a:ln w="9267"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0785A223-8922-DE9C-A08D-22F1A5FDB4FC}"/>
                  </a:ext>
                </a:extLst>
              </p:cNvPr>
              <p:cNvSpPr/>
              <p:nvPr/>
            </p:nvSpPr>
            <p:spPr>
              <a:xfrm>
                <a:off x="2137316" y="8784230"/>
                <a:ext cx="61723" cy="80561"/>
              </a:xfrm>
              <a:custGeom>
                <a:avLst/>
                <a:gdLst>
                  <a:gd name="connsiteX0" fmla="*/ 0 w 61723"/>
                  <a:gd name="connsiteY0" fmla="*/ 80562 h 80561"/>
                  <a:gd name="connsiteX1" fmla="*/ 61724 w 61723"/>
                  <a:gd name="connsiteY1" fmla="*/ 34935 h 80561"/>
                  <a:gd name="connsiteX2" fmla="*/ 61724 w 61723"/>
                  <a:gd name="connsiteY2" fmla="*/ 0 h 80561"/>
                  <a:gd name="connsiteX3" fmla="*/ 0 w 61723"/>
                  <a:gd name="connsiteY3" fmla="*/ 0 h 80561"/>
                  <a:gd name="connsiteX4" fmla="*/ 0 w 61723"/>
                  <a:gd name="connsiteY4" fmla="*/ 80562 h 80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23" h="80561">
                    <a:moveTo>
                      <a:pt x="0" y="80562"/>
                    </a:moveTo>
                    <a:lnTo>
                      <a:pt x="61724" y="34935"/>
                    </a:lnTo>
                    <a:lnTo>
                      <a:pt x="61724" y="0"/>
                    </a:lnTo>
                    <a:lnTo>
                      <a:pt x="0" y="0"/>
                    </a:lnTo>
                    <a:lnTo>
                      <a:pt x="0" y="80562"/>
                    </a:lnTo>
                    <a:close/>
                  </a:path>
                </a:pathLst>
              </a:custGeom>
              <a:grpFill/>
              <a:ln w="9267" cap="flat">
                <a:noFill/>
                <a:prstDash val="solid"/>
                <a:miter/>
              </a:ln>
            </p:spPr>
            <p:txBody>
              <a:bodyPr rtlCol="0" anchor="ctr"/>
              <a:lstStyle/>
              <a:p>
                <a:endParaRPr lang="en-US"/>
              </a:p>
            </p:txBody>
          </p:sp>
        </p:grpSp>
      </p:grpSp>
    </p:spTree>
  </p:cSld>
  <p:clrMapOvr>
    <a:masterClrMapping/>
  </p:clrMapOvr>
  <p:extLst>
    <p:ext uri="{DCECCB84-F9BA-43D5-87BE-67443E8EF086}">
      <p15:sldGuideLst xmlns:p15="http://schemas.microsoft.com/office/powerpoint/2012/main">
        <p15:guide id="1" orient="horz" pos="1099">
          <p15:clr>
            <a:srgbClr val="E46962"/>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_Headers_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ED3CA-D6D7-C20F-4EF4-38801D7F4369}"/>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214CC513-A71E-CF2D-0851-6BFB93D7F36A}"/>
              </a:ext>
            </a:extLst>
          </p:cNvPr>
          <p:cNvSpPr>
            <a:spLocks noGrp="1"/>
          </p:cNvSpPr>
          <p:nvPr>
            <p:ph type="dt" sz="half" idx="10"/>
          </p:nvPr>
        </p:nvSpPr>
        <p:spPr/>
        <p:txBody>
          <a:bodyPr/>
          <a:lstStyle/>
          <a:p>
            <a:fld id="{C4267B71-CF98-7740-B3B0-6ADE3451554F}" type="datetimeFigureOut">
              <a:rPr lang="en-US" smtClean="0"/>
              <a:t>4/8/25</a:t>
            </a:fld>
            <a:endParaRPr lang="en-US"/>
          </a:p>
        </p:txBody>
      </p:sp>
      <p:sp>
        <p:nvSpPr>
          <p:cNvPr id="6" name="Footer Placeholder 5">
            <a:extLst>
              <a:ext uri="{FF2B5EF4-FFF2-40B4-BE49-F238E27FC236}">
                <a16:creationId xmlns:a16="http://schemas.microsoft.com/office/drawing/2014/main" id="{7B9188AB-F681-6D85-4752-122199985B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7E523D-8108-CF34-87A9-5270AD395E9B}"/>
              </a:ext>
            </a:extLst>
          </p:cNvPr>
          <p:cNvSpPr>
            <a:spLocks noGrp="1"/>
          </p:cNvSpPr>
          <p:nvPr>
            <p:ph type="sldNum" sz="quarter" idx="12"/>
          </p:nvPr>
        </p:nvSpPr>
        <p:spPr/>
        <p:txBody>
          <a:bodyPr/>
          <a:lstStyle/>
          <a:p>
            <a:fld id="{F1420DC1-CF03-3143-A259-F048D6FF886F}" type="slidenum">
              <a:rPr lang="en-US" smtClean="0"/>
              <a:t>‹#›</a:t>
            </a:fld>
            <a:endParaRPr lang="en-US"/>
          </a:p>
        </p:txBody>
      </p:sp>
      <p:sp>
        <p:nvSpPr>
          <p:cNvPr id="11" name="Text Placeholder 2">
            <a:extLst>
              <a:ext uri="{FF2B5EF4-FFF2-40B4-BE49-F238E27FC236}">
                <a16:creationId xmlns:a16="http://schemas.microsoft.com/office/drawing/2014/main" id="{83D9DAC6-52AF-CDD8-DA13-EBD0F2A2EC41}"/>
              </a:ext>
            </a:extLst>
          </p:cNvPr>
          <p:cNvSpPr>
            <a:spLocks noGrp="1"/>
          </p:cNvSpPr>
          <p:nvPr>
            <p:ph type="body" idx="1"/>
          </p:nvPr>
        </p:nvSpPr>
        <p:spPr>
          <a:xfrm>
            <a:off x="1257300" y="4475334"/>
            <a:ext cx="7576980" cy="888720"/>
          </a:xfrm>
        </p:spPr>
        <p:txBody>
          <a:bodyPr anchor="b">
            <a:normAutofit/>
          </a:bodyPr>
          <a:lstStyle>
            <a:lvl1pPr marL="0" indent="0" algn="ctr">
              <a:buNone/>
              <a:defRPr sz="3600" b="1" i="0">
                <a:solidFill>
                  <a:schemeClr val="accent1"/>
                </a:solidFill>
                <a:latin typeface="Fieldwork 06 Geo Bold" pitchFamily="2" charset="77"/>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12" name="Text Placeholder 4">
            <a:extLst>
              <a:ext uri="{FF2B5EF4-FFF2-40B4-BE49-F238E27FC236}">
                <a16:creationId xmlns:a16="http://schemas.microsoft.com/office/drawing/2014/main" id="{2AB8F4BF-A4FF-7A97-76BA-33A4CC368BE6}"/>
              </a:ext>
            </a:extLst>
          </p:cNvPr>
          <p:cNvSpPr>
            <a:spLocks noGrp="1"/>
          </p:cNvSpPr>
          <p:nvPr>
            <p:ph type="body" sz="quarter" idx="3"/>
          </p:nvPr>
        </p:nvSpPr>
        <p:spPr>
          <a:xfrm>
            <a:off x="9453720" y="4475334"/>
            <a:ext cx="7576980" cy="888720"/>
          </a:xfrm>
        </p:spPr>
        <p:txBody>
          <a:bodyPr anchor="b">
            <a:normAutofit/>
          </a:bodyPr>
          <a:lstStyle>
            <a:lvl1pPr marL="0" indent="0" algn="ctr">
              <a:buNone/>
              <a:defRPr sz="3600" b="1" i="0">
                <a:solidFill>
                  <a:schemeClr val="accent1"/>
                </a:solidFill>
                <a:latin typeface="Fieldwork 06 Geo Bold" pitchFamily="2" charset="77"/>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13" name="Content Placeholder 2">
            <a:extLst>
              <a:ext uri="{FF2B5EF4-FFF2-40B4-BE49-F238E27FC236}">
                <a16:creationId xmlns:a16="http://schemas.microsoft.com/office/drawing/2014/main" id="{9D07B546-1208-FD70-900B-C53B615CF77C}"/>
              </a:ext>
            </a:extLst>
          </p:cNvPr>
          <p:cNvSpPr>
            <a:spLocks noGrp="1"/>
          </p:cNvSpPr>
          <p:nvPr>
            <p:ph sz="half" idx="13"/>
          </p:nvPr>
        </p:nvSpPr>
        <p:spPr>
          <a:xfrm>
            <a:off x="1257300" y="5527538"/>
            <a:ext cx="7576980" cy="3592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3">
            <a:extLst>
              <a:ext uri="{FF2B5EF4-FFF2-40B4-BE49-F238E27FC236}">
                <a16:creationId xmlns:a16="http://schemas.microsoft.com/office/drawing/2014/main" id="{96B3DB9E-48D7-48FA-56E6-E02E89FE2E0F}"/>
              </a:ext>
            </a:extLst>
          </p:cNvPr>
          <p:cNvSpPr>
            <a:spLocks noGrp="1"/>
          </p:cNvSpPr>
          <p:nvPr>
            <p:ph sz="half" idx="14"/>
          </p:nvPr>
        </p:nvSpPr>
        <p:spPr>
          <a:xfrm>
            <a:off x="9453720" y="5527538"/>
            <a:ext cx="7576980" cy="3592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Picture Placeholder 3">
            <a:extLst>
              <a:ext uri="{FF2B5EF4-FFF2-40B4-BE49-F238E27FC236}">
                <a16:creationId xmlns:a16="http://schemas.microsoft.com/office/drawing/2014/main" id="{9564C2FD-CA5B-A5D4-4C5B-D99D008BA50A}"/>
              </a:ext>
            </a:extLst>
          </p:cNvPr>
          <p:cNvSpPr>
            <a:spLocks noGrp="1"/>
          </p:cNvSpPr>
          <p:nvPr>
            <p:ph type="pic" sz="quarter" idx="15" hasCustomPrompt="1"/>
          </p:nvPr>
        </p:nvSpPr>
        <p:spPr>
          <a:xfrm>
            <a:off x="4009303" y="2754772"/>
            <a:ext cx="1501475" cy="1501475"/>
          </a:xfrm>
        </p:spPr>
        <p:txBody>
          <a:bodyPr anchor="ctr"/>
          <a:lstStyle>
            <a:lvl1pPr marL="0" indent="0" algn="ctr">
              <a:buNone/>
              <a:defRPr sz="2100"/>
            </a:lvl1pPr>
          </a:lstStyle>
          <a:p>
            <a:r>
              <a:rPr lang="en-US"/>
              <a:t>Icon</a:t>
            </a:r>
          </a:p>
        </p:txBody>
      </p:sp>
      <p:sp>
        <p:nvSpPr>
          <p:cNvPr id="16" name="Picture Placeholder 3">
            <a:extLst>
              <a:ext uri="{FF2B5EF4-FFF2-40B4-BE49-F238E27FC236}">
                <a16:creationId xmlns:a16="http://schemas.microsoft.com/office/drawing/2014/main" id="{4B385B6F-8F0D-4F27-A3E1-464F89BE4CA6}"/>
              </a:ext>
            </a:extLst>
          </p:cNvPr>
          <p:cNvSpPr>
            <a:spLocks noGrp="1"/>
          </p:cNvSpPr>
          <p:nvPr>
            <p:ph type="pic" sz="quarter" idx="16" hasCustomPrompt="1"/>
          </p:nvPr>
        </p:nvSpPr>
        <p:spPr>
          <a:xfrm>
            <a:off x="12777223" y="2754772"/>
            <a:ext cx="1501475" cy="1501475"/>
          </a:xfrm>
        </p:spPr>
        <p:txBody>
          <a:bodyPr anchor="ctr"/>
          <a:lstStyle>
            <a:lvl1pPr marL="0" indent="0" algn="ctr">
              <a:buNone/>
              <a:defRPr sz="2100"/>
            </a:lvl1pPr>
          </a:lstStyle>
          <a:p>
            <a:r>
              <a:rPr lang="en-US"/>
              <a:t>Icon</a:t>
            </a:r>
          </a:p>
        </p:txBody>
      </p:sp>
    </p:spTree>
    <p:extLst>
      <p:ext uri="{BB962C8B-B14F-4D97-AF65-F5344CB8AC3E}">
        <p14:creationId xmlns:p14="http://schemas.microsoft.com/office/powerpoint/2010/main" val="25773956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ED3CA-D6D7-C20F-4EF4-38801D7F4369}"/>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214CC513-A71E-CF2D-0851-6BFB93D7F36A}"/>
              </a:ext>
            </a:extLst>
          </p:cNvPr>
          <p:cNvSpPr>
            <a:spLocks noGrp="1"/>
          </p:cNvSpPr>
          <p:nvPr>
            <p:ph type="dt" sz="half" idx="10"/>
          </p:nvPr>
        </p:nvSpPr>
        <p:spPr/>
        <p:txBody>
          <a:bodyPr/>
          <a:lstStyle/>
          <a:p>
            <a:fld id="{C4267B71-CF98-7740-B3B0-6ADE3451554F}" type="datetimeFigureOut">
              <a:rPr lang="en-US" smtClean="0"/>
              <a:t>4/8/25</a:t>
            </a:fld>
            <a:endParaRPr lang="en-US"/>
          </a:p>
        </p:txBody>
      </p:sp>
      <p:sp>
        <p:nvSpPr>
          <p:cNvPr id="6" name="Footer Placeholder 5">
            <a:extLst>
              <a:ext uri="{FF2B5EF4-FFF2-40B4-BE49-F238E27FC236}">
                <a16:creationId xmlns:a16="http://schemas.microsoft.com/office/drawing/2014/main" id="{7B9188AB-F681-6D85-4752-122199985B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7E523D-8108-CF34-87A9-5270AD395E9B}"/>
              </a:ext>
            </a:extLst>
          </p:cNvPr>
          <p:cNvSpPr>
            <a:spLocks noGrp="1"/>
          </p:cNvSpPr>
          <p:nvPr>
            <p:ph type="sldNum" sz="quarter" idx="12"/>
          </p:nvPr>
        </p:nvSpPr>
        <p:spPr/>
        <p:txBody>
          <a:bodyPr/>
          <a:lstStyle/>
          <a:p>
            <a:fld id="{F1420DC1-CF03-3143-A259-F048D6FF886F}" type="slidenum">
              <a:rPr lang="en-US" smtClean="0"/>
              <a:t>‹#›</a:t>
            </a:fld>
            <a:endParaRPr lang="en-US"/>
          </a:p>
        </p:txBody>
      </p:sp>
      <p:sp>
        <p:nvSpPr>
          <p:cNvPr id="17" name="Text Placeholder 2">
            <a:extLst>
              <a:ext uri="{FF2B5EF4-FFF2-40B4-BE49-F238E27FC236}">
                <a16:creationId xmlns:a16="http://schemas.microsoft.com/office/drawing/2014/main" id="{A069E4F6-BE70-85C2-3210-6954DE56D3A8}"/>
              </a:ext>
            </a:extLst>
          </p:cNvPr>
          <p:cNvSpPr>
            <a:spLocks noGrp="1"/>
          </p:cNvSpPr>
          <p:nvPr>
            <p:ph idx="14"/>
          </p:nvPr>
        </p:nvSpPr>
        <p:spPr>
          <a:xfrm>
            <a:off x="7078438" y="2939144"/>
            <a:ext cx="4131125" cy="5804802"/>
          </a:xfrm>
          <a:prstGeom prst="rect">
            <a:avLst/>
          </a:prstGeom>
        </p:spPr>
        <p:txBody>
          <a:bodyPr vert="horz" lIns="0" tIns="0" rIns="0" bIns="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
            <a:extLst>
              <a:ext uri="{FF2B5EF4-FFF2-40B4-BE49-F238E27FC236}">
                <a16:creationId xmlns:a16="http://schemas.microsoft.com/office/drawing/2014/main" id="{9D6FCAE1-0BAA-9A06-E716-8BB09C5F67CB}"/>
              </a:ext>
            </a:extLst>
          </p:cNvPr>
          <p:cNvSpPr>
            <a:spLocks noGrp="1"/>
          </p:cNvSpPr>
          <p:nvPr>
            <p:ph idx="1"/>
          </p:nvPr>
        </p:nvSpPr>
        <p:spPr>
          <a:xfrm>
            <a:off x="1257301" y="2939148"/>
            <a:ext cx="4131125" cy="5804802"/>
          </a:xfrm>
          <a:prstGeom prst="rect">
            <a:avLst/>
          </a:prstGeom>
        </p:spPr>
        <p:txBody>
          <a:bodyPr vert="horz" lIns="0" tIns="0" rIns="0" bIns="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2">
            <a:extLst>
              <a:ext uri="{FF2B5EF4-FFF2-40B4-BE49-F238E27FC236}">
                <a16:creationId xmlns:a16="http://schemas.microsoft.com/office/drawing/2014/main" id="{7D3C97E1-92F6-71D0-6929-AB9D884C0D00}"/>
              </a:ext>
            </a:extLst>
          </p:cNvPr>
          <p:cNvSpPr>
            <a:spLocks noGrp="1"/>
          </p:cNvSpPr>
          <p:nvPr>
            <p:ph idx="13"/>
          </p:nvPr>
        </p:nvSpPr>
        <p:spPr>
          <a:xfrm>
            <a:off x="12899576" y="2939145"/>
            <a:ext cx="4131125" cy="5804802"/>
          </a:xfrm>
          <a:prstGeom prst="rect">
            <a:avLst/>
          </a:prstGeom>
        </p:spPr>
        <p:txBody>
          <a:bodyPr vert="horz" lIns="0" tIns="0" rIns="0" bIns="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8374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 Content_Head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ED3CA-D6D7-C20F-4EF4-38801D7F4369}"/>
              </a:ext>
            </a:extLst>
          </p:cNvPr>
          <p:cNvSpPr>
            <a:spLocks noGrp="1"/>
          </p:cNvSpPr>
          <p:nvPr>
            <p:ph type="title"/>
          </p:nvPr>
        </p:nvSpPr>
        <p:spPr>
          <a:xfrm>
            <a:off x="1257300" y="547688"/>
            <a:ext cx="15773400" cy="1702220"/>
          </a:xfrm>
        </p:spPr>
        <p:txBody>
          <a:bodyPr/>
          <a:lstStyle/>
          <a:p>
            <a:r>
              <a:rPr lang="en-US"/>
              <a:t>Click to edit Master title style</a:t>
            </a:r>
          </a:p>
        </p:txBody>
      </p:sp>
      <p:sp>
        <p:nvSpPr>
          <p:cNvPr id="5" name="Date Placeholder 4">
            <a:extLst>
              <a:ext uri="{FF2B5EF4-FFF2-40B4-BE49-F238E27FC236}">
                <a16:creationId xmlns:a16="http://schemas.microsoft.com/office/drawing/2014/main" id="{214CC513-A71E-CF2D-0851-6BFB93D7F36A}"/>
              </a:ext>
            </a:extLst>
          </p:cNvPr>
          <p:cNvSpPr>
            <a:spLocks noGrp="1"/>
          </p:cNvSpPr>
          <p:nvPr>
            <p:ph type="dt" sz="half" idx="10"/>
          </p:nvPr>
        </p:nvSpPr>
        <p:spPr/>
        <p:txBody>
          <a:bodyPr/>
          <a:lstStyle/>
          <a:p>
            <a:fld id="{C4267B71-CF98-7740-B3B0-6ADE3451554F}" type="datetimeFigureOut">
              <a:rPr lang="en-US" smtClean="0"/>
              <a:t>4/8/25</a:t>
            </a:fld>
            <a:endParaRPr lang="en-US"/>
          </a:p>
        </p:txBody>
      </p:sp>
      <p:sp>
        <p:nvSpPr>
          <p:cNvPr id="6" name="Footer Placeholder 5">
            <a:extLst>
              <a:ext uri="{FF2B5EF4-FFF2-40B4-BE49-F238E27FC236}">
                <a16:creationId xmlns:a16="http://schemas.microsoft.com/office/drawing/2014/main" id="{7B9188AB-F681-6D85-4752-122199985B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7E523D-8108-CF34-87A9-5270AD395E9B}"/>
              </a:ext>
            </a:extLst>
          </p:cNvPr>
          <p:cNvSpPr>
            <a:spLocks noGrp="1"/>
          </p:cNvSpPr>
          <p:nvPr>
            <p:ph type="sldNum" sz="quarter" idx="12"/>
          </p:nvPr>
        </p:nvSpPr>
        <p:spPr/>
        <p:txBody>
          <a:bodyPr/>
          <a:lstStyle/>
          <a:p>
            <a:fld id="{F1420DC1-CF03-3143-A259-F048D6FF886F}" type="slidenum">
              <a:rPr lang="en-US" smtClean="0"/>
              <a:t>‹#›</a:t>
            </a:fld>
            <a:endParaRPr lang="en-US"/>
          </a:p>
        </p:txBody>
      </p:sp>
      <p:sp>
        <p:nvSpPr>
          <p:cNvPr id="17" name="Text Placeholder 2">
            <a:extLst>
              <a:ext uri="{FF2B5EF4-FFF2-40B4-BE49-F238E27FC236}">
                <a16:creationId xmlns:a16="http://schemas.microsoft.com/office/drawing/2014/main" id="{A069E4F6-BE70-85C2-3210-6954DE56D3A8}"/>
              </a:ext>
            </a:extLst>
          </p:cNvPr>
          <p:cNvSpPr>
            <a:spLocks noGrp="1"/>
          </p:cNvSpPr>
          <p:nvPr>
            <p:ph idx="14"/>
          </p:nvPr>
        </p:nvSpPr>
        <p:spPr>
          <a:xfrm>
            <a:off x="7078438" y="3820885"/>
            <a:ext cx="4131125" cy="5608862"/>
          </a:xfrm>
          <a:prstGeom prst="rect">
            <a:avLst/>
          </a:prstGeom>
        </p:spPr>
        <p:txBody>
          <a:bodyPr vert="horz" lIns="0" tIns="0" rIns="0" bIns="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
            <a:extLst>
              <a:ext uri="{FF2B5EF4-FFF2-40B4-BE49-F238E27FC236}">
                <a16:creationId xmlns:a16="http://schemas.microsoft.com/office/drawing/2014/main" id="{9D6FCAE1-0BAA-9A06-E716-8BB09C5F67CB}"/>
              </a:ext>
            </a:extLst>
          </p:cNvPr>
          <p:cNvSpPr>
            <a:spLocks noGrp="1"/>
          </p:cNvSpPr>
          <p:nvPr>
            <p:ph idx="1"/>
          </p:nvPr>
        </p:nvSpPr>
        <p:spPr>
          <a:xfrm>
            <a:off x="1257301" y="3820889"/>
            <a:ext cx="4131125" cy="5608862"/>
          </a:xfrm>
          <a:prstGeom prst="rect">
            <a:avLst/>
          </a:prstGeom>
        </p:spPr>
        <p:txBody>
          <a:bodyPr vert="horz" lIns="0" tIns="0" rIns="0" bIns="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2">
            <a:extLst>
              <a:ext uri="{FF2B5EF4-FFF2-40B4-BE49-F238E27FC236}">
                <a16:creationId xmlns:a16="http://schemas.microsoft.com/office/drawing/2014/main" id="{7D3C97E1-92F6-71D0-6929-AB9D884C0D00}"/>
              </a:ext>
            </a:extLst>
          </p:cNvPr>
          <p:cNvSpPr>
            <a:spLocks noGrp="1"/>
          </p:cNvSpPr>
          <p:nvPr>
            <p:ph idx="13"/>
          </p:nvPr>
        </p:nvSpPr>
        <p:spPr>
          <a:xfrm>
            <a:off x="12899576" y="3820886"/>
            <a:ext cx="4131125" cy="5608862"/>
          </a:xfrm>
          <a:prstGeom prst="rect">
            <a:avLst/>
          </a:prstGeom>
        </p:spPr>
        <p:txBody>
          <a:bodyPr vert="horz" lIns="0" tIns="0" rIns="0" bIns="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D8ADCDA0-D8D5-BB58-F82A-FFB34916133B}"/>
              </a:ext>
            </a:extLst>
          </p:cNvPr>
          <p:cNvSpPr>
            <a:spLocks noGrp="1"/>
          </p:cNvSpPr>
          <p:nvPr>
            <p:ph type="body" sz="quarter" idx="15" hasCustomPrompt="1"/>
          </p:nvPr>
        </p:nvSpPr>
        <p:spPr>
          <a:xfrm>
            <a:off x="1257299" y="2634005"/>
            <a:ext cx="4307478" cy="802793"/>
          </a:xfrm>
        </p:spPr>
        <p:txBody>
          <a:bodyPr>
            <a:noAutofit/>
          </a:bodyPr>
          <a:lstStyle>
            <a:lvl1pPr marL="16670" indent="0">
              <a:buNone/>
              <a:defRPr sz="3600" b="1" i="0">
                <a:solidFill>
                  <a:schemeClr val="accent1"/>
                </a:solidFill>
                <a:latin typeface="Fieldwork 06 Geo Bold" pitchFamily="2" charset="77"/>
                <a:cs typeface="Poppins Medium" pitchFamily="2" charset="77"/>
              </a:defRPr>
            </a:lvl1pPr>
            <a:lvl2pPr marL="259556" indent="0">
              <a:buNone/>
              <a:defRPr>
                <a:solidFill>
                  <a:schemeClr val="accent4"/>
                </a:solidFill>
              </a:defRPr>
            </a:lvl2pPr>
            <a:lvl3pPr marL="519113" indent="0">
              <a:buNone/>
              <a:defRPr>
                <a:solidFill>
                  <a:schemeClr val="accent4"/>
                </a:solidFill>
              </a:defRPr>
            </a:lvl3pPr>
            <a:lvl4pPr marL="778668" indent="0">
              <a:buNone/>
              <a:defRPr>
                <a:solidFill>
                  <a:schemeClr val="accent4"/>
                </a:solidFill>
              </a:defRPr>
            </a:lvl4pPr>
            <a:lvl5pPr marL="1038225" indent="0">
              <a:buNone/>
              <a:defRPr>
                <a:solidFill>
                  <a:schemeClr val="accent4"/>
                </a:solidFill>
              </a:defRPr>
            </a:lvl5pPr>
          </a:lstStyle>
          <a:p>
            <a:pPr lvl="0"/>
            <a:r>
              <a:rPr lang="en-US"/>
              <a:t>Subhead Goes Here</a:t>
            </a:r>
          </a:p>
        </p:txBody>
      </p:sp>
      <p:sp>
        <p:nvSpPr>
          <p:cNvPr id="13" name="Text Placeholder 2">
            <a:extLst>
              <a:ext uri="{FF2B5EF4-FFF2-40B4-BE49-F238E27FC236}">
                <a16:creationId xmlns:a16="http://schemas.microsoft.com/office/drawing/2014/main" id="{BDF6C42C-52FA-80BE-1177-A132E8634771}"/>
              </a:ext>
            </a:extLst>
          </p:cNvPr>
          <p:cNvSpPr>
            <a:spLocks noGrp="1"/>
          </p:cNvSpPr>
          <p:nvPr>
            <p:ph type="body" sz="quarter" idx="19" hasCustomPrompt="1"/>
          </p:nvPr>
        </p:nvSpPr>
        <p:spPr>
          <a:xfrm>
            <a:off x="7086598" y="2634005"/>
            <a:ext cx="4131122" cy="802793"/>
          </a:xfrm>
        </p:spPr>
        <p:txBody>
          <a:bodyPr>
            <a:noAutofit/>
          </a:bodyPr>
          <a:lstStyle>
            <a:lvl1pPr marL="16670" indent="0">
              <a:buNone/>
              <a:defRPr sz="3600" b="1" i="0">
                <a:solidFill>
                  <a:schemeClr val="accent1"/>
                </a:solidFill>
                <a:latin typeface="Fieldwork 06 Geo Bold" pitchFamily="2" charset="77"/>
                <a:cs typeface="Poppins Medium" pitchFamily="2" charset="77"/>
              </a:defRPr>
            </a:lvl1pPr>
            <a:lvl2pPr marL="259556" indent="0">
              <a:buNone/>
              <a:defRPr>
                <a:solidFill>
                  <a:schemeClr val="accent4"/>
                </a:solidFill>
              </a:defRPr>
            </a:lvl2pPr>
            <a:lvl3pPr marL="519113" indent="0">
              <a:buNone/>
              <a:defRPr>
                <a:solidFill>
                  <a:schemeClr val="accent4"/>
                </a:solidFill>
              </a:defRPr>
            </a:lvl3pPr>
            <a:lvl4pPr marL="778668" indent="0">
              <a:buNone/>
              <a:defRPr>
                <a:solidFill>
                  <a:schemeClr val="accent4"/>
                </a:solidFill>
              </a:defRPr>
            </a:lvl4pPr>
            <a:lvl5pPr marL="1038225" indent="0">
              <a:buNone/>
              <a:defRPr>
                <a:solidFill>
                  <a:schemeClr val="accent4"/>
                </a:solidFill>
              </a:defRPr>
            </a:lvl5pPr>
          </a:lstStyle>
          <a:p>
            <a:pPr lvl="0"/>
            <a:r>
              <a:rPr lang="en-US"/>
              <a:t>Subhead Goes Here</a:t>
            </a:r>
          </a:p>
        </p:txBody>
      </p:sp>
      <p:sp>
        <p:nvSpPr>
          <p:cNvPr id="15" name="Text Placeholder 2">
            <a:extLst>
              <a:ext uri="{FF2B5EF4-FFF2-40B4-BE49-F238E27FC236}">
                <a16:creationId xmlns:a16="http://schemas.microsoft.com/office/drawing/2014/main" id="{95ACD41C-EA1C-A8E5-EC82-DAFA0833341E}"/>
              </a:ext>
            </a:extLst>
          </p:cNvPr>
          <p:cNvSpPr>
            <a:spLocks noGrp="1"/>
          </p:cNvSpPr>
          <p:nvPr>
            <p:ph type="body" sz="quarter" idx="20" hasCustomPrompt="1"/>
          </p:nvPr>
        </p:nvSpPr>
        <p:spPr>
          <a:xfrm>
            <a:off x="12866912" y="2634005"/>
            <a:ext cx="4131122" cy="802793"/>
          </a:xfrm>
        </p:spPr>
        <p:txBody>
          <a:bodyPr>
            <a:noAutofit/>
          </a:bodyPr>
          <a:lstStyle>
            <a:lvl1pPr marL="16670" indent="0">
              <a:buNone/>
              <a:defRPr sz="3600" b="1" i="0">
                <a:solidFill>
                  <a:schemeClr val="accent1"/>
                </a:solidFill>
                <a:latin typeface="Fieldwork 06 Geo Bold" pitchFamily="2" charset="77"/>
                <a:cs typeface="Poppins Medium" pitchFamily="2" charset="77"/>
              </a:defRPr>
            </a:lvl1pPr>
            <a:lvl2pPr marL="259556" indent="0">
              <a:buNone/>
              <a:defRPr>
                <a:solidFill>
                  <a:schemeClr val="accent4"/>
                </a:solidFill>
              </a:defRPr>
            </a:lvl2pPr>
            <a:lvl3pPr marL="519113" indent="0">
              <a:buNone/>
              <a:defRPr>
                <a:solidFill>
                  <a:schemeClr val="accent4"/>
                </a:solidFill>
              </a:defRPr>
            </a:lvl3pPr>
            <a:lvl4pPr marL="778668" indent="0">
              <a:buNone/>
              <a:defRPr>
                <a:solidFill>
                  <a:schemeClr val="accent4"/>
                </a:solidFill>
              </a:defRPr>
            </a:lvl4pPr>
            <a:lvl5pPr marL="1038225" indent="0">
              <a:buNone/>
              <a:defRPr>
                <a:solidFill>
                  <a:schemeClr val="accent4"/>
                </a:solidFill>
              </a:defRPr>
            </a:lvl5pPr>
          </a:lstStyle>
          <a:p>
            <a:pPr lvl="0"/>
            <a:r>
              <a:rPr lang="en-US"/>
              <a:t>Subhead Goes Here</a:t>
            </a:r>
          </a:p>
        </p:txBody>
      </p:sp>
    </p:spTree>
    <p:extLst>
      <p:ext uri="{BB962C8B-B14F-4D97-AF65-F5344CB8AC3E}">
        <p14:creationId xmlns:p14="http://schemas.microsoft.com/office/powerpoint/2010/main" val="15954256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Content_Headers_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ED3CA-D6D7-C20F-4EF4-38801D7F4369}"/>
              </a:ext>
            </a:extLst>
          </p:cNvPr>
          <p:cNvSpPr>
            <a:spLocks noGrp="1"/>
          </p:cNvSpPr>
          <p:nvPr>
            <p:ph type="title"/>
          </p:nvPr>
        </p:nvSpPr>
        <p:spPr>
          <a:xfrm>
            <a:off x="1257300" y="547688"/>
            <a:ext cx="15773400" cy="1702220"/>
          </a:xfrm>
        </p:spPr>
        <p:txBody>
          <a:bodyPr/>
          <a:lstStyle/>
          <a:p>
            <a:r>
              <a:rPr lang="en-US"/>
              <a:t>Click to edit Master title style</a:t>
            </a:r>
          </a:p>
        </p:txBody>
      </p:sp>
      <p:sp>
        <p:nvSpPr>
          <p:cNvPr id="5" name="Date Placeholder 4">
            <a:extLst>
              <a:ext uri="{FF2B5EF4-FFF2-40B4-BE49-F238E27FC236}">
                <a16:creationId xmlns:a16="http://schemas.microsoft.com/office/drawing/2014/main" id="{214CC513-A71E-CF2D-0851-6BFB93D7F36A}"/>
              </a:ext>
            </a:extLst>
          </p:cNvPr>
          <p:cNvSpPr>
            <a:spLocks noGrp="1"/>
          </p:cNvSpPr>
          <p:nvPr>
            <p:ph type="dt" sz="half" idx="10"/>
          </p:nvPr>
        </p:nvSpPr>
        <p:spPr/>
        <p:txBody>
          <a:bodyPr/>
          <a:lstStyle/>
          <a:p>
            <a:fld id="{C4267B71-CF98-7740-B3B0-6ADE3451554F}" type="datetimeFigureOut">
              <a:rPr lang="en-US" smtClean="0"/>
              <a:t>4/8/25</a:t>
            </a:fld>
            <a:endParaRPr lang="en-US"/>
          </a:p>
        </p:txBody>
      </p:sp>
      <p:sp>
        <p:nvSpPr>
          <p:cNvPr id="6" name="Footer Placeholder 5">
            <a:extLst>
              <a:ext uri="{FF2B5EF4-FFF2-40B4-BE49-F238E27FC236}">
                <a16:creationId xmlns:a16="http://schemas.microsoft.com/office/drawing/2014/main" id="{7B9188AB-F681-6D85-4752-122199985B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7E523D-8108-CF34-87A9-5270AD395E9B}"/>
              </a:ext>
            </a:extLst>
          </p:cNvPr>
          <p:cNvSpPr>
            <a:spLocks noGrp="1"/>
          </p:cNvSpPr>
          <p:nvPr>
            <p:ph type="sldNum" sz="quarter" idx="12"/>
          </p:nvPr>
        </p:nvSpPr>
        <p:spPr/>
        <p:txBody>
          <a:bodyPr/>
          <a:lstStyle/>
          <a:p>
            <a:fld id="{F1420DC1-CF03-3143-A259-F048D6FF886F}" type="slidenum">
              <a:rPr lang="en-US" smtClean="0"/>
              <a:t>‹#›</a:t>
            </a:fld>
            <a:endParaRPr lang="en-US"/>
          </a:p>
        </p:txBody>
      </p:sp>
      <p:sp>
        <p:nvSpPr>
          <p:cNvPr id="17" name="Text Placeholder 2">
            <a:extLst>
              <a:ext uri="{FF2B5EF4-FFF2-40B4-BE49-F238E27FC236}">
                <a16:creationId xmlns:a16="http://schemas.microsoft.com/office/drawing/2014/main" id="{A069E4F6-BE70-85C2-3210-6954DE56D3A8}"/>
              </a:ext>
            </a:extLst>
          </p:cNvPr>
          <p:cNvSpPr>
            <a:spLocks noGrp="1"/>
          </p:cNvSpPr>
          <p:nvPr>
            <p:ph idx="14"/>
          </p:nvPr>
        </p:nvSpPr>
        <p:spPr>
          <a:xfrm>
            <a:off x="7078438" y="4624252"/>
            <a:ext cx="4131125" cy="5035733"/>
          </a:xfrm>
          <a:prstGeom prst="rect">
            <a:avLst/>
          </a:prstGeom>
        </p:spPr>
        <p:txBody>
          <a:bodyPr vert="horz" lIns="0" tIns="0" rIns="0" bIns="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
            <a:extLst>
              <a:ext uri="{FF2B5EF4-FFF2-40B4-BE49-F238E27FC236}">
                <a16:creationId xmlns:a16="http://schemas.microsoft.com/office/drawing/2014/main" id="{9D6FCAE1-0BAA-9A06-E716-8BB09C5F67CB}"/>
              </a:ext>
            </a:extLst>
          </p:cNvPr>
          <p:cNvSpPr>
            <a:spLocks noGrp="1"/>
          </p:cNvSpPr>
          <p:nvPr>
            <p:ph idx="1"/>
          </p:nvPr>
        </p:nvSpPr>
        <p:spPr>
          <a:xfrm>
            <a:off x="1257301" y="4624256"/>
            <a:ext cx="4131125" cy="5035733"/>
          </a:xfrm>
          <a:prstGeom prst="rect">
            <a:avLst/>
          </a:prstGeom>
        </p:spPr>
        <p:txBody>
          <a:bodyPr vert="horz" lIns="0" tIns="0" rIns="0" bIns="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2">
            <a:extLst>
              <a:ext uri="{FF2B5EF4-FFF2-40B4-BE49-F238E27FC236}">
                <a16:creationId xmlns:a16="http://schemas.microsoft.com/office/drawing/2014/main" id="{7D3C97E1-92F6-71D0-6929-AB9D884C0D00}"/>
              </a:ext>
            </a:extLst>
          </p:cNvPr>
          <p:cNvSpPr>
            <a:spLocks noGrp="1"/>
          </p:cNvSpPr>
          <p:nvPr>
            <p:ph idx="13"/>
          </p:nvPr>
        </p:nvSpPr>
        <p:spPr>
          <a:xfrm>
            <a:off x="12899576" y="4624253"/>
            <a:ext cx="4131125" cy="5035733"/>
          </a:xfrm>
          <a:prstGeom prst="rect">
            <a:avLst/>
          </a:prstGeom>
        </p:spPr>
        <p:txBody>
          <a:bodyPr vert="horz" lIns="0" tIns="0" rIns="0" bIns="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D8ADCDA0-D8D5-BB58-F82A-FFB34916133B}"/>
              </a:ext>
            </a:extLst>
          </p:cNvPr>
          <p:cNvSpPr>
            <a:spLocks noGrp="1"/>
          </p:cNvSpPr>
          <p:nvPr>
            <p:ph type="body" sz="quarter" idx="15" hasCustomPrompt="1"/>
          </p:nvPr>
        </p:nvSpPr>
        <p:spPr>
          <a:xfrm>
            <a:off x="1257299" y="3378587"/>
            <a:ext cx="4307478" cy="802793"/>
          </a:xfrm>
        </p:spPr>
        <p:txBody>
          <a:bodyPr>
            <a:noAutofit/>
          </a:bodyPr>
          <a:lstStyle>
            <a:lvl1pPr marL="16670" indent="0" algn="ctr">
              <a:buNone/>
              <a:defRPr sz="3600" b="1" i="0">
                <a:solidFill>
                  <a:schemeClr val="accent1"/>
                </a:solidFill>
                <a:latin typeface="Fieldwork 06 Geo Bold" pitchFamily="2" charset="77"/>
                <a:cs typeface="Poppins Medium" pitchFamily="2" charset="77"/>
              </a:defRPr>
            </a:lvl1pPr>
            <a:lvl2pPr marL="259556" indent="0">
              <a:buNone/>
              <a:defRPr>
                <a:solidFill>
                  <a:schemeClr val="accent4"/>
                </a:solidFill>
              </a:defRPr>
            </a:lvl2pPr>
            <a:lvl3pPr marL="519113" indent="0">
              <a:buNone/>
              <a:defRPr>
                <a:solidFill>
                  <a:schemeClr val="accent4"/>
                </a:solidFill>
              </a:defRPr>
            </a:lvl3pPr>
            <a:lvl4pPr marL="778668" indent="0">
              <a:buNone/>
              <a:defRPr>
                <a:solidFill>
                  <a:schemeClr val="accent4"/>
                </a:solidFill>
              </a:defRPr>
            </a:lvl4pPr>
            <a:lvl5pPr marL="1038225" indent="0">
              <a:buNone/>
              <a:defRPr>
                <a:solidFill>
                  <a:schemeClr val="accent4"/>
                </a:solidFill>
              </a:defRPr>
            </a:lvl5pPr>
          </a:lstStyle>
          <a:p>
            <a:pPr lvl="0"/>
            <a:r>
              <a:rPr lang="en-US"/>
              <a:t>Subhead Goes Here</a:t>
            </a:r>
          </a:p>
        </p:txBody>
      </p:sp>
      <p:sp>
        <p:nvSpPr>
          <p:cNvPr id="13" name="Text Placeholder 2">
            <a:extLst>
              <a:ext uri="{FF2B5EF4-FFF2-40B4-BE49-F238E27FC236}">
                <a16:creationId xmlns:a16="http://schemas.microsoft.com/office/drawing/2014/main" id="{BDF6C42C-52FA-80BE-1177-A132E8634771}"/>
              </a:ext>
            </a:extLst>
          </p:cNvPr>
          <p:cNvSpPr>
            <a:spLocks noGrp="1"/>
          </p:cNvSpPr>
          <p:nvPr>
            <p:ph type="body" sz="quarter" idx="19" hasCustomPrompt="1"/>
          </p:nvPr>
        </p:nvSpPr>
        <p:spPr>
          <a:xfrm>
            <a:off x="7086598" y="3378587"/>
            <a:ext cx="4131122" cy="802793"/>
          </a:xfrm>
        </p:spPr>
        <p:txBody>
          <a:bodyPr>
            <a:noAutofit/>
          </a:bodyPr>
          <a:lstStyle>
            <a:lvl1pPr marL="16670" indent="0" algn="ctr">
              <a:buNone/>
              <a:defRPr sz="3600" b="1" i="0">
                <a:solidFill>
                  <a:schemeClr val="accent1"/>
                </a:solidFill>
                <a:latin typeface="Fieldwork 06 Geo Bold" pitchFamily="2" charset="77"/>
                <a:cs typeface="Poppins Medium" pitchFamily="2" charset="77"/>
              </a:defRPr>
            </a:lvl1pPr>
            <a:lvl2pPr marL="259556" indent="0">
              <a:buNone/>
              <a:defRPr>
                <a:solidFill>
                  <a:schemeClr val="accent4"/>
                </a:solidFill>
              </a:defRPr>
            </a:lvl2pPr>
            <a:lvl3pPr marL="519113" indent="0">
              <a:buNone/>
              <a:defRPr>
                <a:solidFill>
                  <a:schemeClr val="accent4"/>
                </a:solidFill>
              </a:defRPr>
            </a:lvl3pPr>
            <a:lvl4pPr marL="778668" indent="0">
              <a:buNone/>
              <a:defRPr>
                <a:solidFill>
                  <a:schemeClr val="accent4"/>
                </a:solidFill>
              </a:defRPr>
            </a:lvl4pPr>
            <a:lvl5pPr marL="1038225" indent="0">
              <a:buNone/>
              <a:defRPr>
                <a:solidFill>
                  <a:schemeClr val="accent4"/>
                </a:solidFill>
              </a:defRPr>
            </a:lvl5pPr>
          </a:lstStyle>
          <a:p>
            <a:pPr lvl="0"/>
            <a:r>
              <a:rPr lang="en-US"/>
              <a:t>Subhead Goes Here</a:t>
            </a:r>
          </a:p>
        </p:txBody>
      </p:sp>
      <p:sp>
        <p:nvSpPr>
          <p:cNvPr id="15" name="Text Placeholder 2">
            <a:extLst>
              <a:ext uri="{FF2B5EF4-FFF2-40B4-BE49-F238E27FC236}">
                <a16:creationId xmlns:a16="http://schemas.microsoft.com/office/drawing/2014/main" id="{95ACD41C-EA1C-A8E5-EC82-DAFA0833341E}"/>
              </a:ext>
            </a:extLst>
          </p:cNvPr>
          <p:cNvSpPr>
            <a:spLocks noGrp="1"/>
          </p:cNvSpPr>
          <p:nvPr>
            <p:ph type="body" sz="quarter" idx="20" hasCustomPrompt="1"/>
          </p:nvPr>
        </p:nvSpPr>
        <p:spPr>
          <a:xfrm>
            <a:off x="12866912" y="3378587"/>
            <a:ext cx="4131122" cy="802793"/>
          </a:xfrm>
        </p:spPr>
        <p:txBody>
          <a:bodyPr>
            <a:noAutofit/>
          </a:bodyPr>
          <a:lstStyle>
            <a:lvl1pPr marL="16670" indent="0" algn="ctr">
              <a:buNone/>
              <a:defRPr sz="3600" b="1" i="0">
                <a:solidFill>
                  <a:schemeClr val="accent1"/>
                </a:solidFill>
                <a:latin typeface="Fieldwork 06 Geo Bold" pitchFamily="2" charset="77"/>
                <a:cs typeface="Poppins Medium" pitchFamily="2" charset="77"/>
              </a:defRPr>
            </a:lvl1pPr>
            <a:lvl2pPr marL="259556" indent="0">
              <a:buNone/>
              <a:defRPr>
                <a:solidFill>
                  <a:schemeClr val="accent4"/>
                </a:solidFill>
              </a:defRPr>
            </a:lvl2pPr>
            <a:lvl3pPr marL="519113" indent="0">
              <a:buNone/>
              <a:defRPr>
                <a:solidFill>
                  <a:schemeClr val="accent4"/>
                </a:solidFill>
              </a:defRPr>
            </a:lvl3pPr>
            <a:lvl4pPr marL="778668" indent="0">
              <a:buNone/>
              <a:defRPr>
                <a:solidFill>
                  <a:schemeClr val="accent4"/>
                </a:solidFill>
              </a:defRPr>
            </a:lvl4pPr>
            <a:lvl5pPr marL="1038225" indent="0">
              <a:buNone/>
              <a:defRPr>
                <a:solidFill>
                  <a:schemeClr val="accent4"/>
                </a:solidFill>
              </a:defRPr>
            </a:lvl5pPr>
          </a:lstStyle>
          <a:p>
            <a:pPr lvl="0"/>
            <a:r>
              <a:rPr lang="en-US"/>
              <a:t>Subhead Goes Here</a:t>
            </a:r>
          </a:p>
        </p:txBody>
      </p:sp>
      <p:sp>
        <p:nvSpPr>
          <p:cNvPr id="27" name="Picture Placeholder 3">
            <a:extLst>
              <a:ext uri="{FF2B5EF4-FFF2-40B4-BE49-F238E27FC236}">
                <a16:creationId xmlns:a16="http://schemas.microsoft.com/office/drawing/2014/main" id="{562DAA4E-33B8-ACF0-36F0-9C2F3DAF28F2}"/>
              </a:ext>
            </a:extLst>
          </p:cNvPr>
          <p:cNvSpPr>
            <a:spLocks noGrp="1"/>
          </p:cNvSpPr>
          <p:nvPr>
            <p:ph type="pic" sz="quarter" idx="22" hasCustomPrompt="1"/>
          </p:nvPr>
        </p:nvSpPr>
        <p:spPr>
          <a:xfrm>
            <a:off x="2576925" y="2123806"/>
            <a:ext cx="1204773" cy="1204773"/>
          </a:xfrm>
        </p:spPr>
        <p:txBody>
          <a:bodyPr anchor="ctr"/>
          <a:lstStyle>
            <a:lvl1pPr marL="0" indent="0" algn="ctr">
              <a:buNone/>
              <a:defRPr sz="2100"/>
            </a:lvl1pPr>
          </a:lstStyle>
          <a:p>
            <a:r>
              <a:rPr lang="en-US"/>
              <a:t>Icon</a:t>
            </a:r>
          </a:p>
        </p:txBody>
      </p:sp>
      <p:sp>
        <p:nvSpPr>
          <p:cNvPr id="35" name="Picture Placeholder 3">
            <a:extLst>
              <a:ext uri="{FF2B5EF4-FFF2-40B4-BE49-F238E27FC236}">
                <a16:creationId xmlns:a16="http://schemas.microsoft.com/office/drawing/2014/main" id="{D58AF854-4879-B0EE-D1B6-161A6C5CBE41}"/>
              </a:ext>
            </a:extLst>
          </p:cNvPr>
          <p:cNvSpPr>
            <a:spLocks noGrp="1"/>
          </p:cNvSpPr>
          <p:nvPr>
            <p:ph type="pic" sz="quarter" idx="23" hasCustomPrompt="1"/>
          </p:nvPr>
        </p:nvSpPr>
        <p:spPr>
          <a:xfrm>
            <a:off x="8357240" y="2123806"/>
            <a:ext cx="1204773" cy="1204773"/>
          </a:xfrm>
        </p:spPr>
        <p:txBody>
          <a:bodyPr anchor="ctr"/>
          <a:lstStyle>
            <a:lvl1pPr marL="0" indent="0" algn="ctr">
              <a:buNone/>
              <a:defRPr sz="2100"/>
            </a:lvl1pPr>
          </a:lstStyle>
          <a:p>
            <a:r>
              <a:rPr lang="en-US"/>
              <a:t>Icon</a:t>
            </a:r>
          </a:p>
        </p:txBody>
      </p:sp>
      <p:sp>
        <p:nvSpPr>
          <p:cNvPr id="36" name="Picture Placeholder 3">
            <a:extLst>
              <a:ext uri="{FF2B5EF4-FFF2-40B4-BE49-F238E27FC236}">
                <a16:creationId xmlns:a16="http://schemas.microsoft.com/office/drawing/2014/main" id="{E57F2511-A0FA-188C-528E-B3C7ABDA0C3E}"/>
              </a:ext>
            </a:extLst>
          </p:cNvPr>
          <p:cNvSpPr>
            <a:spLocks noGrp="1"/>
          </p:cNvSpPr>
          <p:nvPr>
            <p:ph type="pic" sz="quarter" idx="24" hasCustomPrompt="1"/>
          </p:nvPr>
        </p:nvSpPr>
        <p:spPr>
          <a:xfrm>
            <a:off x="14196338" y="2123806"/>
            <a:ext cx="1204773" cy="1204773"/>
          </a:xfrm>
        </p:spPr>
        <p:txBody>
          <a:bodyPr anchor="ctr"/>
          <a:lstStyle>
            <a:lvl1pPr marL="0" indent="0" algn="ctr">
              <a:buNone/>
              <a:defRPr sz="2100"/>
            </a:lvl1pPr>
          </a:lstStyle>
          <a:p>
            <a:r>
              <a:rPr lang="en-US"/>
              <a:t>Icon</a:t>
            </a:r>
          </a:p>
        </p:txBody>
      </p:sp>
    </p:spTree>
    <p:extLst>
      <p:ext uri="{BB962C8B-B14F-4D97-AF65-F5344CB8AC3E}">
        <p14:creationId xmlns:p14="http://schemas.microsoft.com/office/powerpoint/2010/main" val="2370430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ED3CA-D6D7-C20F-4EF4-38801D7F4369}"/>
              </a:ext>
            </a:extLst>
          </p:cNvPr>
          <p:cNvSpPr>
            <a:spLocks noGrp="1"/>
          </p:cNvSpPr>
          <p:nvPr>
            <p:ph type="title"/>
          </p:nvPr>
        </p:nvSpPr>
        <p:spPr>
          <a:xfrm>
            <a:off x="1257300" y="547688"/>
            <a:ext cx="15773400" cy="1702220"/>
          </a:xfrm>
        </p:spPr>
        <p:txBody>
          <a:bodyPr/>
          <a:lstStyle/>
          <a:p>
            <a:r>
              <a:rPr lang="en-US"/>
              <a:t>Click to edit Master title style</a:t>
            </a:r>
          </a:p>
        </p:txBody>
      </p:sp>
      <p:sp>
        <p:nvSpPr>
          <p:cNvPr id="5" name="Date Placeholder 4">
            <a:extLst>
              <a:ext uri="{FF2B5EF4-FFF2-40B4-BE49-F238E27FC236}">
                <a16:creationId xmlns:a16="http://schemas.microsoft.com/office/drawing/2014/main" id="{214CC513-A71E-CF2D-0851-6BFB93D7F36A}"/>
              </a:ext>
            </a:extLst>
          </p:cNvPr>
          <p:cNvSpPr>
            <a:spLocks noGrp="1"/>
          </p:cNvSpPr>
          <p:nvPr>
            <p:ph type="dt" sz="half" idx="10"/>
          </p:nvPr>
        </p:nvSpPr>
        <p:spPr/>
        <p:txBody>
          <a:bodyPr/>
          <a:lstStyle/>
          <a:p>
            <a:fld id="{C4267B71-CF98-7740-B3B0-6ADE3451554F}" type="datetimeFigureOut">
              <a:rPr lang="en-US" smtClean="0"/>
              <a:t>4/8/25</a:t>
            </a:fld>
            <a:endParaRPr lang="en-US"/>
          </a:p>
        </p:txBody>
      </p:sp>
      <p:sp>
        <p:nvSpPr>
          <p:cNvPr id="6" name="Footer Placeholder 5">
            <a:extLst>
              <a:ext uri="{FF2B5EF4-FFF2-40B4-BE49-F238E27FC236}">
                <a16:creationId xmlns:a16="http://schemas.microsoft.com/office/drawing/2014/main" id="{7B9188AB-F681-6D85-4752-122199985B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7E523D-8108-CF34-87A9-5270AD395E9B}"/>
              </a:ext>
            </a:extLst>
          </p:cNvPr>
          <p:cNvSpPr>
            <a:spLocks noGrp="1"/>
          </p:cNvSpPr>
          <p:nvPr>
            <p:ph type="sldNum" sz="quarter" idx="12"/>
          </p:nvPr>
        </p:nvSpPr>
        <p:spPr/>
        <p:txBody>
          <a:bodyPr/>
          <a:lstStyle/>
          <a:p>
            <a:fld id="{F1420DC1-CF03-3143-A259-F048D6FF886F}" type="slidenum">
              <a:rPr lang="en-US" smtClean="0"/>
              <a:t>‹#›</a:t>
            </a:fld>
            <a:endParaRPr lang="en-US"/>
          </a:p>
        </p:txBody>
      </p:sp>
      <p:sp>
        <p:nvSpPr>
          <p:cNvPr id="23" name="Text Placeholder 2">
            <a:extLst>
              <a:ext uri="{FF2B5EF4-FFF2-40B4-BE49-F238E27FC236}">
                <a16:creationId xmlns:a16="http://schemas.microsoft.com/office/drawing/2014/main" id="{AA765EC0-9375-B674-226D-9774F69F572C}"/>
              </a:ext>
            </a:extLst>
          </p:cNvPr>
          <p:cNvSpPr>
            <a:spLocks noGrp="1"/>
          </p:cNvSpPr>
          <p:nvPr>
            <p:ph idx="1"/>
          </p:nvPr>
        </p:nvSpPr>
        <p:spPr>
          <a:xfrm>
            <a:off x="1257300" y="2446513"/>
            <a:ext cx="3605343" cy="6630545"/>
          </a:xfrm>
          <a:prstGeom prst="rect">
            <a:avLst/>
          </a:prstGeom>
        </p:spPr>
        <p:txBody>
          <a:bodyPr vert="horz" lIns="0" tIns="0" rIns="0" bIns="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2">
            <a:extLst>
              <a:ext uri="{FF2B5EF4-FFF2-40B4-BE49-F238E27FC236}">
                <a16:creationId xmlns:a16="http://schemas.microsoft.com/office/drawing/2014/main" id="{F92F579B-167C-D7E2-ABCE-FBA1B6EF0B19}"/>
              </a:ext>
            </a:extLst>
          </p:cNvPr>
          <p:cNvSpPr>
            <a:spLocks noGrp="1"/>
          </p:cNvSpPr>
          <p:nvPr>
            <p:ph idx="13"/>
          </p:nvPr>
        </p:nvSpPr>
        <p:spPr>
          <a:xfrm>
            <a:off x="5326380" y="2446513"/>
            <a:ext cx="3605343" cy="6630545"/>
          </a:xfrm>
          <a:prstGeom prst="rect">
            <a:avLst/>
          </a:prstGeom>
        </p:spPr>
        <p:txBody>
          <a:bodyPr vert="horz" lIns="0" tIns="0" rIns="0" bIns="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2">
            <a:extLst>
              <a:ext uri="{FF2B5EF4-FFF2-40B4-BE49-F238E27FC236}">
                <a16:creationId xmlns:a16="http://schemas.microsoft.com/office/drawing/2014/main" id="{463B1FA3-D55C-0EDF-C5C2-26351E58B2C6}"/>
              </a:ext>
            </a:extLst>
          </p:cNvPr>
          <p:cNvSpPr>
            <a:spLocks noGrp="1"/>
          </p:cNvSpPr>
          <p:nvPr>
            <p:ph idx="14"/>
          </p:nvPr>
        </p:nvSpPr>
        <p:spPr>
          <a:xfrm>
            <a:off x="13464540" y="2446513"/>
            <a:ext cx="3605343" cy="6630545"/>
          </a:xfrm>
          <a:prstGeom prst="rect">
            <a:avLst/>
          </a:prstGeom>
        </p:spPr>
        <p:txBody>
          <a:bodyPr vert="horz" lIns="0" tIns="0" rIns="0" bIns="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2">
            <a:extLst>
              <a:ext uri="{FF2B5EF4-FFF2-40B4-BE49-F238E27FC236}">
                <a16:creationId xmlns:a16="http://schemas.microsoft.com/office/drawing/2014/main" id="{5C9A9BD8-60CD-45C3-5AE5-FDE809C8B186}"/>
              </a:ext>
            </a:extLst>
          </p:cNvPr>
          <p:cNvSpPr>
            <a:spLocks noGrp="1"/>
          </p:cNvSpPr>
          <p:nvPr>
            <p:ph idx="15"/>
          </p:nvPr>
        </p:nvSpPr>
        <p:spPr>
          <a:xfrm>
            <a:off x="9395460" y="2446513"/>
            <a:ext cx="3605343" cy="6630545"/>
          </a:xfrm>
          <a:prstGeom prst="rect">
            <a:avLst/>
          </a:prstGeom>
        </p:spPr>
        <p:txBody>
          <a:bodyPr vert="horz" lIns="0" tIns="0" rIns="0" bIns="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01917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our Content_Head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ED3CA-D6D7-C20F-4EF4-38801D7F4369}"/>
              </a:ext>
            </a:extLst>
          </p:cNvPr>
          <p:cNvSpPr>
            <a:spLocks noGrp="1"/>
          </p:cNvSpPr>
          <p:nvPr>
            <p:ph type="title"/>
          </p:nvPr>
        </p:nvSpPr>
        <p:spPr>
          <a:xfrm>
            <a:off x="1257300" y="547688"/>
            <a:ext cx="15773400" cy="1702220"/>
          </a:xfrm>
        </p:spPr>
        <p:txBody>
          <a:bodyPr/>
          <a:lstStyle/>
          <a:p>
            <a:r>
              <a:rPr lang="en-US"/>
              <a:t>Click to edit Master title style</a:t>
            </a:r>
          </a:p>
        </p:txBody>
      </p:sp>
      <p:sp>
        <p:nvSpPr>
          <p:cNvPr id="5" name="Date Placeholder 4">
            <a:extLst>
              <a:ext uri="{FF2B5EF4-FFF2-40B4-BE49-F238E27FC236}">
                <a16:creationId xmlns:a16="http://schemas.microsoft.com/office/drawing/2014/main" id="{214CC513-A71E-CF2D-0851-6BFB93D7F36A}"/>
              </a:ext>
            </a:extLst>
          </p:cNvPr>
          <p:cNvSpPr>
            <a:spLocks noGrp="1"/>
          </p:cNvSpPr>
          <p:nvPr>
            <p:ph type="dt" sz="half" idx="10"/>
          </p:nvPr>
        </p:nvSpPr>
        <p:spPr/>
        <p:txBody>
          <a:bodyPr/>
          <a:lstStyle/>
          <a:p>
            <a:fld id="{C4267B71-CF98-7740-B3B0-6ADE3451554F}" type="datetimeFigureOut">
              <a:rPr lang="en-US" smtClean="0"/>
              <a:t>4/8/25</a:t>
            </a:fld>
            <a:endParaRPr lang="en-US"/>
          </a:p>
        </p:txBody>
      </p:sp>
      <p:sp>
        <p:nvSpPr>
          <p:cNvPr id="6" name="Footer Placeholder 5">
            <a:extLst>
              <a:ext uri="{FF2B5EF4-FFF2-40B4-BE49-F238E27FC236}">
                <a16:creationId xmlns:a16="http://schemas.microsoft.com/office/drawing/2014/main" id="{7B9188AB-F681-6D85-4752-122199985B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7E523D-8108-CF34-87A9-5270AD395E9B}"/>
              </a:ext>
            </a:extLst>
          </p:cNvPr>
          <p:cNvSpPr>
            <a:spLocks noGrp="1"/>
          </p:cNvSpPr>
          <p:nvPr>
            <p:ph type="sldNum" sz="quarter" idx="12"/>
          </p:nvPr>
        </p:nvSpPr>
        <p:spPr/>
        <p:txBody>
          <a:bodyPr/>
          <a:lstStyle/>
          <a:p>
            <a:fld id="{F1420DC1-CF03-3143-A259-F048D6FF886F}" type="slidenum">
              <a:rPr lang="en-US" smtClean="0"/>
              <a:t>‹#›</a:t>
            </a:fld>
            <a:endParaRPr lang="en-US"/>
          </a:p>
        </p:txBody>
      </p:sp>
      <p:sp>
        <p:nvSpPr>
          <p:cNvPr id="23" name="Text Placeholder 2">
            <a:extLst>
              <a:ext uri="{FF2B5EF4-FFF2-40B4-BE49-F238E27FC236}">
                <a16:creationId xmlns:a16="http://schemas.microsoft.com/office/drawing/2014/main" id="{AA765EC0-9375-B674-226D-9774F69F572C}"/>
              </a:ext>
            </a:extLst>
          </p:cNvPr>
          <p:cNvSpPr>
            <a:spLocks noGrp="1"/>
          </p:cNvSpPr>
          <p:nvPr>
            <p:ph idx="1"/>
          </p:nvPr>
        </p:nvSpPr>
        <p:spPr>
          <a:xfrm>
            <a:off x="1257300" y="3252655"/>
            <a:ext cx="3605343" cy="6059537"/>
          </a:xfrm>
          <a:prstGeom prst="rect">
            <a:avLst/>
          </a:prstGeom>
        </p:spPr>
        <p:txBody>
          <a:bodyPr vert="horz" lIns="0" tIns="0" rIns="0" bIns="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2">
            <a:extLst>
              <a:ext uri="{FF2B5EF4-FFF2-40B4-BE49-F238E27FC236}">
                <a16:creationId xmlns:a16="http://schemas.microsoft.com/office/drawing/2014/main" id="{F92F579B-167C-D7E2-ABCE-FBA1B6EF0B19}"/>
              </a:ext>
            </a:extLst>
          </p:cNvPr>
          <p:cNvSpPr>
            <a:spLocks noGrp="1"/>
          </p:cNvSpPr>
          <p:nvPr>
            <p:ph idx="13"/>
          </p:nvPr>
        </p:nvSpPr>
        <p:spPr>
          <a:xfrm>
            <a:off x="5326380" y="3252655"/>
            <a:ext cx="3605343" cy="6059537"/>
          </a:xfrm>
          <a:prstGeom prst="rect">
            <a:avLst/>
          </a:prstGeom>
        </p:spPr>
        <p:txBody>
          <a:bodyPr vert="horz" lIns="0" tIns="0" rIns="0" bIns="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2">
            <a:extLst>
              <a:ext uri="{FF2B5EF4-FFF2-40B4-BE49-F238E27FC236}">
                <a16:creationId xmlns:a16="http://schemas.microsoft.com/office/drawing/2014/main" id="{463B1FA3-D55C-0EDF-C5C2-26351E58B2C6}"/>
              </a:ext>
            </a:extLst>
          </p:cNvPr>
          <p:cNvSpPr>
            <a:spLocks noGrp="1"/>
          </p:cNvSpPr>
          <p:nvPr>
            <p:ph idx="14"/>
          </p:nvPr>
        </p:nvSpPr>
        <p:spPr>
          <a:xfrm>
            <a:off x="13464540" y="3252655"/>
            <a:ext cx="3605343" cy="6059537"/>
          </a:xfrm>
          <a:prstGeom prst="rect">
            <a:avLst/>
          </a:prstGeom>
        </p:spPr>
        <p:txBody>
          <a:bodyPr vert="horz" lIns="0" tIns="0" rIns="0" bIns="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2">
            <a:extLst>
              <a:ext uri="{FF2B5EF4-FFF2-40B4-BE49-F238E27FC236}">
                <a16:creationId xmlns:a16="http://schemas.microsoft.com/office/drawing/2014/main" id="{5C9A9BD8-60CD-45C3-5AE5-FDE809C8B186}"/>
              </a:ext>
            </a:extLst>
          </p:cNvPr>
          <p:cNvSpPr>
            <a:spLocks noGrp="1"/>
          </p:cNvSpPr>
          <p:nvPr>
            <p:ph idx="15"/>
          </p:nvPr>
        </p:nvSpPr>
        <p:spPr>
          <a:xfrm>
            <a:off x="9395460" y="3252655"/>
            <a:ext cx="3605343" cy="6059537"/>
          </a:xfrm>
          <a:prstGeom prst="rect">
            <a:avLst/>
          </a:prstGeom>
        </p:spPr>
        <p:txBody>
          <a:bodyPr vert="horz" lIns="0" tIns="0" rIns="0" bIns="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438DF3A2-7D9F-D3CF-A193-B4ADD5A8EADE}"/>
              </a:ext>
            </a:extLst>
          </p:cNvPr>
          <p:cNvSpPr>
            <a:spLocks noGrp="1"/>
          </p:cNvSpPr>
          <p:nvPr>
            <p:ph type="body" sz="quarter" idx="16" hasCustomPrompt="1"/>
          </p:nvPr>
        </p:nvSpPr>
        <p:spPr>
          <a:xfrm>
            <a:off x="1257299" y="2261085"/>
            <a:ext cx="3605343" cy="602226"/>
          </a:xfrm>
        </p:spPr>
        <p:txBody>
          <a:bodyPr>
            <a:noAutofit/>
          </a:bodyPr>
          <a:lstStyle>
            <a:lvl1pPr marL="16670" indent="0" algn="l">
              <a:buNone/>
              <a:defRPr sz="3000" b="1" i="0">
                <a:solidFill>
                  <a:schemeClr val="accent1"/>
                </a:solidFill>
                <a:latin typeface="Fieldwork 06 Geo Bold" pitchFamily="2" charset="77"/>
                <a:cs typeface="Poppins Medium" pitchFamily="2" charset="77"/>
              </a:defRPr>
            </a:lvl1pPr>
            <a:lvl2pPr marL="259556" indent="0">
              <a:buNone/>
              <a:defRPr>
                <a:solidFill>
                  <a:schemeClr val="accent4"/>
                </a:solidFill>
              </a:defRPr>
            </a:lvl2pPr>
            <a:lvl3pPr marL="519113" indent="0">
              <a:buNone/>
              <a:defRPr>
                <a:solidFill>
                  <a:schemeClr val="accent4"/>
                </a:solidFill>
              </a:defRPr>
            </a:lvl3pPr>
            <a:lvl4pPr marL="778668" indent="0">
              <a:buNone/>
              <a:defRPr>
                <a:solidFill>
                  <a:schemeClr val="accent4"/>
                </a:solidFill>
              </a:defRPr>
            </a:lvl4pPr>
            <a:lvl5pPr marL="1038225" indent="0">
              <a:buNone/>
              <a:defRPr>
                <a:solidFill>
                  <a:schemeClr val="accent4"/>
                </a:solidFill>
              </a:defRPr>
            </a:lvl5pPr>
          </a:lstStyle>
          <a:p>
            <a:pPr lvl="0"/>
            <a:r>
              <a:rPr lang="en-US"/>
              <a:t>Subhead Goes Here</a:t>
            </a:r>
          </a:p>
        </p:txBody>
      </p:sp>
      <p:sp>
        <p:nvSpPr>
          <p:cNvPr id="11" name="Text Placeholder 2">
            <a:extLst>
              <a:ext uri="{FF2B5EF4-FFF2-40B4-BE49-F238E27FC236}">
                <a16:creationId xmlns:a16="http://schemas.microsoft.com/office/drawing/2014/main" id="{41A5164D-5785-0B8B-F516-C0B8480952BA}"/>
              </a:ext>
            </a:extLst>
          </p:cNvPr>
          <p:cNvSpPr>
            <a:spLocks noGrp="1"/>
          </p:cNvSpPr>
          <p:nvPr>
            <p:ph type="body" sz="quarter" idx="17" hasCustomPrompt="1"/>
          </p:nvPr>
        </p:nvSpPr>
        <p:spPr>
          <a:xfrm>
            <a:off x="5274129" y="2261085"/>
            <a:ext cx="3605343" cy="602226"/>
          </a:xfrm>
        </p:spPr>
        <p:txBody>
          <a:bodyPr>
            <a:noAutofit/>
          </a:bodyPr>
          <a:lstStyle>
            <a:lvl1pPr marL="16670" indent="0" algn="l">
              <a:buNone/>
              <a:defRPr sz="3000" b="1" i="0">
                <a:solidFill>
                  <a:schemeClr val="accent1"/>
                </a:solidFill>
                <a:latin typeface="Fieldwork 06 Geo Bold" pitchFamily="2" charset="77"/>
                <a:cs typeface="Poppins Medium" pitchFamily="2" charset="77"/>
              </a:defRPr>
            </a:lvl1pPr>
            <a:lvl2pPr marL="259556" indent="0">
              <a:buNone/>
              <a:defRPr>
                <a:solidFill>
                  <a:schemeClr val="accent4"/>
                </a:solidFill>
              </a:defRPr>
            </a:lvl2pPr>
            <a:lvl3pPr marL="519113" indent="0">
              <a:buNone/>
              <a:defRPr>
                <a:solidFill>
                  <a:schemeClr val="accent4"/>
                </a:solidFill>
              </a:defRPr>
            </a:lvl3pPr>
            <a:lvl4pPr marL="778668" indent="0">
              <a:buNone/>
              <a:defRPr>
                <a:solidFill>
                  <a:schemeClr val="accent4"/>
                </a:solidFill>
              </a:defRPr>
            </a:lvl4pPr>
            <a:lvl5pPr marL="1038225" indent="0">
              <a:buNone/>
              <a:defRPr>
                <a:solidFill>
                  <a:schemeClr val="accent4"/>
                </a:solidFill>
              </a:defRPr>
            </a:lvl5pPr>
          </a:lstStyle>
          <a:p>
            <a:pPr lvl="0"/>
            <a:r>
              <a:rPr lang="en-US"/>
              <a:t>Subhead Goes Here</a:t>
            </a:r>
          </a:p>
        </p:txBody>
      </p:sp>
      <p:sp>
        <p:nvSpPr>
          <p:cNvPr id="12" name="Text Placeholder 2">
            <a:extLst>
              <a:ext uri="{FF2B5EF4-FFF2-40B4-BE49-F238E27FC236}">
                <a16:creationId xmlns:a16="http://schemas.microsoft.com/office/drawing/2014/main" id="{F012A54E-CD94-4B81-C887-63DB211BD589}"/>
              </a:ext>
            </a:extLst>
          </p:cNvPr>
          <p:cNvSpPr>
            <a:spLocks noGrp="1"/>
          </p:cNvSpPr>
          <p:nvPr>
            <p:ph type="body" sz="quarter" idx="18" hasCustomPrompt="1"/>
          </p:nvPr>
        </p:nvSpPr>
        <p:spPr>
          <a:xfrm>
            <a:off x="9330146" y="2261085"/>
            <a:ext cx="3605343" cy="602226"/>
          </a:xfrm>
        </p:spPr>
        <p:txBody>
          <a:bodyPr>
            <a:noAutofit/>
          </a:bodyPr>
          <a:lstStyle>
            <a:lvl1pPr marL="16670" indent="0" algn="l">
              <a:buNone/>
              <a:defRPr sz="3000" b="1" i="0">
                <a:solidFill>
                  <a:schemeClr val="accent1"/>
                </a:solidFill>
                <a:latin typeface="Fieldwork 06 Geo Bold" pitchFamily="2" charset="77"/>
                <a:cs typeface="Poppins Medium" pitchFamily="2" charset="77"/>
              </a:defRPr>
            </a:lvl1pPr>
            <a:lvl2pPr marL="259556" indent="0">
              <a:buNone/>
              <a:defRPr>
                <a:solidFill>
                  <a:schemeClr val="accent4"/>
                </a:solidFill>
              </a:defRPr>
            </a:lvl2pPr>
            <a:lvl3pPr marL="519113" indent="0">
              <a:buNone/>
              <a:defRPr>
                <a:solidFill>
                  <a:schemeClr val="accent4"/>
                </a:solidFill>
              </a:defRPr>
            </a:lvl3pPr>
            <a:lvl4pPr marL="778668" indent="0">
              <a:buNone/>
              <a:defRPr>
                <a:solidFill>
                  <a:schemeClr val="accent4"/>
                </a:solidFill>
              </a:defRPr>
            </a:lvl4pPr>
            <a:lvl5pPr marL="1038225" indent="0">
              <a:buNone/>
              <a:defRPr>
                <a:solidFill>
                  <a:schemeClr val="accent4"/>
                </a:solidFill>
              </a:defRPr>
            </a:lvl5pPr>
          </a:lstStyle>
          <a:p>
            <a:pPr lvl="0"/>
            <a:r>
              <a:rPr lang="en-US"/>
              <a:t>Subhead Goes Here</a:t>
            </a:r>
          </a:p>
        </p:txBody>
      </p:sp>
      <p:sp>
        <p:nvSpPr>
          <p:cNvPr id="13" name="Text Placeholder 2">
            <a:extLst>
              <a:ext uri="{FF2B5EF4-FFF2-40B4-BE49-F238E27FC236}">
                <a16:creationId xmlns:a16="http://schemas.microsoft.com/office/drawing/2014/main" id="{F980046B-816F-02BF-48EF-3D8F19DC9DFA}"/>
              </a:ext>
            </a:extLst>
          </p:cNvPr>
          <p:cNvSpPr>
            <a:spLocks noGrp="1"/>
          </p:cNvSpPr>
          <p:nvPr>
            <p:ph type="body" sz="quarter" idx="19" hasCustomPrompt="1"/>
          </p:nvPr>
        </p:nvSpPr>
        <p:spPr>
          <a:xfrm>
            <a:off x="13444946" y="2261085"/>
            <a:ext cx="3605343" cy="602226"/>
          </a:xfrm>
        </p:spPr>
        <p:txBody>
          <a:bodyPr>
            <a:noAutofit/>
          </a:bodyPr>
          <a:lstStyle>
            <a:lvl1pPr marL="16670" indent="0" algn="l">
              <a:buNone/>
              <a:defRPr sz="3000" b="1" i="0">
                <a:solidFill>
                  <a:schemeClr val="accent1"/>
                </a:solidFill>
                <a:latin typeface="Fieldwork 06 Geo Bold" pitchFamily="2" charset="77"/>
                <a:cs typeface="Poppins Medium" pitchFamily="2" charset="77"/>
              </a:defRPr>
            </a:lvl1pPr>
            <a:lvl2pPr marL="259556" indent="0">
              <a:buNone/>
              <a:defRPr>
                <a:solidFill>
                  <a:schemeClr val="accent4"/>
                </a:solidFill>
              </a:defRPr>
            </a:lvl2pPr>
            <a:lvl3pPr marL="519113" indent="0">
              <a:buNone/>
              <a:defRPr>
                <a:solidFill>
                  <a:schemeClr val="accent4"/>
                </a:solidFill>
              </a:defRPr>
            </a:lvl3pPr>
            <a:lvl4pPr marL="778668" indent="0">
              <a:buNone/>
              <a:defRPr>
                <a:solidFill>
                  <a:schemeClr val="accent4"/>
                </a:solidFill>
              </a:defRPr>
            </a:lvl4pPr>
            <a:lvl5pPr marL="1038225" indent="0">
              <a:buNone/>
              <a:defRPr>
                <a:solidFill>
                  <a:schemeClr val="accent4"/>
                </a:solidFill>
              </a:defRPr>
            </a:lvl5pPr>
          </a:lstStyle>
          <a:p>
            <a:pPr lvl="0"/>
            <a:r>
              <a:rPr lang="en-US"/>
              <a:t>Subhead Goes Here</a:t>
            </a:r>
          </a:p>
        </p:txBody>
      </p:sp>
    </p:spTree>
    <p:extLst>
      <p:ext uri="{BB962C8B-B14F-4D97-AF65-F5344CB8AC3E}">
        <p14:creationId xmlns:p14="http://schemas.microsoft.com/office/powerpoint/2010/main" val="38629343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Accent_Gray">
    <p:spTree>
      <p:nvGrpSpPr>
        <p:cNvPr id="1" name=""/>
        <p:cNvGrpSpPr/>
        <p:nvPr/>
      </p:nvGrpSpPr>
      <p:grpSpPr>
        <a:xfrm>
          <a:off x="0" y="0"/>
          <a:ext cx="0" cy="0"/>
          <a:chOff x="0" y="0"/>
          <a:chExt cx="0" cy="0"/>
        </a:xfrm>
      </p:grpSpPr>
      <p:pic>
        <p:nvPicPr>
          <p:cNvPr id="10" name="Picture 9" descr="A model of a building&#10;&#10;Description automatically generated with low confidence">
            <a:extLst>
              <a:ext uri="{FF2B5EF4-FFF2-40B4-BE49-F238E27FC236}">
                <a16:creationId xmlns:a16="http://schemas.microsoft.com/office/drawing/2014/main" id="{2E31F505-D81B-5910-FD6D-EAD23B9E508B}"/>
              </a:ext>
            </a:extLst>
          </p:cNvPr>
          <p:cNvPicPr>
            <a:picLocks noChangeAspect="1"/>
          </p:cNvPicPr>
          <p:nvPr userDrawn="1"/>
        </p:nvPicPr>
        <p:blipFill rotWithShape="1">
          <a:blip r:embed="rId2" cstate="screen">
            <a:alphaModFix amt="33000"/>
            <a:duotone>
              <a:prstClr val="black"/>
              <a:schemeClr val="tx2">
                <a:tint val="45000"/>
                <a:satMod val="400000"/>
              </a:schemeClr>
            </a:duotone>
            <a:extLst>
              <a:ext uri="{28A0092B-C50C-407E-A947-70E740481C1C}">
                <a14:useLocalDpi xmlns:a14="http://schemas.microsoft.com/office/drawing/2010/main" val="0"/>
              </a:ext>
            </a:extLst>
          </a:blip>
          <a:srcRect l="22395" r="29167" b="7222"/>
          <a:stretch/>
        </p:blipFill>
        <p:spPr>
          <a:xfrm>
            <a:off x="0" y="0"/>
            <a:ext cx="8858250" cy="9544050"/>
          </a:xfrm>
          <a:prstGeom prst="rect">
            <a:avLst/>
          </a:prstGeom>
        </p:spPr>
      </p:pic>
      <p:pic>
        <p:nvPicPr>
          <p:cNvPr id="11" name="Picture 10" descr="A picture containing night sky&#10;&#10;Description automatically generated">
            <a:extLst>
              <a:ext uri="{FF2B5EF4-FFF2-40B4-BE49-F238E27FC236}">
                <a16:creationId xmlns:a16="http://schemas.microsoft.com/office/drawing/2014/main" id="{75C09682-ED69-F988-C713-97AA43B2A93D}"/>
              </a:ext>
            </a:extLst>
          </p:cNvPr>
          <p:cNvPicPr>
            <a:picLocks noChangeAspect="1"/>
          </p:cNvPicPr>
          <p:nvPr userDrawn="1"/>
        </p:nvPicPr>
        <p:blipFill rotWithShape="1">
          <a:blip r:embed="rId3" cstate="screen">
            <a:alphaModFix amt="27000"/>
            <a:extLst>
              <a:ext uri="{28A0092B-C50C-407E-A947-70E740481C1C}">
                <a14:useLocalDpi xmlns:a14="http://schemas.microsoft.com/office/drawing/2010/main" val="0"/>
              </a:ext>
            </a:extLst>
          </a:blip>
          <a:srcRect t="7812" r="51524" b="13437"/>
          <a:stretch/>
        </p:blipFill>
        <p:spPr>
          <a:xfrm>
            <a:off x="0" y="-36576"/>
            <a:ext cx="8865396" cy="9601200"/>
          </a:xfrm>
          <a:prstGeom prst="rect">
            <a:avLst/>
          </a:prstGeom>
        </p:spPr>
      </p:pic>
      <p:sp>
        <p:nvSpPr>
          <p:cNvPr id="6" name="Content Placeholder 5">
            <a:extLst>
              <a:ext uri="{FF2B5EF4-FFF2-40B4-BE49-F238E27FC236}">
                <a16:creationId xmlns:a16="http://schemas.microsoft.com/office/drawing/2014/main" id="{9377F825-5204-0D28-F140-B4DE5BC6C9D0}"/>
              </a:ext>
            </a:extLst>
          </p:cNvPr>
          <p:cNvSpPr>
            <a:spLocks noGrp="1"/>
          </p:cNvSpPr>
          <p:nvPr>
            <p:ph sz="quarter" idx="4"/>
          </p:nvPr>
        </p:nvSpPr>
        <p:spPr>
          <a:xfrm>
            <a:off x="9686925" y="1800226"/>
            <a:ext cx="7346157" cy="74842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BF0626-1971-4833-FCD6-3F090FE97E36}"/>
              </a:ext>
            </a:extLst>
          </p:cNvPr>
          <p:cNvSpPr>
            <a:spLocks noGrp="1"/>
          </p:cNvSpPr>
          <p:nvPr>
            <p:ph type="dt" sz="half" idx="10"/>
          </p:nvPr>
        </p:nvSpPr>
        <p:spPr/>
        <p:txBody>
          <a:bodyPr/>
          <a:lstStyle/>
          <a:p>
            <a:fld id="{C4267B71-CF98-7740-B3B0-6ADE3451554F}" type="datetimeFigureOut">
              <a:rPr lang="en-US" smtClean="0"/>
              <a:t>4/8/25</a:t>
            </a:fld>
            <a:endParaRPr lang="en-US"/>
          </a:p>
        </p:txBody>
      </p:sp>
      <p:sp>
        <p:nvSpPr>
          <p:cNvPr id="8" name="Footer Placeholder 7">
            <a:extLst>
              <a:ext uri="{FF2B5EF4-FFF2-40B4-BE49-F238E27FC236}">
                <a16:creationId xmlns:a16="http://schemas.microsoft.com/office/drawing/2014/main" id="{0C21BB1A-78FB-965F-F163-BFD0F41C7A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C622F5-915E-DC6F-CEFB-D475E9753C33}"/>
              </a:ext>
            </a:extLst>
          </p:cNvPr>
          <p:cNvSpPr>
            <a:spLocks noGrp="1"/>
          </p:cNvSpPr>
          <p:nvPr>
            <p:ph type="sldNum" sz="quarter" idx="12"/>
          </p:nvPr>
        </p:nvSpPr>
        <p:spPr/>
        <p:txBody>
          <a:bodyPr/>
          <a:lstStyle/>
          <a:p>
            <a:fld id="{F1420DC1-CF03-3143-A259-F048D6FF886F}" type="slidenum">
              <a:rPr lang="en-US" smtClean="0"/>
              <a:t>‹#›</a:t>
            </a:fld>
            <a:endParaRPr lang="en-US"/>
          </a:p>
        </p:txBody>
      </p:sp>
      <p:sp>
        <p:nvSpPr>
          <p:cNvPr id="2" name="Title 1">
            <a:extLst>
              <a:ext uri="{FF2B5EF4-FFF2-40B4-BE49-F238E27FC236}">
                <a16:creationId xmlns:a16="http://schemas.microsoft.com/office/drawing/2014/main" id="{DC36029D-1AEA-8A7C-EB86-B589A425464E}"/>
              </a:ext>
            </a:extLst>
          </p:cNvPr>
          <p:cNvSpPr>
            <a:spLocks noGrp="1"/>
          </p:cNvSpPr>
          <p:nvPr>
            <p:ph type="title"/>
          </p:nvPr>
        </p:nvSpPr>
        <p:spPr>
          <a:xfrm>
            <a:off x="1259683" y="547688"/>
            <a:ext cx="6176963" cy="8153400"/>
          </a:xfrm>
        </p:spPr>
        <p:txBody>
          <a:bodyPr/>
          <a:lstStyle/>
          <a:p>
            <a:r>
              <a:rPr lang="en-US"/>
              <a:t>Click to edit Master title style</a:t>
            </a:r>
          </a:p>
        </p:txBody>
      </p:sp>
    </p:spTree>
    <p:extLst>
      <p:ext uri="{BB962C8B-B14F-4D97-AF65-F5344CB8AC3E}">
        <p14:creationId xmlns:p14="http://schemas.microsoft.com/office/powerpoint/2010/main" val="12639700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Accent_Go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CF92AE5-ECFA-FE9A-A7DF-903DBFB16330}"/>
              </a:ext>
            </a:extLst>
          </p:cNvPr>
          <p:cNvSpPr/>
          <p:nvPr userDrawn="1"/>
        </p:nvSpPr>
        <p:spPr>
          <a:xfrm>
            <a:off x="0" y="0"/>
            <a:ext cx="8858250" cy="95440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pic>
        <p:nvPicPr>
          <p:cNvPr id="12" name="Picture 11" descr="A model of a building&#10;&#10;Description automatically generated with low confidence">
            <a:extLst>
              <a:ext uri="{FF2B5EF4-FFF2-40B4-BE49-F238E27FC236}">
                <a16:creationId xmlns:a16="http://schemas.microsoft.com/office/drawing/2014/main" id="{28AE518D-5340-D92E-666B-1B8884EEF6BC}"/>
              </a:ext>
            </a:extLst>
          </p:cNvPr>
          <p:cNvPicPr>
            <a:picLocks noChangeAspect="1"/>
          </p:cNvPicPr>
          <p:nvPr userDrawn="1"/>
        </p:nvPicPr>
        <p:blipFill rotWithShape="1">
          <a:blip r:embed="rId2" cstate="screen">
            <a:alphaModFix amt="33000"/>
            <a:duotone>
              <a:prstClr val="black"/>
              <a:schemeClr val="tx2">
                <a:tint val="45000"/>
                <a:satMod val="400000"/>
              </a:schemeClr>
            </a:duotone>
            <a:extLst>
              <a:ext uri="{28A0092B-C50C-407E-A947-70E740481C1C}">
                <a14:useLocalDpi xmlns:a14="http://schemas.microsoft.com/office/drawing/2010/main" val="0"/>
              </a:ext>
            </a:extLst>
          </a:blip>
          <a:srcRect l="22395" r="29167" b="7222"/>
          <a:stretch/>
        </p:blipFill>
        <p:spPr>
          <a:xfrm>
            <a:off x="0" y="0"/>
            <a:ext cx="8858250" cy="9544050"/>
          </a:xfrm>
          <a:prstGeom prst="rect">
            <a:avLst/>
          </a:prstGeom>
        </p:spPr>
      </p:pic>
      <p:pic>
        <p:nvPicPr>
          <p:cNvPr id="13" name="Picture 12" descr="A picture containing night sky&#10;&#10;Description automatically generated">
            <a:extLst>
              <a:ext uri="{FF2B5EF4-FFF2-40B4-BE49-F238E27FC236}">
                <a16:creationId xmlns:a16="http://schemas.microsoft.com/office/drawing/2014/main" id="{09787308-3879-DD82-58AE-54517D959253}"/>
              </a:ext>
            </a:extLst>
          </p:cNvPr>
          <p:cNvPicPr>
            <a:picLocks noChangeAspect="1"/>
          </p:cNvPicPr>
          <p:nvPr userDrawn="1"/>
        </p:nvPicPr>
        <p:blipFill rotWithShape="1">
          <a:blip r:embed="rId3" cstate="screen">
            <a:alphaModFix amt="6000"/>
            <a:extLst>
              <a:ext uri="{28A0092B-C50C-407E-A947-70E740481C1C}">
                <a14:useLocalDpi xmlns:a14="http://schemas.microsoft.com/office/drawing/2010/main" val="0"/>
              </a:ext>
            </a:extLst>
          </a:blip>
          <a:srcRect t="7812" r="51524" b="13437"/>
          <a:stretch/>
        </p:blipFill>
        <p:spPr>
          <a:xfrm>
            <a:off x="0" y="-36576"/>
            <a:ext cx="8865396" cy="9601200"/>
          </a:xfrm>
          <a:prstGeom prst="rect">
            <a:avLst/>
          </a:prstGeom>
        </p:spPr>
      </p:pic>
      <p:sp>
        <p:nvSpPr>
          <p:cNvPr id="6" name="Content Placeholder 5">
            <a:extLst>
              <a:ext uri="{FF2B5EF4-FFF2-40B4-BE49-F238E27FC236}">
                <a16:creationId xmlns:a16="http://schemas.microsoft.com/office/drawing/2014/main" id="{9377F825-5204-0D28-F140-B4DE5BC6C9D0}"/>
              </a:ext>
            </a:extLst>
          </p:cNvPr>
          <p:cNvSpPr>
            <a:spLocks noGrp="1"/>
          </p:cNvSpPr>
          <p:nvPr>
            <p:ph sz="quarter" idx="4"/>
          </p:nvPr>
        </p:nvSpPr>
        <p:spPr>
          <a:xfrm>
            <a:off x="9686925" y="1800226"/>
            <a:ext cx="7346157" cy="74842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BF0626-1971-4833-FCD6-3F090FE97E36}"/>
              </a:ext>
            </a:extLst>
          </p:cNvPr>
          <p:cNvSpPr>
            <a:spLocks noGrp="1"/>
          </p:cNvSpPr>
          <p:nvPr>
            <p:ph type="dt" sz="half" idx="10"/>
          </p:nvPr>
        </p:nvSpPr>
        <p:spPr/>
        <p:txBody>
          <a:bodyPr/>
          <a:lstStyle/>
          <a:p>
            <a:fld id="{C4267B71-CF98-7740-B3B0-6ADE3451554F}" type="datetimeFigureOut">
              <a:rPr lang="en-US" smtClean="0"/>
              <a:t>4/8/25</a:t>
            </a:fld>
            <a:endParaRPr lang="en-US"/>
          </a:p>
        </p:txBody>
      </p:sp>
      <p:sp>
        <p:nvSpPr>
          <p:cNvPr id="8" name="Footer Placeholder 7">
            <a:extLst>
              <a:ext uri="{FF2B5EF4-FFF2-40B4-BE49-F238E27FC236}">
                <a16:creationId xmlns:a16="http://schemas.microsoft.com/office/drawing/2014/main" id="{0C21BB1A-78FB-965F-F163-BFD0F41C7A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C622F5-915E-DC6F-CEFB-D475E9753C33}"/>
              </a:ext>
            </a:extLst>
          </p:cNvPr>
          <p:cNvSpPr>
            <a:spLocks noGrp="1"/>
          </p:cNvSpPr>
          <p:nvPr>
            <p:ph type="sldNum" sz="quarter" idx="12"/>
          </p:nvPr>
        </p:nvSpPr>
        <p:spPr/>
        <p:txBody>
          <a:bodyPr/>
          <a:lstStyle/>
          <a:p>
            <a:fld id="{F1420DC1-CF03-3143-A259-F048D6FF886F}" type="slidenum">
              <a:rPr lang="en-US" smtClean="0"/>
              <a:t>‹#›</a:t>
            </a:fld>
            <a:endParaRPr lang="en-US"/>
          </a:p>
        </p:txBody>
      </p:sp>
      <p:sp>
        <p:nvSpPr>
          <p:cNvPr id="2" name="Title 1">
            <a:extLst>
              <a:ext uri="{FF2B5EF4-FFF2-40B4-BE49-F238E27FC236}">
                <a16:creationId xmlns:a16="http://schemas.microsoft.com/office/drawing/2014/main" id="{DC36029D-1AEA-8A7C-EB86-B589A425464E}"/>
              </a:ext>
            </a:extLst>
          </p:cNvPr>
          <p:cNvSpPr>
            <a:spLocks noGrp="1"/>
          </p:cNvSpPr>
          <p:nvPr>
            <p:ph type="title"/>
          </p:nvPr>
        </p:nvSpPr>
        <p:spPr>
          <a:xfrm>
            <a:off x="1259683" y="547688"/>
            <a:ext cx="6176963" cy="8153400"/>
          </a:xfrm>
        </p:spPr>
        <p:txBody>
          <a:bodyPr/>
          <a:lstStyle>
            <a:lvl1pPr>
              <a:defRPr>
                <a:solidFill>
                  <a:schemeClr val="accent5"/>
                </a:solidFill>
              </a:defRPr>
            </a:lvl1pPr>
          </a:lstStyle>
          <a:p>
            <a:r>
              <a:rPr lang="en-US"/>
              <a:t>Click to edit Master title style</a:t>
            </a:r>
          </a:p>
        </p:txBody>
      </p:sp>
    </p:spTree>
    <p:extLst>
      <p:ext uri="{BB962C8B-B14F-4D97-AF65-F5344CB8AC3E}">
        <p14:creationId xmlns:p14="http://schemas.microsoft.com/office/powerpoint/2010/main" val="5130149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Accent_DkGra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CF92AE5-ECFA-FE9A-A7DF-903DBFB16330}"/>
              </a:ext>
            </a:extLst>
          </p:cNvPr>
          <p:cNvSpPr/>
          <p:nvPr userDrawn="1"/>
        </p:nvSpPr>
        <p:spPr>
          <a:xfrm>
            <a:off x="0" y="0"/>
            <a:ext cx="8858250" cy="95440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6" name="Content Placeholder 5">
            <a:extLst>
              <a:ext uri="{FF2B5EF4-FFF2-40B4-BE49-F238E27FC236}">
                <a16:creationId xmlns:a16="http://schemas.microsoft.com/office/drawing/2014/main" id="{9377F825-5204-0D28-F140-B4DE5BC6C9D0}"/>
              </a:ext>
            </a:extLst>
          </p:cNvPr>
          <p:cNvSpPr>
            <a:spLocks noGrp="1"/>
          </p:cNvSpPr>
          <p:nvPr>
            <p:ph sz="quarter" idx="4"/>
          </p:nvPr>
        </p:nvSpPr>
        <p:spPr>
          <a:xfrm>
            <a:off x="9686925" y="1800226"/>
            <a:ext cx="7346157" cy="74842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BF0626-1971-4833-FCD6-3F090FE97E36}"/>
              </a:ext>
            </a:extLst>
          </p:cNvPr>
          <p:cNvSpPr>
            <a:spLocks noGrp="1"/>
          </p:cNvSpPr>
          <p:nvPr>
            <p:ph type="dt" sz="half" idx="10"/>
          </p:nvPr>
        </p:nvSpPr>
        <p:spPr/>
        <p:txBody>
          <a:bodyPr/>
          <a:lstStyle/>
          <a:p>
            <a:fld id="{C4267B71-CF98-7740-B3B0-6ADE3451554F}" type="datetimeFigureOut">
              <a:rPr lang="en-US" smtClean="0"/>
              <a:t>4/8/25</a:t>
            </a:fld>
            <a:endParaRPr lang="en-US"/>
          </a:p>
        </p:txBody>
      </p:sp>
      <p:sp>
        <p:nvSpPr>
          <p:cNvPr id="8" name="Footer Placeholder 7">
            <a:extLst>
              <a:ext uri="{FF2B5EF4-FFF2-40B4-BE49-F238E27FC236}">
                <a16:creationId xmlns:a16="http://schemas.microsoft.com/office/drawing/2014/main" id="{0C21BB1A-78FB-965F-F163-BFD0F41C7A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C622F5-915E-DC6F-CEFB-D475E9753C33}"/>
              </a:ext>
            </a:extLst>
          </p:cNvPr>
          <p:cNvSpPr>
            <a:spLocks noGrp="1"/>
          </p:cNvSpPr>
          <p:nvPr>
            <p:ph type="sldNum" sz="quarter" idx="12"/>
          </p:nvPr>
        </p:nvSpPr>
        <p:spPr/>
        <p:txBody>
          <a:bodyPr/>
          <a:lstStyle/>
          <a:p>
            <a:fld id="{F1420DC1-CF03-3143-A259-F048D6FF886F}" type="slidenum">
              <a:rPr lang="en-US" smtClean="0"/>
              <a:t>‹#›</a:t>
            </a:fld>
            <a:endParaRPr lang="en-US"/>
          </a:p>
        </p:txBody>
      </p:sp>
      <p:pic>
        <p:nvPicPr>
          <p:cNvPr id="11" name="Picture 10" descr="A model of a building&#10;&#10;Description automatically generated with low confidence">
            <a:extLst>
              <a:ext uri="{FF2B5EF4-FFF2-40B4-BE49-F238E27FC236}">
                <a16:creationId xmlns:a16="http://schemas.microsoft.com/office/drawing/2014/main" id="{F75AE195-435B-1A66-091B-3D4C8BE580D1}"/>
              </a:ext>
            </a:extLst>
          </p:cNvPr>
          <p:cNvPicPr>
            <a:picLocks noChangeAspect="1"/>
          </p:cNvPicPr>
          <p:nvPr userDrawn="1"/>
        </p:nvPicPr>
        <p:blipFill rotWithShape="1">
          <a:blip r:embed="rId2" cstate="screen">
            <a:alphaModFix amt="33000"/>
            <a:duotone>
              <a:prstClr val="black"/>
              <a:schemeClr val="tx2">
                <a:tint val="45000"/>
                <a:satMod val="400000"/>
              </a:schemeClr>
            </a:duotone>
            <a:extLst>
              <a:ext uri="{28A0092B-C50C-407E-A947-70E740481C1C}">
                <a14:useLocalDpi xmlns:a14="http://schemas.microsoft.com/office/drawing/2010/main" val="0"/>
              </a:ext>
            </a:extLst>
          </a:blip>
          <a:srcRect l="22395" r="29167" b="7222"/>
          <a:stretch/>
        </p:blipFill>
        <p:spPr>
          <a:xfrm>
            <a:off x="-7146" y="14280"/>
            <a:ext cx="8858250" cy="9544050"/>
          </a:xfrm>
          <a:prstGeom prst="rect">
            <a:avLst/>
          </a:prstGeom>
        </p:spPr>
      </p:pic>
      <p:pic>
        <p:nvPicPr>
          <p:cNvPr id="10" name="Picture 9" descr="A picture containing night sky&#10;&#10;Description automatically generated">
            <a:extLst>
              <a:ext uri="{FF2B5EF4-FFF2-40B4-BE49-F238E27FC236}">
                <a16:creationId xmlns:a16="http://schemas.microsoft.com/office/drawing/2014/main" id="{A653AE3D-BF30-47F8-875B-422B49D52973}"/>
              </a:ext>
            </a:extLst>
          </p:cNvPr>
          <p:cNvPicPr>
            <a:picLocks noChangeAspect="1"/>
          </p:cNvPicPr>
          <p:nvPr userDrawn="1"/>
        </p:nvPicPr>
        <p:blipFill rotWithShape="1">
          <a:blip r:embed="rId3" cstate="screen">
            <a:alphaModFix amt="27000"/>
            <a:extLst>
              <a:ext uri="{28A0092B-C50C-407E-A947-70E740481C1C}">
                <a14:useLocalDpi xmlns:a14="http://schemas.microsoft.com/office/drawing/2010/main" val="0"/>
              </a:ext>
            </a:extLst>
          </a:blip>
          <a:srcRect t="7812" r="51524" b="13437"/>
          <a:stretch/>
        </p:blipFill>
        <p:spPr>
          <a:xfrm>
            <a:off x="0" y="-36576"/>
            <a:ext cx="8865396" cy="9601200"/>
          </a:xfrm>
          <a:prstGeom prst="rect">
            <a:avLst/>
          </a:prstGeom>
        </p:spPr>
      </p:pic>
      <p:sp>
        <p:nvSpPr>
          <p:cNvPr id="2" name="Title 1">
            <a:extLst>
              <a:ext uri="{FF2B5EF4-FFF2-40B4-BE49-F238E27FC236}">
                <a16:creationId xmlns:a16="http://schemas.microsoft.com/office/drawing/2014/main" id="{DC36029D-1AEA-8A7C-EB86-B589A425464E}"/>
              </a:ext>
            </a:extLst>
          </p:cNvPr>
          <p:cNvSpPr>
            <a:spLocks noGrp="1"/>
          </p:cNvSpPr>
          <p:nvPr>
            <p:ph type="title"/>
          </p:nvPr>
        </p:nvSpPr>
        <p:spPr>
          <a:xfrm>
            <a:off x="1259683" y="547688"/>
            <a:ext cx="6176963" cy="8153400"/>
          </a:xfrm>
        </p:spPr>
        <p:txBody>
          <a:bodyPr/>
          <a:lstStyle>
            <a:lvl1pPr>
              <a:defRPr>
                <a:solidFill>
                  <a:schemeClr val="accent5"/>
                </a:solidFill>
              </a:defRPr>
            </a:lvl1pPr>
          </a:lstStyle>
          <a:p>
            <a:r>
              <a:rPr lang="en-US"/>
              <a:t>Click to edit Master title style</a:t>
            </a:r>
          </a:p>
        </p:txBody>
      </p:sp>
    </p:spTree>
    <p:extLst>
      <p:ext uri="{BB962C8B-B14F-4D97-AF65-F5344CB8AC3E}">
        <p14:creationId xmlns:p14="http://schemas.microsoft.com/office/powerpoint/2010/main" val="9623080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Accent_Steps_Icons_Gray">
    <p:spTree>
      <p:nvGrpSpPr>
        <p:cNvPr id="1" name=""/>
        <p:cNvGrpSpPr/>
        <p:nvPr/>
      </p:nvGrpSpPr>
      <p:grpSpPr>
        <a:xfrm>
          <a:off x="0" y="0"/>
          <a:ext cx="0" cy="0"/>
          <a:chOff x="0" y="0"/>
          <a:chExt cx="0" cy="0"/>
        </a:xfrm>
      </p:grpSpPr>
      <p:pic>
        <p:nvPicPr>
          <p:cNvPr id="10" name="Picture 9" descr="A model of a building&#10;&#10;Description automatically generated with low confidence">
            <a:extLst>
              <a:ext uri="{FF2B5EF4-FFF2-40B4-BE49-F238E27FC236}">
                <a16:creationId xmlns:a16="http://schemas.microsoft.com/office/drawing/2014/main" id="{2E31F505-D81B-5910-FD6D-EAD23B9E508B}"/>
              </a:ext>
            </a:extLst>
          </p:cNvPr>
          <p:cNvPicPr>
            <a:picLocks noChangeAspect="1"/>
          </p:cNvPicPr>
          <p:nvPr userDrawn="1"/>
        </p:nvPicPr>
        <p:blipFill rotWithShape="1">
          <a:blip r:embed="rId2" cstate="screen">
            <a:alphaModFix amt="33000"/>
            <a:duotone>
              <a:prstClr val="black"/>
              <a:schemeClr val="tx2">
                <a:tint val="45000"/>
                <a:satMod val="400000"/>
              </a:schemeClr>
            </a:duotone>
            <a:extLst>
              <a:ext uri="{28A0092B-C50C-407E-A947-70E740481C1C}">
                <a14:useLocalDpi xmlns:a14="http://schemas.microsoft.com/office/drawing/2010/main" val="0"/>
              </a:ext>
            </a:extLst>
          </a:blip>
          <a:srcRect l="22395" r="29167" b="7222"/>
          <a:stretch/>
        </p:blipFill>
        <p:spPr>
          <a:xfrm>
            <a:off x="0" y="0"/>
            <a:ext cx="8858250" cy="9544050"/>
          </a:xfrm>
          <a:prstGeom prst="rect">
            <a:avLst/>
          </a:prstGeom>
        </p:spPr>
      </p:pic>
      <p:pic>
        <p:nvPicPr>
          <p:cNvPr id="11" name="Picture 10" descr="A picture containing night sky&#10;&#10;Description automatically generated">
            <a:extLst>
              <a:ext uri="{FF2B5EF4-FFF2-40B4-BE49-F238E27FC236}">
                <a16:creationId xmlns:a16="http://schemas.microsoft.com/office/drawing/2014/main" id="{75C09682-ED69-F988-C713-97AA43B2A93D}"/>
              </a:ext>
            </a:extLst>
          </p:cNvPr>
          <p:cNvPicPr>
            <a:picLocks noChangeAspect="1"/>
          </p:cNvPicPr>
          <p:nvPr userDrawn="1"/>
        </p:nvPicPr>
        <p:blipFill rotWithShape="1">
          <a:blip r:embed="rId3" cstate="screen">
            <a:alphaModFix amt="27000"/>
            <a:extLst>
              <a:ext uri="{28A0092B-C50C-407E-A947-70E740481C1C}">
                <a14:useLocalDpi xmlns:a14="http://schemas.microsoft.com/office/drawing/2010/main" val="0"/>
              </a:ext>
            </a:extLst>
          </a:blip>
          <a:srcRect t="7812" r="51524" b="13437"/>
          <a:stretch/>
        </p:blipFill>
        <p:spPr>
          <a:xfrm>
            <a:off x="0" y="-36576"/>
            <a:ext cx="8865396" cy="9601200"/>
          </a:xfrm>
          <a:prstGeom prst="rect">
            <a:avLst/>
          </a:prstGeom>
        </p:spPr>
      </p:pic>
      <p:sp>
        <p:nvSpPr>
          <p:cNvPr id="7" name="Date Placeholder 6">
            <a:extLst>
              <a:ext uri="{FF2B5EF4-FFF2-40B4-BE49-F238E27FC236}">
                <a16:creationId xmlns:a16="http://schemas.microsoft.com/office/drawing/2014/main" id="{09BF0626-1971-4833-FCD6-3F090FE97E36}"/>
              </a:ext>
            </a:extLst>
          </p:cNvPr>
          <p:cNvSpPr>
            <a:spLocks noGrp="1"/>
          </p:cNvSpPr>
          <p:nvPr>
            <p:ph type="dt" sz="half" idx="10"/>
          </p:nvPr>
        </p:nvSpPr>
        <p:spPr/>
        <p:txBody>
          <a:bodyPr/>
          <a:lstStyle/>
          <a:p>
            <a:fld id="{C4267B71-CF98-7740-B3B0-6ADE3451554F}" type="datetimeFigureOut">
              <a:rPr lang="en-US" smtClean="0"/>
              <a:t>4/8/25</a:t>
            </a:fld>
            <a:endParaRPr lang="en-US"/>
          </a:p>
        </p:txBody>
      </p:sp>
      <p:sp>
        <p:nvSpPr>
          <p:cNvPr id="8" name="Footer Placeholder 7">
            <a:extLst>
              <a:ext uri="{FF2B5EF4-FFF2-40B4-BE49-F238E27FC236}">
                <a16:creationId xmlns:a16="http://schemas.microsoft.com/office/drawing/2014/main" id="{0C21BB1A-78FB-965F-F163-BFD0F41C7A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C622F5-915E-DC6F-CEFB-D475E9753C33}"/>
              </a:ext>
            </a:extLst>
          </p:cNvPr>
          <p:cNvSpPr>
            <a:spLocks noGrp="1"/>
          </p:cNvSpPr>
          <p:nvPr>
            <p:ph type="sldNum" sz="quarter" idx="12"/>
          </p:nvPr>
        </p:nvSpPr>
        <p:spPr/>
        <p:txBody>
          <a:bodyPr/>
          <a:lstStyle/>
          <a:p>
            <a:fld id="{F1420DC1-CF03-3143-A259-F048D6FF886F}" type="slidenum">
              <a:rPr lang="en-US" smtClean="0"/>
              <a:t>‹#›</a:t>
            </a:fld>
            <a:endParaRPr lang="en-US"/>
          </a:p>
        </p:txBody>
      </p:sp>
      <p:sp>
        <p:nvSpPr>
          <p:cNvPr id="2" name="Title 1">
            <a:extLst>
              <a:ext uri="{FF2B5EF4-FFF2-40B4-BE49-F238E27FC236}">
                <a16:creationId xmlns:a16="http://schemas.microsoft.com/office/drawing/2014/main" id="{DC36029D-1AEA-8A7C-EB86-B589A425464E}"/>
              </a:ext>
            </a:extLst>
          </p:cNvPr>
          <p:cNvSpPr>
            <a:spLocks noGrp="1"/>
          </p:cNvSpPr>
          <p:nvPr>
            <p:ph type="title"/>
          </p:nvPr>
        </p:nvSpPr>
        <p:spPr>
          <a:xfrm>
            <a:off x="1259683" y="547688"/>
            <a:ext cx="6176963" cy="8153400"/>
          </a:xfrm>
        </p:spPr>
        <p:txBody>
          <a:bodyPr/>
          <a:lstStyle/>
          <a:p>
            <a:r>
              <a:rPr lang="en-US"/>
              <a:t>Click to edit Master title style</a:t>
            </a:r>
          </a:p>
        </p:txBody>
      </p:sp>
      <p:sp>
        <p:nvSpPr>
          <p:cNvPr id="12" name="Text Placeholder 4">
            <a:extLst>
              <a:ext uri="{FF2B5EF4-FFF2-40B4-BE49-F238E27FC236}">
                <a16:creationId xmlns:a16="http://schemas.microsoft.com/office/drawing/2014/main" id="{96401BDE-8093-BE94-DCCB-A8D0EB60444F}"/>
              </a:ext>
            </a:extLst>
          </p:cNvPr>
          <p:cNvSpPr>
            <a:spLocks noGrp="1"/>
          </p:cNvSpPr>
          <p:nvPr>
            <p:ph type="body" sz="quarter" idx="13"/>
          </p:nvPr>
        </p:nvSpPr>
        <p:spPr>
          <a:xfrm>
            <a:off x="10904389" y="2043124"/>
            <a:ext cx="6895457" cy="1186247"/>
          </a:xfrm>
        </p:spPr>
        <p:txBody>
          <a:bodyPr>
            <a:normAutofit/>
          </a:bodyPr>
          <a:lstStyle>
            <a:lvl1pPr marL="0" indent="0">
              <a:buNone/>
              <a:defRPr sz="2400">
                <a:solidFill>
                  <a:schemeClr val="tx2"/>
                </a:solidFill>
              </a:defRPr>
            </a:lvl1pPr>
          </a:lstStyle>
          <a:p>
            <a:pPr lvl="0"/>
            <a:r>
              <a:rPr lang="en-US"/>
              <a:t>Click to edit Master text styles</a:t>
            </a:r>
          </a:p>
        </p:txBody>
      </p:sp>
      <p:sp>
        <p:nvSpPr>
          <p:cNvPr id="13" name="Picture Placeholder 3">
            <a:extLst>
              <a:ext uri="{FF2B5EF4-FFF2-40B4-BE49-F238E27FC236}">
                <a16:creationId xmlns:a16="http://schemas.microsoft.com/office/drawing/2014/main" id="{3D7EADAB-C267-F94A-B4DB-D3893EFAD031}"/>
              </a:ext>
            </a:extLst>
          </p:cNvPr>
          <p:cNvSpPr>
            <a:spLocks noGrp="1"/>
          </p:cNvSpPr>
          <p:nvPr>
            <p:ph type="pic" sz="quarter" idx="15" hasCustomPrompt="1"/>
          </p:nvPr>
        </p:nvSpPr>
        <p:spPr>
          <a:xfrm>
            <a:off x="9422609" y="1368218"/>
            <a:ext cx="1186247" cy="1186247"/>
          </a:xfrm>
        </p:spPr>
        <p:txBody>
          <a:bodyPr anchor="ctr"/>
          <a:lstStyle>
            <a:lvl1pPr marL="0" indent="0" algn="ctr">
              <a:buNone/>
              <a:defRPr sz="2100"/>
            </a:lvl1pPr>
          </a:lstStyle>
          <a:p>
            <a:r>
              <a:rPr lang="en-US"/>
              <a:t>Icon</a:t>
            </a:r>
          </a:p>
        </p:txBody>
      </p:sp>
      <p:sp>
        <p:nvSpPr>
          <p:cNvPr id="14" name="Text Placeholder 4">
            <a:extLst>
              <a:ext uri="{FF2B5EF4-FFF2-40B4-BE49-F238E27FC236}">
                <a16:creationId xmlns:a16="http://schemas.microsoft.com/office/drawing/2014/main" id="{45DB5231-3D76-5616-CFDB-D14C303DB39A}"/>
              </a:ext>
            </a:extLst>
          </p:cNvPr>
          <p:cNvSpPr>
            <a:spLocks noGrp="1"/>
          </p:cNvSpPr>
          <p:nvPr>
            <p:ph type="body" sz="quarter" idx="20"/>
          </p:nvPr>
        </p:nvSpPr>
        <p:spPr>
          <a:xfrm>
            <a:off x="10904390" y="1376615"/>
            <a:ext cx="6895457" cy="634448"/>
          </a:xfrm>
        </p:spPr>
        <p:txBody>
          <a:bodyPr/>
          <a:lstStyle>
            <a:lvl1pPr marL="0" indent="0">
              <a:buNone/>
              <a:defRPr sz="3000" b="1" i="0">
                <a:solidFill>
                  <a:schemeClr val="accent1"/>
                </a:solidFill>
                <a:latin typeface="Fieldwork 06 Geo Bold" pitchFamily="2" charset="77"/>
              </a:defRPr>
            </a:lvl1pPr>
          </a:lstStyle>
          <a:p>
            <a:pPr lvl="0"/>
            <a:r>
              <a:rPr lang="en-US"/>
              <a:t>Click to edit Master text styles</a:t>
            </a:r>
          </a:p>
        </p:txBody>
      </p:sp>
      <p:sp>
        <p:nvSpPr>
          <p:cNvPr id="15" name="Text Placeholder 4">
            <a:extLst>
              <a:ext uri="{FF2B5EF4-FFF2-40B4-BE49-F238E27FC236}">
                <a16:creationId xmlns:a16="http://schemas.microsoft.com/office/drawing/2014/main" id="{6EA0FDF3-8E4A-636A-0E5D-5954CAE2A90F}"/>
              </a:ext>
            </a:extLst>
          </p:cNvPr>
          <p:cNvSpPr>
            <a:spLocks noGrp="1"/>
          </p:cNvSpPr>
          <p:nvPr>
            <p:ph type="body" sz="quarter" idx="21"/>
          </p:nvPr>
        </p:nvSpPr>
        <p:spPr>
          <a:xfrm>
            <a:off x="10904389" y="4860464"/>
            <a:ext cx="6895457" cy="1186247"/>
          </a:xfrm>
        </p:spPr>
        <p:txBody>
          <a:bodyPr>
            <a:normAutofit/>
          </a:bodyPr>
          <a:lstStyle>
            <a:lvl1pPr marL="0" indent="0">
              <a:buNone/>
              <a:defRPr sz="2400">
                <a:solidFill>
                  <a:schemeClr val="tx2"/>
                </a:solidFill>
              </a:defRPr>
            </a:lvl1pPr>
          </a:lstStyle>
          <a:p>
            <a:pPr lvl="0"/>
            <a:r>
              <a:rPr lang="en-US"/>
              <a:t>Click to edit Master text styles</a:t>
            </a:r>
          </a:p>
        </p:txBody>
      </p:sp>
      <p:sp>
        <p:nvSpPr>
          <p:cNvPr id="16" name="Picture Placeholder 3">
            <a:extLst>
              <a:ext uri="{FF2B5EF4-FFF2-40B4-BE49-F238E27FC236}">
                <a16:creationId xmlns:a16="http://schemas.microsoft.com/office/drawing/2014/main" id="{4AAF5A6C-06FB-05C4-693B-4976CD7590E6}"/>
              </a:ext>
            </a:extLst>
          </p:cNvPr>
          <p:cNvSpPr>
            <a:spLocks noGrp="1"/>
          </p:cNvSpPr>
          <p:nvPr>
            <p:ph type="pic" sz="quarter" idx="22" hasCustomPrompt="1"/>
          </p:nvPr>
        </p:nvSpPr>
        <p:spPr>
          <a:xfrm>
            <a:off x="9422609" y="4185559"/>
            <a:ext cx="1186247" cy="1186247"/>
          </a:xfrm>
        </p:spPr>
        <p:txBody>
          <a:bodyPr anchor="ctr"/>
          <a:lstStyle>
            <a:lvl1pPr marL="0" indent="0" algn="ctr">
              <a:buNone/>
              <a:defRPr sz="2100"/>
            </a:lvl1pPr>
          </a:lstStyle>
          <a:p>
            <a:r>
              <a:rPr lang="en-US"/>
              <a:t>Icon</a:t>
            </a:r>
          </a:p>
        </p:txBody>
      </p:sp>
      <p:sp>
        <p:nvSpPr>
          <p:cNvPr id="17" name="Text Placeholder 4">
            <a:extLst>
              <a:ext uri="{FF2B5EF4-FFF2-40B4-BE49-F238E27FC236}">
                <a16:creationId xmlns:a16="http://schemas.microsoft.com/office/drawing/2014/main" id="{391E0403-BC8F-A97A-1574-A544C5F22CAA}"/>
              </a:ext>
            </a:extLst>
          </p:cNvPr>
          <p:cNvSpPr>
            <a:spLocks noGrp="1"/>
          </p:cNvSpPr>
          <p:nvPr>
            <p:ph type="body" sz="quarter" idx="23"/>
          </p:nvPr>
        </p:nvSpPr>
        <p:spPr>
          <a:xfrm>
            <a:off x="10904390" y="4193956"/>
            <a:ext cx="6895457" cy="634448"/>
          </a:xfrm>
        </p:spPr>
        <p:txBody>
          <a:bodyPr/>
          <a:lstStyle>
            <a:lvl1pPr marL="0" indent="0">
              <a:buNone/>
              <a:defRPr sz="3000" b="1" i="0">
                <a:solidFill>
                  <a:schemeClr val="accent1"/>
                </a:solidFill>
                <a:latin typeface="Fieldwork 06 Geo Bold" pitchFamily="2" charset="77"/>
              </a:defRPr>
            </a:lvl1pPr>
          </a:lstStyle>
          <a:p>
            <a:pPr lvl="0"/>
            <a:r>
              <a:rPr lang="en-US"/>
              <a:t>Click to edit Master text styles</a:t>
            </a:r>
          </a:p>
        </p:txBody>
      </p:sp>
      <p:sp>
        <p:nvSpPr>
          <p:cNvPr id="18" name="Text Placeholder 4">
            <a:extLst>
              <a:ext uri="{FF2B5EF4-FFF2-40B4-BE49-F238E27FC236}">
                <a16:creationId xmlns:a16="http://schemas.microsoft.com/office/drawing/2014/main" id="{32ACDD85-1A02-76FE-CFA6-183963EE9AD0}"/>
              </a:ext>
            </a:extLst>
          </p:cNvPr>
          <p:cNvSpPr>
            <a:spLocks noGrp="1"/>
          </p:cNvSpPr>
          <p:nvPr>
            <p:ph type="body" sz="quarter" idx="24"/>
          </p:nvPr>
        </p:nvSpPr>
        <p:spPr>
          <a:xfrm>
            <a:off x="10904387" y="7669408"/>
            <a:ext cx="6895457" cy="1186247"/>
          </a:xfrm>
        </p:spPr>
        <p:txBody>
          <a:bodyPr>
            <a:normAutofit/>
          </a:bodyPr>
          <a:lstStyle>
            <a:lvl1pPr marL="0" indent="0">
              <a:buNone/>
              <a:defRPr sz="2400">
                <a:solidFill>
                  <a:schemeClr val="tx2"/>
                </a:solidFill>
              </a:defRPr>
            </a:lvl1pPr>
          </a:lstStyle>
          <a:p>
            <a:pPr lvl="0"/>
            <a:r>
              <a:rPr lang="en-US"/>
              <a:t>Click to edit Master text styles</a:t>
            </a:r>
          </a:p>
        </p:txBody>
      </p:sp>
      <p:sp>
        <p:nvSpPr>
          <p:cNvPr id="19" name="Picture Placeholder 3">
            <a:extLst>
              <a:ext uri="{FF2B5EF4-FFF2-40B4-BE49-F238E27FC236}">
                <a16:creationId xmlns:a16="http://schemas.microsoft.com/office/drawing/2014/main" id="{D2FB35DA-C17B-DDA7-A23A-5529F5311512}"/>
              </a:ext>
            </a:extLst>
          </p:cNvPr>
          <p:cNvSpPr>
            <a:spLocks noGrp="1"/>
          </p:cNvSpPr>
          <p:nvPr>
            <p:ph type="pic" sz="quarter" idx="25" hasCustomPrompt="1"/>
          </p:nvPr>
        </p:nvSpPr>
        <p:spPr>
          <a:xfrm>
            <a:off x="9422608" y="6994502"/>
            <a:ext cx="1186247" cy="1186247"/>
          </a:xfrm>
        </p:spPr>
        <p:txBody>
          <a:bodyPr anchor="ctr"/>
          <a:lstStyle>
            <a:lvl1pPr marL="0" indent="0" algn="ctr">
              <a:buNone/>
              <a:defRPr sz="2100"/>
            </a:lvl1pPr>
          </a:lstStyle>
          <a:p>
            <a:r>
              <a:rPr lang="en-US"/>
              <a:t>Icon</a:t>
            </a:r>
          </a:p>
        </p:txBody>
      </p:sp>
      <p:sp>
        <p:nvSpPr>
          <p:cNvPr id="20" name="Text Placeholder 4">
            <a:extLst>
              <a:ext uri="{FF2B5EF4-FFF2-40B4-BE49-F238E27FC236}">
                <a16:creationId xmlns:a16="http://schemas.microsoft.com/office/drawing/2014/main" id="{60C3230D-99F3-7D92-E437-39D5FB5861F9}"/>
              </a:ext>
            </a:extLst>
          </p:cNvPr>
          <p:cNvSpPr>
            <a:spLocks noGrp="1"/>
          </p:cNvSpPr>
          <p:nvPr>
            <p:ph type="body" sz="quarter" idx="26"/>
          </p:nvPr>
        </p:nvSpPr>
        <p:spPr>
          <a:xfrm>
            <a:off x="10904389" y="7002899"/>
            <a:ext cx="6895457" cy="634448"/>
          </a:xfrm>
        </p:spPr>
        <p:txBody>
          <a:bodyPr/>
          <a:lstStyle>
            <a:lvl1pPr marL="0" indent="0">
              <a:buNone/>
              <a:defRPr sz="3000" b="1" i="0">
                <a:solidFill>
                  <a:schemeClr val="accent1"/>
                </a:solidFill>
                <a:latin typeface="Fieldwork 06 Geo Bold" pitchFamily="2" charset="77"/>
              </a:defRPr>
            </a:lvl1pPr>
          </a:lstStyle>
          <a:p>
            <a:pPr lvl="0"/>
            <a:r>
              <a:rPr lang="en-US"/>
              <a:t>Click to edit Master text styles</a:t>
            </a:r>
          </a:p>
        </p:txBody>
      </p:sp>
    </p:spTree>
    <p:extLst>
      <p:ext uri="{BB962C8B-B14F-4D97-AF65-F5344CB8AC3E}">
        <p14:creationId xmlns:p14="http://schemas.microsoft.com/office/powerpoint/2010/main" val="2979657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tats Slide" preserve="1">
  <p:cSld name="1_Stats Slide">
    <p:bg>
      <p:bgPr>
        <a:solidFill>
          <a:schemeClr val="dk1"/>
        </a:solidFill>
        <a:effectLst/>
      </p:bgPr>
    </p:bg>
    <p:spTree>
      <p:nvGrpSpPr>
        <p:cNvPr id="1" name="Shape 223"/>
        <p:cNvGrpSpPr/>
        <p:nvPr/>
      </p:nvGrpSpPr>
      <p:grpSpPr>
        <a:xfrm>
          <a:off x="0" y="0"/>
          <a:ext cx="0" cy="0"/>
          <a:chOff x="0" y="0"/>
          <a:chExt cx="0" cy="0"/>
        </a:xfrm>
      </p:grpSpPr>
      <p:sp>
        <p:nvSpPr>
          <p:cNvPr id="226" name="Google Shape;226;p9"/>
          <p:cNvSpPr txBox="1">
            <a:spLocks noGrp="1"/>
          </p:cNvSpPr>
          <p:nvPr>
            <p:ph type="title"/>
          </p:nvPr>
        </p:nvSpPr>
        <p:spPr>
          <a:xfrm>
            <a:off x="739554" y="574325"/>
            <a:ext cx="8238300" cy="631500"/>
          </a:xfrm>
          <a:prstGeom prst="rect">
            <a:avLst/>
          </a:prstGeom>
        </p:spPr>
        <p:txBody>
          <a:bodyPr spcFirstLastPara="1" wrap="square" lIns="0" tIns="0" rIns="0" bIns="0" anchor="t" anchorCtr="0">
            <a:normAutofit/>
          </a:bodyPr>
          <a:lstStyle>
            <a:lvl1pPr lvl="0">
              <a:spcBef>
                <a:spcPts val="0"/>
              </a:spcBef>
              <a:spcAft>
                <a:spcPts val="0"/>
              </a:spcAft>
              <a:buClr>
                <a:schemeClr val="lt1"/>
              </a:buClr>
              <a:buSzPts val="3500"/>
              <a:buFont typeface="Bitter Light"/>
              <a:buNone/>
              <a:defRPr sz="3500">
                <a:solidFill>
                  <a:schemeClr val="lt1"/>
                </a:solidFill>
                <a:latin typeface="+mj-lt"/>
                <a:ea typeface="Bitter Light"/>
                <a:cs typeface="Bitter Light"/>
                <a:sym typeface="Bitter Light"/>
              </a:defRPr>
            </a:lvl1pPr>
            <a:lvl2pPr lvl="1">
              <a:spcBef>
                <a:spcPts val="0"/>
              </a:spcBef>
              <a:spcAft>
                <a:spcPts val="0"/>
              </a:spcAft>
              <a:buClr>
                <a:schemeClr val="lt1"/>
              </a:buClr>
              <a:buSzPts val="5700"/>
              <a:buNone/>
              <a:defRPr sz="5700">
                <a:solidFill>
                  <a:schemeClr val="lt1"/>
                </a:solidFill>
              </a:defRPr>
            </a:lvl2pPr>
            <a:lvl3pPr lvl="2">
              <a:spcBef>
                <a:spcPts val="0"/>
              </a:spcBef>
              <a:spcAft>
                <a:spcPts val="0"/>
              </a:spcAft>
              <a:buClr>
                <a:schemeClr val="lt1"/>
              </a:buClr>
              <a:buSzPts val="5700"/>
              <a:buNone/>
              <a:defRPr sz="5700">
                <a:solidFill>
                  <a:schemeClr val="lt1"/>
                </a:solidFill>
              </a:defRPr>
            </a:lvl3pPr>
            <a:lvl4pPr lvl="3">
              <a:spcBef>
                <a:spcPts val="0"/>
              </a:spcBef>
              <a:spcAft>
                <a:spcPts val="0"/>
              </a:spcAft>
              <a:buClr>
                <a:schemeClr val="lt1"/>
              </a:buClr>
              <a:buSzPts val="5700"/>
              <a:buNone/>
              <a:defRPr sz="5700">
                <a:solidFill>
                  <a:schemeClr val="lt1"/>
                </a:solidFill>
              </a:defRPr>
            </a:lvl4pPr>
            <a:lvl5pPr lvl="4">
              <a:spcBef>
                <a:spcPts val="0"/>
              </a:spcBef>
              <a:spcAft>
                <a:spcPts val="0"/>
              </a:spcAft>
              <a:buClr>
                <a:schemeClr val="lt1"/>
              </a:buClr>
              <a:buSzPts val="5700"/>
              <a:buNone/>
              <a:defRPr sz="5700">
                <a:solidFill>
                  <a:schemeClr val="lt1"/>
                </a:solidFill>
              </a:defRPr>
            </a:lvl5pPr>
            <a:lvl6pPr lvl="5">
              <a:spcBef>
                <a:spcPts val="0"/>
              </a:spcBef>
              <a:spcAft>
                <a:spcPts val="0"/>
              </a:spcAft>
              <a:buClr>
                <a:schemeClr val="lt1"/>
              </a:buClr>
              <a:buSzPts val="5700"/>
              <a:buNone/>
              <a:defRPr sz="5700">
                <a:solidFill>
                  <a:schemeClr val="lt1"/>
                </a:solidFill>
              </a:defRPr>
            </a:lvl6pPr>
            <a:lvl7pPr lvl="6">
              <a:spcBef>
                <a:spcPts val="0"/>
              </a:spcBef>
              <a:spcAft>
                <a:spcPts val="0"/>
              </a:spcAft>
              <a:buClr>
                <a:schemeClr val="lt1"/>
              </a:buClr>
              <a:buSzPts val="5700"/>
              <a:buNone/>
              <a:defRPr sz="5700">
                <a:solidFill>
                  <a:schemeClr val="lt1"/>
                </a:solidFill>
              </a:defRPr>
            </a:lvl7pPr>
            <a:lvl8pPr lvl="7">
              <a:spcBef>
                <a:spcPts val="0"/>
              </a:spcBef>
              <a:spcAft>
                <a:spcPts val="0"/>
              </a:spcAft>
              <a:buClr>
                <a:schemeClr val="lt1"/>
              </a:buClr>
              <a:buSzPts val="5700"/>
              <a:buNone/>
              <a:defRPr sz="5700">
                <a:solidFill>
                  <a:schemeClr val="lt1"/>
                </a:solidFill>
              </a:defRPr>
            </a:lvl8pPr>
            <a:lvl9pPr lvl="8">
              <a:spcBef>
                <a:spcPts val="0"/>
              </a:spcBef>
              <a:spcAft>
                <a:spcPts val="0"/>
              </a:spcAft>
              <a:buClr>
                <a:schemeClr val="lt1"/>
              </a:buClr>
              <a:buSzPts val="5700"/>
              <a:buNone/>
              <a:defRPr sz="5700">
                <a:solidFill>
                  <a:schemeClr val="lt1"/>
                </a:solidFill>
              </a:defRPr>
            </a:lvl9pPr>
          </a:lstStyle>
          <a:p>
            <a:r>
              <a:rPr lang="en-US"/>
              <a:t>Click to edit Master title style</a:t>
            </a:r>
            <a:endParaRPr/>
          </a:p>
        </p:txBody>
      </p:sp>
      <p:sp>
        <p:nvSpPr>
          <p:cNvPr id="227" name="Google Shape;227;p9"/>
          <p:cNvSpPr txBox="1">
            <a:spLocks noGrp="1"/>
          </p:cNvSpPr>
          <p:nvPr>
            <p:ph type="title" idx="2"/>
          </p:nvPr>
        </p:nvSpPr>
        <p:spPr>
          <a:xfrm>
            <a:off x="739550" y="2062275"/>
            <a:ext cx="11102100" cy="1209600"/>
          </a:xfrm>
          <a:prstGeom prst="rect">
            <a:avLst/>
          </a:prstGeom>
        </p:spPr>
        <p:txBody>
          <a:bodyPr spcFirstLastPara="1" wrap="square" lIns="0" tIns="0" rIns="0" bIns="0" anchor="t" anchorCtr="0">
            <a:noAutofit/>
          </a:bodyPr>
          <a:lstStyle>
            <a:lvl1pPr lvl="0">
              <a:lnSpc>
                <a:spcPct val="95000"/>
              </a:lnSpc>
              <a:spcBef>
                <a:spcPts val="0"/>
              </a:spcBef>
              <a:spcAft>
                <a:spcPts val="0"/>
              </a:spcAft>
              <a:buClr>
                <a:schemeClr val="lt1"/>
              </a:buClr>
              <a:buSzPts val="3000"/>
              <a:buNone/>
              <a:defRPr sz="3000">
                <a:solidFill>
                  <a:schemeClr val="lt1"/>
                </a:solidFill>
                <a:latin typeface="+mj-lt"/>
              </a:defRPr>
            </a:lvl1pPr>
            <a:lvl2pPr lvl="1">
              <a:lnSpc>
                <a:spcPct val="95000"/>
              </a:lnSpc>
              <a:spcBef>
                <a:spcPts val="0"/>
              </a:spcBef>
              <a:spcAft>
                <a:spcPts val="0"/>
              </a:spcAft>
              <a:buClr>
                <a:schemeClr val="lt1"/>
              </a:buClr>
              <a:buSzPts val="3300"/>
              <a:buNone/>
              <a:defRPr sz="3300">
                <a:solidFill>
                  <a:schemeClr val="lt1"/>
                </a:solidFill>
              </a:defRPr>
            </a:lvl2pPr>
            <a:lvl3pPr lvl="2">
              <a:lnSpc>
                <a:spcPct val="95000"/>
              </a:lnSpc>
              <a:spcBef>
                <a:spcPts val="0"/>
              </a:spcBef>
              <a:spcAft>
                <a:spcPts val="0"/>
              </a:spcAft>
              <a:buClr>
                <a:schemeClr val="lt1"/>
              </a:buClr>
              <a:buSzPts val="3300"/>
              <a:buNone/>
              <a:defRPr sz="3300">
                <a:solidFill>
                  <a:schemeClr val="lt1"/>
                </a:solidFill>
              </a:defRPr>
            </a:lvl3pPr>
            <a:lvl4pPr lvl="3">
              <a:lnSpc>
                <a:spcPct val="95000"/>
              </a:lnSpc>
              <a:spcBef>
                <a:spcPts val="0"/>
              </a:spcBef>
              <a:spcAft>
                <a:spcPts val="0"/>
              </a:spcAft>
              <a:buClr>
                <a:schemeClr val="lt1"/>
              </a:buClr>
              <a:buSzPts val="3300"/>
              <a:buNone/>
              <a:defRPr sz="3300">
                <a:solidFill>
                  <a:schemeClr val="lt1"/>
                </a:solidFill>
              </a:defRPr>
            </a:lvl4pPr>
            <a:lvl5pPr lvl="4">
              <a:lnSpc>
                <a:spcPct val="95000"/>
              </a:lnSpc>
              <a:spcBef>
                <a:spcPts val="0"/>
              </a:spcBef>
              <a:spcAft>
                <a:spcPts val="0"/>
              </a:spcAft>
              <a:buClr>
                <a:schemeClr val="lt1"/>
              </a:buClr>
              <a:buSzPts val="3300"/>
              <a:buNone/>
              <a:defRPr sz="3300">
                <a:solidFill>
                  <a:schemeClr val="lt1"/>
                </a:solidFill>
              </a:defRPr>
            </a:lvl5pPr>
            <a:lvl6pPr lvl="5">
              <a:lnSpc>
                <a:spcPct val="95000"/>
              </a:lnSpc>
              <a:spcBef>
                <a:spcPts val="0"/>
              </a:spcBef>
              <a:spcAft>
                <a:spcPts val="0"/>
              </a:spcAft>
              <a:buClr>
                <a:schemeClr val="lt1"/>
              </a:buClr>
              <a:buSzPts val="3300"/>
              <a:buNone/>
              <a:defRPr sz="3300">
                <a:solidFill>
                  <a:schemeClr val="lt1"/>
                </a:solidFill>
              </a:defRPr>
            </a:lvl6pPr>
            <a:lvl7pPr lvl="6">
              <a:lnSpc>
                <a:spcPct val="95000"/>
              </a:lnSpc>
              <a:spcBef>
                <a:spcPts val="0"/>
              </a:spcBef>
              <a:spcAft>
                <a:spcPts val="0"/>
              </a:spcAft>
              <a:buClr>
                <a:schemeClr val="lt1"/>
              </a:buClr>
              <a:buSzPts val="3300"/>
              <a:buNone/>
              <a:defRPr sz="3300">
                <a:solidFill>
                  <a:schemeClr val="lt1"/>
                </a:solidFill>
              </a:defRPr>
            </a:lvl7pPr>
            <a:lvl8pPr lvl="7">
              <a:lnSpc>
                <a:spcPct val="95000"/>
              </a:lnSpc>
              <a:spcBef>
                <a:spcPts val="0"/>
              </a:spcBef>
              <a:spcAft>
                <a:spcPts val="0"/>
              </a:spcAft>
              <a:buClr>
                <a:schemeClr val="lt1"/>
              </a:buClr>
              <a:buSzPts val="3300"/>
              <a:buNone/>
              <a:defRPr sz="3300">
                <a:solidFill>
                  <a:schemeClr val="lt1"/>
                </a:solidFill>
              </a:defRPr>
            </a:lvl8pPr>
            <a:lvl9pPr lvl="8">
              <a:lnSpc>
                <a:spcPct val="95000"/>
              </a:lnSpc>
              <a:spcBef>
                <a:spcPts val="0"/>
              </a:spcBef>
              <a:spcAft>
                <a:spcPts val="0"/>
              </a:spcAft>
              <a:buClr>
                <a:schemeClr val="lt1"/>
              </a:buClr>
              <a:buSzPts val="3300"/>
              <a:buNone/>
              <a:defRPr sz="3300">
                <a:solidFill>
                  <a:schemeClr val="lt1"/>
                </a:solidFill>
              </a:defRPr>
            </a:lvl9pPr>
          </a:lstStyle>
          <a:p>
            <a:r>
              <a:rPr lang="en-US"/>
              <a:t>Click to edit Master title style</a:t>
            </a:r>
            <a:endParaRPr dirty="0"/>
          </a:p>
        </p:txBody>
      </p:sp>
      <p:sp>
        <p:nvSpPr>
          <p:cNvPr id="228" name="Google Shape;228;p9"/>
          <p:cNvSpPr txBox="1">
            <a:spLocks noGrp="1"/>
          </p:cNvSpPr>
          <p:nvPr>
            <p:ph type="subTitle" idx="1"/>
          </p:nvPr>
        </p:nvSpPr>
        <p:spPr>
          <a:xfrm>
            <a:off x="2744150" y="9690969"/>
            <a:ext cx="6236100" cy="2145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300"/>
              <a:buFont typeface="Noto Sans"/>
              <a:buNone/>
              <a:defRPr sz="1300">
                <a:solidFill>
                  <a:schemeClr val="lt1"/>
                </a:solidFill>
                <a:latin typeface="+mn-lt"/>
                <a:ea typeface="Noto Sans Medium"/>
                <a:cs typeface="Noto Sans Medium"/>
                <a:sym typeface="Noto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subtitle style</a:t>
            </a:r>
            <a:endParaRPr dirty="0"/>
          </a:p>
        </p:txBody>
      </p:sp>
      <p:sp>
        <p:nvSpPr>
          <p:cNvPr id="244" name="Google Shape;244;p9"/>
          <p:cNvSpPr txBox="1">
            <a:spLocks noGrp="1"/>
          </p:cNvSpPr>
          <p:nvPr>
            <p:ph type="subTitle" idx="3"/>
          </p:nvPr>
        </p:nvSpPr>
        <p:spPr>
          <a:xfrm>
            <a:off x="751900" y="4909250"/>
            <a:ext cx="2688600" cy="1981500"/>
          </a:xfrm>
          <a:prstGeom prst="rect">
            <a:avLst/>
          </a:prstGeom>
        </p:spPr>
        <p:txBody>
          <a:bodyPr spcFirstLastPara="1" wrap="square" lIns="0" tIns="0" rIns="0" bIns="0" anchor="t" anchorCtr="0">
            <a:noAutofit/>
          </a:bodyPr>
          <a:lstStyle>
            <a:lvl1pPr marL="7938" lvl="0" indent="-7938">
              <a:lnSpc>
                <a:spcPct val="110000"/>
              </a:lnSpc>
              <a:spcBef>
                <a:spcPts val="0"/>
              </a:spcBef>
              <a:spcAft>
                <a:spcPts val="0"/>
              </a:spcAft>
              <a:buClr>
                <a:schemeClr val="lt1"/>
              </a:buClr>
              <a:buSzPts val="1800"/>
              <a:buFont typeface="Noto Sans"/>
              <a:buNone/>
              <a:tabLst/>
              <a:defRPr sz="1800">
                <a:solidFill>
                  <a:schemeClr val="lt1"/>
                </a:solidFill>
                <a:latin typeface="+mn-lt"/>
                <a:ea typeface="Noto Sans Medium"/>
                <a:cs typeface="Noto Sans Medium"/>
                <a:sym typeface="Noto Sans"/>
              </a:defRPr>
            </a:lvl1pPr>
            <a:lvl2pPr lvl="1">
              <a:lnSpc>
                <a:spcPct val="110000"/>
              </a:lnSpc>
              <a:spcBef>
                <a:spcPts val="300"/>
              </a:spcBef>
              <a:spcAft>
                <a:spcPts val="0"/>
              </a:spcAft>
              <a:buClr>
                <a:schemeClr val="lt1"/>
              </a:buClr>
              <a:buSzPts val="1000"/>
              <a:buFont typeface="Noto Sans"/>
              <a:buNone/>
              <a:defRPr sz="1000">
                <a:solidFill>
                  <a:schemeClr val="lt1"/>
                </a:solidFill>
                <a:latin typeface="Noto Sans Medium"/>
                <a:ea typeface="Noto Sans Medium"/>
                <a:cs typeface="Noto Sans Medium"/>
                <a:sym typeface="Noto Sans"/>
              </a:defRPr>
            </a:lvl2pPr>
            <a:lvl3pPr lvl="2">
              <a:lnSpc>
                <a:spcPct val="110000"/>
              </a:lnSpc>
              <a:spcBef>
                <a:spcPts val="300"/>
              </a:spcBef>
              <a:spcAft>
                <a:spcPts val="0"/>
              </a:spcAft>
              <a:buClr>
                <a:schemeClr val="lt1"/>
              </a:buClr>
              <a:buSzPts val="1000"/>
              <a:buFont typeface="Noto Sans"/>
              <a:buNone/>
              <a:defRPr sz="1000">
                <a:solidFill>
                  <a:schemeClr val="lt1"/>
                </a:solidFill>
                <a:latin typeface="Noto Sans Medium"/>
                <a:ea typeface="Noto Sans Medium"/>
                <a:cs typeface="Noto Sans Medium"/>
                <a:sym typeface="Noto Sans"/>
              </a:defRPr>
            </a:lvl3pPr>
            <a:lvl4pPr lvl="3">
              <a:lnSpc>
                <a:spcPct val="110000"/>
              </a:lnSpc>
              <a:spcBef>
                <a:spcPts val="300"/>
              </a:spcBef>
              <a:spcAft>
                <a:spcPts val="0"/>
              </a:spcAft>
              <a:buClr>
                <a:schemeClr val="lt1"/>
              </a:buClr>
              <a:buSzPts val="1000"/>
              <a:buFont typeface="Noto Sans"/>
              <a:buNone/>
              <a:defRPr sz="1000">
                <a:solidFill>
                  <a:schemeClr val="lt1"/>
                </a:solidFill>
                <a:latin typeface="Noto Sans Medium"/>
                <a:ea typeface="Noto Sans Medium"/>
                <a:cs typeface="Noto Sans Medium"/>
                <a:sym typeface="Noto Sans"/>
              </a:defRPr>
            </a:lvl4pPr>
            <a:lvl5pPr lvl="4">
              <a:lnSpc>
                <a:spcPct val="110000"/>
              </a:lnSpc>
              <a:spcBef>
                <a:spcPts val="300"/>
              </a:spcBef>
              <a:spcAft>
                <a:spcPts val="0"/>
              </a:spcAft>
              <a:buClr>
                <a:schemeClr val="lt1"/>
              </a:buClr>
              <a:buSzPts val="1000"/>
              <a:buFont typeface="Noto Sans"/>
              <a:buNone/>
              <a:defRPr sz="1000">
                <a:solidFill>
                  <a:schemeClr val="lt1"/>
                </a:solidFill>
                <a:latin typeface="Noto Sans Medium"/>
                <a:ea typeface="Noto Sans Medium"/>
                <a:cs typeface="Noto Sans Medium"/>
                <a:sym typeface="Noto Sans"/>
              </a:defRPr>
            </a:lvl5pPr>
            <a:lvl6pPr lvl="5">
              <a:lnSpc>
                <a:spcPct val="110000"/>
              </a:lnSpc>
              <a:spcBef>
                <a:spcPts val="300"/>
              </a:spcBef>
              <a:spcAft>
                <a:spcPts val="0"/>
              </a:spcAft>
              <a:buClr>
                <a:schemeClr val="lt1"/>
              </a:buClr>
              <a:buSzPts val="1000"/>
              <a:buFont typeface="Noto Sans"/>
              <a:buNone/>
              <a:defRPr sz="1000">
                <a:solidFill>
                  <a:schemeClr val="lt1"/>
                </a:solidFill>
                <a:latin typeface="Noto Sans Medium"/>
                <a:ea typeface="Noto Sans Medium"/>
                <a:cs typeface="Noto Sans Medium"/>
                <a:sym typeface="Noto Sans"/>
              </a:defRPr>
            </a:lvl6pPr>
            <a:lvl7pPr lvl="6">
              <a:lnSpc>
                <a:spcPct val="110000"/>
              </a:lnSpc>
              <a:spcBef>
                <a:spcPts val="300"/>
              </a:spcBef>
              <a:spcAft>
                <a:spcPts val="0"/>
              </a:spcAft>
              <a:buClr>
                <a:schemeClr val="lt1"/>
              </a:buClr>
              <a:buSzPts val="1000"/>
              <a:buFont typeface="Noto Sans"/>
              <a:buNone/>
              <a:defRPr sz="1000">
                <a:solidFill>
                  <a:schemeClr val="lt1"/>
                </a:solidFill>
                <a:latin typeface="Noto Sans Medium"/>
                <a:ea typeface="Noto Sans Medium"/>
                <a:cs typeface="Noto Sans Medium"/>
                <a:sym typeface="Noto Sans"/>
              </a:defRPr>
            </a:lvl7pPr>
            <a:lvl8pPr lvl="7">
              <a:lnSpc>
                <a:spcPct val="110000"/>
              </a:lnSpc>
              <a:spcBef>
                <a:spcPts val="300"/>
              </a:spcBef>
              <a:spcAft>
                <a:spcPts val="0"/>
              </a:spcAft>
              <a:buClr>
                <a:schemeClr val="lt1"/>
              </a:buClr>
              <a:buSzPts val="1000"/>
              <a:buFont typeface="Noto Sans"/>
              <a:buNone/>
              <a:defRPr sz="1000">
                <a:solidFill>
                  <a:schemeClr val="lt1"/>
                </a:solidFill>
                <a:latin typeface="Noto Sans Medium"/>
                <a:ea typeface="Noto Sans Medium"/>
                <a:cs typeface="Noto Sans Medium"/>
                <a:sym typeface="Noto Sans"/>
              </a:defRPr>
            </a:lvl8pPr>
            <a:lvl9pPr lvl="8">
              <a:lnSpc>
                <a:spcPct val="110000"/>
              </a:lnSpc>
              <a:spcBef>
                <a:spcPts val="300"/>
              </a:spcBef>
              <a:spcAft>
                <a:spcPts val="300"/>
              </a:spcAft>
              <a:buClr>
                <a:schemeClr val="lt1"/>
              </a:buClr>
              <a:buSzPts val="1000"/>
              <a:buFont typeface="Noto Sans"/>
              <a:buNone/>
              <a:defRPr sz="1000">
                <a:solidFill>
                  <a:schemeClr val="lt1"/>
                </a:solidFill>
                <a:latin typeface="Noto Sans Medium"/>
                <a:ea typeface="Noto Sans Medium"/>
                <a:cs typeface="Noto Sans Medium"/>
                <a:sym typeface="Noto Sans"/>
              </a:defRPr>
            </a:lvl9pPr>
          </a:lstStyle>
          <a:p>
            <a:r>
              <a:rPr lang="en-US"/>
              <a:t>Click to edit Master subtitle style</a:t>
            </a:r>
            <a:endParaRPr dirty="0"/>
          </a:p>
        </p:txBody>
      </p:sp>
      <p:cxnSp>
        <p:nvCxnSpPr>
          <p:cNvPr id="245" name="Google Shape;245;p9"/>
          <p:cNvCxnSpPr/>
          <p:nvPr/>
        </p:nvCxnSpPr>
        <p:spPr>
          <a:xfrm>
            <a:off x="751883" y="1541054"/>
            <a:ext cx="16781400" cy="0"/>
          </a:xfrm>
          <a:prstGeom prst="straightConnector1">
            <a:avLst/>
          </a:prstGeom>
          <a:noFill/>
          <a:ln w="76200" cap="flat" cmpd="sng">
            <a:solidFill>
              <a:schemeClr val="accent2"/>
            </a:solidFill>
            <a:prstDash val="solid"/>
            <a:round/>
            <a:headEnd type="none" w="med" len="med"/>
            <a:tailEnd type="none" w="med" len="med"/>
          </a:ln>
        </p:spPr>
      </p:cxnSp>
      <p:sp>
        <p:nvSpPr>
          <p:cNvPr id="247" name="Google Shape;247;p9"/>
          <p:cNvSpPr txBox="1">
            <a:spLocks noGrp="1"/>
          </p:cNvSpPr>
          <p:nvPr>
            <p:ph type="subTitle" idx="4"/>
          </p:nvPr>
        </p:nvSpPr>
        <p:spPr>
          <a:xfrm>
            <a:off x="4570927" y="4775425"/>
            <a:ext cx="1605000" cy="859800"/>
          </a:xfrm>
          <a:prstGeom prst="rect">
            <a:avLst/>
          </a:prstGeom>
        </p:spPr>
        <p:txBody>
          <a:bodyPr spcFirstLastPara="1" wrap="square" lIns="0" tIns="0" rIns="0" bIns="0" anchor="t" anchorCtr="0">
            <a:noAutofit/>
          </a:bodyPr>
          <a:lstStyle>
            <a:lvl1pPr lvl="0" algn="r">
              <a:lnSpc>
                <a:spcPct val="100000"/>
              </a:lnSpc>
              <a:spcBef>
                <a:spcPts val="0"/>
              </a:spcBef>
              <a:spcAft>
                <a:spcPts val="0"/>
              </a:spcAft>
              <a:buClr>
                <a:schemeClr val="lt1"/>
              </a:buClr>
              <a:buSzPts val="5600"/>
              <a:buNone/>
              <a:defRPr sz="5600">
                <a:solidFill>
                  <a:schemeClr val="lt1"/>
                </a:solidFill>
                <a:latin typeface="+mj-lt"/>
              </a:defRPr>
            </a:lvl1pPr>
            <a:lvl2pPr lvl="1" algn="r">
              <a:lnSpc>
                <a:spcPct val="100000"/>
              </a:lnSpc>
              <a:spcBef>
                <a:spcPts val="0"/>
              </a:spcBef>
              <a:spcAft>
                <a:spcPts val="0"/>
              </a:spcAft>
              <a:buSzPts val="2800"/>
              <a:buNone/>
              <a:defRPr/>
            </a:lvl2pPr>
            <a:lvl3pPr lvl="2" algn="r">
              <a:lnSpc>
                <a:spcPct val="100000"/>
              </a:lnSpc>
              <a:spcBef>
                <a:spcPts val="0"/>
              </a:spcBef>
              <a:spcAft>
                <a:spcPts val="0"/>
              </a:spcAft>
              <a:buSzPts val="2800"/>
              <a:buNone/>
              <a:defRPr/>
            </a:lvl3pPr>
            <a:lvl4pPr lvl="3" algn="r">
              <a:lnSpc>
                <a:spcPct val="100000"/>
              </a:lnSpc>
              <a:spcBef>
                <a:spcPts val="0"/>
              </a:spcBef>
              <a:spcAft>
                <a:spcPts val="0"/>
              </a:spcAft>
              <a:buSzPts val="2800"/>
              <a:buNone/>
              <a:defRPr/>
            </a:lvl4pPr>
            <a:lvl5pPr lvl="4" algn="r">
              <a:lnSpc>
                <a:spcPct val="100000"/>
              </a:lnSpc>
              <a:spcBef>
                <a:spcPts val="0"/>
              </a:spcBef>
              <a:spcAft>
                <a:spcPts val="0"/>
              </a:spcAft>
              <a:buSzPts val="2800"/>
              <a:buNone/>
              <a:defRPr/>
            </a:lvl5pPr>
            <a:lvl6pPr lvl="5" algn="r">
              <a:lnSpc>
                <a:spcPct val="100000"/>
              </a:lnSpc>
              <a:spcBef>
                <a:spcPts val="0"/>
              </a:spcBef>
              <a:spcAft>
                <a:spcPts val="0"/>
              </a:spcAft>
              <a:buSzPts val="2800"/>
              <a:buNone/>
              <a:defRPr/>
            </a:lvl6pPr>
            <a:lvl7pPr lvl="6" algn="r">
              <a:lnSpc>
                <a:spcPct val="100000"/>
              </a:lnSpc>
              <a:spcBef>
                <a:spcPts val="0"/>
              </a:spcBef>
              <a:spcAft>
                <a:spcPts val="0"/>
              </a:spcAft>
              <a:buSzPts val="2800"/>
              <a:buNone/>
              <a:defRPr/>
            </a:lvl7pPr>
            <a:lvl8pPr lvl="7" algn="r">
              <a:lnSpc>
                <a:spcPct val="100000"/>
              </a:lnSpc>
              <a:spcBef>
                <a:spcPts val="0"/>
              </a:spcBef>
              <a:spcAft>
                <a:spcPts val="0"/>
              </a:spcAft>
              <a:buSzPts val="2800"/>
              <a:buNone/>
              <a:defRPr/>
            </a:lvl8pPr>
            <a:lvl9pPr lvl="8" algn="r">
              <a:lnSpc>
                <a:spcPct val="100000"/>
              </a:lnSpc>
              <a:spcBef>
                <a:spcPts val="0"/>
              </a:spcBef>
              <a:spcAft>
                <a:spcPts val="0"/>
              </a:spcAft>
              <a:buSzPts val="2800"/>
              <a:buNone/>
              <a:defRPr/>
            </a:lvl9pPr>
          </a:lstStyle>
          <a:p>
            <a:r>
              <a:rPr lang="en-US"/>
              <a:t>Click to edit Master subtitle style</a:t>
            </a:r>
            <a:endParaRPr dirty="0"/>
          </a:p>
        </p:txBody>
      </p:sp>
      <p:sp>
        <p:nvSpPr>
          <p:cNvPr id="248" name="Google Shape;248;p9"/>
          <p:cNvSpPr txBox="1">
            <a:spLocks noGrp="1"/>
          </p:cNvSpPr>
          <p:nvPr>
            <p:ph type="subTitle" idx="5"/>
          </p:nvPr>
        </p:nvSpPr>
        <p:spPr>
          <a:xfrm>
            <a:off x="6438625" y="4909250"/>
            <a:ext cx="2688600" cy="1981500"/>
          </a:xfrm>
          <a:prstGeom prst="rect">
            <a:avLst/>
          </a:prstGeom>
        </p:spPr>
        <p:txBody>
          <a:bodyPr spcFirstLastPara="1" wrap="square" lIns="0" tIns="0" rIns="0" bIns="0" anchor="t" anchorCtr="0">
            <a:noAutofit/>
          </a:bodyPr>
          <a:lstStyle>
            <a:lvl1pPr marL="7938" lvl="0" indent="-7938">
              <a:lnSpc>
                <a:spcPct val="110000"/>
              </a:lnSpc>
              <a:spcBef>
                <a:spcPts val="0"/>
              </a:spcBef>
              <a:spcAft>
                <a:spcPts val="0"/>
              </a:spcAft>
              <a:buClr>
                <a:schemeClr val="lt1"/>
              </a:buClr>
              <a:buSzPts val="1800"/>
              <a:buFont typeface="Noto Sans"/>
              <a:buNone/>
              <a:tabLst/>
              <a:defRPr sz="1800">
                <a:solidFill>
                  <a:schemeClr val="lt1"/>
                </a:solidFill>
                <a:latin typeface="+mn-lt"/>
                <a:ea typeface="Noto Sans Medium"/>
                <a:cs typeface="Noto Sans Medium"/>
                <a:sym typeface="Noto Sans"/>
              </a:defRPr>
            </a:lvl1pPr>
            <a:lvl2pPr lvl="1">
              <a:lnSpc>
                <a:spcPct val="110000"/>
              </a:lnSpc>
              <a:spcBef>
                <a:spcPts val="300"/>
              </a:spcBef>
              <a:spcAft>
                <a:spcPts val="0"/>
              </a:spcAft>
              <a:buClr>
                <a:schemeClr val="lt1"/>
              </a:buClr>
              <a:buSzPts val="1000"/>
              <a:buFont typeface="Noto Sans"/>
              <a:buNone/>
              <a:defRPr sz="1000">
                <a:solidFill>
                  <a:schemeClr val="lt1"/>
                </a:solidFill>
                <a:latin typeface="Noto Sans Medium"/>
                <a:ea typeface="Noto Sans Medium"/>
                <a:cs typeface="Noto Sans Medium"/>
                <a:sym typeface="Noto Sans"/>
              </a:defRPr>
            </a:lvl2pPr>
            <a:lvl3pPr lvl="2">
              <a:lnSpc>
                <a:spcPct val="110000"/>
              </a:lnSpc>
              <a:spcBef>
                <a:spcPts val="300"/>
              </a:spcBef>
              <a:spcAft>
                <a:spcPts val="0"/>
              </a:spcAft>
              <a:buClr>
                <a:schemeClr val="lt1"/>
              </a:buClr>
              <a:buSzPts val="1000"/>
              <a:buFont typeface="Noto Sans"/>
              <a:buNone/>
              <a:defRPr sz="1000">
                <a:solidFill>
                  <a:schemeClr val="lt1"/>
                </a:solidFill>
                <a:latin typeface="Noto Sans Medium"/>
                <a:ea typeface="Noto Sans Medium"/>
                <a:cs typeface="Noto Sans Medium"/>
                <a:sym typeface="Noto Sans"/>
              </a:defRPr>
            </a:lvl3pPr>
            <a:lvl4pPr lvl="3">
              <a:lnSpc>
                <a:spcPct val="110000"/>
              </a:lnSpc>
              <a:spcBef>
                <a:spcPts val="300"/>
              </a:spcBef>
              <a:spcAft>
                <a:spcPts val="0"/>
              </a:spcAft>
              <a:buClr>
                <a:schemeClr val="lt1"/>
              </a:buClr>
              <a:buSzPts val="1000"/>
              <a:buFont typeface="Noto Sans"/>
              <a:buNone/>
              <a:defRPr sz="1000">
                <a:solidFill>
                  <a:schemeClr val="lt1"/>
                </a:solidFill>
                <a:latin typeface="Noto Sans Medium"/>
                <a:ea typeface="Noto Sans Medium"/>
                <a:cs typeface="Noto Sans Medium"/>
                <a:sym typeface="Noto Sans"/>
              </a:defRPr>
            </a:lvl4pPr>
            <a:lvl5pPr lvl="4">
              <a:lnSpc>
                <a:spcPct val="110000"/>
              </a:lnSpc>
              <a:spcBef>
                <a:spcPts val="300"/>
              </a:spcBef>
              <a:spcAft>
                <a:spcPts val="0"/>
              </a:spcAft>
              <a:buClr>
                <a:schemeClr val="lt1"/>
              </a:buClr>
              <a:buSzPts val="1000"/>
              <a:buFont typeface="Noto Sans"/>
              <a:buNone/>
              <a:defRPr sz="1000">
                <a:solidFill>
                  <a:schemeClr val="lt1"/>
                </a:solidFill>
                <a:latin typeface="Noto Sans Medium"/>
                <a:ea typeface="Noto Sans Medium"/>
                <a:cs typeface="Noto Sans Medium"/>
                <a:sym typeface="Noto Sans"/>
              </a:defRPr>
            </a:lvl5pPr>
            <a:lvl6pPr lvl="5">
              <a:lnSpc>
                <a:spcPct val="110000"/>
              </a:lnSpc>
              <a:spcBef>
                <a:spcPts val="300"/>
              </a:spcBef>
              <a:spcAft>
                <a:spcPts val="0"/>
              </a:spcAft>
              <a:buClr>
                <a:schemeClr val="lt1"/>
              </a:buClr>
              <a:buSzPts val="1000"/>
              <a:buFont typeface="Noto Sans"/>
              <a:buNone/>
              <a:defRPr sz="1000">
                <a:solidFill>
                  <a:schemeClr val="lt1"/>
                </a:solidFill>
                <a:latin typeface="Noto Sans Medium"/>
                <a:ea typeface="Noto Sans Medium"/>
                <a:cs typeface="Noto Sans Medium"/>
                <a:sym typeface="Noto Sans"/>
              </a:defRPr>
            </a:lvl6pPr>
            <a:lvl7pPr lvl="6">
              <a:lnSpc>
                <a:spcPct val="110000"/>
              </a:lnSpc>
              <a:spcBef>
                <a:spcPts val="300"/>
              </a:spcBef>
              <a:spcAft>
                <a:spcPts val="0"/>
              </a:spcAft>
              <a:buClr>
                <a:schemeClr val="lt1"/>
              </a:buClr>
              <a:buSzPts val="1000"/>
              <a:buFont typeface="Noto Sans"/>
              <a:buNone/>
              <a:defRPr sz="1000">
                <a:solidFill>
                  <a:schemeClr val="lt1"/>
                </a:solidFill>
                <a:latin typeface="Noto Sans Medium"/>
                <a:ea typeface="Noto Sans Medium"/>
                <a:cs typeface="Noto Sans Medium"/>
                <a:sym typeface="Noto Sans"/>
              </a:defRPr>
            </a:lvl7pPr>
            <a:lvl8pPr lvl="7">
              <a:lnSpc>
                <a:spcPct val="110000"/>
              </a:lnSpc>
              <a:spcBef>
                <a:spcPts val="300"/>
              </a:spcBef>
              <a:spcAft>
                <a:spcPts val="0"/>
              </a:spcAft>
              <a:buClr>
                <a:schemeClr val="lt1"/>
              </a:buClr>
              <a:buSzPts val="1000"/>
              <a:buFont typeface="Noto Sans"/>
              <a:buNone/>
              <a:defRPr sz="1000">
                <a:solidFill>
                  <a:schemeClr val="lt1"/>
                </a:solidFill>
                <a:latin typeface="Noto Sans Medium"/>
                <a:ea typeface="Noto Sans Medium"/>
                <a:cs typeface="Noto Sans Medium"/>
                <a:sym typeface="Noto Sans"/>
              </a:defRPr>
            </a:lvl8pPr>
            <a:lvl9pPr lvl="8">
              <a:lnSpc>
                <a:spcPct val="110000"/>
              </a:lnSpc>
              <a:spcBef>
                <a:spcPts val="300"/>
              </a:spcBef>
              <a:spcAft>
                <a:spcPts val="300"/>
              </a:spcAft>
              <a:buClr>
                <a:schemeClr val="lt1"/>
              </a:buClr>
              <a:buSzPts val="1000"/>
              <a:buFont typeface="Noto Sans"/>
              <a:buNone/>
              <a:defRPr sz="1000">
                <a:solidFill>
                  <a:schemeClr val="lt1"/>
                </a:solidFill>
                <a:latin typeface="Noto Sans Medium"/>
                <a:ea typeface="Noto Sans Medium"/>
                <a:cs typeface="Noto Sans Medium"/>
                <a:sym typeface="Noto Sans"/>
              </a:defRPr>
            </a:lvl9pPr>
          </a:lstStyle>
          <a:p>
            <a:r>
              <a:rPr lang="en-US"/>
              <a:t>Click to edit Master subtitle style</a:t>
            </a:r>
            <a:endParaRPr/>
          </a:p>
        </p:txBody>
      </p:sp>
      <p:sp>
        <p:nvSpPr>
          <p:cNvPr id="250" name="Google Shape;250;p9"/>
          <p:cNvSpPr txBox="1">
            <a:spLocks noGrp="1"/>
          </p:cNvSpPr>
          <p:nvPr>
            <p:ph type="subTitle" idx="6"/>
          </p:nvPr>
        </p:nvSpPr>
        <p:spPr>
          <a:xfrm>
            <a:off x="10257652" y="4775425"/>
            <a:ext cx="1605000" cy="859800"/>
          </a:xfrm>
          <a:prstGeom prst="rect">
            <a:avLst/>
          </a:prstGeom>
        </p:spPr>
        <p:txBody>
          <a:bodyPr spcFirstLastPara="1" wrap="square" lIns="0" tIns="0" rIns="0" bIns="0" anchor="t" anchorCtr="0">
            <a:noAutofit/>
          </a:bodyPr>
          <a:lstStyle>
            <a:lvl1pPr lvl="0" algn="r">
              <a:lnSpc>
                <a:spcPct val="100000"/>
              </a:lnSpc>
              <a:spcBef>
                <a:spcPts val="0"/>
              </a:spcBef>
              <a:spcAft>
                <a:spcPts val="0"/>
              </a:spcAft>
              <a:buClr>
                <a:schemeClr val="lt1"/>
              </a:buClr>
              <a:buSzPts val="5600"/>
              <a:buNone/>
              <a:defRPr sz="5600">
                <a:solidFill>
                  <a:schemeClr val="lt1"/>
                </a:solidFill>
                <a:latin typeface="+mj-lt"/>
              </a:defRPr>
            </a:lvl1pPr>
            <a:lvl2pPr lvl="1" algn="r">
              <a:lnSpc>
                <a:spcPct val="100000"/>
              </a:lnSpc>
              <a:spcBef>
                <a:spcPts val="0"/>
              </a:spcBef>
              <a:spcAft>
                <a:spcPts val="0"/>
              </a:spcAft>
              <a:buSzPts val="2800"/>
              <a:buNone/>
              <a:defRPr/>
            </a:lvl2pPr>
            <a:lvl3pPr lvl="2" algn="r">
              <a:lnSpc>
                <a:spcPct val="100000"/>
              </a:lnSpc>
              <a:spcBef>
                <a:spcPts val="0"/>
              </a:spcBef>
              <a:spcAft>
                <a:spcPts val="0"/>
              </a:spcAft>
              <a:buSzPts val="2800"/>
              <a:buNone/>
              <a:defRPr/>
            </a:lvl3pPr>
            <a:lvl4pPr lvl="3" algn="r">
              <a:lnSpc>
                <a:spcPct val="100000"/>
              </a:lnSpc>
              <a:spcBef>
                <a:spcPts val="0"/>
              </a:spcBef>
              <a:spcAft>
                <a:spcPts val="0"/>
              </a:spcAft>
              <a:buSzPts val="2800"/>
              <a:buNone/>
              <a:defRPr/>
            </a:lvl4pPr>
            <a:lvl5pPr lvl="4" algn="r">
              <a:lnSpc>
                <a:spcPct val="100000"/>
              </a:lnSpc>
              <a:spcBef>
                <a:spcPts val="0"/>
              </a:spcBef>
              <a:spcAft>
                <a:spcPts val="0"/>
              </a:spcAft>
              <a:buSzPts val="2800"/>
              <a:buNone/>
              <a:defRPr/>
            </a:lvl5pPr>
            <a:lvl6pPr lvl="5" algn="r">
              <a:lnSpc>
                <a:spcPct val="100000"/>
              </a:lnSpc>
              <a:spcBef>
                <a:spcPts val="0"/>
              </a:spcBef>
              <a:spcAft>
                <a:spcPts val="0"/>
              </a:spcAft>
              <a:buSzPts val="2800"/>
              <a:buNone/>
              <a:defRPr/>
            </a:lvl6pPr>
            <a:lvl7pPr lvl="6" algn="r">
              <a:lnSpc>
                <a:spcPct val="100000"/>
              </a:lnSpc>
              <a:spcBef>
                <a:spcPts val="0"/>
              </a:spcBef>
              <a:spcAft>
                <a:spcPts val="0"/>
              </a:spcAft>
              <a:buSzPts val="2800"/>
              <a:buNone/>
              <a:defRPr/>
            </a:lvl7pPr>
            <a:lvl8pPr lvl="7" algn="r">
              <a:lnSpc>
                <a:spcPct val="100000"/>
              </a:lnSpc>
              <a:spcBef>
                <a:spcPts val="0"/>
              </a:spcBef>
              <a:spcAft>
                <a:spcPts val="0"/>
              </a:spcAft>
              <a:buSzPts val="2800"/>
              <a:buNone/>
              <a:defRPr/>
            </a:lvl8pPr>
            <a:lvl9pPr lvl="8" algn="r">
              <a:lnSpc>
                <a:spcPct val="100000"/>
              </a:lnSpc>
              <a:spcBef>
                <a:spcPts val="0"/>
              </a:spcBef>
              <a:spcAft>
                <a:spcPts val="0"/>
              </a:spcAft>
              <a:buSzPts val="2800"/>
              <a:buNone/>
              <a:defRPr/>
            </a:lvl9pPr>
          </a:lstStyle>
          <a:p>
            <a:r>
              <a:rPr lang="en-US"/>
              <a:t>Click to edit Master subtitle style</a:t>
            </a:r>
            <a:endParaRPr/>
          </a:p>
        </p:txBody>
      </p:sp>
      <p:sp>
        <p:nvSpPr>
          <p:cNvPr id="251" name="Google Shape;251;p9"/>
          <p:cNvSpPr txBox="1">
            <a:spLocks noGrp="1"/>
          </p:cNvSpPr>
          <p:nvPr>
            <p:ph type="subTitle" idx="7"/>
          </p:nvPr>
        </p:nvSpPr>
        <p:spPr>
          <a:xfrm>
            <a:off x="751924" y="7291000"/>
            <a:ext cx="2688600" cy="1981500"/>
          </a:xfrm>
          <a:prstGeom prst="rect">
            <a:avLst/>
          </a:prstGeom>
        </p:spPr>
        <p:txBody>
          <a:bodyPr spcFirstLastPara="1" wrap="square" lIns="0" tIns="0" rIns="0" bIns="0" anchor="t" anchorCtr="0">
            <a:noAutofit/>
          </a:bodyPr>
          <a:lstStyle>
            <a:lvl1pPr marL="7938" lvl="0" indent="-7938">
              <a:lnSpc>
                <a:spcPct val="110000"/>
              </a:lnSpc>
              <a:spcBef>
                <a:spcPts val="0"/>
              </a:spcBef>
              <a:spcAft>
                <a:spcPts val="0"/>
              </a:spcAft>
              <a:buClr>
                <a:schemeClr val="lt1"/>
              </a:buClr>
              <a:buSzPts val="1800"/>
              <a:buFont typeface="Noto Sans"/>
              <a:buNone/>
              <a:tabLst/>
              <a:defRPr sz="1800">
                <a:solidFill>
                  <a:schemeClr val="lt1"/>
                </a:solidFill>
                <a:latin typeface="+mn-lt"/>
                <a:ea typeface="Noto Sans Medium"/>
                <a:cs typeface="Noto Sans Medium"/>
                <a:sym typeface="Noto Sans"/>
              </a:defRPr>
            </a:lvl1pPr>
            <a:lvl2pPr lvl="1">
              <a:lnSpc>
                <a:spcPct val="110000"/>
              </a:lnSpc>
              <a:spcBef>
                <a:spcPts val="300"/>
              </a:spcBef>
              <a:spcAft>
                <a:spcPts val="0"/>
              </a:spcAft>
              <a:buClr>
                <a:schemeClr val="lt1"/>
              </a:buClr>
              <a:buSzPts val="1000"/>
              <a:buFont typeface="Noto Sans"/>
              <a:buNone/>
              <a:defRPr sz="1000">
                <a:solidFill>
                  <a:schemeClr val="lt1"/>
                </a:solidFill>
                <a:latin typeface="Noto Sans Medium"/>
                <a:ea typeface="Noto Sans Medium"/>
                <a:cs typeface="Noto Sans Medium"/>
                <a:sym typeface="Noto Sans"/>
              </a:defRPr>
            </a:lvl2pPr>
            <a:lvl3pPr lvl="2">
              <a:lnSpc>
                <a:spcPct val="110000"/>
              </a:lnSpc>
              <a:spcBef>
                <a:spcPts val="300"/>
              </a:spcBef>
              <a:spcAft>
                <a:spcPts val="0"/>
              </a:spcAft>
              <a:buClr>
                <a:schemeClr val="lt1"/>
              </a:buClr>
              <a:buSzPts val="1000"/>
              <a:buFont typeface="Noto Sans"/>
              <a:buNone/>
              <a:defRPr sz="1000">
                <a:solidFill>
                  <a:schemeClr val="lt1"/>
                </a:solidFill>
                <a:latin typeface="Noto Sans Medium"/>
                <a:ea typeface="Noto Sans Medium"/>
                <a:cs typeface="Noto Sans Medium"/>
                <a:sym typeface="Noto Sans"/>
              </a:defRPr>
            </a:lvl3pPr>
            <a:lvl4pPr lvl="3">
              <a:lnSpc>
                <a:spcPct val="110000"/>
              </a:lnSpc>
              <a:spcBef>
                <a:spcPts val="300"/>
              </a:spcBef>
              <a:spcAft>
                <a:spcPts val="0"/>
              </a:spcAft>
              <a:buClr>
                <a:schemeClr val="lt1"/>
              </a:buClr>
              <a:buSzPts val="1000"/>
              <a:buFont typeface="Noto Sans"/>
              <a:buNone/>
              <a:defRPr sz="1000">
                <a:solidFill>
                  <a:schemeClr val="lt1"/>
                </a:solidFill>
                <a:latin typeface="Noto Sans Medium"/>
                <a:ea typeface="Noto Sans Medium"/>
                <a:cs typeface="Noto Sans Medium"/>
                <a:sym typeface="Noto Sans"/>
              </a:defRPr>
            </a:lvl4pPr>
            <a:lvl5pPr lvl="4">
              <a:lnSpc>
                <a:spcPct val="110000"/>
              </a:lnSpc>
              <a:spcBef>
                <a:spcPts val="300"/>
              </a:spcBef>
              <a:spcAft>
                <a:spcPts val="0"/>
              </a:spcAft>
              <a:buClr>
                <a:schemeClr val="lt1"/>
              </a:buClr>
              <a:buSzPts val="1000"/>
              <a:buFont typeface="Noto Sans"/>
              <a:buNone/>
              <a:defRPr sz="1000">
                <a:solidFill>
                  <a:schemeClr val="lt1"/>
                </a:solidFill>
                <a:latin typeface="Noto Sans Medium"/>
                <a:ea typeface="Noto Sans Medium"/>
                <a:cs typeface="Noto Sans Medium"/>
                <a:sym typeface="Noto Sans"/>
              </a:defRPr>
            </a:lvl5pPr>
            <a:lvl6pPr lvl="5">
              <a:lnSpc>
                <a:spcPct val="110000"/>
              </a:lnSpc>
              <a:spcBef>
                <a:spcPts val="300"/>
              </a:spcBef>
              <a:spcAft>
                <a:spcPts val="0"/>
              </a:spcAft>
              <a:buClr>
                <a:schemeClr val="lt1"/>
              </a:buClr>
              <a:buSzPts val="1000"/>
              <a:buFont typeface="Noto Sans"/>
              <a:buNone/>
              <a:defRPr sz="1000">
                <a:solidFill>
                  <a:schemeClr val="lt1"/>
                </a:solidFill>
                <a:latin typeface="Noto Sans Medium"/>
                <a:ea typeface="Noto Sans Medium"/>
                <a:cs typeface="Noto Sans Medium"/>
                <a:sym typeface="Noto Sans"/>
              </a:defRPr>
            </a:lvl6pPr>
            <a:lvl7pPr lvl="6">
              <a:lnSpc>
                <a:spcPct val="110000"/>
              </a:lnSpc>
              <a:spcBef>
                <a:spcPts val="300"/>
              </a:spcBef>
              <a:spcAft>
                <a:spcPts val="0"/>
              </a:spcAft>
              <a:buClr>
                <a:schemeClr val="lt1"/>
              </a:buClr>
              <a:buSzPts val="1000"/>
              <a:buFont typeface="Noto Sans"/>
              <a:buNone/>
              <a:defRPr sz="1000">
                <a:solidFill>
                  <a:schemeClr val="lt1"/>
                </a:solidFill>
                <a:latin typeface="Noto Sans Medium"/>
                <a:ea typeface="Noto Sans Medium"/>
                <a:cs typeface="Noto Sans Medium"/>
                <a:sym typeface="Noto Sans"/>
              </a:defRPr>
            </a:lvl7pPr>
            <a:lvl8pPr lvl="7">
              <a:lnSpc>
                <a:spcPct val="110000"/>
              </a:lnSpc>
              <a:spcBef>
                <a:spcPts val="300"/>
              </a:spcBef>
              <a:spcAft>
                <a:spcPts val="0"/>
              </a:spcAft>
              <a:buClr>
                <a:schemeClr val="lt1"/>
              </a:buClr>
              <a:buSzPts val="1000"/>
              <a:buFont typeface="Noto Sans"/>
              <a:buNone/>
              <a:defRPr sz="1000">
                <a:solidFill>
                  <a:schemeClr val="lt1"/>
                </a:solidFill>
                <a:latin typeface="Noto Sans Medium"/>
                <a:ea typeface="Noto Sans Medium"/>
                <a:cs typeface="Noto Sans Medium"/>
                <a:sym typeface="Noto Sans"/>
              </a:defRPr>
            </a:lvl8pPr>
            <a:lvl9pPr lvl="8">
              <a:lnSpc>
                <a:spcPct val="110000"/>
              </a:lnSpc>
              <a:spcBef>
                <a:spcPts val="300"/>
              </a:spcBef>
              <a:spcAft>
                <a:spcPts val="300"/>
              </a:spcAft>
              <a:buClr>
                <a:schemeClr val="lt1"/>
              </a:buClr>
              <a:buSzPts val="1000"/>
              <a:buFont typeface="Noto Sans"/>
              <a:buNone/>
              <a:defRPr sz="1000">
                <a:solidFill>
                  <a:schemeClr val="lt1"/>
                </a:solidFill>
                <a:latin typeface="Noto Sans Medium"/>
                <a:ea typeface="Noto Sans Medium"/>
                <a:cs typeface="Noto Sans Medium"/>
                <a:sym typeface="Noto Sans"/>
              </a:defRPr>
            </a:lvl9pPr>
          </a:lstStyle>
          <a:p>
            <a:r>
              <a:rPr lang="en-US"/>
              <a:t>Click to edit Master subtitle style</a:t>
            </a:r>
            <a:endParaRPr/>
          </a:p>
        </p:txBody>
      </p:sp>
      <p:sp>
        <p:nvSpPr>
          <p:cNvPr id="253" name="Google Shape;253;p9"/>
          <p:cNvSpPr txBox="1">
            <a:spLocks noGrp="1"/>
          </p:cNvSpPr>
          <p:nvPr>
            <p:ph type="subTitle" idx="8"/>
          </p:nvPr>
        </p:nvSpPr>
        <p:spPr>
          <a:xfrm>
            <a:off x="4570955" y="7157175"/>
            <a:ext cx="1605000" cy="859800"/>
          </a:xfrm>
          <a:prstGeom prst="rect">
            <a:avLst/>
          </a:prstGeom>
        </p:spPr>
        <p:txBody>
          <a:bodyPr spcFirstLastPara="1" wrap="square" lIns="0" tIns="0" rIns="0" bIns="0" anchor="t" anchorCtr="0">
            <a:noAutofit/>
          </a:bodyPr>
          <a:lstStyle>
            <a:lvl1pPr lvl="0" algn="r">
              <a:lnSpc>
                <a:spcPct val="100000"/>
              </a:lnSpc>
              <a:spcBef>
                <a:spcPts val="0"/>
              </a:spcBef>
              <a:spcAft>
                <a:spcPts val="0"/>
              </a:spcAft>
              <a:buClr>
                <a:schemeClr val="lt1"/>
              </a:buClr>
              <a:buSzPts val="5600"/>
              <a:buNone/>
              <a:defRPr sz="5600">
                <a:solidFill>
                  <a:schemeClr val="lt1"/>
                </a:solidFill>
                <a:latin typeface="+mj-lt"/>
              </a:defRPr>
            </a:lvl1pPr>
            <a:lvl2pPr lvl="1" algn="r">
              <a:lnSpc>
                <a:spcPct val="100000"/>
              </a:lnSpc>
              <a:spcBef>
                <a:spcPts val="0"/>
              </a:spcBef>
              <a:spcAft>
                <a:spcPts val="0"/>
              </a:spcAft>
              <a:buSzPts val="2800"/>
              <a:buNone/>
              <a:defRPr/>
            </a:lvl2pPr>
            <a:lvl3pPr lvl="2" algn="r">
              <a:lnSpc>
                <a:spcPct val="100000"/>
              </a:lnSpc>
              <a:spcBef>
                <a:spcPts val="0"/>
              </a:spcBef>
              <a:spcAft>
                <a:spcPts val="0"/>
              </a:spcAft>
              <a:buSzPts val="2800"/>
              <a:buNone/>
              <a:defRPr/>
            </a:lvl3pPr>
            <a:lvl4pPr lvl="3" algn="r">
              <a:lnSpc>
                <a:spcPct val="100000"/>
              </a:lnSpc>
              <a:spcBef>
                <a:spcPts val="0"/>
              </a:spcBef>
              <a:spcAft>
                <a:spcPts val="0"/>
              </a:spcAft>
              <a:buSzPts val="2800"/>
              <a:buNone/>
              <a:defRPr/>
            </a:lvl4pPr>
            <a:lvl5pPr lvl="4" algn="r">
              <a:lnSpc>
                <a:spcPct val="100000"/>
              </a:lnSpc>
              <a:spcBef>
                <a:spcPts val="0"/>
              </a:spcBef>
              <a:spcAft>
                <a:spcPts val="0"/>
              </a:spcAft>
              <a:buSzPts val="2800"/>
              <a:buNone/>
              <a:defRPr/>
            </a:lvl5pPr>
            <a:lvl6pPr lvl="5" algn="r">
              <a:lnSpc>
                <a:spcPct val="100000"/>
              </a:lnSpc>
              <a:spcBef>
                <a:spcPts val="0"/>
              </a:spcBef>
              <a:spcAft>
                <a:spcPts val="0"/>
              </a:spcAft>
              <a:buSzPts val="2800"/>
              <a:buNone/>
              <a:defRPr/>
            </a:lvl6pPr>
            <a:lvl7pPr lvl="6" algn="r">
              <a:lnSpc>
                <a:spcPct val="100000"/>
              </a:lnSpc>
              <a:spcBef>
                <a:spcPts val="0"/>
              </a:spcBef>
              <a:spcAft>
                <a:spcPts val="0"/>
              </a:spcAft>
              <a:buSzPts val="2800"/>
              <a:buNone/>
              <a:defRPr/>
            </a:lvl7pPr>
            <a:lvl8pPr lvl="7" algn="r">
              <a:lnSpc>
                <a:spcPct val="100000"/>
              </a:lnSpc>
              <a:spcBef>
                <a:spcPts val="0"/>
              </a:spcBef>
              <a:spcAft>
                <a:spcPts val="0"/>
              </a:spcAft>
              <a:buSzPts val="2800"/>
              <a:buNone/>
              <a:defRPr/>
            </a:lvl8pPr>
            <a:lvl9pPr lvl="8" algn="r">
              <a:lnSpc>
                <a:spcPct val="100000"/>
              </a:lnSpc>
              <a:spcBef>
                <a:spcPts val="0"/>
              </a:spcBef>
              <a:spcAft>
                <a:spcPts val="0"/>
              </a:spcAft>
              <a:buSzPts val="2800"/>
              <a:buNone/>
              <a:defRPr/>
            </a:lvl9pPr>
          </a:lstStyle>
          <a:p>
            <a:r>
              <a:rPr lang="en-US"/>
              <a:t>Click to edit Master subtitle style</a:t>
            </a:r>
            <a:endParaRPr/>
          </a:p>
        </p:txBody>
      </p:sp>
      <p:sp>
        <p:nvSpPr>
          <p:cNvPr id="254" name="Google Shape;254;p9"/>
          <p:cNvSpPr txBox="1">
            <a:spLocks noGrp="1"/>
          </p:cNvSpPr>
          <p:nvPr>
            <p:ph type="subTitle" idx="9"/>
          </p:nvPr>
        </p:nvSpPr>
        <p:spPr>
          <a:xfrm>
            <a:off x="6438649" y="7291000"/>
            <a:ext cx="2688600" cy="1981500"/>
          </a:xfrm>
          <a:prstGeom prst="rect">
            <a:avLst/>
          </a:prstGeom>
        </p:spPr>
        <p:txBody>
          <a:bodyPr spcFirstLastPara="1" wrap="square" lIns="0" tIns="0" rIns="0" bIns="0" anchor="t" anchorCtr="0">
            <a:noAutofit/>
          </a:bodyPr>
          <a:lstStyle>
            <a:lvl1pPr marL="7938" lvl="0" indent="-7938">
              <a:lnSpc>
                <a:spcPct val="110000"/>
              </a:lnSpc>
              <a:spcBef>
                <a:spcPts val="0"/>
              </a:spcBef>
              <a:spcAft>
                <a:spcPts val="0"/>
              </a:spcAft>
              <a:buClr>
                <a:schemeClr val="lt1"/>
              </a:buClr>
              <a:buSzPts val="1800"/>
              <a:buFont typeface="Noto Sans"/>
              <a:buNone/>
              <a:tabLst/>
              <a:defRPr sz="1800">
                <a:solidFill>
                  <a:schemeClr val="lt1"/>
                </a:solidFill>
                <a:latin typeface="+mn-lt"/>
                <a:ea typeface="Noto Sans Medium"/>
                <a:cs typeface="Noto Sans Medium"/>
                <a:sym typeface="Noto Sans"/>
              </a:defRPr>
            </a:lvl1pPr>
            <a:lvl2pPr lvl="1">
              <a:lnSpc>
                <a:spcPct val="110000"/>
              </a:lnSpc>
              <a:spcBef>
                <a:spcPts val="300"/>
              </a:spcBef>
              <a:spcAft>
                <a:spcPts val="0"/>
              </a:spcAft>
              <a:buClr>
                <a:schemeClr val="lt1"/>
              </a:buClr>
              <a:buSzPts val="1000"/>
              <a:buFont typeface="Noto Sans"/>
              <a:buNone/>
              <a:defRPr sz="1000">
                <a:solidFill>
                  <a:schemeClr val="lt1"/>
                </a:solidFill>
                <a:latin typeface="Noto Sans Medium"/>
                <a:ea typeface="Noto Sans Medium"/>
                <a:cs typeface="Noto Sans Medium"/>
                <a:sym typeface="Noto Sans"/>
              </a:defRPr>
            </a:lvl2pPr>
            <a:lvl3pPr lvl="2">
              <a:lnSpc>
                <a:spcPct val="110000"/>
              </a:lnSpc>
              <a:spcBef>
                <a:spcPts val="300"/>
              </a:spcBef>
              <a:spcAft>
                <a:spcPts val="0"/>
              </a:spcAft>
              <a:buClr>
                <a:schemeClr val="lt1"/>
              </a:buClr>
              <a:buSzPts val="1000"/>
              <a:buFont typeface="Noto Sans"/>
              <a:buNone/>
              <a:defRPr sz="1000">
                <a:solidFill>
                  <a:schemeClr val="lt1"/>
                </a:solidFill>
                <a:latin typeface="Noto Sans Medium"/>
                <a:ea typeface="Noto Sans Medium"/>
                <a:cs typeface="Noto Sans Medium"/>
                <a:sym typeface="Noto Sans"/>
              </a:defRPr>
            </a:lvl3pPr>
            <a:lvl4pPr lvl="3">
              <a:lnSpc>
                <a:spcPct val="110000"/>
              </a:lnSpc>
              <a:spcBef>
                <a:spcPts val="300"/>
              </a:spcBef>
              <a:spcAft>
                <a:spcPts val="0"/>
              </a:spcAft>
              <a:buClr>
                <a:schemeClr val="lt1"/>
              </a:buClr>
              <a:buSzPts val="1000"/>
              <a:buFont typeface="Noto Sans"/>
              <a:buNone/>
              <a:defRPr sz="1000">
                <a:solidFill>
                  <a:schemeClr val="lt1"/>
                </a:solidFill>
                <a:latin typeface="Noto Sans Medium"/>
                <a:ea typeface="Noto Sans Medium"/>
                <a:cs typeface="Noto Sans Medium"/>
                <a:sym typeface="Noto Sans"/>
              </a:defRPr>
            </a:lvl4pPr>
            <a:lvl5pPr lvl="4">
              <a:lnSpc>
                <a:spcPct val="110000"/>
              </a:lnSpc>
              <a:spcBef>
                <a:spcPts val="300"/>
              </a:spcBef>
              <a:spcAft>
                <a:spcPts val="0"/>
              </a:spcAft>
              <a:buClr>
                <a:schemeClr val="lt1"/>
              </a:buClr>
              <a:buSzPts val="1000"/>
              <a:buFont typeface="Noto Sans"/>
              <a:buNone/>
              <a:defRPr sz="1000">
                <a:solidFill>
                  <a:schemeClr val="lt1"/>
                </a:solidFill>
                <a:latin typeface="Noto Sans Medium"/>
                <a:ea typeface="Noto Sans Medium"/>
                <a:cs typeface="Noto Sans Medium"/>
                <a:sym typeface="Noto Sans"/>
              </a:defRPr>
            </a:lvl5pPr>
            <a:lvl6pPr lvl="5">
              <a:lnSpc>
                <a:spcPct val="110000"/>
              </a:lnSpc>
              <a:spcBef>
                <a:spcPts val="300"/>
              </a:spcBef>
              <a:spcAft>
                <a:spcPts val="0"/>
              </a:spcAft>
              <a:buClr>
                <a:schemeClr val="lt1"/>
              </a:buClr>
              <a:buSzPts val="1000"/>
              <a:buFont typeface="Noto Sans"/>
              <a:buNone/>
              <a:defRPr sz="1000">
                <a:solidFill>
                  <a:schemeClr val="lt1"/>
                </a:solidFill>
                <a:latin typeface="Noto Sans Medium"/>
                <a:ea typeface="Noto Sans Medium"/>
                <a:cs typeface="Noto Sans Medium"/>
                <a:sym typeface="Noto Sans"/>
              </a:defRPr>
            </a:lvl6pPr>
            <a:lvl7pPr lvl="6">
              <a:lnSpc>
                <a:spcPct val="110000"/>
              </a:lnSpc>
              <a:spcBef>
                <a:spcPts val="300"/>
              </a:spcBef>
              <a:spcAft>
                <a:spcPts val="0"/>
              </a:spcAft>
              <a:buClr>
                <a:schemeClr val="lt1"/>
              </a:buClr>
              <a:buSzPts val="1000"/>
              <a:buFont typeface="Noto Sans"/>
              <a:buNone/>
              <a:defRPr sz="1000">
                <a:solidFill>
                  <a:schemeClr val="lt1"/>
                </a:solidFill>
                <a:latin typeface="Noto Sans Medium"/>
                <a:ea typeface="Noto Sans Medium"/>
                <a:cs typeface="Noto Sans Medium"/>
                <a:sym typeface="Noto Sans"/>
              </a:defRPr>
            </a:lvl7pPr>
            <a:lvl8pPr lvl="7">
              <a:lnSpc>
                <a:spcPct val="110000"/>
              </a:lnSpc>
              <a:spcBef>
                <a:spcPts val="300"/>
              </a:spcBef>
              <a:spcAft>
                <a:spcPts val="0"/>
              </a:spcAft>
              <a:buClr>
                <a:schemeClr val="lt1"/>
              </a:buClr>
              <a:buSzPts val="1000"/>
              <a:buFont typeface="Noto Sans"/>
              <a:buNone/>
              <a:defRPr sz="1000">
                <a:solidFill>
                  <a:schemeClr val="lt1"/>
                </a:solidFill>
                <a:latin typeface="Noto Sans Medium"/>
                <a:ea typeface="Noto Sans Medium"/>
                <a:cs typeface="Noto Sans Medium"/>
                <a:sym typeface="Noto Sans"/>
              </a:defRPr>
            </a:lvl8pPr>
            <a:lvl9pPr lvl="8">
              <a:lnSpc>
                <a:spcPct val="110000"/>
              </a:lnSpc>
              <a:spcBef>
                <a:spcPts val="300"/>
              </a:spcBef>
              <a:spcAft>
                <a:spcPts val="300"/>
              </a:spcAft>
              <a:buClr>
                <a:schemeClr val="lt1"/>
              </a:buClr>
              <a:buSzPts val="1000"/>
              <a:buFont typeface="Noto Sans"/>
              <a:buNone/>
              <a:defRPr sz="1000">
                <a:solidFill>
                  <a:schemeClr val="lt1"/>
                </a:solidFill>
                <a:latin typeface="Noto Sans Medium"/>
                <a:ea typeface="Noto Sans Medium"/>
                <a:cs typeface="Noto Sans Medium"/>
                <a:sym typeface="Noto Sans"/>
              </a:defRPr>
            </a:lvl9pPr>
          </a:lstStyle>
          <a:p>
            <a:r>
              <a:rPr lang="en-US"/>
              <a:t>Click to edit Master subtitle style</a:t>
            </a:r>
            <a:endParaRPr/>
          </a:p>
        </p:txBody>
      </p:sp>
      <p:sp>
        <p:nvSpPr>
          <p:cNvPr id="256" name="Google Shape;256;p9"/>
          <p:cNvSpPr txBox="1">
            <a:spLocks noGrp="1"/>
          </p:cNvSpPr>
          <p:nvPr>
            <p:ph type="subTitle" idx="13"/>
          </p:nvPr>
        </p:nvSpPr>
        <p:spPr>
          <a:xfrm>
            <a:off x="10257680" y="7157175"/>
            <a:ext cx="1605000" cy="859800"/>
          </a:xfrm>
          <a:prstGeom prst="rect">
            <a:avLst/>
          </a:prstGeom>
        </p:spPr>
        <p:txBody>
          <a:bodyPr spcFirstLastPara="1" wrap="square" lIns="0" tIns="0" rIns="0" bIns="0" anchor="t" anchorCtr="0">
            <a:noAutofit/>
          </a:bodyPr>
          <a:lstStyle>
            <a:lvl1pPr lvl="0" algn="r">
              <a:lnSpc>
                <a:spcPct val="100000"/>
              </a:lnSpc>
              <a:spcBef>
                <a:spcPts val="0"/>
              </a:spcBef>
              <a:spcAft>
                <a:spcPts val="0"/>
              </a:spcAft>
              <a:buClr>
                <a:schemeClr val="lt1"/>
              </a:buClr>
              <a:buSzPts val="5600"/>
              <a:buNone/>
              <a:defRPr sz="5600">
                <a:solidFill>
                  <a:schemeClr val="lt1"/>
                </a:solidFill>
                <a:latin typeface="+mj-lt"/>
              </a:defRPr>
            </a:lvl1pPr>
            <a:lvl2pPr lvl="1" algn="r">
              <a:lnSpc>
                <a:spcPct val="100000"/>
              </a:lnSpc>
              <a:spcBef>
                <a:spcPts val="0"/>
              </a:spcBef>
              <a:spcAft>
                <a:spcPts val="0"/>
              </a:spcAft>
              <a:buSzPts val="2800"/>
              <a:buNone/>
              <a:defRPr/>
            </a:lvl2pPr>
            <a:lvl3pPr lvl="2" algn="r">
              <a:lnSpc>
                <a:spcPct val="100000"/>
              </a:lnSpc>
              <a:spcBef>
                <a:spcPts val="0"/>
              </a:spcBef>
              <a:spcAft>
                <a:spcPts val="0"/>
              </a:spcAft>
              <a:buSzPts val="2800"/>
              <a:buNone/>
              <a:defRPr/>
            </a:lvl3pPr>
            <a:lvl4pPr lvl="3" algn="r">
              <a:lnSpc>
                <a:spcPct val="100000"/>
              </a:lnSpc>
              <a:spcBef>
                <a:spcPts val="0"/>
              </a:spcBef>
              <a:spcAft>
                <a:spcPts val="0"/>
              </a:spcAft>
              <a:buSzPts val="2800"/>
              <a:buNone/>
              <a:defRPr/>
            </a:lvl4pPr>
            <a:lvl5pPr lvl="4" algn="r">
              <a:lnSpc>
                <a:spcPct val="100000"/>
              </a:lnSpc>
              <a:spcBef>
                <a:spcPts val="0"/>
              </a:spcBef>
              <a:spcAft>
                <a:spcPts val="0"/>
              </a:spcAft>
              <a:buSzPts val="2800"/>
              <a:buNone/>
              <a:defRPr/>
            </a:lvl5pPr>
            <a:lvl6pPr lvl="5" algn="r">
              <a:lnSpc>
                <a:spcPct val="100000"/>
              </a:lnSpc>
              <a:spcBef>
                <a:spcPts val="0"/>
              </a:spcBef>
              <a:spcAft>
                <a:spcPts val="0"/>
              </a:spcAft>
              <a:buSzPts val="2800"/>
              <a:buNone/>
              <a:defRPr/>
            </a:lvl6pPr>
            <a:lvl7pPr lvl="6" algn="r">
              <a:lnSpc>
                <a:spcPct val="100000"/>
              </a:lnSpc>
              <a:spcBef>
                <a:spcPts val="0"/>
              </a:spcBef>
              <a:spcAft>
                <a:spcPts val="0"/>
              </a:spcAft>
              <a:buSzPts val="2800"/>
              <a:buNone/>
              <a:defRPr/>
            </a:lvl7pPr>
            <a:lvl8pPr lvl="7" algn="r">
              <a:lnSpc>
                <a:spcPct val="100000"/>
              </a:lnSpc>
              <a:spcBef>
                <a:spcPts val="0"/>
              </a:spcBef>
              <a:spcAft>
                <a:spcPts val="0"/>
              </a:spcAft>
              <a:buSzPts val="2800"/>
              <a:buNone/>
              <a:defRPr/>
            </a:lvl8pPr>
            <a:lvl9pPr lvl="8" algn="r">
              <a:lnSpc>
                <a:spcPct val="100000"/>
              </a:lnSpc>
              <a:spcBef>
                <a:spcPts val="0"/>
              </a:spcBef>
              <a:spcAft>
                <a:spcPts val="0"/>
              </a:spcAft>
              <a:buSzPts val="2800"/>
              <a:buNone/>
              <a:defRPr/>
            </a:lvl9pPr>
          </a:lstStyle>
          <a:p>
            <a:r>
              <a:rPr lang="en-US"/>
              <a:t>Click to edit Master subtitle style</a:t>
            </a:r>
            <a:endParaRPr/>
          </a:p>
        </p:txBody>
      </p:sp>
      <p:sp>
        <p:nvSpPr>
          <p:cNvPr id="257" name="Google Shape;257;p9"/>
          <p:cNvSpPr txBox="1">
            <a:spLocks noGrp="1"/>
          </p:cNvSpPr>
          <p:nvPr>
            <p:ph type="subTitle" idx="14"/>
          </p:nvPr>
        </p:nvSpPr>
        <p:spPr>
          <a:xfrm>
            <a:off x="12125375" y="4909250"/>
            <a:ext cx="2559000" cy="1981500"/>
          </a:xfrm>
          <a:prstGeom prst="rect">
            <a:avLst/>
          </a:prstGeom>
        </p:spPr>
        <p:txBody>
          <a:bodyPr spcFirstLastPara="1" wrap="square" lIns="0" tIns="0" rIns="0" bIns="0" anchor="t" anchorCtr="0">
            <a:noAutofit/>
          </a:bodyPr>
          <a:lstStyle>
            <a:lvl1pPr marL="7938" lvl="0" indent="-7938">
              <a:lnSpc>
                <a:spcPct val="110000"/>
              </a:lnSpc>
              <a:spcBef>
                <a:spcPts val="0"/>
              </a:spcBef>
              <a:spcAft>
                <a:spcPts val="0"/>
              </a:spcAft>
              <a:buClr>
                <a:schemeClr val="lt1"/>
              </a:buClr>
              <a:buSzPts val="1800"/>
              <a:buFont typeface="Noto Sans"/>
              <a:buNone/>
              <a:tabLst/>
              <a:defRPr sz="1800">
                <a:solidFill>
                  <a:schemeClr val="lt1"/>
                </a:solidFill>
                <a:latin typeface="+mn-lt"/>
                <a:ea typeface="Noto Sans Medium"/>
                <a:cs typeface="Noto Sans Medium"/>
                <a:sym typeface="Noto Sans"/>
              </a:defRPr>
            </a:lvl1pPr>
            <a:lvl2pPr lvl="1">
              <a:lnSpc>
                <a:spcPct val="110000"/>
              </a:lnSpc>
              <a:spcBef>
                <a:spcPts val="300"/>
              </a:spcBef>
              <a:spcAft>
                <a:spcPts val="0"/>
              </a:spcAft>
              <a:buClr>
                <a:schemeClr val="lt1"/>
              </a:buClr>
              <a:buSzPts val="1000"/>
              <a:buFont typeface="Noto Sans"/>
              <a:buNone/>
              <a:defRPr sz="1000">
                <a:solidFill>
                  <a:schemeClr val="lt1"/>
                </a:solidFill>
                <a:latin typeface="Noto Sans Medium"/>
                <a:ea typeface="Noto Sans Medium"/>
                <a:cs typeface="Noto Sans Medium"/>
                <a:sym typeface="Noto Sans"/>
              </a:defRPr>
            </a:lvl2pPr>
            <a:lvl3pPr lvl="2">
              <a:lnSpc>
                <a:spcPct val="110000"/>
              </a:lnSpc>
              <a:spcBef>
                <a:spcPts val="300"/>
              </a:spcBef>
              <a:spcAft>
                <a:spcPts val="0"/>
              </a:spcAft>
              <a:buClr>
                <a:schemeClr val="lt1"/>
              </a:buClr>
              <a:buSzPts val="1000"/>
              <a:buFont typeface="Noto Sans"/>
              <a:buNone/>
              <a:defRPr sz="1000">
                <a:solidFill>
                  <a:schemeClr val="lt1"/>
                </a:solidFill>
                <a:latin typeface="Noto Sans Medium"/>
                <a:ea typeface="Noto Sans Medium"/>
                <a:cs typeface="Noto Sans Medium"/>
                <a:sym typeface="Noto Sans"/>
              </a:defRPr>
            </a:lvl3pPr>
            <a:lvl4pPr lvl="3">
              <a:lnSpc>
                <a:spcPct val="110000"/>
              </a:lnSpc>
              <a:spcBef>
                <a:spcPts val="300"/>
              </a:spcBef>
              <a:spcAft>
                <a:spcPts val="0"/>
              </a:spcAft>
              <a:buClr>
                <a:schemeClr val="lt1"/>
              </a:buClr>
              <a:buSzPts val="1000"/>
              <a:buFont typeface="Noto Sans"/>
              <a:buNone/>
              <a:defRPr sz="1000">
                <a:solidFill>
                  <a:schemeClr val="lt1"/>
                </a:solidFill>
                <a:latin typeface="Noto Sans Medium"/>
                <a:ea typeface="Noto Sans Medium"/>
                <a:cs typeface="Noto Sans Medium"/>
                <a:sym typeface="Noto Sans"/>
              </a:defRPr>
            </a:lvl4pPr>
            <a:lvl5pPr lvl="4">
              <a:lnSpc>
                <a:spcPct val="110000"/>
              </a:lnSpc>
              <a:spcBef>
                <a:spcPts val="300"/>
              </a:spcBef>
              <a:spcAft>
                <a:spcPts val="0"/>
              </a:spcAft>
              <a:buClr>
                <a:schemeClr val="lt1"/>
              </a:buClr>
              <a:buSzPts val="1000"/>
              <a:buFont typeface="Noto Sans"/>
              <a:buNone/>
              <a:defRPr sz="1000">
                <a:solidFill>
                  <a:schemeClr val="lt1"/>
                </a:solidFill>
                <a:latin typeface="Noto Sans Medium"/>
                <a:ea typeface="Noto Sans Medium"/>
                <a:cs typeface="Noto Sans Medium"/>
                <a:sym typeface="Noto Sans"/>
              </a:defRPr>
            </a:lvl5pPr>
            <a:lvl6pPr lvl="5">
              <a:lnSpc>
                <a:spcPct val="110000"/>
              </a:lnSpc>
              <a:spcBef>
                <a:spcPts val="300"/>
              </a:spcBef>
              <a:spcAft>
                <a:spcPts val="0"/>
              </a:spcAft>
              <a:buClr>
                <a:schemeClr val="lt1"/>
              </a:buClr>
              <a:buSzPts val="1000"/>
              <a:buFont typeface="Noto Sans"/>
              <a:buNone/>
              <a:defRPr sz="1000">
                <a:solidFill>
                  <a:schemeClr val="lt1"/>
                </a:solidFill>
                <a:latin typeface="Noto Sans Medium"/>
                <a:ea typeface="Noto Sans Medium"/>
                <a:cs typeface="Noto Sans Medium"/>
                <a:sym typeface="Noto Sans"/>
              </a:defRPr>
            </a:lvl6pPr>
            <a:lvl7pPr lvl="6">
              <a:lnSpc>
                <a:spcPct val="110000"/>
              </a:lnSpc>
              <a:spcBef>
                <a:spcPts val="300"/>
              </a:spcBef>
              <a:spcAft>
                <a:spcPts val="0"/>
              </a:spcAft>
              <a:buClr>
                <a:schemeClr val="lt1"/>
              </a:buClr>
              <a:buSzPts val="1000"/>
              <a:buFont typeface="Noto Sans"/>
              <a:buNone/>
              <a:defRPr sz="1000">
                <a:solidFill>
                  <a:schemeClr val="lt1"/>
                </a:solidFill>
                <a:latin typeface="Noto Sans Medium"/>
                <a:ea typeface="Noto Sans Medium"/>
                <a:cs typeface="Noto Sans Medium"/>
                <a:sym typeface="Noto Sans"/>
              </a:defRPr>
            </a:lvl7pPr>
            <a:lvl8pPr lvl="7">
              <a:lnSpc>
                <a:spcPct val="110000"/>
              </a:lnSpc>
              <a:spcBef>
                <a:spcPts val="300"/>
              </a:spcBef>
              <a:spcAft>
                <a:spcPts val="0"/>
              </a:spcAft>
              <a:buClr>
                <a:schemeClr val="lt1"/>
              </a:buClr>
              <a:buSzPts val="1000"/>
              <a:buFont typeface="Noto Sans"/>
              <a:buNone/>
              <a:defRPr sz="1000">
                <a:solidFill>
                  <a:schemeClr val="lt1"/>
                </a:solidFill>
                <a:latin typeface="Noto Sans Medium"/>
                <a:ea typeface="Noto Sans Medium"/>
                <a:cs typeface="Noto Sans Medium"/>
                <a:sym typeface="Noto Sans"/>
              </a:defRPr>
            </a:lvl8pPr>
            <a:lvl9pPr lvl="8">
              <a:lnSpc>
                <a:spcPct val="110000"/>
              </a:lnSpc>
              <a:spcBef>
                <a:spcPts val="300"/>
              </a:spcBef>
              <a:spcAft>
                <a:spcPts val="300"/>
              </a:spcAft>
              <a:buClr>
                <a:schemeClr val="lt1"/>
              </a:buClr>
              <a:buSzPts val="1000"/>
              <a:buFont typeface="Noto Sans"/>
              <a:buNone/>
              <a:defRPr sz="1000">
                <a:solidFill>
                  <a:schemeClr val="lt1"/>
                </a:solidFill>
                <a:latin typeface="Noto Sans Medium"/>
                <a:ea typeface="Noto Sans Medium"/>
                <a:cs typeface="Noto Sans Medium"/>
                <a:sym typeface="Noto Sans"/>
              </a:defRPr>
            </a:lvl9pPr>
          </a:lstStyle>
          <a:p>
            <a:r>
              <a:rPr lang="en-US"/>
              <a:t>Click to edit Master subtitle style</a:t>
            </a:r>
            <a:endParaRPr dirty="0"/>
          </a:p>
        </p:txBody>
      </p:sp>
      <p:sp>
        <p:nvSpPr>
          <p:cNvPr id="259" name="Google Shape;259;p9"/>
          <p:cNvSpPr txBox="1">
            <a:spLocks noGrp="1"/>
          </p:cNvSpPr>
          <p:nvPr>
            <p:ph type="subTitle" idx="15"/>
          </p:nvPr>
        </p:nvSpPr>
        <p:spPr>
          <a:xfrm>
            <a:off x="15032680" y="4617175"/>
            <a:ext cx="2559000" cy="1772100"/>
          </a:xfrm>
          <a:prstGeom prst="rect">
            <a:avLst/>
          </a:prstGeom>
        </p:spPr>
        <p:txBody>
          <a:bodyPr spcFirstLastPara="1" wrap="square" lIns="0" tIns="0" rIns="0" bIns="0" anchor="t" anchorCtr="0">
            <a:noAutofit/>
          </a:bodyPr>
          <a:lstStyle>
            <a:lvl1pPr lvl="0" algn="r">
              <a:lnSpc>
                <a:spcPct val="100000"/>
              </a:lnSpc>
              <a:spcBef>
                <a:spcPts val="0"/>
              </a:spcBef>
              <a:spcAft>
                <a:spcPts val="0"/>
              </a:spcAft>
              <a:buClr>
                <a:schemeClr val="lt1"/>
              </a:buClr>
              <a:buSzPts val="11200"/>
              <a:buNone/>
              <a:defRPr sz="11200" spc="-150">
                <a:solidFill>
                  <a:schemeClr val="lt1"/>
                </a:solidFill>
                <a:latin typeface="+mj-lt"/>
              </a:defRPr>
            </a:lvl1pPr>
            <a:lvl2pPr lvl="1" algn="r">
              <a:spcBef>
                <a:spcPts val="0"/>
              </a:spcBef>
              <a:spcAft>
                <a:spcPts val="0"/>
              </a:spcAft>
              <a:buSzPts val="2800"/>
              <a:buNone/>
              <a:defRPr/>
            </a:lvl2pPr>
            <a:lvl3pPr lvl="2" algn="r">
              <a:spcBef>
                <a:spcPts val="0"/>
              </a:spcBef>
              <a:spcAft>
                <a:spcPts val="0"/>
              </a:spcAft>
              <a:buSzPts val="2800"/>
              <a:buNone/>
              <a:defRPr/>
            </a:lvl3pPr>
            <a:lvl4pPr lvl="3" algn="r">
              <a:spcBef>
                <a:spcPts val="0"/>
              </a:spcBef>
              <a:spcAft>
                <a:spcPts val="0"/>
              </a:spcAft>
              <a:buSzPts val="2800"/>
              <a:buNone/>
              <a:defRPr/>
            </a:lvl4pPr>
            <a:lvl5pPr lvl="4" algn="r">
              <a:spcBef>
                <a:spcPts val="0"/>
              </a:spcBef>
              <a:spcAft>
                <a:spcPts val="0"/>
              </a:spcAft>
              <a:buSzPts val="2800"/>
              <a:buNone/>
              <a:defRPr/>
            </a:lvl5pPr>
            <a:lvl6pPr lvl="5" algn="r">
              <a:spcBef>
                <a:spcPts val="0"/>
              </a:spcBef>
              <a:spcAft>
                <a:spcPts val="0"/>
              </a:spcAft>
              <a:buSzPts val="2800"/>
              <a:buNone/>
              <a:defRPr/>
            </a:lvl6pPr>
            <a:lvl7pPr lvl="6" algn="r">
              <a:spcBef>
                <a:spcPts val="0"/>
              </a:spcBef>
              <a:spcAft>
                <a:spcPts val="0"/>
              </a:spcAft>
              <a:buSzPts val="2800"/>
              <a:buNone/>
              <a:defRPr/>
            </a:lvl7pPr>
            <a:lvl8pPr lvl="7" algn="r">
              <a:spcBef>
                <a:spcPts val="0"/>
              </a:spcBef>
              <a:spcAft>
                <a:spcPts val="0"/>
              </a:spcAft>
              <a:buSzPts val="2800"/>
              <a:buNone/>
              <a:defRPr/>
            </a:lvl8pPr>
            <a:lvl9pPr lvl="8" algn="r">
              <a:spcBef>
                <a:spcPts val="0"/>
              </a:spcBef>
              <a:spcAft>
                <a:spcPts val="0"/>
              </a:spcAft>
              <a:buSzPts val="2800"/>
              <a:buNone/>
              <a:defRPr/>
            </a:lvl9pPr>
          </a:lstStyle>
          <a:p>
            <a:r>
              <a:rPr lang="en-US" dirty="0"/>
              <a:t>Click to edit Master subtitle style</a:t>
            </a:r>
            <a:endParaRPr dirty="0"/>
          </a:p>
        </p:txBody>
      </p:sp>
      <p:cxnSp>
        <p:nvCxnSpPr>
          <p:cNvPr id="260" name="Google Shape;260;p9"/>
          <p:cNvCxnSpPr/>
          <p:nvPr/>
        </p:nvCxnSpPr>
        <p:spPr>
          <a:xfrm>
            <a:off x="751883" y="9423000"/>
            <a:ext cx="16791900" cy="0"/>
          </a:xfrm>
          <a:prstGeom prst="straightConnector1">
            <a:avLst/>
          </a:prstGeom>
          <a:noFill/>
          <a:ln w="9525" cap="flat" cmpd="sng">
            <a:solidFill>
              <a:schemeClr val="lt1"/>
            </a:solidFill>
            <a:prstDash val="solid"/>
            <a:round/>
            <a:headEnd type="none" w="med" len="med"/>
            <a:tailEnd type="none" w="med" len="med"/>
          </a:ln>
        </p:spPr>
      </p:cxnSp>
      <p:grpSp>
        <p:nvGrpSpPr>
          <p:cNvPr id="2" name="Group 1">
            <a:extLst>
              <a:ext uri="{FF2B5EF4-FFF2-40B4-BE49-F238E27FC236}">
                <a16:creationId xmlns:a16="http://schemas.microsoft.com/office/drawing/2014/main" id="{682CAFCD-1738-794F-48C3-EE4507175E16}"/>
              </a:ext>
            </a:extLst>
          </p:cNvPr>
          <p:cNvGrpSpPr/>
          <p:nvPr userDrawn="1"/>
        </p:nvGrpSpPr>
        <p:grpSpPr>
          <a:xfrm>
            <a:off x="754116" y="9631886"/>
            <a:ext cx="1442273" cy="334603"/>
            <a:chOff x="1150478" y="8705235"/>
            <a:chExt cx="2677178" cy="621097"/>
          </a:xfrm>
          <a:solidFill>
            <a:schemeClr val="bg1"/>
          </a:solidFill>
        </p:grpSpPr>
        <p:grpSp>
          <p:nvGrpSpPr>
            <p:cNvPr id="4" name="Picture 3">
              <a:extLst>
                <a:ext uri="{FF2B5EF4-FFF2-40B4-BE49-F238E27FC236}">
                  <a16:creationId xmlns:a16="http://schemas.microsoft.com/office/drawing/2014/main" id="{8A71BF9C-D81E-A58D-5F47-6ECF7649DFF9}"/>
                </a:ext>
              </a:extLst>
            </p:cNvPr>
            <p:cNvGrpSpPr/>
            <p:nvPr/>
          </p:nvGrpSpPr>
          <p:grpSpPr>
            <a:xfrm>
              <a:off x="1150478" y="8705235"/>
              <a:ext cx="522142" cy="621097"/>
              <a:chOff x="1150478" y="8705235"/>
              <a:chExt cx="522142" cy="621097"/>
            </a:xfrm>
            <a:grpFill/>
          </p:grpSpPr>
          <p:sp>
            <p:nvSpPr>
              <p:cNvPr id="17" name="Freeform 16">
                <a:extLst>
                  <a:ext uri="{FF2B5EF4-FFF2-40B4-BE49-F238E27FC236}">
                    <a16:creationId xmlns:a16="http://schemas.microsoft.com/office/drawing/2014/main" id="{9AEE3CD0-B8C2-D9C9-B0D5-80A1B00A029D}"/>
                  </a:ext>
                </a:extLst>
              </p:cNvPr>
              <p:cNvSpPr/>
              <p:nvPr/>
            </p:nvSpPr>
            <p:spPr>
              <a:xfrm>
                <a:off x="1150478" y="8705235"/>
                <a:ext cx="522142" cy="406957"/>
              </a:xfrm>
              <a:custGeom>
                <a:avLst/>
                <a:gdLst>
                  <a:gd name="connsiteX0" fmla="*/ 261118 w 522142"/>
                  <a:gd name="connsiteY0" fmla="*/ 117432 h 406957"/>
                  <a:gd name="connsiteX1" fmla="*/ 0 w 522142"/>
                  <a:gd name="connsiteY1" fmla="*/ 0 h 406957"/>
                  <a:gd name="connsiteX2" fmla="*/ 0 w 522142"/>
                  <a:gd name="connsiteY2" fmla="*/ 289617 h 406957"/>
                  <a:gd name="connsiteX3" fmla="*/ 261118 w 522142"/>
                  <a:gd name="connsiteY3" fmla="*/ 406957 h 406957"/>
                  <a:gd name="connsiteX4" fmla="*/ 522143 w 522142"/>
                  <a:gd name="connsiteY4" fmla="*/ 289617 h 406957"/>
                  <a:gd name="connsiteX5" fmla="*/ 522143 w 522142"/>
                  <a:gd name="connsiteY5" fmla="*/ 0 h 406957"/>
                  <a:gd name="connsiteX6" fmla="*/ 261118 w 522142"/>
                  <a:gd name="connsiteY6" fmla="*/ 117432 h 40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142" h="406957">
                    <a:moveTo>
                      <a:pt x="261118" y="117432"/>
                    </a:moveTo>
                    <a:lnTo>
                      <a:pt x="0" y="0"/>
                    </a:lnTo>
                    <a:lnTo>
                      <a:pt x="0" y="289617"/>
                    </a:lnTo>
                    <a:lnTo>
                      <a:pt x="261118" y="406957"/>
                    </a:lnTo>
                    <a:lnTo>
                      <a:pt x="522143" y="289617"/>
                    </a:lnTo>
                    <a:lnTo>
                      <a:pt x="522143" y="0"/>
                    </a:lnTo>
                    <a:lnTo>
                      <a:pt x="261118" y="117432"/>
                    </a:lnTo>
                    <a:close/>
                  </a:path>
                </a:pathLst>
              </a:custGeom>
              <a:grpFill/>
              <a:ln w="9267"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32056306-7E57-1DAC-F88F-F210851A574F}"/>
                  </a:ext>
                </a:extLst>
              </p:cNvPr>
              <p:cNvSpPr/>
              <p:nvPr/>
            </p:nvSpPr>
            <p:spPr>
              <a:xfrm>
                <a:off x="1150478" y="9120580"/>
                <a:ext cx="522142" cy="189790"/>
              </a:xfrm>
              <a:custGeom>
                <a:avLst/>
                <a:gdLst>
                  <a:gd name="connsiteX0" fmla="*/ 261118 w 522142"/>
                  <a:gd name="connsiteY0" fmla="*/ 44890 h 189790"/>
                  <a:gd name="connsiteX1" fmla="*/ 161095 w 522142"/>
                  <a:gd name="connsiteY1" fmla="*/ 0 h 189790"/>
                  <a:gd name="connsiteX2" fmla="*/ 0 w 522142"/>
                  <a:gd name="connsiteY2" fmla="*/ 72450 h 189790"/>
                  <a:gd name="connsiteX3" fmla="*/ 261118 w 522142"/>
                  <a:gd name="connsiteY3" fmla="*/ 189791 h 189790"/>
                  <a:gd name="connsiteX4" fmla="*/ 522143 w 522142"/>
                  <a:gd name="connsiteY4" fmla="*/ 72450 h 189790"/>
                  <a:gd name="connsiteX5" fmla="*/ 361047 w 522142"/>
                  <a:gd name="connsiteY5" fmla="*/ 0 h 189790"/>
                  <a:gd name="connsiteX6" fmla="*/ 261118 w 522142"/>
                  <a:gd name="connsiteY6" fmla="*/ 44890 h 18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142" h="189790">
                    <a:moveTo>
                      <a:pt x="261118" y="44890"/>
                    </a:moveTo>
                    <a:lnTo>
                      <a:pt x="161095" y="0"/>
                    </a:lnTo>
                    <a:lnTo>
                      <a:pt x="0" y="72450"/>
                    </a:lnTo>
                    <a:lnTo>
                      <a:pt x="261118" y="189791"/>
                    </a:lnTo>
                    <a:lnTo>
                      <a:pt x="522143" y="72450"/>
                    </a:lnTo>
                    <a:lnTo>
                      <a:pt x="361047" y="0"/>
                    </a:lnTo>
                    <a:lnTo>
                      <a:pt x="261118" y="44890"/>
                    </a:lnTo>
                    <a:close/>
                  </a:path>
                </a:pathLst>
              </a:custGeom>
              <a:grpFill/>
              <a:ln w="9267" cap="flat">
                <a:noFill/>
                <a:prstDash val="solid"/>
                <a:miter/>
              </a:ln>
            </p:spPr>
            <p:txBody>
              <a:bodyPr rtlCol="0" anchor="ctr"/>
              <a:lstStyle/>
              <a:p>
                <a:endParaRPr lang="en-US"/>
              </a:p>
            </p:txBody>
          </p:sp>
        </p:grpSp>
        <p:grpSp>
          <p:nvGrpSpPr>
            <p:cNvPr id="5" name="Picture 3">
              <a:extLst>
                <a:ext uri="{FF2B5EF4-FFF2-40B4-BE49-F238E27FC236}">
                  <a16:creationId xmlns:a16="http://schemas.microsoft.com/office/drawing/2014/main" id="{5E555B8B-C95F-351A-4388-1C692D48EC86}"/>
                </a:ext>
              </a:extLst>
            </p:cNvPr>
            <p:cNvGrpSpPr/>
            <p:nvPr/>
          </p:nvGrpSpPr>
          <p:grpSpPr>
            <a:xfrm>
              <a:off x="1867181" y="8779436"/>
              <a:ext cx="1960475" cy="367454"/>
              <a:chOff x="1867181" y="8779436"/>
              <a:chExt cx="1960475" cy="367454"/>
            </a:xfrm>
            <a:grpFill/>
          </p:grpSpPr>
          <p:sp>
            <p:nvSpPr>
              <p:cNvPr id="6" name="Freeform 5">
                <a:extLst>
                  <a:ext uri="{FF2B5EF4-FFF2-40B4-BE49-F238E27FC236}">
                    <a16:creationId xmlns:a16="http://schemas.microsoft.com/office/drawing/2014/main" id="{3CCA917C-1320-6444-D940-E3276A3E637E}"/>
                  </a:ext>
                </a:extLst>
              </p:cNvPr>
              <p:cNvSpPr/>
              <p:nvPr/>
            </p:nvSpPr>
            <p:spPr>
              <a:xfrm>
                <a:off x="2865824" y="8893735"/>
                <a:ext cx="137112" cy="236247"/>
              </a:xfrm>
              <a:custGeom>
                <a:avLst/>
                <a:gdLst>
                  <a:gd name="connsiteX0" fmla="*/ 119450 w 137112"/>
                  <a:gd name="connsiteY0" fmla="*/ 0 h 236247"/>
                  <a:gd name="connsiteX1" fmla="*/ 82732 w 137112"/>
                  <a:gd name="connsiteY1" fmla="*/ 10877 h 236247"/>
                  <a:gd name="connsiteX2" fmla="*/ 57076 w 137112"/>
                  <a:gd name="connsiteY2" fmla="*/ 43507 h 236247"/>
                  <a:gd name="connsiteX3" fmla="*/ 56704 w 137112"/>
                  <a:gd name="connsiteY3" fmla="*/ 44798 h 236247"/>
                  <a:gd name="connsiteX4" fmla="*/ 55496 w 137112"/>
                  <a:gd name="connsiteY4" fmla="*/ 44798 h 236247"/>
                  <a:gd name="connsiteX5" fmla="*/ 55496 w 137112"/>
                  <a:gd name="connsiteY5" fmla="*/ 4793 h 236247"/>
                  <a:gd name="connsiteX6" fmla="*/ 0 w 137112"/>
                  <a:gd name="connsiteY6" fmla="*/ 4793 h 236247"/>
                  <a:gd name="connsiteX7" fmla="*/ 0 w 137112"/>
                  <a:gd name="connsiteY7" fmla="*/ 236247 h 236247"/>
                  <a:gd name="connsiteX8" fmla="*/ 61724 w 137112"/>
                  <a:gd name="connsiteY8" fmla="*/ 236247 h 236247"/>
                  <a:gd name="connsiteX9" fmla="*/ 61724 w 137112"/>
                  <a:gd name="connsiteY9" fmla="*/ 97522 h 236247"/>
                  <a:gd name="connsiteX10" fmla="*/ 82639 w 137112"/>
                  <a:gd name="connsiteY10" fmla="*/ 66551 h 236247"/>
                  <a:gd name="connsiteX11" fmla="*/ 115918 w 137112"/>
                  <a:gd name="connsiteY11" fmla="*/ 57334 h 236247"/>
                  <a:gd name="connsiteX12" fmla="*/ 137112 w 137112"/>
                  <a:gd name="connsiteY12" fmla="*/ 59730 h 236247"/>
                  <a:gd name="connsiteX13" fmla="*/ 137112 w 137112"/>
                  <a:gd name="connsiteY13" fmla="*/ 2212 h 236247"/>
                  <a:gd name="connsiteX14" fmla="*/ 130977 w 137112"/>
                  <a:gd name="connsiteY14" fmla="*/ 737 h 236247"/>
                  <a:gd name="connsiteX15" fmla="*/ 119357 w 137112"/>
                  <a:gd name="connsiteY15" fmla="*/ 0 h 23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12" h="236247">
                    <a:moveTo>
                      <a:pt x="119450" y="0"/>
                    </a:moveTo>
                    <a:cubicBezTo>
                      <a:pt x="104949" y="0"/>
                      <a:pt x="92493" y="3687"/>
                      <a:pt x="82732" y="10877"/>
                    </a:cubicBezTo>
                    <a:cubicBezTo>
                      <a:pt x="72879" y="18159"/>
                      <a:pt x="61259" y="29220"/>
                      <a:pt x="57076" y="43507"/>
                    </a:cubicBezTo>
                    <a:lnTo>
                      <a:pt x="56704" y="44798"/>
                    </a:lnTo>
                    <a:lnTo>
                      <a:pt x="55496" y="44798"/>
                    </a:lnTo>
                    <a:lnTo>
                      <a:pt x="55496" y="4793"/>
                    </a:lnTo>
                    <a:lnTo>
                      <a:pt x="0" y="4793"/>
                    </a:lnTo>
                    <a:lnTo>
                      <a:pt x="0" y="236247"/>
                    </a:lnTo>
                    <a:lnTo>
                      <a:pt x="61724" y="236247"/>
                    </a:lnTo>
                    <a:lnTo>
                      <a:pt x="61724" y="97522"/>
                    </a:lnTo>
                    <a:cubicBezTo>
                      <a:pt x="65163" y="83788"/>
                      <a:pt x="72228" y="73464"/>
                      <a:pt x="82639" y="66551"/>
                    </a:cubicBezTo>
                    <a:cubicBezTo>
                      <a:pt x="91656" y="60560"/>
                      <a:pt x="103183" y="57334"/>
                      <a:pt x="115918" y="57334"/>
                    </a:cubicBezTo>
                    <a:cubicBezTo>
                      <a:pt x="123633" y="57334"/>
                      <a:pt x="130512" y="58071"/>
                      <a:pt x="137112" y="59730"/>
                    </a:cubicBezTo>
                    <a:lnTo>
                      <a:pt x="137112" y="2212"/>
                    </a:lnTo>
                    <a:cubicBezTo>
                      <a:pt x="135532" y="1567"/>
                      <a:pt x="133487" y="1106"/>
                      <a:pt x="130977" y="737"/>
                    </a:cubicBezTo>
                    <a:cubicBezTo>
                      <a:pt x="127724" y="277"/>
                      <a:pt x="123541" y="0"/>
                      <a:pt x="119357" y="0"/>
                    </a:cubicBezTo>
                    <a:close/>
                  </a:path>
                </a:pathLst>
              </a:custGeom>
              <a:grpFill/>
              <a:ln w="9267"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00E830CF-F6BC-9545-9F9E-D7FAD99DCA0A}"/>
                  </a:ext>
                </a:extLst>
              </p:cNvPr>
              <p:cNvSpPr/>
              <p:nvPr/>
            </p:nvSpPr>
            <p:spPr>
              <a:xfrm>
                <a:off x="3473302" y="8893735"/>
                <a:ext cx="137112" cy="236247"/>
              </a:xfrm>
              <a:custGeom>
                <a:avLst/>
                <a:gdLst>
                  <a:gd name="connsiteX0" fmla="*/ 119450 w 137112"/>
                  <a:gd name="connsiteY0" fmla="*/ 0 h 236247"/>
                  <a:gd name="connsiteX1" fmla="*/ 82732 w 137112"/>
                  <a:gd name="connsiteY1" fmla="*/ 10877 h 236247"/>
                  <a:gd name="connsiteX2" fmla="*/ 57076 w 137112"/>
                  <a:gd name="connsiteY2" fmla="*/ 43507 h 236247"/>
                  <a:gd name="connsiteX3" fmla="*/ 56704 w 137112"/>
                  <a:gd name="connsiteY3" fmla="*/ 44798 h 236247"/>
                  <a:gd name="connsiteX4" fmla="*/ 55496 w 137112"/>
                  <a:gd name="connsiteY4" fmla="*/ 44798 h 236247"/>
                  <a:gd name="connsiteX5" fmla="*/ 55496 w 137112"/>
                  <a:gd name="connsiteY5" fmla="*/ 4793 h 236247"/>
                  <a:gd name="connsiteX6" fmla="*/ 0 w 137112"/>
                  <a:gd name="connsiteY6" fmla="*/ 4793 h 236247"/>
                  <a:gd name="connsiteX7" fmla="*/ 0 w 137112"/>
                  <a:gd name="connsiteY7" fmla="*/ 236247 h 236247"/>
                  <a:gd name="connsiteX8" fmla="*/ 61724 w 137112"/>
                  <a:gd name="connsiteY8" fmla="*/ 236247 h 236247"/>
                  <a:gd name="connsiteX9" fmla="*/ 61724 w 137112"/>
                  <a:gd name="connsiteY9" fmla="*/ 97522 h 236247"/>
                  <a:gd name="connsiteX10" fmla="*/ 82639 w 137112"/>
                  <a:gd name="connsiteY10" fmla="*/ 66551 h 236247"/>
                  <a:gd name="connsiteX11" fmla="*/ 115918 w 137112"/>
                  <a:gd name="connsiteY11" fmla="*/ 57334 h 236247"/>
                  <a:gd name="connsiteX12" fmla="*/ 137113 w 137112"/>
                  <a:gd name="connsiteY12" fmla="*/ 59730 h 236247"/>
                  <a:gd name="connsiteX13" fmla="*/ 137113 w 137112"/>
                  <a:gd name="connsiteY13" fmla="*/ 2212 h 236247"/>
                  <a:gd name="connsiteX14" fmla="*/ 130977 w 137112"/>
                  <a:gd name="connsiteY14" fmla="*/ 737 h 236247"/>
                  <a:gd name="connsiteX15" fmla="*/ 119358 w 137112"/>
                  <a:gd name="connsiteY15" fmla="*/ 0 h 23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12" h="236247">
                    <a:moveTo>
                      <a:pt x="119450" y="0"/>
                    </a:moveTo>
                    <a:cubicBezTo>
                      <a:pt x="104949" y="0"/>
                      <a:pt x="92493" y="3687"/>
                      <a:pt x="82732" y="10877"/>
                    </a:cubicBezTo>
                    <a:cubicBezTo>
                      <a:pt x="72879" y="18159"/>
                      <a:pt x="61259" y="29220"/>
                      <a:pt x="57076" y="43507"/>
                    </a:cubicBezTo>
                    <a:lnTo>
                      <a:pt x="56704" y="44798"/>
                    </a:lnTo>
                    <a:lnTo>
                      <a:pt x="55496" y="44798"/>
                    </a:lnTo>
                    <a:lnTo>
                      <a:pt x="55496" y="4793"/>
                    </a:lnTo>
                    <a:lnTo>
                      <a:pt x="0" y="4793"/>
                    </a:lnTo>
                    <a:lnTo>
                      <a:pt x="0" y="236247"/>
                    </a:lnTo>
                    <a:lnTo>
                      <a:pt x="61724" y="236247"/>
                    </a:lnTo>
                    <a:lnTo>
                      <a:pt x="61724" y="97522"/>
                    </a:lnTo>
                    <a:cubicBezTo>
                      <a:pt x="65163" y="83788"/>
                      <a:pt x="72228" y="73464"/>
                      <a:pt x="82639" y="66551"/>
                    </a:cubicBezTo>
                    <a:cubicBezTo>
                      <a:pt x="91656" y="60560"/>
                      <a:pt x="103183" y="57334"/>
                      <a:pt x="115918" y="57334"/>
                    </a:cubicBezTo>
                    <a:cubicBezTo>
                      <a:pt x="123634" y="57334"/>
                      <a:pt x="130512" y="58071"/>
                      <a:pt x="137113" y="59730"/>
                    </a:cubicBezTo>
                    <a:lnTo>
                      <a:pt x="137113" y="2212"/>
                    </a:lnTo>
                    <a:cubicBezTo>
                      <a:pt x="135532" y="1567"/>
                      <a:pt x="133487" y="1106"/>
                      <a:pt x="130977" y="737"/>
                    </a:cubicBezTo>
                    <a:cubicBezTo>
                      <a:pt x="127724" y="277"/>
                      <a:pt x="123541" y="0"/>
                      <a:pt x="119358" y="0"/>
                    </a:cubicBezTo>
                    <a:close/>
                  </a:path>
                </a:pathLst>
              </a:custGeom>
              <a:grpFill/>
              <a:ln w="9267"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54787A25-1D92-DE33-3B18-BF25C2CD0607}"/>
                  </a:ext>
                </a:extLst>
              </p:cNvPr>
              <p:cNvSpPr/>
              <p:nvPr/>
            </p:nvSpPr>
            <p:spPr>
              <a:xfrm>
                <a:off x="1867181" y="8791512"/>
                <a:ext cx="232022" cy="345936"/>
              </a:xfrm>
              <a:custGeom>
                <a:avLst/>
                <a:gdLst>
                  <a:gd name="connsiteX0" fmla="*/ 215940 w 232022"/>
                  <a:gd name="connsiteY0" fmla="*/ 186841 h 345936"/>
                  <a:gd name="connsiteX1" fmla="*/ 167881 w 232022"/>
                  <a:gd name="connsiteY1" fmla="*/ 152183 h 345936"/>
                  <a:gd name="connsiteX2" fmla="*/ 107087 w 232022"/>
                  <a:gd name="connsiteY2" fmla="*/ 128586 h 345936"/>
                  <a:gd name="connsiteX3" fmla="*/ 82546 w 232022"/>
                  <a:gd name="connsiteY3" fmla="*/ 113192 h 345936"/>
                  <a:gd name="connsiteX4" fmla="*/ 74924 w 232022"/>
                  <a:gd name="connsiteY4" fmla="*/ 91900 h 345936"/>
                  <a:gd name="connsiteX5" fmla="*/ 87659 w 232022"/>
                  <a:gd name="connsiteY5" fmla="*/ 65998 h 345936"/>
                  <a:gd name="connsiteX6" fmla="*/ 121867 w 232022"/>
                  <a:gd name="connsiteY6" fmla="*/ 56873 h 345936"/>
                  <a:gd name="connsiteX7" fmla="*/ 217893 w 232022"/>
                  <a:gd name="connsiteY7" fmla="*/ 95771 h 345936"/>
                  <a:gd name="connsiteX8" fmla="*/ 217893 w 232022"/>
                  <a:gd name="connsiteY8" fmla="*/ 31616 h 345936"/>
                  <a:gd name="connsiteX9" fmla="*/ 119915 w 232022"/>
                  <a:gd name="connsiteY9" fmla="*/ 0 h 345936"/>
                  <a:gd name="connsiteX10" fmla="*/ 38020 w 232022"/>
                  <a:gd name="connsiteY10" fmla="*/ 27008 h 345936"/>
                  <a:gd name="connsiteX11" fmla="*/ 5856 w 232022"/>
                  <a:gd name="connsiteY11" fmla="*/ 97246 h 345936"/>
                  <a:gd name="connsiteX12" fmla="*/ 21473 w 232022"/>
                  <a:gd name="connsiteY12" fmla="*/ 148127 h 345936"/>
                  <a:gd name="connsiteX13" fmla="*/ 69625 w 232022"/>
                  <a:gd name="connsiteY13" fmla="*/ 183615 h 345936"/>
                  <a:gd name="connsiteX14" fmla="*/ 127910 w 232022"/>
                  <a:gd name="connsiteY14" fmla="*/ 208226 h 345936"/>
                  <a:gd name="connsiteX15" fmla="*/ 153938 w 232022"/>
                  <a:gd name="connsiteY15" fmla="*/ 224633 h 345936"/>
                  <a:gd name="connsiteX16" fmla="*/ 162862 w 232022"/>
                  <a:gd name="connsiteY16" fmla="*/ 247769 h 345936"/>
                  <a:gd name="connsiteX17" fmla="*/ 148546 w 232022"/>
                  <a:gd name="connsiteY17" fmla="*/ 276897 h 345936"/>
                  <a:gd name="connsiteX18" fmla="*/ 110620 w 232022"/>
                  <a:gd name="connsiteY18" fmla="*/ 287497 h 345936"/>
                  <a:gd name="connsiteX19" fmla="*/ 0 w 232022"/>
                  <a:gd name="connsiteY19" fmla="*/ 237169 h 345936"/>
                  <a:gd name="connsiteX20" fmla="*/ 0 w 232022"/>
                  <a:gd name="connsiteY20" fmla="*/ 303351 h 345936"/>
                  <a:gd name="connsiteX21" fmla="*/ 106343 w 232022"/>
                  <a:gd name="connsiteY21" fmla="*/ 345937 h 345936"/>
                  <a:gd name="connsiteX22" fmla="*/ 197907 w 232022"/>
                  <a:gd name="connsiteY22" fmla="*/ 317823 h 345936"/>
                  <a:gd name="connsiteX23" fmla="*/ 232022 w 232022"/>
                  <a:gd name="connsiteY23" fmla="*/ 241501 h 345936"/>
                  <a:gd name="connsiteX24" fmla="*/ 215940 w 232022"/>
                  <a:gd name="connsiteY24" fmla="*/ 186933 h 34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2022" h="345936">
                    <a:moveTo>
                      <a:pt x="215940" y="186841"/>
                    </a:moveTo>
                    <a:cubicBezTo>
                      <a:pt x="204971" y="171724"/>
                      <a:pt x="188983" y="160110"/>
                      <a:pt x="167881" y="152183"/>
                    </a:cubicBezTo>
                    <a:lnTo>
                      <a:pt x="107087" y="128586"/>
                    </a:lnTo>
                    <a:cubicBezTo>
                      <a:pt x="95746" y="124069"/>
                      <a:pt x="87659" y="118999"/>
                      <a:pt x="82546" y="113192"/>
                    </a:cubicBezTo>
                    <a:cubicBezTo>
                      <a:pt x="77434" y="107293"/>
                      <a:pt x="74924" y="100380"/>
                      <a:pt x="74924" y="91900"/>
                    </a:cubicBezTo>
                    <a:cubicBezTo>
                      <a:pt x="74924" y="81115"/>
                      <a:pt x="79386" y="72174"/>
                      <a:pt x="87659" y="65998"/>
                    </a:cubicBezTo>
                    <a:cubicBezTo>
                      <a:pt x="95746" y="60007"/>
                      <a:pt x="107552" y="56873"/>
                      <a:pt x="121867" y="56873"/>
                    </a:cubicBezTo>
                    <a:cubicBezTo>
                      <a:pt x="154588" y="56873"/>
                      <a:pt x="193445" y="72727"/>
                      <a:pt x="217893" y="95771"/>
                    </a:cubicBezTo>
                    <a:lnTo>
                      <a:pt x="217893" y="31616"/>
                    </a:lnTo>
                    <a:cubicBezTo>
                      <a:pt x="190656" y="10324"/>
                      <a:pt x="158493" y="0"/>
                      <a:pt x="119915" y="0"/>
                    </a:cubicBezTo>
                    <a:cubicBezTo>
                      <a:pt x="87752" y="0"/>
                      <a:pt x="58656" y="9586"/>
                      <a:pt x="38020" y="27008"/>
                    </a:cubicBezTo>
                    <a:cubicBezTo>
                      <a:pt x="17011" y="44798"/>
                      <a:pt x="5856" y="69040"/>
                      <a:pt x="5856" y="97246"/>
                    </a:cubicBezTo>
                    <a:cubicBezTo>
                      <a:pt x="5856" y="116787"/>
                      <a:pt x="11062" y="133932"/>
                      <a:pt x="21473" y="148127"/>
                    </a:cubicBezTo>
                    <a:cubicBezTo>
                      <a:pt x="31977" y="162599"/>
                      <a:pt x="48152" y="174489"/>
                      <a:pt x="69625" y="183615"/>
                    </a:cubicBezTo>
                    <a:lnTo>
                      <a:pt x="127910" y="208226"/>
                    </a:lnTo>
                    <a:cubicBezTo>
                      <a:pt x="139715" y="213111"/>
                      <a:pt x="148267" y="218457"/>
                      <a:pt x="153938" y="224633"/>
                    </a:cubicBezTo>
                    <a:cubicBezTo>
                      <a:pt x="159980" y="231178"/>
                      <a:pt x="162862" y="238828"/>
                      <a:pt x="162862" y="247769"/>
                    </a:cubicBezTo>
                    <a:cubicBezTo>
                      <a:pt x="162862" y="259752"/>
                      <a:pt x="157935" y="269799"/>
                      <a:pt x="148546" y="276897"/>
                    </a:cubicBezTo>
                    <a:cubicBezTo>
                      <a:pt x="139343" y="283810"/>
                      <a:pt x="126143" y="287497"/>
                      <a:pt x="110620" y="287497"/>
                    </a:cubicBezTo>
                    <a:cubicBezTo>
                      <a:pt x="69532" y="287497"/>
                      <a:pt x="30304" y="269615"/>
                      <a:pt x="0" y="237169"/>
                    </a:cubicBezTo>
                    <a:lnTo>
                      <a:pt x="0" y="303351"/>
                    </a:lnTo>
                    <a:cubicBezTo>
                      <a:pt x="26214" y="331189"/>
                      <a:pt x="62932" y="345937"/>
                      <a:pt x="106343" y="345937"/>
                    </a:cubicBezTo>
                    <a:cubicBezTo>
                      <a:pt x="143991" y="345937"/>
                      <a:pt x="175690" y="336258"/>
                      <a:pt x="197907" y="317823"/>
                    </a:cubicBezTo>
                    <a:cubicBezTo>
                      <a:pt x="220216" y="299388"/>
                      <a:pt x="232022" y="273026"/>
                      <a:pt x="232022" y="241501"/>
                    </a:cubicBezTo>
                    <a:cubicBezTo>
                      <a:pt x="232022" y="220209"/>
                      <a:pt x="226538" y="201497"/>
                      <a:pt x="215940" y="186933"/>
                    </a:cubicBezTo>
                    <a:close/>
                  </a:path>
                </a:pathLst>
              </a:custGeom>
              <a:grpFill/>
              <a:ln w="9267"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51ECED3E-BABA-DEEB-B32C-9F6B190DED6C}"/>
                  </a:ext>
                </a:extLst>
              </p:cNvPr>
              <p:cNvSpPr/>
              <p:nvPr/>
            </p:nvSpPr>
            <p:spPr>
              <a:xfrm>
                <a:off x="2252862" y="8784230"/>
                <a:ext cx="61723" cy="345752"/>
              </a:xfrm>
              <a:custGeom>
                <a:avLst/>
                <a:gdLst>
                  <a:gd name="connsiteX0" fmla="*/ 61724 w 61723"/>
                  <a:gd name="connsiteY0" fmla="*/ 0 h 345752"/>
                  <a:gd name="connsiteX1" fmla="*/ 0 w 61723"/>
                  <a:gd name="connsiteY1" fmla="*/ 0 h 345752"/>
                  <a:gd name="connsiteX2" fmla="*/ 0 w 61723"/>
                  <a:gd name="connsiteY2" fmla="*/ 345752 h 345752"/>
                  <a:gd name="connsiteX3" fmla="*/ 61724 w 61723"/>
                  <a:gd name="connsiteY3" fmla="*/ 345752 h 345752"/>
                  <a:gd name="connsiteX4" fmla="*/ 61724 w 61723"/>
                  <a:gd name="connsiteY4" fmla="*/ 0 h 34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23" h="345752">
                    <a:moveTo>
                      <a:pt x="61724" y="0"/>
                    </a:moveTo>
                    <a:lnTo>
                      <a:pt x="0" y="0"/>
                    </a:lnTo>
                    <a:lnTo>
                      <a:pt x="0" y="345752"/>
                    </a:lnTo>
                    <a:lnTo>
                      <a:pt x="61724" y="345752"/>
                    </a:lnTo>
                    <a:lnTo>
                      <a:pt x="61724" y="0"/>
                    </a:lnTo>
                    <a:close/>
                  </a:path>
                </a:pathLst>
              </a:custGeom>
              <a:grpFill/>
              <a:ln w="9267"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D5B838C5-FE5A-7346-C228-347AC0895DF4}"/>
                  </a:ext>
                </a:extLst>
              </p:cNvPr>
              <p:cNvSpPr/>
              <p:nvPr/>
            </p:nvSpPr>
            <p:spPr>
              <a:xfrm>
                <a:off x="2342287" y="8898528"/>
                <a:ext cx="250427" cy="231454"/>
              </a:xfrm>
              <a:custGeom>
                <a:avLst/>
                <a:gdLst>
                  <a:gd name="connsiteX0" fmla="*/ 183405 w 250427"/>
                  <a:gd name="connsiteY0" fmla="*/ 0 h 231454"/>
                  <a:gd name="connsiteX1" fmla="*/ 125679 w 250427"/>
                  <a:gd name="connsiteY1" fmla="*/ 162414 h 231454"/>
                  <a:gd name="connsiteX2" fmla="*/ 67022 w 250427"/>
                  <a:gd name="connsiteY2" fmla="*/ 0 h 231454"/>
                  <a:gd name="connsiteX3" fmla="*/ 0 w 250427"/>
                  <a:gd name="connsiteY3" fmla="*/ 0 h 231454"/>
                  <a:gd name="connsiteX4" fmla="*/ 92307 w 250427"/>
                  <a:gd name="connsiteY4" fmla="*/ 231454 h 231454"/>
                  <a:gd name="connsiteX5" fmla="*/ 158493 w 250427"/>
                  <a:gd name="connsiteY5" fmla="*/ 231454 h 231454"/>
                  <a:gd name="connsiteX6" fmla="*/ 250428 w 250427"/>
                  <a:gd name="connsiteY6" fmla="*/ 0 h 231454"/>
                  <a:gd name="connsiteX7" fmla="*/ 183405 w 250427"/>
                  <a:gd name="connsiteY7" fmla="*/ 0 h 231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427" h="231454">
                    <a:moveTo>
                      <a:pt x="183405" y="0"/>
                    </a:moveTo>
                    <a:lnTo>
                      <a:pt x="125679" y="162414"/>
                    </a:lnTo>
                    <a:lnTo>
                      <a:pt x="67022" y="0"/>
                    </a:lnTo>
                    <a:lnTo>
                      <a:pt x="0" y="0"/>
                    </a:lnTo>
                    <a:lnTo>
                      <a:pt x="92307" y="231454"/>
                    </a:lnTo>
                    <a:lnTo>
                      <a:pt x="158493" y="231454"/>
                    </a:lnTo>
                    <a:lnTo>
                      <a:pt x="250428" y="0"/>
                    </a:lnTo>
                    <a:lnTo>
                      <a:pt x="183405" y="0"/>
                    </a:lnTo>
                    <a:close/>
                  </a:path>
                </a:pathLst>
              </a:custGeom>
              <a:grpFill/>
              <a:ln w="9267"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1A7E52A2-8329-401E-B169-5698F8570890}"/>
                  </a:ext>
                </a:extLst>
              </p:cNvPr>
              <p:cNvSpPr/>
              <p:nvPr/>
            </p:nvSpPr>
            <p:spPr>
              <a:xfrm>
                <a:off x="2594946" y="8891154"/>
                <a:ext cx="232957" cy="246017"/>
              </a:xfrm>
              <a:custGeom>
                <a:avLst/>
                <a:gdLst>
                  <a:gd name="connsiteX0" fmla="*/ 116941 w 232957"/>
                  <a:gd name="connsiteY0" fmla="*/ 184 h 246017"/>
                  <a:gd name="connsiteX1" fmla="*/ 31327 w 232957"/>
                  <a:gd name="connsiteY1" fmla="*/ 34658 h 246017"/>
                  <a:gd name="connsiteX2" fmla="*/ 0 w 232957"/>
                  <a:gd name="connsiteY2" fmla="*/ 124806 h 246017"/>
                  <a:gd name="connsiteX3" fmla="*/ 33929 w 232957"/>
                  <a:gd name="connsiteY3" fmla="*/ 213480 h 246017"/>
                  <a:gd name="connsiteX4" fmla="*/ 125679 w 232957"/>
                  <a:gd name="connsiteY4" fmla="*/ 246018 h 246017"/>
                  <a:gd name="connsiteX5" fmla="*/ 202183 w 232957"/>
                  <a:gd name="connsiteY5" fmla="*/ 222697 h 246017"/>
                  <a:gd name="connsiteX6" fmla="*/ 228304 w 232957"/>
                  <a:gd name="connsiteY6" fmla="*/ 167300 h 246017"/>
                  <a:gd name="connsiteX7" fmla="*/ 201346 w 232957"/>
                  <a:gd name="connsiteY7" fmla="*/ 181587 h 246017"/>
                  <a:gd name="connsiteX8" fmla="*/ 153938 w 232957"/>
                  <a:gd name="connsiteY8" fmla="*/ 188592 h 246017"/>
                  <a:gd name="connsiteX9" fmla="*/ 93422 w 232957"/>
                  <a:gd name="connsiteY9" fmla="*/ 175135 h 246017"/>
                  <a:gd name="connsiteX10" fmla="*/ 64234 w 232957"/>
                  <a:gd name="connsiteY10" fmla="*/ 133747 h 246017"/>
                  <a:gd name="connsiteX11" fmla="*/ 63769 w 232957"/>
                  <a:gd name="connsiteY11" fmla="*/ 130245 h 246017"/>
                  <a:gd name="connsiteX12" fmla="*/ 232952 w 232957"/>
                  <a:gd name="connsiteY12" fmla="*/ 130245 h 246017"/>
                  <a:gd name="connsiteX13" fmla="*/ 204971 w 232957"/>
                  <a:gd name="connsiteY13" fmla="*/ 34566 h 246017"/>
                  <a:gd name="connsiteX14" fmla="*/ 116941 w 232957"/>
                  <a:gd name="connsiteY14" fmla="*/ 0 h 246017"/>
                  <a:gd name="connsiteX15" fmla="*/ 63583 w 232957"/>
                  <a:gd name="connsiteY15" fmla="*/ 94204 h 246017"/>
                  <a:gd name="connsiteX16" fmla="*/ 63769 w 232957"/>
                  <a:gd name="connsiteY16" fmla="*/ 90886 h 246017"/>
                  <a:gd name="connsiteX17" fmla="*/ 79107 w 232957"/>
                  <a:gd name="connsiteY17" fmla="*/ 52909 h 246017"/>
                  <a:gd name="connsiteX18" fmla="*/ 116569 w 232957"/>
                  <a:gd name="connsiteY18" fmla="*/ 38345 h 246017"/>
                  <a:gd name="connsiteX19" fmla="*/ 155425 w 232957"/>
                  <a:gd name="connsiteY19" fmla="*/ 53739 h 246017"/>
                  <a:gd name="connsiteX20" fmla="*/ 168346 w 232957"/>
                  <a:gd name="connsiteY20" fmla="*/ 91162 h 246017"/>
                  <a:gd name="connsiteX21" fmla="*/ 168346 w 232957"/>
                  <a:gd name="connsiteY21" fmla="*/ 94296 h 246017"/>
                  <a:gd name="connsiteX22" fmla="*/ 63583 w 232957"/>
                  <a:gd name="connsiteY22" fmla="*/ 94296 h 24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2957" h="246017">
                    <a:moveTo>
                      <a:pt x="116941" y="184"/>
                    </a:moveTo>
                    <a:cubicBezTo>
                      <a:pt x="81710" y="184"/>
                      <a:pt x="52149" y="12075"/>
                      <a:pt x="31327" y="34658"/>
                    </a:cubicBezTo>
                    <a:cubicBezTo>
                      <a:pt x="10876" y="56873"/>
                      <a:pt x="0" y="88120"/>
                      <a:pt x="0" y="124806"/>
                    </a:cubicBezTo>
                    <a:cubicBezTo>
                      <a:pt x="0" y="161492"/>
                      <a:pt x="11713" y="192187"/>
                      <a:pt x="33929" y="213480"/>
                    </a:cubicBezTo>
                    <a:cubicBezTo>
                      <a:pt x="56053" y="234772"/>
                      <a:pt x="87845" y="246018"/>
                      <a:pt x="125679" y="246018"/>
                    </a:cubicBezTo>
                    <a:cubicBezTo>
                      <a:pt x="158028" y="246018"/>
                      <a:pt x="184521" y="237999"/>
                      <a:pt x="202183" y="222697"/>
                    </a:cubicBezTo>
                    <a:cubicBezTo>
                      <a:pt x="217892" y="209148"/>
                      <a:pt x="226723" y="190528"/>
                      <a:pt x="228304" y="167300"/>
                    </a:cubicBezTo>
                    <a:cubicBezTo>
                      <a:pt x="221518" y="173107"/>
                      <a:pt x="212222" y="177992"/>
                      <a:pt x="201346" y="181587"/>
                    </a:cubicBezTo>
                    <a:cubicBezTo>
                      <a:pt x="187402" y="186196"/>
                      <a:pt x="171042" y="188592"/>
                      <a:pt x="153938" y="188592"/>
                    </a:cubicBezTo>
                    <a:cubicBezTo>
                      <a:pt x="129862" y="188592"/>
                      <a:pt x="108946" y="183983"/>
                      <a:pt x="93422" y="175135"/>
                    </a:cubicBezTo>
                    <a:cubicBezTo>
                      <a:pt x="76597" y="165548"/>
                      <a:pt x="66465" y="151261"/>
                      <a:pt x="64234" y="133747"/>
                    </a:cubicBezTo>
                    <a:lnTo>
                      <a:pt x="63769" y="130245"/>
                    </a:lnTo>
                    <a:lnTo>
                      <a:pt x="232952" y="130245"/>
                    </a:lnTo>
                    <a:cubicBezTo>
                      <a:pt x="233230" y="88858"/>
                      <a:pt x="223749" y="56596"/>
                      <a:pt x="204971" y="34566"/>
                    </a:cubicBezTo>
                    <a:cubicBezTo>
                      <a:pt x="185357" y="11614"/>
                      <a:pt x="155797" y="0"/>
                      <a:pt x="116941" y="0"/>
                    </a:cubicBezTo>
                    <a:close/>
                    <a:moveTo>
                      <a:pt x="63583" y="94204"/>
                    </a:moveTo>
                    <a:lnTo>
                      <a:pt x="63769" y="90886"/>
                    </a:lnTo>
                    <a:cubicBezTo>
                      <a:pt x="64791" y="75216"/>
                      <a:pt x="70090" y="62034"/>
                      <a:pt x="79107" y="52909"/>
                    </a:cubicBezTo>
                    <a:cubicBezTo>
                      <a:pt x="88403" y="43415"/>
                      <a:pt x="101324" y="38345"/>
                      <a:pt x="116569" y="38345"/>
                    </a:cubicBezTo>
                    <a:cubicBezTo>
                      <a:pt x="132929" y="38345"/>
                      <a:pt x="146315" y="43691"/>
                      <a:pt x="155425" y="53739"/>
                    </a:cubicBezTo>
                    <a:cubicBezTo>
                      <a:pt x="163884" y="63048"/>
                      <a:pt x="168346" y="75953"/>
                      <a:pt x="168346" y="91162"/>
                    </a:cubicBezTo>
                    <a:lnTo>
                      <a:pt x="168346" y="94296"/>
                    </a:lnTo>
                    <a:lnTo>
                      <a:pt x="63583" y="94296"/>
                    </a:lnTo>
                    <a:close/>
                  </a:path>
                </a:pathLst>
              </a:custGeom>
              <a:grpFill/>
              <a:ln w="9267"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D483336-3B1D-BED0-57E6-26A0E67F2D6E}"/>
                  </a:ext>
                </a:extLst>
              </p:cNvPr>
              <p:cNvSpPr/>
              <p:nvPr/>
            </p:nvSpPr>
            <p:spPr>
              <a:xfrm>
                <a:off x="3039004" y="8779436"/>
                <a:ext cx="136740" cy="350637"/>
              </a:xfrm>
              <a:custGeom>
                <a:avLst/>
                <a:gdLst>
                  <a:gd name="connsiteX0" fmla="*/ 0 w 136740"/>
                  <a:gd name="connsiteY0" fmla="*/ 93835 h 350637"/>
                  <a:gd name="connsiteX1" fmla="*/ 0 w 136740"/>
                  <a:gd name="connsiteY1" fmla="*/ 350638 h 350637"/>
                  <a:gd name="connsiteX2" fmla="*/ 61259 w 136740"/>
                  <a:gd name="connsiteY2" fmla="*/ 350638 h 350637"/>
                  <a:gd name="connsiteX3" fmla="*/ 61259 w 136740"/>
                  <a:gd name="connsiteY3" fmla="*/ 171724 h 350637"/>
                  <a:gd name="connsiteX4" fmla="*/ 124470 w 136740"/>
                  <a:gd name="connsiteY4" fmla="*/ 171724 h 350637"/>
                  <a:gd name="connsiteX5" fmla="*/ 124470 w 136740"/>
                  <a:gd name="connsiteY5" fmla="*/ 119184 h 350637"/>
                  <a:gd name="connsiteX6" fmla="*/ 61259 w 136740"/>
                  <a:gd name="connsiteY6" fmla="*/ 119184 h 350637"/>
                  <a:gd name="connsiteX7" fmla="*/ 61259 w 136740"/>
                  <a:gd name="connsiteY7" fmla="*/ 95310 h 350637"/>
                  <a:gd name="connsiteX8" fmla="*/ 70462 w 136740"/>
                  <a:gd name="connsiteY8" fmla="*/ 64339 h 350637"/>
                  <a:gd name="connsiteX9" fmla="*/ 102904 w 136740"/>
                  <a:gd name="connsiteY9" fmla="*/ 51158 h 350637"/>
                  <a:gd name="connsiteX10" fmla="*/ 136741 w 136740"/>
                  <a:gd name="connsiteY10" fmla="*/ 60191 h 350637"/>
                  <a:gd name="connsiteX11" fmla="*/ 136741 w 136740"/>
                  <a:gd name="connsiteY11" fmla="*/ 10232 h 350637"/>
                  <a:gd name="connsiteX12" fmla="*/ 89332 w 136740"/>
                  <a:gd name="connsiteY12" fmla="*/ 0 h 350637"/>
                  <a:gd name="connsiteX13" fmla="*/ 23518 w 136740"/>
                  <a:gd name="connsiteY13" fmla="*/ 24150 h 350637"/>
                  <a:gd name="connsiteX14" fmla="*/ 93 w 136740"/>
                  <a:gd name="connsiteY14" fmla="*/ 93743 h 35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6740" h="350637">
                    <a:moveTo>
                      <a:pt x="0" y="93835"/>
                    </a:moveTo>
                    <a:lnTo>
                      <a:pt x="0" y="350638"/>
                    </a:lnTo>
                    <a:lnTo>
                      <a:pt x="61259" y="350638"/>
                    </a:lnTo>
                    <a:lnTo>
                      <a:pt x="61259" y="171724"/>
                    </a:lnTo>
                    <a:lnTo>
                      <a:pt x="124470" y="171724"/>
                    </a:lnTo>
                    <a:lnTo>
                      <a:pt x="124470" y="119184"/>
                    </a:lnTo>
                    <a:lnTo>
                      <a:pt x="61259" y="119184"/>
                    </a:lnTo>
                    <a:lnTo>
                      <a:pt x="61259" y="95310"/>
                    </a:lnTo>
                    <a:cubicBezTo>
                      <a:pt x="61259" y="82221"/>
                      <a:pt x="64327" y="71805"/>
                      <a:pt x="70462" y="64339"/>
                    </a:cubicBezTo>
                    <a:cubicBezTo>
                      <a:pt x="77527" y="55582"/>
                      <a:pt x="88496" y="51158"/>
                      <a:pt x="102904" y="51158"/>
                    </a:cubicBezTo>
                    <a:cubicBezTo>
                      <a:pt x="115360" y="51158"/>
                      <a:pt x="127538" y="54384"/>
                      <a:pt x="136741" y="60191"/>
                    </a:cubicBezTo>
                    <a:lnTo>
                      <a:pt x="136741" y="10232"/>
                    </a:lnTo>
                    <a:cubicBezTo>
                      <a:pt x="121682" y="1383"/>
                      <a:pt x="100673" y="0"/>
                      <a:pt x="89332" y="0"/>
                    </a:cubicBezTo>
                    <a:cubicBezTo>
                      <a:pt x="61073" y="0"/>
                      <a:pt x="38949" y="8111"/>
                      <a:pt x="23518" y="24150"/>
                    </a:cubicBezTo>
                    <a:cubicBezTo>
                      <a:pt x="7994" y="40373"/>
                      <a:pt x="93" y="63786"/>
                      <a:pt x="93" y="93743"/>
                    </a:cubicBezTo>
                    <a:close/>
                  </a:path>
                </a:pathLst>
              </a:custGeom>
              <a:grpFill/>
              <a:ln w="9267"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751EC6E7-DD7B-7568-86D1-D122C8B75BA9}"/>
                  </a:ext>
                </a:extLst>
              </p:cNvPr>
              <p:cNvSpPr/>
              <p:nvPr/>
            </p:nvSpPr>
            <p:spPr>
              <a:xfrm>
                <a:off x="3182066" y="8891338"/>
                <a:ext cx="254331" cy="245925"/>
              </a:xfrm>
              <a:custGeom>
                <a:avLst/>
                <a:gdLst>
                  <a:gd name="connsiteX0" fmla="*/ 216963 w 254331"/>
                  <a:gd name="connsiteY0" fmla="*/ 32354 h 245925"/>
                  <a:gd name="connsiteX1" fmla="*/ 127166 w 254331"/>
                  <a:gd name="connsiteY1" fmla="*/ 0 h 245925"/>
                  <a:gd name="connsiteX2" fmla="*/ 37369 w 254331"/>
                  <a:gd name="connsiteY2" fmla="*/ 32354 h 245925"/>
                  <a:gd name="connsiteX3" fmla="*/ 0 w 254331"/>
                  <a:gd name="connsiteY3" fmla="*/ 122225 h 245925"/>
                  <a:gd name="connsiteX4" fmla="*/ 37369 w 254331"/>
                  <a:gd name="connsiteY4" fmla="*/ 212835 h 245925"/>
                  <a:gd name="connsiteX5" fmla="*/ 127166 w 254331"/>
                  <a:gd name="connsiteY5" fmla="*/ 245926 h 245925"/>
                  <a:gd name="connsiteX6" fmla="*/ 216963 w 254331"/>
                  <a:gd name="connsiteY6" fmla="*/ 212835 h 245925"/>
                  <a:gd name="connsiteX7" fmla="*/ 254332 w 254331"/>
                  <a:gd name="connsiteY7" fmla="*/ 122225 h 245925"/>
                  <a:gd name="connsiteX8" fmla="*/ 216963 w 254331"/>
                  <a:gd name="connsiteY8" fmla="*/ 32354 h 245925"/>
                  <a:gd name="connsiteX9" fmla="*/ 172436 w 254331"/>
                  <a:gd name="connsiteY9" fmla="*/ 170894 h 245925"/>
                  <a:gd name="connsiteX10" fmla="*/ 127166 w 254331"/>
                  <a:gd name="connsiteY10" fmla="*/ 189975 h 245925"/>
                  <a:gd name="connsiteX11" fmla="*/ 81896 w 254331"/>
                  <a:gd name="connsiteY11" fmla="*/ 170710 h 245925"/>
                  <a:gd name="connsiteX12" fmla="*/ 64699 w 254331"/>
                  <a:gd name="connsiteY12" fmla="*/ 122133 h 245925"/>
                  <a:gd name="connsiteX13" fmla="*/ 81896 w 254331"/>
                  <a:gd name="connsiteY13" fmla="*/ 74294 h 245925"/>
                  <a:gd name="connsiteX14" fmla="*/ 127166 w 254331"/>
                  <a:gd name="connsiteY14" fmla="*/ 55859 h 245925"/>
                  <a:gd name="connsiteX15" fmla="*/ 172436 w 254331"/>
                  <a:gd name="connsiteY15" fmla="*/ 74110 h 245925"/>
                  <a:gd name="connsiteX16" fmla="*/ 189634 w 254331"/>
                  <a:gd name="connsiteY16" fmla="*/ 122133 h 245925"/>
                  <a:gd name="connsiteX17" fmla="*/ 172436 w 254331"/>
                  <a:gd name="connsiteY17" fmla="*/ 170802 h 24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331" h="245925">
                    <a:moveTo>
                      <a:pt x="216963" y="32354"/>
                    </a:moveTo>
                    <a:cubicBezTo>
                      <a:pt x="194003" y="11430"/>
                      <a:pt x="162118" y="0"/>
                      <a:pt x="127166" y="0"/>
                    </a:cubicBezTo>
                    <a:cubicBezTo>
                      <a:pt x="92214" y="0"/>
                      <a:pt x="60330" y="11522"/>
                      <a:pt x="37369" y="32354"/>
                    </a:cubicBezTo>
                    <a:cubicBezTo>
                      <a:pt x="12921" y="54568"/>
                      <a:pt x="0" y="85632"/>
                      <a:pt x="0" y="122225"/>
                    </a:cubicBezTo>
                    <a:cubicBezTo>
                      <a:pt x="0" y="158819"/>
                      <a:pt x="12921" y="190251"/>
                      <a:pt x="37369" y="212835"/>
                    </a:cubicBezTo>
                    <a:cubicBezTo>
                      <a:pt x="60422" y="234219"/>
                      <a:pt x="92307" y="245926"/>
                      <a:pt x="127166" y="245926"/>
                    </a:cubicBezTo>
                    <a:cubicBezTo>
                      <a:pt x="162025" y="245926"/>
                      <a:pt x="193909" y="234219"/>
                      <a:pt x="216963" y="212835"/>
                    </a:cubicBezTo>
                    <a:cubicBezTo>
                      <a:pt x="241411" y="190251"/>
                      <a:pt x="254332" y="158912"/>
                      <a:pt x="254332" y="122225"/>
                    </a:cubicBezTo>
                    <a:cubicBezTo>
                      <a:pt x="254332" y="85539"/>
                      <a:pt x="241411" y="54568"/>
                      <a:pt x="216963" y="32354"/>
                    </a:cubicBezTo>
                    <a:close/>
                    <a:moveTo>
                      <a:pt x="172436" y="170894"/>
                    </a:moveTo>
                    <a:cubicBezTo>
                      <a:pt x="161095" y="183338"/>
                      <a:pt x="145386" y="189975"/>
                      <a:pt x="127166" y="189975"/>
                    </a:cubicBezTo>
                    <a:cubicBezTo>
                      <a:pt x="108946" y="189975"/>
                      <a:pt x="93051" y="183154"/>
                      <a:pt x="81896" y="170710"/>
                    </a:cubicBezTo>
                    <a:cubicBezTo>
                      <a:pt x="70834" y="158543"/>
                      <a:pt x="64699" y="141306"/>
                      <a:pt x="64699" y="122133"/>
                    </a:cubicBezTo>
                    <a:cubicBezTo>
                      <a:pt x="64699" y="102961"/>
                      <a:pt x="70648" y="86277"/>
                      <a:pt x="81896" y="74294"/>
                    </a:cubicBezTo>
                    <a:cubicBezTo>
                      <a:pt x="93236" y="62219"/>
                      <a:pt x="108853" y="55859"/>
                      <a:pt x="127166" y="55859"/>
                    </a:cubicBezTo>
                    <a:cubicBezTo>
                      <a:pt x="145479" y="55859"/>
                      <a:pt x="161189" y="62219"/>
                      <a:pt x="172436" y="74110"/>
                    </a:cubicBezTo>
                    <a:cubicBezTo>
                      <a:pt x="183684" y="86092"/>
                      <a:pt x="189634" y="102684"/>
                      <a:pt x="189634" y="122133"/>
                    </a:cubicBezTo>
                    <a:cubicBezTo>
                      <a:pt x="189634" y="141582"/>
                      <a:pt x="183684" y="158543"/>
                      <a:pt x="172436" y="170802"/>
                    </a:cubicBezTo>
                    <a:close/>
                  </a:path>
                </a:pathLst>
              </a:custGeom>
              <a:grpFill/>
              <a:ln w="9267"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982667A1-F791-1C96-F225-5F02A16143BE}"/>
                  </a:ext>
                </a:extLst>
              </p:cNvPr>
              <p:cNvSpPr/>
              <p:nvPr/>
            </p:nvSpPr>
            <p:spPr>
              <a:xfrm>
                <a:off x="3625194" y="8835019"/>
                <a:ext cx="202461" cy="302245"/>
              </a:xfrm>
              <a:custGeom>
                <a:avLst/>
                <a:gdLst>
                  <a:gd name="connsiteX0" fmla="*/ 105507 w 202461"/>
                  <a:gd name="connsiteY0" fmla="*/ 197349 h 302245"/>
                  <a:gd name="connsiteX1" fmla="*/ 105507 w 202461"/>
                  <a:gd name="connsiteY1" fmla="*/ 116050 h 302245"/>
                  <a:gd name="connsiteX2" fmla="*/ 199394 w 202461"/>
                  <a:gd name="connsiteY2" fmla="*/ 116050 h 302245"/>
                  <a:gd name="connsiteX3" fmla="*/ 199394 w 202461"/>
                  <a:gd name="connsiteY3" fmla="*/ 63509 h 302245"/>
                  <a:gd name="connsiteX4" fmla="*/ 105507 w 202461"/>
                  <a:gd name="connsiteY4" fmla="*/ 63509 h 302245"/>
                  <a:gd name="connsiteX5" fmla="*/ 105507 w 202461"/>
                  <a:gd name="connsiteY5" fmla="*/ 0 h 302245"/>
                  <a:gd name="connsiteX6" fmla="*/ 0 w 202461"/>
                  <a:gd name="connsiteY6" fmla="*/ 116050 h 302245"/>
                  <a:gd name="connsiteX7" fmla="*/ 44248 w 202461"/>
                  <a:gd name="connsiteY7" fmla="*/ 116050 h 302245"/>
                  <a:gd name="connsiteX8" fmla="*/ 44248 w 202461"/>
                  <a:gd name="connsiteY8" fmla="*/ 223343 h 302245"/>
                  <a:gd name="connsiteX9" fmla="*/ 64048 w 202461"/>
                  <a:gd name="connsiteY9" fmla="*/ 281506 h 302245"/>
                  <a:gd name="connsiteX10" fmla="*/ 122239 w 202461"/>
                  <a:gd name="connsiteY10" fmla="*/ 302245 h 302245"/>
                  <a:gd name="connsiteX11" fmla="*/ 181639 w 202461"/>
                  <a:gd name="connsiteY11" fmla="*/ 281045 h 302245"/>
                  <a:gd name="connsiteX12" fmla="*/ 202462 w 202461"/>
                  <a:gd name="connsiteY12" fmla="*/ 227951 h 302245"/>
                  <a:gd name="connsiteX13" fmla="*/ 153380 w 202461"/>
                  <a:gd name="connsiteY13" fmla="*/ 245926 h 302245"/>
                  <a:gd name="connsiteX14" fmla="*/ 118335 w 202461"/>
                  <a:gd name="connsiteY14" fmla="*/ 233390 h 302245"/>
                  <a:gd name="connsiteX15" fmla="*/ 105414 w 202461"/>
                  <a:gd name="connsiteY15" fmla="*/ 197441 h 30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2461" h="302245">
                    <a:moveTo>
                      <a:pt x="105507" y="197349"/>
                    </a:moveTo>
                    <a:lnTo>
                      <a:pt x="105507" y="116050"/>
                    </a:lnTo>
                    <a:lnTo>
                      <a:pt x="199394" y="116050"/>
                    </a:lnTo>
                    <a:lnTo>
                      <a:pt x="199394" y="63509"/>
                    </a:lnTo>
                    <a:lnTo>
                      <a:pt x="105507" y="63509"/>
                    </a:lnTo>
                    <a:lnTo>
                      <a:pt x="105507" y="0"/>
                    </a:lnTo>
                    <a:lnTo>
                      <a:pt x="0" y="116050"/>
                    </a:lnTo>
                    <a:lnTo>
                      <a:pt x="44248" y="116050"/>
                    </a:lnTo>
                    <a:lnTo>
                      <a:pt x="44248" y="223343"/>
                    </a:lnTo>
                    <a:cubicBezTo>
                      <a:pt x="44248" y="248414"/>
                      <a:pt x="50941" y="267956"/>
                      <a:pt x="64048" y="281506"/>
                    </a:cubicBezTo>
                    <a:cubicBezTo>
                      <a:pt x="77434" y="295240"/>
                      <a:pt x="97048" y="302245"/>
                      <a:pt x="122239" y="302245"/>
                    </a:cubicBezTo>
                    <a:cubicBezTo>
                      <a:pt x="147431" y="302245"/>
                      <a:pt x="167881" y="295148"/>
                      <a:pt x="181639" y="281045"/>
                    </a:cubicBezTo>
                    <a:cubicBezTo>
                      <a:pt x="194002" y="268417"/>
                      <a:pt x="200974" y="250535"/>
                      <a:pt x="202462" y="227951"/>
                    </a:cubicBezTo>
                    <a:cubicBezTo>
                      <a:pt x="190656" y="239566"/>
                      <a:pt x="173459" y="245926"/>
                      <a:pt x="153380" y="245926"/>
                    </a:cubicBezTo>
                    <a:cubicBezTo>
                      <a:pt x="138786" y="245926"/>
                      <a:pt x="126608" y="241501"/>
                      <a:pt x="118335" y="233390"/>
                    </a:cubicBezTo>
                    <a:cubicBezTo>
                      <a:pt x="110062" y="225278"/>
                      <a:pt x="105414" y="212558"/>
                      <a:pt x="105414" y="197441"/>
                    </a:cubicBezTo>
                    <a:close/>
                  </a:path>
                </a:pathLst>
              </a:custGeom>
              <a:grpFill/>
              <a:ln w="9267"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B921F59-E897-AFF0-97EE-685D14C2960C}"/>
                  </a:ext>
                </a:extLst>
              </p:cNvPr>
              <p:cNvSpPr/>
              <p:nvPr/>
            </p:nvSpPr>
            <p:spPr>
              <a:xfrm>
                <a:off x="2137595" y="8898528"/>
                <a:ext cx="61723" cy="231454"/>
              </a:xfrm>
              <a:custGeom>
                <a:avLst/>
                <a:gdLst>
                  <a:gd name="connsiteX0" fmla="*/ 61724 w 61723"/>
                  <a:gd name="connsiteY0" fmla="*/ 0 h 231454"/>
                  <a:gd name="connsiteX1" fmla="*/ 0 w 61723"/>
                  <a:gd name="connsiteY1" fmla="*/ 0 h 231454"/>
                  <a:gd name="connsiteX2" fmla="*/ 0 w 61723"/>
                  <a:gd name="connsiteY2" fmla="*/ 231454 h 231454"/>
                  <a:gd name="connsiteX3" fmla="*/ 61724 w 61723"/>
                  <a:gd name="connsiteY3" fmla="*/ 231454 h 231454"/>
                  <a:gd name="connsiteX4" fmla="*/ 61724 w 61723"/>
                  <a:gd name="connsiteY4" fmla="*/ 0 h 231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23" h="231454">
                    <a:moveTo>
                      <a:pt x="61724" y="0"/>
                    </a:moveTo>
                    <a:lnTo>
                      <a:pt x="0" y="0"/>
                    </a:lnTo>
                    <a:lnTo>
                      <a:pt x="0" y="231454"/>
                    </a:lnTo>
                    <a:lnTo>
                      <a:pt x="61724" y="231454"/>
                    </a:lnTo>
                    <a:lnTo>
                      <a:pt x="61724" y="0"/>
                    </a:lnTo>
                    <a:close/>
                  </a:path>
                </a:pathLst>
              </a:custGeom>
              <a:grpFill/>
              <a:ln w="9267"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66D1F745-D6FF-6630-259E-F350CC000CF3}"/>
                  </a:ext>
                </a:extLst>
              </p:cNvPr>
              <p:cNvSpPr/>
              <p:nvPr/>
            </p:nvSpPr>
            <p:spPr>
              <a:xfrm>
                <a:off x="2137316" y="8784230"/>
                <a:ext cx="61723" cy="80561"/>
              </a:xfrm>
              <a:custGeom>
                <a:avLst/>
                <a:gdLst>
                  <a:gd name="connsiteX0" fmla="*/ 0 w 61723"/>
                  <a:gd name="connsiteY0" fmla="*/ 80562 h 80561"/>
                  <a:gd name="connsiteX1" fmla="*/ 61724 w 61723"/>
                  <a:gd name="connsiteY1" fmla="*/ 34935 h 80561"/>
                  <a:gd name="connsiteX2" fmla="*/ 61724 w 61723"/>
                  <a:gd name="connsiteY2" fmla="*/ 0 h 80561"/>
                  <a:gd name="connsiteX3" fmla="*/ 0 w 61723"/>
                  <a:gd name="connsiteY3" fmla="*/ 0 h 80561"/>
                  <a:gd name="connsiteX4" fmla="*/ 0 w 61723"/>
                  <a:gd name="connsiteY4" fmla="*/ 80562 h 80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23" h="80561">
                    <a:moveTo>
                      <a:pt x="0" y="80562"/>
                    </a:moveTo>
                    <a:lnTo>
                      <a:pt x="61724" y="34935"/>
                    </a:lnTo>
                    <a:lnTo>
                      <a:pt x="61724" y="0"/>
                    </a:lnTo>
                    <a:lnTo>
                      <a:pt x="0" y="0"/>
                    </a:lnTo>
                    <a:lnTo>
                      <a:pt x="0" y="80562"/>
                    </a:lnTo>
                    <a:close/>
                  </a:path>
                </a:pathLst>
              </a:custGeom>
              <a:grpFill/>
              <a:ln w="926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271027082"/>
      </p:ext>
    </p:extLst>
  </p:cSld>
  <p:clrMapOvr>
    <a:masterClrMapping/>
  </p:clrMapOvr>
  <p:extLst>
    <p:ext uri="{DCECCB84-F9BA-43D5-87BE-67443E8EF086}">
      <p15:sldGuideLst xmlns:p15="http://schemas.microsoft.com/office/powerpoint/2012/main">
        <p15:guide id="1" orient="horz" pos="1099">
          <p15:clr>
            <a:srgbClr val="E46962"/>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Accent_Steps_Icons_Go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CF92AE5-ECFA-FE9A-A7DF-903DBFB16330}"/>
              </a:ext>
            </a:extLst>
          </p:cNvPr>
          <p:cNvSpPr/>
          <p:nvPr userDrawn="1"/>
        </p:nvSpPr>
        <p:spPr>
          <a:xfrm>
            <a:off x="0" y="0"/>
            <a:ext cx="8858250" cy="95440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pic>
        <p:nvPicPr>
          <p:cNvPr id="12" name="Picture 11" descr="A model of a building&#10;&#10;Description automatically generated with low confidence">
            <a:extLst>
              <a:ext uri="{FF2B5EF4-FFF2-40B4-BE49-F238E27FC236}">
                <a16:creationId xmlns:a16="http://schemas.microsoft.com/office/drawing/2014/main" id="{28AE518D-5340-D92E-666B-1B8884EEF6BC}"/>
              </a:ext>
            </a:extLst>
          </p:cNvPr>
          <p:cNvPicPr>
            <a:picLocks noChangeAspect="1"/>
          </p:cNvPicPr>
          <p:nvPr userDrawn="1"/>
        </p:nvPicPr>
        <p:blipFill rotWithShape="1">
          <a:blip r:embed="rId2" cstate="screen">
            <a:alphaModFix amt="33000"/>
            <a:duotone>
              <a:prstClr val="black"/>
              <a:schemeClr val="tx2">
                <a:tint val="45000"/>
                <a:satMod val="400000"/>
              </a:schemeClr>
            </a:duotone>
            <a:extLst>
              <a:ext uri="{28A0092B-C50C-407E-A947-70E740481C1C}">
                <a14:useLocalDpi xmlns:a14="http://schemas.microsoft.com/office/drawing/2010/main" val="0"/>
              </a:ext>
            </a:extLst>
          </a:blip>
          <a:srcRect l="22395" r="29167" b="7222"/>
          <a:stretch/>
        </p:blipFill>
        <p:spPr>
          <a:xfrm>
            <a:off x="0" y="0"/>
            <a:ext cx="8858250" cy="9544050"/>
          </a:xfrm>
          <a:prstGeom prst="rect">
            <a:avLst/>
          </a:prstGeom>
        </p:spPr>
      </p:pic>
      <p:pic>
        <p:nvPicPr>
          <p:cNvPr id="13" name="Picture 12" descr="A picture containing night sky&#10;&#10;Description automatically generated">
            <a:extLst>
              <a:ext uri="{FF2B5EF4-FFF2-40B4-BE49-F238E27FC236}">
                <a16:creationId xmlns:a16="http://schemas.microsoft.com/office/drawing/2014/main" id="{09787308-3879-DD82-58AE-54517D959253}"/>
              </a:ext>
            </a:extLst>
          </p:cNvPr>
          <p:cNvPicPr>
            <a:picLocks noChangeAspect="1"/>
          </p:cNvPicPr>
          <p:nvPr userDrawn="1"/>
        </p:nvPicPr>
        <p:blipFill rotWithShape="1">
          <a:blip r:embed="rId3" cstate="screen">
            <a:alphaModFix amt="6000"/>
            <a:extLst>
              <a:ext uri="{28A0092B-C50C-407E-A947-70E740481C1C}">
                <a14:useLocalDpi xmlns:a14="http://schemas.microsoft.com/office/drawing/2010/main" val="0"/>
              </a:ext>
            </a:extLst>
          </a:blip>
          <a:srcRect t="7812" r="51524" b="13437"/>
          <a:stretch/>
        </p:blipFill>
        <p:spPr>
          <a:xfrm>
            <a:off x="0" y="-36576"/>
            <a:ext cx="8865396" cy="9601200"/>
          </a:xfrm>
          <a:prstGeom prst="rect">
            <a:avLst/>
          </a:prstGeom>
        </p:spPr>
      </p:pic>
      <p:sp>
        <p:nvSpPr>
          <p:cNvPr id="7" name="Date Placeholder 6">
            <a:extLst>
              <a:ext uri="{FF2B5EF4-FFF2-40B4-BE49-F238E27FC236}">
                <a16:creationId xmlns:a16="http://schemas.microsoft.com/office/drawing/2014/main" id="{09BF0626-1971-4833-FCD6-3F090FE97E36}"/>
              </a:ext>
            </a:extLst>
          </p:cNvPr>
          <p:cNvSpPr>
            <a:spLocks noGrp="1"/>
          </p:cNvSpPr>
          <p:nvPr>
            <p:ph type="dt" sz="half" idx="10"/>
          </p:nvPr>
        </p:nvSpPr>
        <p:spPr/>
        <p:txBody>
          <a:bodyPr/>
          <a:lstStyle/>
          <a:p>
            <a:fld id="{C4267B71-CF98-7740-B3B0-6ADE3451554F}" type="datetimeFigureOut">
              <a:rPr lang="en-US" smtClean="0"/>
              <a:t>4/8/25</a:t>
            </a:fld>
            <a:endParaRPr lang="en-US"/>
          </a:p>
        </p:txBody>
      </p:sp>
      <p:sp>
        <p:nvSpPr>
          <p:cNvPr id="8" name="Footer Placeholder 7">
            <a:extLst>
              <a:ext uri="{FF2B5EF4-FFF2-40B4-BE49-F238E27FC236}">
                <a16:creationId xmlns:a16="http://schemas.microsoft.com/office/drawing/2014/main" id="{0C21BB1A-78FB-965F-F163-BFD0F41C7A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C622F5-915E-DC6F-CEFB-D475E9753C33}"/>
              </a:ext>
            </a:extLst>
          </p:cNvPr>
          <p:cNvSpPr>
            <a:spLocks noGrp="1"/>
          </p:cNvSpPr>
          <p:nvPr>
            <p:ph type="sldNum" sz="quarter" idx="12"/>
          </p:nvPr>
        </p:nvSpPr>
        <p:spPr/>
        <p:txBody>
          <a:bodyPr/>
          <a:lstStyle/>
          <a:p>
            <a:fld id="{F1420DC1-CF03-3143-A259-F048D6FF886F}" type="slidenum">
              <a:rPr lang="en-US" smtClean="0"/>
              <a:t>‹#›</a:t>
            </a:fld>
            <a:endParaRPr lang="en-US"/>
          </a:p>
        </p:txBody>
      </p:sp>
      <p:sp>
        <p:nvSpPr>
          <p:cNvPr id="2" name="Title 1">
            <a:extLst>
              <a:ext uri="{FF2B5EF4-FFF2-40B4-BE49-F238E27FC236}">
                <a16:creationId xmlns:a16="http://schemas.microsoft.com/office/drawing/2014/main" id="{DC36029D-1AEA-8A7C-EB86-B589A425464E}"/>
              </a:ext>
            </a:extLst>
          </p:cNvPr>
          <p:cNvSpPr>
            <a:spLocks noGrp="1"/>
          </p:cNvSpPr>
          <p:nvPr>
            <p:ph type="title"/>
          </p:nvPr>
        </p:nvSpPr>
        <p:spPr>
          <a:xfrm>
            <a:off x="1259683" y="547688"/>
            <a:ext cx="6176963" cy="8153400"/>
          </a:xfrm>
        </p:spPr>
        <p:txBody>
          <a:bodyPr/>
          <a:lstStyle>
            <a:lvl1pPr>
              <a:defRPr>
                <a:solidFill>
                  <a:schemeClr val="accent5"/>
                </a:solidFill>
              </a:defRPr>
            </a:lvl1pPr>
          </a:lstStyle>
          <a:p>
            <a:r>
              <a:rPr lang="en-US"/>
              <a:t>Click to edit Master title style</a:t>
            </a:r>
          </a:p>
        </p:txBody>
      </p:sp>
      <p:sp>
        <p:nvSpPr>
          <p:cNvPr id="10" name="Text Placeholder 4">
            <a:extLst>
              <a:ext uri="{FF2B5EF4-FFF2-40B4-BE49-F238E27FC236}">
                <a16:creationId xmlns:a16="http://schemas.microsoft.com/office/drawing/2014/main" id="{03A0A959-0F2F-8441-8839-1CA15B4B4F4F}"/>
              </a:ext>
            </a:extLst>
          </p:cNvPr>
          <p:cNvSpPr>
            <a:spLocks noGrp="1"/>
          </p:cNvSpPr>
          <p:nvPr>
            <p:ph type="body" sz="quarter" idx="13"/>
          </p:nvPr>
        </p:nvSpPr>
        <p:spPr>
          <a:xfrm>
            <a:off x="10904389" y="2043124"/>
            <a:ext cx="6895457" cy="1186247"/>
          </a:xfrm>
        </p:spPr>
        <p:txBody>
          <a:bodyPr>
            <a:normAutofit/>
          </a:bodyPr>
          <a:lstStyle>
            <a:lvl1pPr marL="0" indent="0">
              <a:buNone/>
              <a:defRPr sz="2400">
                <a:solidFill>
                  <a:schemeClr val="tx2"/>
                </a:solidFill>
              </a:defRPr>
            </a:lvl1pPr>
          </a:lstStyle>
          <a:p>
            <a:pPr lvl="0"/>
            <a:r>
              <a:rPr lang="en-US"/>
              <a:t>Click to edit Master text styles</a:t>
            </a:r>
          </a:p>
        </p:txBody>
      </p:sp>
      <p:sp>
        <p:nvSpPr>
          <p:cNvPr id="11" name="Picture Placeholder 3">
            <a:extLst>
              <a:ext uri="{FF2B5EF4-FFF2-40B4-BE49-F238E27FC236}">
                <a16:creationId xmlns:a16="http://schemas.microsoft.com/office/drawing/2014/main" id="{BCC7CF1E-BA0E-7632-60C5-DD1D74BB2F73}"/>
              </a:ext>
            </a:extLst>
          </p:cNvPr>
          <p:cNvSpPr>
            <a:spLocks noGrp="1"/>
          </p:cNvSpPr>
          <p:nvPr>
            <p:ph type="pic" sz="quarter" idx="15" hasCustomPrompt="1"/>
          </p:nvPr>
        </p:nvSpPr>
        <p:spPr>
          <a:xfrm>
            <a:off x="9422609" y="1368218"/>
            <a:ext cx="1186247" cy="1186247"/>
          </a:xfrm>
        </p:spPr>
        <p:txBody>
          <a:bodyPr anchor="ctr"/>
          <a:lstStyle>
            <a:lvl1pPr marL="0" indent="0" algn="ctr">
              <a:buNone/>
              <a:defRPr sz="2100"/>
            </a:lvl1pPr>
          </a:lstStyle>
          <a:p>
            <a:r>
              <a:rPr lang="en-US"/>
              <a:t>Icon</a:t>
            </a:r>
          </a:p>
        </p:txBody>
      </p:sp>
      <p:sp>
        <p:nvSpPr>
          <p:cNvPr id="14" name="Text Placeholder 4">
            <a:extLst>
              <a:ext uri="{FF2B5EF4-FFF2-40B4-BE49-F238E27FC236}">
                <a16:creationId xmlns:a16="http://schemas.microsoft.com/office/drawing/2014/main" id="{A136E961-B37C-92D7-746E-1C43213F0DA2}"/>
              </a:ext>
            </a:extLst>
          </p:cNvPr>
          <p:cNvSpPr>
            <a:spLocks noGrp="1"/>
          </p:cNvSpPr>
          <p:nvPr>
            <p:ph type="body" sz="quarter" idx="20"/>
          </p:nvPr>
        </p:nvSpPr>
        <p:spPr>
          <a:xfrm>
            <a:off x="10904390" y="1376615"/>
            <a:ext cx="6895457" cy="634448"/>
          </a:xfrm>
        </p:spPr>
        <p:txBody>
          <a:bodyPr/>
          <a:lstStyle>
            <a:lvl1pPr marL="0" indent="0">
              <a:buNone/>
              <a:defRPr sz="3000" b="1" i="0">
                <a:solidFill>
                  <a:schemeClr val="accent1"/>
                </a:solidFill>
                <a:latin typeface="Fieldwork 06 Geo Bold" pitchFamily="2" charset="77"/>
              </a:defRPr>
            </a:lvl1pPr>
          </a:lstStyle>
          <a:p>
            <a:pPr lvl="0"/>
            <a:r>
              <a:rPr lang="en-US"/>
              <a:t>Click to edit Master text styles</a:t>
            </a:r>
          </a:p>
        </p:txBody>
      </p:sp>
      <p:sp>
        <p:nvSpPr>
          <p:cNvPr id="15" name="Text Placeholder 4">
            <a:extLst>
              <a:ext uri="{FF2B5EF4-FFF2-40B4-BE49-F238E27FC236}">
                <a16:creationId xmlns:a16="http://schemas.microsoft.com/office/drawing/2014/main" id="{AE286277-CCE0-EDFD-C336-A0FAABCA4EAE}"/>
              </a:ext>
            </a:extLst>
          </p:cNvPr>
          <p:cNvSpPr>
            <a:spLocks noGrp="1"/>
          </p:cNvSpPr>
          <p:nvPr>
            <p:ph type="body" sz="quarter" idx="21"/>
          </p:nvPr>
        </p:nvSpPr>
        <p:spPr>
          <a:xfrm>
            <a:off x="10904389" y="4860464"/>
            <a:ext cx="6895457" cy="1186247"/>
          </a:xfrm>
        </p:spPr>
        <p:txBody>
          <a:bodyPr>
            <a:normAutofit/>
          </a:bodyPr>
          <a:lstStyle>
            <a:lvl1pPr marL="0" indent="0">
              <a:buNone/>
              <a:defRPr sz="2400">
                <a:solidFill>
                  <a:schemeClr val="tx2"/>
                </a:solidFill>
              </a:defRPr>
            </a:lvl1pPr>
          </a:lstStyle>
          <a:p>
            <a:pPr lvl="0"/>
            <a:r>
              <a:rPr lang="en-US"/>
              <a:t>Click to edit Master text styles</a:t>
            </a:r>
          </a:p>
        </p:txBody>
      </p:sp>
      <p:sp>
        <p:nvSpPr>
          <p:cNvPr id="16" name="Picture Placeholder 3">
            <a:extLst>
              <a:ext uri="{FF2B5EF4-FFF2-40B4-BE49-F238E27FC236}">
                <a16:creationId xmlns:a16="http://schemas.microsoft.com/office/drawing/2014/main" id="{2B0FB57C-E37A-B95A-D142-409D3DCADA56}"/>
              </a:ext>
            </a:extLst>
          </p:cNvPr>
          <p:cNvSpPr>
            <a:spLocks noGrp="1"/>
          </p:cNvSpPr>
          <p:nvPr>
            <p:ph type="pic" sz="quarter" idx="22" hasCustomPrompt="1"/>
          </p:nvPr>
        </p:nvSpPr>
        <p:spPr>
          <a:xfrm>
            <a:off x="9422609" y="4185559"/>
            <a:ext cx="1186247" cy="1186247"/>
          </a:xfrm>
        </p:spPr>
        <p:txBody>
          <a:bodyPr anchor="ctr"/>
          <a:lstStyle>
            <a:lvl1pPr marL="0" indent="0" algn="ctr">
              <a:buNone/>
              <a:defRPr sz="2100"/>
            </a:lvl1pPr>
          </a:lstStyle>
          <a:p>
            <a:r>
              <a:rPr lang="en-US"/>
              <a:t>Icon</a:t>
            </a:r>
          </a:p>
        </p:txBody>
      </p:sp>
      <p:sp>
        <p:nvSpPr>
          <p:cNvPr id="17" name="Text Placeholder 4">
            <a:extLst>
              <a:ext uri="{FF2B5EF4-FFF2-40B4-BE49-F238E27FC236}">
                <a16:creationId xmlns:a16="http://schemas.microsoft.com/office/drawing/2014/main" id="{136D26B2-2044-1488-7436-09EBADF7941B}"/>
              </a:ext>
            </a:extLst>
          </p:cNvPr>
          <p:cNvSpPr>
            <a:spLocks noGrp="1"/>
          </p:cNvSpPr>
          <p:nvPr>
            <p:ph type="body" sz="quarter" idx="23"/>
          </p:nvPr>
        </p:nvSpPr>
        <p:spPr>
          <a:xfrm>
            <a:off x="10904390" y="4193956"/>
            <a:ext cx="6895457" cy="634448"/>
          </a:xfrm>
        </p:spPr>
        <p:txBody>
          <a:bodyPr/>
          <a:lstStyle>
            <a:lvl1pPr marL="0" indent="0">
              <a:buNone/>
              <a:defRPr sz="3000" b="1" i="0">
                <a:solidFill>
                  <a:schemeClr val="accent1"/>
                </a:solidFill>
                <a:latin typeface="Fieldwork 06 Geo Bold" pitchFamily="2" charset="77"/>
              </a:defRPr>
            </a:lvl1pPr>
          </a:lstStyle>
          <a:p>
            <a:pPr lvl="0"/>
            <a:r>
              <a:rPr lang="en-US"/>
              <a:t>Click to edit Master text styles</a:t>
            </a:r>
          </a:p>
        </p:txBody>
      </p:sp>
      <p:sp>
        <p:nvSpPr>
          <p:cNvPr id="18" name="Text Placeholder 4">
            <a:extLst>
              <a:ext uri="{FF2B5EF4-FFF2-40B4-BE49-F238E27FC236}">
                <a16:creationId xmlns:a16="http://schemas.microsoft.com/office/drawing/2014/main" id="{C3D87D34-D18D-9485-6392-5B27B5D229D2}"/>
              </a:ext>
            </a:extLst>
          </p:cNvPr>
          <p:cNvSpPr>
            <a:spLocks noGrp="1"/>
          </p:cNvSpPr>
          <p:nvPr>
            <p:ph type="body" sz="quarter" idx="24"/>
          </p:nvPr>
        </p:nvSpPr>
        <p:spPr>
          <a:xfrm>
            <a:off x="10904387" y="7669408"/>
            <a:ext cx="6895457" cy="1186247"/>
          </a:xfrm>
        </p:spPr>
        <p:txBody>
          <a:bodyPr>
            <a:normAutofit/>
          </a:bodyPr>
          <a:lstStyle>
            <a:lvl1pPr marL="0" indent="0">
              <a:buNone/>
              <a:defRPr sz="2400">
                <a:solidFill>
                  <a:schemeClr val="tx2"/>
                </a:solidFill>
              </a:defRPr>
            </a:lvl1pPr>
          </a:lstStyle>
          <a:p>
            <a:pPr lvl="0"/>
            <a:r>
              <a:rPr lang="en-US"/>
              <a:t>Click to edit Master text styles</a:t>
            </a:r>
          </a:p>
        </p:txBody>
      </p:sp>
      <p:sp>
        <p:nvSpPr>
          <p:cNvPr id="19" name="Picture Placeholder 3">
            <a:extLst>
              <a:ext uri="{FF2B5EF4-FFF2-40B4-BE49-F238E27FC236}">
                <a16:creationId xmlns:a16="http://schemas.microsoft.com/office/drawing/2014/main" id="{A796DBD7-5304-6FEA-E949-2A79C08DAA71}"/>
              </a:ext>
            </a:extLst>
          </p:cNvPr>
          <p:cNvSpPr>
            <a:spLocks noGrp="1"/>
          </p:cNvSpPr>
          <p:nvPr>
            <p:ph type="pic" sz="quarter" idx="25" hasCustomPrompt="1"/>
          </p:nvPr>
        </p:nvSpPr>
        <p:spPr>
          <a:xfrm>
            <a:off x="9422608" y="6994502"/>
            <a:ext cx="1186247" cy="1186247"/>
          </a:xfrm>
        </p:spPr>
        <p:txBody>
          <a:bodyPr anchor="ctr"/>
          <a:lstStyle>
            <a:lvl1pPr marL="0" indent="0" algn="ctr">
              <a:buNone/>
              <a:defRPr sz="2100"/>
            </a:lvl1pPr>
          </a:lstStyle>
          <a:p>
            <a:r>
              <a:rPr lang="en-US"/>
              <a:t>Icon</a:t>
            </a:r>
          </a:p>
        </p:txBody>
      </p:sp>
      <p:sp>
        <p:nvSpPr>
          <p:cNvPr id="20" name="Text Placeholder 4">
            <a:extLst>
              <a:ext uri="{FF2B5EF4-FFF2-40B4-BE49-F238E27FC236}">
                <a16:creationId xmlns:a16="http://schemas.microsoft.com/office/drawing/2014/main" id="{45DEC2EA-2B44-4D3A-12AB-E62467FE432B}"/>
              </a:ext>
            </a:extLst>
          </p:cNvPr>
          <p:cNvSpPr>
            <a:spLocks noGrp="1"/>
          </p:cNvSpPr>
          <p:nvPr>
            <p:ph type="body" sz="quarter" idx="26"/>
          </p:nvPr>
        </p:nvSpPr>
        <p:spPr>
          <a:xfrm>
            <a:off x="10904389" y="7002899"/>
            <a:ext cx="6895457" cy="634448"/>
          </a:xfrm>
        </p:spPr>
        <p:txBody>
          <a:bodyPr/>
          <a:lstStyle>
            <a:lvl1pPr marL="0" indent="0">
              <a:buNone/>
              <a:defRPr sz="3000" b="1" i="0">
                <a:solidFill>
                  <a:schemeClr val="accent1"/>
                </a:solidFill>
                <a:latin typeface="Fieldwork 06 Geo Bold" pitchFamily="2" charset="77"/>
              </a:defRPr>
            </a:lvl1pPr>
          </a:lstStyle>
          <a:p>
            <a:pPr lvl="0"/>
            <a:r>
              <a:rPr lang="en-US"/>
              <a:t>Click to edit Master text styles</a:t>
            </a:r>
          </a:p>
        </p:txBody>
      </p:sp>
    </p:spTree>
    <p:extLst>
      <p:ext uri="{BB962C8B-B14F-4D97-AF65-F5344CB8AC3E}">
        <p14:creationId xmlns:p14="http://schemas.microsoft.com/office/powerpoint/2010/main" val="11782265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Accent_Steps_Icons_DkGra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CF92AE5-ECFA-FE9A-A7DF-903DBFB16330}"/>
              </a:ext>
            </a:extLst>
          </p:cNvPr>
          <p:cNvSpPr/>
          <p:nvPr userDrawn="1"/>
        </p:nvSpPr>
        <p:spPr>
          <a:xfrm>
            <a:off x="0" y="0"/>
            <a:ext cx="8858250" cy="95440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7" name="Date Placeholder 6">
            <a:extLst>
              <a:ext uri="{FF2B5EF4-FFF2-40B4-BE49-F238E27FC236}">
                <a16:creationId xmlns:a16="http://schemas.microsoft.com/office/drawing/2014/main" id="{09BF0626-1971-4833-FCD6-3F090FE97E36}"/>
              </a:ext>
            </a:extLst>
          </p:cNvPr>
          <p:cNvSpPr>
            <a:spLocks noGrp="1"/>
          </p:cNvSpPr>
          <p:nvPr>
            <p:ph type="dt" sz="half" idx="10"/>
          </p:nvPr>
        </p:nvSpPr>
        <p:spPr/>
        <p:txBody>
          <a:bodyPr/>
          <a:lstStyle/>
          <a:p>
            <a:fld id="{C4267B71-CF98-7740-B3B0-6ADE3451554F}" type="datetimeFigureOut">
              <a:rPr lang="en-US" smtClean="0"/>
              <a:t>4/8/25</a:t>
            </a:fld>
            <a:endParaRPr lang="en-US"/>
          </a:p>
        </p:txBody>
      </p:sp>
      <p:sp>
        <p:nvSpPr>
          <p:cNvPr id="8" name="Footer Placeholder 7">
            <a:extLst>
              <a:ext uri="{FF2B5EF4-FFF2-40B4-BE49-F238E27FC236}">
                <a16:creationId xmlns:a16="http://schemas.microsoft.com/office/drawing/2014/main" id="{0C21BB1A-78FB-965F-F163-BFD0F41C7A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C622F5-915E-DC6F-CEFB-D475E9753C33}"/>
              </a:ext>
            </a:extLst>
          </p:cNvPr>
          <p:cNvSpPr>
            <a:spLocks noGrp="1"/>
          </p:cNvSpPr>
          <p:nvPr>
            <p:ph type="sldNum" sz="quarter" idx="12"/>
          </p:nvPr>
        </p:nvSpPr>
        <p:spPr/>
        <p:txBody>
          <a:bodyPr/>
          <a:lstStyle/>
          <a:p>
            <a:fld id="{F1420DC1-CF03-3143-A259-F048D6FF886F}" type="slidenum">
              <a:rPr lang="en-US" smtClean="0"/>
              <a:t>‹#›</a:t>
            </a:fld>
            <a:endParaRPr lang="en-US"/>
          </a:p>
        </p:txBody>
      </p:sp>
      <p:pic>
        <p:nvPicPr>
          <p:cNvPr id="11" name="Picture 10" descr="A model of a building&#10;&#10;Description automatically generated with low confidence">
            <a:extLst>
              <a:ext uri="{FF2B5EF4-FFF2-40B4-BE49-F238E27FC236}">
                <a16:creationId xmlns:a16="http://schemas.microsoft.com/office/drawing/2014/main" id="{F75AE195-435B-1A66-091B-3D4C8BE580D1}"/>
              </a:ext>
            </a:extLst>
          </p:cNvPr>
          <p:cNvPicPr>
            <a:picLocks noChangeAspect="1"/>
          </p:cNvPicPr>
          <p:nvPr userDrawn="1"/>
        </p:nvPicPr>
        <p:blipFill rotWithShape="1">
          <a:blip r:embed="rId2" cstate="screen">
            <a:alphaModFix amt="33000"/>
            <a:duotone>
              <a:prstClr val="black"/>
              <a:schemeClr val="tx2">
                <a:tint val="45000"/>
                <a:satMod val="400000"/>
              </a:schemeClr>
            </a:duotone>
            <a:extLst>
              <a:ext uri="{28A0092B-C50C-407E-A947-70E740481C1C}">
                <a14:useLocalDpi xmlns:a14="http://schemas.microsoft.com/office/drawing/2010/main" val="0"/>
              </a:ext>
            </a:extLst>
          </a:blip>
          <a:srcRect l="22395" r="29167" b="7222"/>
          <a:stretch/>
        </p:blipFill>
        <p:spPr>
          <a:xfrm>
            <a:off x="-7146" y="14280"/>
            <a:ext cx="8858250" cy="9544050"/>
          </a:xfrm>
          <a:prstGeom prst="rect">
            <a:avLst/>
          </a:prstGeom>
        </p:spPr>
      </p:pic>
      <p:pic>
        <p:nvPicPr>
          <p:cNvPr id="10" name="Picture 9" descr="A picture containing night sky&#10;&#10;Description automatically generated">
            <a:extLst>
              <a:ext uri="{FF2B5EF4-FFF2-40B4-BE49-F238E27FC236}">
                <a16:creationId xmlns:a16="http://schemas.microsoft.com/office/drawing/2014/main" id="{A653AE3D-BF30-47F8-875B-422B49D52973}"/>
              </a:ext>
            </a:extLst>
          </p:cNvPr>
          <p:cNvPicPr>
            <a:picLocks noChangeAspect="1"/>
          </p:cNvPicPr>
          <p:nvPr userDrawn="1"/>
        </p:nvPicPr>
        <p:blipFill rotWithShape="1">
          <a:blip r:embed="rId3" cstate="screen">
            <a:alphaModFix amt="27000"/>
            <a:extLst>
              <a:ext uri="{28A0092B-C50C-407E-A947-70E740481C1C}">
                <a14:useLocalDpi xmlns:a14="http://schemas.microsoft.com/office/drawing/2010/main" val="0"/>
              </a:ext>
            </a:extLst>
          </a:blip>
          <a:srcRect t="7812" r="51524" b="13437"/>
          <a:stretch/>
        </p:blipFill>
        <p:spPr>
          <a:xfrm>
            <a:off x="0" y="-36576"/>
            <a:ext cx="8865396" cy="9601200"/>
          </a:xfrm>
          <a:prstGeom prst="rect">
            <a:avLst/>
          </a:prstGeom>
        </p:spPr>
      </p:pic>
      <p:sp>
        <p:nvSpPr>
          <p:cNvPr id="2" name="Title 1">
            <a:extLst>
              <a:ext uri="{FF2B5EF4-FFF2-40B4-BE49-F238E27FC236}">
                <a16:creationId xmlns:a16="http://schemas.microsoft.com/office/drawing/2014/main" id="{DC36029D-1AEA-8A7C-EB86-B589A425464E}"/>
              </a:ext>
            </a:extLst>
          </p:cNvPr>
          <p:cNvSpPr>
            <a:spLocks noGrp="1"/>
          </p:cNvSpPr>
          <p:nvPr>
            <p:ph type="title"/>
          </p:nvPr>
        </p:nvSpPr>
        <p:spPr>
          <a:xfrm>
            <a:off x="1259683" y="547688"/>
            <a:ext cx="6176963" cy="8153400"/>
          </a:xfrm>
        </p:spPr>
        <p:txBody>
          <a:bodyPr/>
          <a:lstStyle>
            <a:lvl1pPr>
              <a:defRPr>
                <a:solidFill>
                  <a:schemeClr val="accent5"/>
                </a:solidFill>
              </a:defRPr>
            </a:lvl1pPr>
          </a:lstStyle>
          <a:p>
            <a:r>
              <a:rPr lang="en-US"/>
              <a:t>Click to edit Master title style</a:t>
            </a:r>
          </a:p>
        </p:txBody>
      </p:sp>
      <p:sp>
        <p:nvSpPr>
          <p:cNvPr id="12" name="Text Placeholder 4">
            <a:extLst>
              <a:ext uri="{FF2B5EF4-FFF2-40B4-BE49-F238E27FC236}">
                <a16:creationId xmlns:a16="http://schemas.microsoft.com/office/drawing/2014/main" id="{49C5D663-AE5F-3EEE-E343-A28ED54EF312}"/>
              </a:ext>
            </a:extLst>
          </p:cNvPr>
          <p:cNvSpPr>
            <a:spLocks noGrp="1"/>
          </p:cNvSpPr>
          <p:nvPr>
            <p:ph type="body" sz="quarter" idx="13"/>
          </p:nvPr>
        </p:nvSpPr>
        <p:spPr>
          <a:xfrm>
            <a:off x="10904389" y="2043124"/>
            <a:ext cx="6895457" cy="1186247"/>
          </a:xfrm>
        </p:spPr>
        <p:txBody>
          <a:bodyPr>
            <a:normAutofit/>
          </a:bodyPr>
          <a:lstStyle>
            <a:lvl1pPr marL="0" indent="0">
              <a:buNone/>
              <a:defRPr sz="2400">
                <a:solidFill>
                  <a:schemeClr val="tx2"/>
                </a:solidFill>
              </a:defRPr>
            </a:lvl1pPr>
          </a:lstStyle>
          <a:p>
            <a:pPr lvl="0"/>
            <a:r>
              <a:rPr lang="en-US"/>
              <a:t>Click to edit Master text styles</a:t>
            </a:r>
          </a:p>
        </p:txBody>
      </p:sp>
      <p:sp>
        <p:nvSpPr>
          <p:cNvPr id="13" name="Picture Placeholder 3">
            <a:extLst>
              <a:ext uri="{FF2B5EF4-FFF2-40B4-BE49-F238E27FC236}">
                <a16:creationId xmlns:a16="http://schemas.microsoft.com/office/drawing/2014/main" id="{DA659185-7705-F590-AF39-90BCD126EA58}"/>
              </a:ext>
            </a:extLst>
          </p:cNvPr>
          <p:cNvSpPr>
            <a:spLocks noGrp="1"/>
          </p:cNvSpPr>
          <p:nvPr>
            <p:ph type="pic" sz="quarter" idx="15" hasCustomPrompt="1"/>
          </p:nvPr>
        </p:nvSpPr>
        <p:spPr>
          <a:xfrm>
            <a:off x="9422609" y="1368218"/>
            <a:ext cx="1186247" cy="1186247"/>
          </a:xfrm>
        </p:spPr>
        <p:txBody>
          <a:bodyPr anchor="ctr"/>
          <a:lstStyle>
            <a:lvl1pPr marL="0" indent="0" algn="ctr">
              <a:buNone/>
              <a:defRPr sz="2100"/>
            </a:lvl1pPr>
          </a:lstStyle>
          <a:p>
            <a:r>
              <a:rPr lang="en-US"/>
              <a:t>Icon</a:t>
            </a:r>
          </a:p>
        </p:txBody>
      </p:sp>
      <p:sp>
        <p:nvSpPr>
          <p:cNvPr id="14" name="Text Placeholder 4">
            <a:extLst>
              <a:ext uri="{FF2B5EF4-FFF2-40B4-BE49-F238E27FC236}">
                <a16:creationId xmlns:a16="http://schemas.microsoft.com/office/drawing/2014/main" id="{ADCF320F-72B7-2D48-55CE-B2FB14B517E5}"/>
              </a:ext>
            </a:extLst>
          </p:cNvPr>
          <p:cNvSpPr>
            <a:spLocks noGrp="1"/>
          </p:cNvSpPr>
          <p:nvPr>
            <p:ph type="body" sz="quarter" idx="20"/>
          </p:nvPr>
        </p:nvSpPr>
        <p:spPr>
          <a:xfrm>
            <a:off x="10904390" y="1376615"/>
            <a:ext cx="6895457" cy="634448"/>
          </a:xfrm>
        </p:spPr>
        <p:txBody>
          <a:bodyPr/>
          <a:lstStyle>
            <a:lvl1pPr marL="0" indent="0">
              <a:buNone/>
              <a:defRPr sz="3000" b="1" i="0">
                <a:solidFill>
                  <a:schemeClr val="accent1"/>
                </a:solidFill>
                <a:latin typeface="Fieldwork 06 Geo Bold" pitchFamily="2" charset="77"/>
              </a:defRPr>
            </a:lvl1pPr>
          </a:lstStyle>
          <a:p>
            <a:pPr lvl="0"/>
            <a:r>
              <a:rPr lang="en-US"/>
              <a:t>Click to edit Master text styles</a:t>
            </a:r>
          </a:p>
        </p:txBody>
      </p:sp>
      <p:sp>
        <p:nvSpPr>
          <p:cNvPr id="15" name="Text Placeholder 4">
            <a:extLst>
              <a:ext uri="{FF2B5EF4-FFF2-40B4-BE49-F238E27FC236}">
                <a16:creationId xmlns:a16="http://schemas.microsoft.com/office/drawing/2014/main" id="{89BE7D2F-45FE-48F3-F689-50FF8DD924E0}"/>
              </a:ext>
            </a:extLst>
          </p:cNvPr>
          <p:cNvSpPr>
            <a:spLocks noGrp="1"/>
          </p:cNvSpPr>
          <p:nvPr>
            <p:ph type="body" sz="quarter" idx="21"/>
          </p:nvPr>
        </p:nvSpPr>
        <p:spPr>
          <a:xfrm>
            <a:off x="10904389" y="4860464"/>
            <a:ext cx="6895457" cy="1186247"/>
          </a:xfrm>
        </p:spPr>
        <p:txBody>
          <a:bodyPr>
            <a:normAutofit/>
          </a:bodyPr>
          <a:lstStyle>
            <a:lvl1pPr marL="0" indent="0">
              <a:buNone/>
              <a:defRPr sz="2400">
                <a:solidFill>
                  <a:schemeClr val="tx2"/>
                </a:solidFill>
              </a:defRPr>
            </a:lvl1pPr>
          </a:lstStyle>
          <a:p>
            <a:pPr lvl="0"/>
            <a:r>
              <a:rPr lang="en-US"/>
              <a:t>Click to edit Master text styles</a:t>
            </a:r>
          </a:p>
        </p:txBody>
      </p:sp>
      <p:sp>
        <p:nvSpPr>
          <p:cNvPr id="16" name="Picture Placeholder 3">
            <a:extLst>
              <a:ext uri="{FF2B5EF4-FFF2-40B4-BE49-F238E27FC236}">
                <a16:creationId xmlns:a16="http://schemas.microsoft.com/office/drawing/2014/main" id="{BF8A4B00-2C9F-7E73-A820-8280C464C552}"/>
              </a:ext>
            </a:extLst>
          </p:cNvPr>
          <p:cNvSpPr>
            <a:spLocks noGrp="1"/>
          </p:cNvSpPr>
          <p:nvPr>
            <p:ph type="pic" sz="quarter" idx="22" hasCustomPrompt="1"/>
          </p:nvPr>
        </p:nvSpPr>
        <p:spPr>
          <a:xfrm>
            <a:off x="9422609" y="4185559"/>
            <a:ext cx="1186247" cy="1186247"/>
          </a:xfrm>
        </p:spPr>
        <p:txBody>
          <a:bodyPr anchor="ctr"/>
          <a:lstStyle>
            <a:lvl1pPr marL="0" indent="0" algn="ctr">
              <a:buNone/>
              <a:defRPr sz="2100"/>
            </a:lvl1pPr>
          </a:lstStyle>
          <a:p>
            <a:r>
              <a:rPr lang="en-US"/>
              <a:t>Icon</a:t>
            </a:r>
          </a:p>
        </p:txBody>
      </p:sp>
      <p:sp>
        <p:nvSpPr>
          <p:cNvPr id="17" name="Text Placeholder 4">
            <a:extLst>
              <a:ext uri="{FF2B5EF4-FFF2-40B4-BE49-F238E27FC236}">
                <a16:creationId xmlns:a16="http://schemas.microsoft.com/office/drawing/2014/main" id="{150DCE77-8560-90C3-0E48-4052C20E1582}"/>
              </a:ext>
            </a:extLst>
          </p:cNvPr>
          <p:cNvSpPr>
            <a:spLocks noGrp="1"/>
          </p:cNvSpPr>
          <p:nvPr>
            <p:ph type="body" sz="quarter" idx="23"/>
          </p:nvPr>
        </p:nvSpPr>
        <p:spPr>
          <a:xfrm>
            <a:off x="10904390" y="4193956"/>
            <a:ext cx="6895457" cy="634448"/>
          </a:xfrm>
        </p:spPr>
        <p:txBody>
          <a:bodyPr/>
          <a:lstStyle>
            <a:lvl1pPr marL="0" indent="0">
              <a:buNone/>
              <a:defRPr sz="3000" b="1" i="0">
                <a:solidFill>
                  <a:schemeClr val="accent1"/>
                </a:solidFill>
                <a:latin typeface="Fieldwork 06 Geo Bold" pitchFamily="2" charset="77"/>
              </a:defRPr>
            </a:lvl1pPr>
          </a:lstStyle>
          <a:p>
            <a:pPr lvl="0"/>
            <a:r>
              <a:rPr lang="en-US"/>
              <a:t>Click to edit Master text styles</a:t>
            </a:r>
          </a:p>
        </p:txBody>
      </p:sp>
      <p:sp>
        <p:nvSpPr>
          <p:cNvPr id="18" name="Text Placeholder 4">
            <a:extLst>
              <a:ext uri="{FF2B5EF4-FFF2-40B4-BE49-F238E27FC236}">
                <a16:creationId xmlns:a16="http://schemas.microsoft.com/office/drawing/2014/main" id="{62174576-FD7C-01F8-D329-74EE698B2895}"/>
              </a:ext>
            </a:extLst>
          </p:cNvPr>
          <p:cNvSpPr>
            <a:spLocks noGrp="1"/>
          </p:cNvSpPr>
          <p:nvPr>
            <p:ph type="body" sz="quarter" idx="24"/>
          </p:nvPr>
        </p:nvSpPr>
        <p:spPr>
          <a:xfrm>
            <a:off x="10904387" y="7669408"/>
            <a:ext cx="6895457" cy="1186247"/>
          </a:xfrm>
        </p:spPr>
        <p:txBody>
          <a:bodyPr>
            <a:normAutofit/>
          </a:bodyPr>
          <a:lstStyle>
            <a:lvl1pPr marL="0" indent="0">
              <a:buNone/>
              <a:defRPr sz="2400">
                <a:solidFill>
                  <a:schemeClr val="tx2"/>
                </a:solidFill>
              </a:defRPr>
            </a:lvl1pPr>
          </a:lstStyle>
          <a:p>
            <a:pPr lvl="0"/>
            <a:r>
              <a:rPr lang="en-US"/>
              <a:t>Click to edit Master text styles</a:t>
            </a:r>
          </a:p>
        </p:txBody>
      </p:sp>
      <p:sp>
        <p:nvSpPr>
          <p:cNvPr id="19" name="Picture Placeholder 3">
            <a:extLst>
              <a:ext uri="{FF2B5EF4-FFF2-40B4-BE49-F238E27FC236}">
                <a16:creationId xmlns:a16="http://schemas.microsoft.com/office/drawing/2014/main" id="{D2095181-11F6-556A-2828-DC18C66FFCE3}"/>
              </a:ext>
            </a:extLst>
          </p:cNvPr>
          <p:cNvSpPr>
            <a:spLocks noGrp="1"/>
          </p:cNvSpPr>
          <p:nvPr>
            <p:ph type="pic" sz="quarter" idx="25" hasCustomPrompt="1"/>
          </p:nvPr>
        </p:nvSpPr>
        <p:spPr>
          <a:xfrm>
            <a:off x="9422608" y="6994502"/>
            <a:ext cx="1186247" cy="1186247"/>
          </a:xfrm>
        </p:spPr>
        <p:txBody>
          <a:bodyPr anchor="ctr"/>
          <a:lstStyle>
            <a:lvl1pPr marL="0" indent="0" algn="ctr">
              <a:buNone/>
              <a:defRPr sz="2100"/>
            </a:lvl1pPr>
          </a:lstStyle>
          <a:p>
            <a:r>
              <a:rPr lang="en-US"/>
              <a:t>Icon</a:t>
            </a:r>
          </a:p>
        </p:txBody>
      </p:sp>
      <p:sp>
        <p:nvSpPr>
          <p:cNvPr id="20" name="Text Placeholder 4">
            <a:extLst>
              <a:ext uri="{FF2B5EF4-FFF2-40B4-BE49-F238E27FC236}">
                <a16:creationId xmlns:a16="http://schemas.microsoft.com/office/drawing/2014/main" id="{7B212C9A-A26A-EF34-2A4F-502DAC452269}"/>
              </a:ext>
            </a:extLst>
          </p:cNvPr>
          <p:cNvSpPr>
            <a:spLocks noGrp="1"/>
          </p:cNvSpPr>
          <p:nvPr>
            <p:ph type="body" sz="quarter" idx="26"/>
          </p:nvPr>
        </p:nvSpPr>
        <p:spPr>
          <a:xfrm>
            <a:off x="10904389" y="7002899"/>
            <a:ext cx="6895457" cy="634448"/>
          </a:xfrm>
        </p:spPr>
        <p:txBody>
          <a:bodyPr/>
          <a:lstStyle>
            <a:lvl1pPr marL="0" indent="0">
              <a:buNone/>
              <a:defRPr sz="3000" b="1" i="0">
                <a:solidFill>
                  <a:schemeClr val="accent1"/>
                </a:solidFill>
                <a:latin typeface="Fieldwork 06 Geo Bold" pitchFamily="2" charset="77"/>
              </a:defRPr>
            </a:lvl1pPr>
          </a:lstStyle>
          <a:p>
            <a:pPr lvl="0"/>
            <a:r>
              <a:rPr lang="en-US"/>
              <a:t>Click to edit Master text styles</a:t>
            </a:r>
          </a:p>
        </p:txBody>
      </p:sp>
    </p:spTree>
    <p:extLst>
      <p:ext uri="{BB962C8B-B14F-4D97-AF65-F5344CB8AC3E}">
        <p14:creationId xmlns:p14="http://schemas.microsoft.com/office/powerpoint/2010/main" val="20383606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83C65-843D-CFCC-FF2C-18EB785DE1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CF738E-F0D5-CB1F-C23B-CE7D137B9EF9}"/>
              </a:ext>
            </a:extLst>
          </p:cNvPr>
          <p:cNvSpPr>
            <a:spLocks noGrp="1"/>
          </p:cNvSpPr>
          <p:nvPr>
            <p:ph type="dt" sz="half" idx="10"/>
          </p:nvPr>
        </p:nvSpPr>
        <p:spPr/>
        <p:txBody>
          <a:bodyPr/>
          <a:lstStyle/>
          <a:p>
            <a:fld id="{C4267B71-CF98-7740-B3B0-6ADE3451554F}" type="datetimeFigureOut">
              <a:rPr lang="en-US" smtClean="0"/>
              <a:t>4/8/25</a:t>
            </a:fld>
            <a:endParaRPr lang="en-US"/>
          </a:p>
        </p:txBody>
      </p:sp>
      <p:sp>
        <p:nvSpPr>
          <p:cNvPr id="4" name="Footer Placeholder 3">
            <a:extLst>
              <a:ext uri="{FF2B5EF4-FFF2-40B4-BE49-F238E27FC236}">
                <a16:creationId xmlns:a16="http://schemas.microsoft.com/office/drawing/2014/main" id="{9D4A2A03-C379-951A-7C29-6004A1FAAC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987A22-DFD5-9EA1-2E80-04DE99A16EF4}"/>
              </a:ext>
            </a:extLst>
          </p:cNvPr>
          <p:cNvSpPr>
            <a:spLocks noGrp="1"/>
          </p:cNvSpPr>
          <p:nvPr>
            <p:ph type="sldNum" sz="quarter" idx="12"/>
          </p:nvPr>
        </p:nvSpPr>
        <p:spPr/>
        <p:txBody>
          <a:bodyPr/>
          <a:lstStyle/>
          <a:p>
            <a:fld id="{F1420DC1-CF03-3143-A259-F048D6FF886F}" type="slidenum">
              <a:rPr lang="en-US" smtClean="0"/>
              <a:t>‹#›</a:t>
            </a:fld>
            <a:endParaRPr lang="en-US"/>
          </a:p>
        </p:txBody>
      </p:sp>
    </p:spTree>
    <p:extLst>
      <p:ext uri="{BB962C8B-B14F-4D97-AF65-F5344CB8AC3E}">
        <p14:creationId xmlns:p14="http://schemas.microsoft.com/office/powerpoint/2010/main" val="22945321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ad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83C65-843D-CFCC-FF2C-18EB785DE1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CF738E-F0D5-CB1F-C23B-CE7D137B9EF9}"/>
              </a:ext>
            </a:extLst>
          </p:cNvPr>
          <p:cNvSpPr>
            <a:spLocks noGrp="1"/>
          </p:cNvSpPr>
          <p:nvPr>
            <p:ph type="dt" sz="half" idx="10"/>
          </p:nvPr>
        </p:nvSpPr>
        <p:spPr/>
        <p:txBody>
          <a:bodyPr/>
          <a:lstStyle/>
          <a:p>
            <a:fld id="{C4267B71-CF98-7740-B3B0-6ADE3451554F}" type="datetimeFigureOut">
              <a:rPr lang="en-US" smtClean="0"/>
              <a:t>4/8/25</a:t>
            </a:fld>
            <a:endParaRPr lang="en-US"/>
          </a:p>
        </p:txBody>
      </p:sp>
      <p:sp>
        <p:nvSpPr>
          <p:cNvPr id="4" name="Footer Placeholder 3">
            <a:extLst>
              <a:ext uri="{FF2B5EF4-FFF2-40B4-BE49-F238E27FC236}">
                <a16:creationId xmlns:a16="http://schemas.microsoft.com/office/drawing/2014/main" id="{9D4A2A03-C379-951A-7C29-6004A1FAAC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987A22-DFD5-9EA1-2E80-04DE99A16EF4}"/>
              </a:ext>
            </a:extLst>
          </p:cNvPr>
          <p:cNvSpPr>
            <a:spLocks noGrp="1"/>
          </p:cNvSpPr>
          <p:nvPr>
            <p:ph type="sldNum" sz="quarter" idx="12"/>
          </p:nvPr>
        </p:nvSpPr>
        <p:spPr/>
        <p:txBody>
          <a:bodyPr/>
          <a:lstStyle/>
          <a:p>
            <a:fld id="{F1420DC1-CF03-3143-A259-F048D6FF886F}" type="slidenum">
              <a:rPr lang="en-US" smtClean="0"/>
              <a:t>‹#›</a:t>
            </a:fld>
            <a:endParaRPr lang="en-US"/>
          </a:p>
        </p:txBody>
      </p:sp>
      <p:sp>
        <p:nvSpPr>
          <p:cNvPr id="6" name="Text Placeholder 3">
            <a:extLst>
              <a:ext uri="{FF2B5EF4-FFF2-40B4-BE49-F238E27FC236}">
                <a16:creationId xmlns:a16="http://schemas.microsoft.com/office/drawing/2014/main" id="{AF96DB4F-F48E-85BE-7269-1ED12BFFBD3D}"/>
              </a:ext>
            </a:extLst>
          </p:cNvPr>
          <p:cNvSpPr>
            <a:spLocks noGrp="1"/>
          </p:cNvSpPr>
          <p:nvPr>
            <p:ph type="body" sz="quarter" idx="13"/>
          </p:nvPr>
        </p:nvSpPr>
        <p:spPr>
          <a:xfrm>
            <a:off x="1240954" y="3729368"/>
            <a:ext cx="6747689" cy="1055408"/>
          </a:xfrm>
        </p:spPr>
        <p:txBody>
          <a:bodyPr>
            <a:normAutofit/>
          </a:bodyPr>
          <a:lstStyle>
            <a:lvl1pPr marL="0" indent="0" algn="ctr">
              <a:buNone/>
              <a:defRPr sz="2400"/>
            </a:lvl1pPr>
            <a:lvl2pPr marL="685800" indent="0">
              <a:buNone/>
              <a:defRPr/>
            </a:lvl2pPr>
          </a:lstStyle>
          <a:p>
            <a:pPr lvl="0"/>
            <a:r>
              <a:rPr lang="en-US"/>
              <a:t>Click to edit Master text styles</a:t>
            </a:r>
          </a:p>
        </p:txBody>
      </p:sp>
      <p:sp>
        <p:nvSpPr>
          <p:cNvPr id="7" name="Text Placeholder 4">
            <a:extLst>
              <a:ext uri="{FF2B5EF4-FFF2-40B4-BE49-F238E27FC236}">
                <a16:creationId xmlns:a16="http://schemas.microsoft.com/office/drawing/2014/main" id="{B8DE79D7-6FAE-8106-A2AC-7C957C410BB2}"/>
              </a:ext>
            </a:extLst>
          </p:cNvPr>
          <p:cNvSpPr>
            <a:spLocks noGrp="1"/>
          </p:cNvSpPr>
          <p:nvPr>
            <p:ph type="body" sz="quarter" idx="23"/>
          </p:nvPr>
        </p:nvSpPr>
        <p:spPr>
          <a:xfrm>
            <a:off x="1240954" y="2888258"/>
            <a:ext cx="6747689" cy="634448"/>
          </a:xfrm>
        </p:spPr>
        <p:txBody>
          <a:bodyPr/>
          <a:lstStyle>
            <a:lvl1pPr marL="0" indent="0" algn="ctr">
              <a:buNone/>
              <a:defRPr sz="3000" b="1" i="0">
                <a:solidFill>
                  <a:schemeClr val="accent1"/>
                </a:solidFill>
                <a:latin typeface="Fieldwork 06 Geo Bold" pitchFamily="2" charset="77"/>
              </a:defRPr>
            </a:lvl1pPr>
          </a:lstStyle>
          <a:p>
            <a:pPr lvl="0"/>
            <a:r>
              <a:rPr lang="en-US"/>
              <a:t>Click to edit Master text styles</a:t>
            </a:r>
          </a:p>
        </p:txBody>
      </p:sp>
      <p:sp>
        <p:nvSpPr>
          <p:cNvPr id="8" name="Text Placeholder 3">
            <a:extLst>
              <a:ext uri="{FF2B5EF4-FFF2-40B4-BE49-F238E27FC236}">
                <a16:creationId xmlns:a16="http://schemas.microsoft.com/office/drawing/2014/main" id="{E8038A68-2F57-62D1-0636-ABA88756C885}"/>
              </a:ext>
            </a:extLst>
          </p:cNvPr>
          <p:cNvSpPr>
            <a:spLocks noGrp="1"/>
          </p:cNvSpPr>
          <p:nvPr>
            <p:ph type="body" sz="quarter" idx="24"/>
          </p:nvPr>
        </p:nvSpPr>
        <p:spPr>
          <a:xfrm>
            <a:off x="10341709" y="3729368"/>
            <a:ext cx="6747689" cy="1055408"/>
          </a:xfrm>
        </p:spPr>
        <p:txBody>
          <a:bodyPr>
            <a:normAutofit/>
          </a:bodyPr>
          <a:lstStyle>
            <a:lvl1pPr marL="0" indent="0" algn="ctr">
              <a:buNone/>
              <a:defRPr sz="2400"/>
            </a:lvl1pPr>
            <a:lvl2pPr marL="685800" indent="0">
              <a:buNone/>
              <a:defRPr/>
            </a:lvl2pPr>
          </a:lstStyle>
          <a:p>
            <a:pPr lvl="0"/>
            <a:r>
              <a:rPr lang="en-US"/>
              <a:t>Click to edit Master text styles</a:t>
            </a:r>
          </a:p>
        </p:txBody>
      </p:sp>
      <p:sp>
        <p:nvSpPr>
          <p:cNvPr id="9" name="Text Placeholder 4">
            <a:extLst>
              <a:ext uri="{FF2B5EF4-FFF2-40B4-BE49-F238E27FC236}">
                <a16:creationId xmlns:a16="http://schemas.microsoft.com/office/drawing/2014/main" id="{0ACEDC6B-EB0B-1125-6063-9D4256AEAC78}"/>
              </a:ext>
            </a:extLst>
          </p:cNvPr>
          <p:cNvSpPr>
            <a:spLocks noGrp="1"/>
          </p:cNvSpPr>
          <p:nvPr>
            <p:ph type="body" sz="quarter" idx="25"/>
          </p:nvPr>
        </p:nvSpPr>
        <p:spPr>
          <a:xfrm>
            <a:off x="10341709" y="2888258"/>
            <a:ext cx="6747689" cy="634448"/>
          </a:xfrm>
        </p:spPr>
        <p:txBody>
          <a:bodyPr/>
          <a:lstStyle>
            <a:lvl1pPr marL="0" indent="0" algn="ctr">
              <a:buNone/>
              <a:defRPr sz="3000" b="1" i="0">
                <a:solidFill>
                  <a:schemeClr val="accent1"/>
                </a:solidFill>
                <a:latin typeface="Fieldwork 06 Geo Bold" pitchFamily="2" charset="77"/>
              </a:defRPr>
            </a:lvl1pPr>
          </a:lstStyle>
          <a:p>
            <a:pPr lvl="0"/>
            <a:r>
              <a:rPr lang="en-US"/>
              <a:t>Click to edit Master text styles</a:t>
            </a:r>
          </a:p>
        </p:txBody>
      </p:sp>
      <p:sp>
        <p:nvSpPr>
          <p:cNvPr id="10" name="Text Placeholder 3">
            <a:extLst>
              <a:ext uri="{FF2B5EF4-FFF2-40B4-BE49-F238E27FC236}">
                <a16:creationId xmlns:a16="http://schemas.microsoft.com/office/drawing/2014/main" id="{394AEC18-7FAC-ABDA-2615-3C5FE7BCFC3E}"/>
              </a:ext>
            </a:extLst>
          </p:cNvPr>
          <p:cNvSpPr>
            <a:spLocks noGrp="1"/>
          </p:cNvSpPr>
          <p:nvPr>
            <p:ph type="body" sz="quarter" idx="26"/>
          </p:nvPr>
        </p:nvSpPr>
        <p:spPr>
          <a:xfrm>
            <a:off x="1240954" y="7176904"/>
            <a:ext cx="6747689" cy="1055408"/>
          </a:xfrm>
        </p:spPr>
        <p:txBody>
          <a:bodyPr>
            <a:normAutofit/>
          </a:bodyPr>
          <a:lstStyle>
            <a:lvl1pPr marL="0" indent="0" algn="ctr">
              <a:buNone/>
              <a:defRPr sz="2400"/>
            </a:lvl1pPr>
            <a:lvl2pPr marL="685800" indent="0">
              <a:buNone/>
              <a:defRPr/>
            </a:lvl2pPr>
          </a:lstStyle>
          <a:p>
            <a:pPr lvl="0"/>
            <a:r>
              <a:rPr lang="en-US"/>
              <a:t>Click to edit Master text styles</a:t>
            </a:r>
          </a:p>
        </p:txBody>
      </p:sp>
      <p:sp>
        <p:nvSpPr>
          <p:cNvPr id="11" name="Text Placeholder 4">
            <a:extLst>
              <a:ext uri="{FF2B5EF4-FFF2-40B4-BE49-F238E27FC236}">
                <a16:creationId xmlns:a16="http://schemas.microsoft.com/office/drawing/2014/main" id="{27CDCA8F-B92E-8164-20AA-3493901433E0}"/>
              </a:ext>
            </a:extLst>
          </p:cNvPr>
          <p:cNvSpPr>
            <a:spLocks noGrp="1"/>
          </p:cNvSpPr>
          <p:nvPr>
            <p:ph type="body" sz="quarter" idx="27"/>
          </p:nvPr>
        </p:nvSpPr>
        <p:spPr>
          <a:xfrm>
            <a:off x="1240954" y="6335794"/>
            <a:ext cx="6747689" cy="634448"/>
          </a:xfrm>
        </p:spPr>
        <p:txBody>
          <a:bodyPr/>
          <a:lstStyle>
            <a:lvl1pPr marL="0" indent="0" algn="ctr">
              <a:buNone/>
              <a:defRPr sz="3000" b="1" i="0">
                <a:solidFill>
                  <a:schemeClr val="accent1"/>
                </a:solidFill>
                <a:latin typeface="Fieldwork 06 Geo Bold" pitchFamily="2" charset="77"/>
              </a:defRPr>
            </a:lvl1pPr>
          </a:lstStyle>
          <a:p>
            <a:pPr lvl="0"/>
            <a:r>
              <a:rPr lang="en-US"/>
              <a:t>Click to edit Master text styles</a:t>
            </a:r>
          </a:p>
        </p:txBody>
      </p:sp>
      <p:sp>
        <p:nvSpPr>
          <p:cNvPr id="12" name="Text Placeholder 3">
            <a:extLst>
              <a:ext uri="{FF2B5EF4-FFF2-40B4-BE49-F238E27FC236}">
                <a16:creationId xmlns:a16="http://schemas.microsoft.com/office/drawing/2014/main" id="{DEBBB7D6-71DF-B85C-85B8-2456B00EF3D3}"/>
              </a:ext>
            </a:extLst>
          </p:cNvPr>
          <p:cNvSpPr>
            <a:spLocks noGrp="1"/>
          </p:cNvSpPr>
          <p:nvPr>
            <p:ph type="body" sz="quarter" idx="28"/>
          </p:nvPr>
        </p:nvSpPr>
        <p:spPr>
          <a:xfrm>
            <a:off x="10341709" y="7176904"/>
            <a:ext cx="6747689" cy="1055408"/>
          </a:xfrm>
        </p:spPr>
        <p:txBody>
          <a:bodyPr>
            <a:normAutofit/>
          </a:bodyPr>
          <a:lstStyle>
            <a:lvl1pPr marL="0" indent="0" algn="ctr">
              <a:buNone/>
              <a:defRPr sz="2400"/>
            </a:lvl1pPr>
            <a:lvl2pPr marL="685800" indent="0">
              <a:buNone/>
              <a:defRPr/>
            </a:lvl2pPr>
          </a:lstStyle>
          <a:p>
            <a:pPr lvl="0"/>
            <a:r>
              <a:rPr lang="en-US"/>
              <a:t>Click to edit Master text styles</a:t>
            </a:r>
          </a:p>
        </p:txBody>
      </p:sp>
      <p:sp>
        <p:nvSpPr>
          <p:cNvPr id="13" name="Text Placeholder 4">
            <a:extLst>
              <a:ext uri="{FF2B5EF4-FFF2-40B4-BE49-F238E27FC236}">
                <a16:creationId xmlns:a16="http://schemas.microsoft.com/office/drawing/2014/main" id="{A84B0321-5A66-DF67-2296-373D0297F50D}"/>
              </a:ext>
            </a:extLst>
          </p:cNvPr>
          <p:cNvSpPr>
            <a:spLocks noGrp="1"/>
          </p:cNvSpPr>
          <p:nvPr>
            <p:ph type="body" sz="quarter" idx="29"/>
          </p:nvPr>
        </p:nvSpPr>
        <p:spPr>
          <a:xfrm>
            <a:off x="10341709" y="6335794"/>
            <a:ext cx="6747689" cy="634448"/>
          </a:xfrm>
        </p:spPr>
        <p:txBody>
          <a:bodyPr/>
          <a:lstStyle>
            <a:lvl1pPr marL="0" indent="0" algn="ctr">
              <a:buNone/>
              <a:defRPr sz="3000" b="1" i="0">
                <a:solidFill>
                  <a:schemeClr val="accent1"/>
                </a:solidFill>
                <a:latin typeface="Fieldwork 06 Geo Bold" pitchFamily="2" charset="77"/>
              </a:defRPr>
            </a:lvl1pPr>
          </a:lstStyle>
          <a:p>
            <a:pPr lvl="0"/>
            <a:r>
              <a:rPr lang="en-US"/>
              <a:t>Click to edit Master text styles</a:t>
            </a:r>
          </a:p>
        </p:txBody>
      </p:sp>
      <p:cxnSp>
        <p:nvCxnSpPr>
          <p:cNvPr id="14" name="Straight Connector 13">
            <a:extLst>
              <a:ext uri="{FF2B5EF4-FFF2-40B4-BE49-F238E27FC236}">
                <a16:creationId xmlns:a16="http://schemas.microsoft.com/office/drawing/2014/main" id="{69F856FB-8E6E-0DF8-FBB4-A152B7E50E15}"/>
              </a:ext>
            </a:extLst>
          </p:cNvPr>
          <p:cNvCxnSpPr>
            <a:cxnSpLocks/>
          </p:cNvCxnSpPr>
          <p:nvPr userDrawn="1"/>
        </p:nvCxnSpPr>
        <p:spPr>
          <a:xfrm>
            <a:off x="9144000" y="2888258"/>
            <a:ext cx="0" cy="5344053"/>
          </a:xfrm>
          <a:prstGeom prst="line">
            <a:avLst/>
          </a:prstGeom>
          <a:ln>
            <a:solidFill>
              <a:schemeClr val="bg1"/>
            </a:solidFill>
            <a:prstDash val="sysDot"/>
          </a:ln>
        </p:spPr>
        <p:style>
          <a:lnRef idx="3">
            <a:schemeClr val="accent4"/>
          </a:lnRef>
          <a:fillRef idx="0">
            <a:schemeClr val="accent4"/>
          </a:fillRef>
          <a:effectRef idx="2">
            <a:schemeClr val="accent4"/>
          </a:effectRef>
          <a:fontRef idx="minor">
            <a:schemeClr val="tx1"/>
          </a:fontRef>
        </p:style>
      </p:cxnSp>
      <p:cxnSp>
        <p:nvCxnSpPr>
          <p:cNvPr id="15" name="Straight Connector 14">
            <a:extLst>
              <a:ext uri="{FF2B5EF4-FFF2-40B4-BE49-F238E27FC236}">
                <a16:creationId xmlns:a16="http://schemas.microsoft.com/office/drawing/2014/main" id="{FBDFED2E-9018-5E92-AAE7-15AA3AE2127A}"/>
              </a:ext>
            </a:extLst>
          </p:cNvPr>
          <p:cNvCxnSpPr>
            <a:cxnSpLocks/>
          </p:cNvCxnSpPr>
          <p:nvPr userDrawn="1"/>
        </p:nvCxnSpPr>
        <p:spPr>
          <a:xfrm rot="5400000">
            <a:off x="9144000" y="2852474"/>
            <a:ext cx="0" cy="5344053"/>
          </a:xfrm>
          <a:prstGeom prst="line">
            <a:avLst/>
          </a:prstGeom>
          <a:ln>
            <a:solidFill>
              <a:schemeClr val="bg1"/>
            </a:solidFill>
            <a:prstDash val="sysDot"/>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8732178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con Flow Step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83C65-843D-CFCC-FF2C-18EB785DE1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CF738E-F0D5-CB1F-C23B-CE7D137B9EF9}"/>
              </a:ext>
            </a:extLst>
          </p:cNvPr>
          <p:cNvSpPr>
            <a:spLocks noGrp="1"/>
          </p:cNvSpPr>
          <p:nvPr>
            <p:ph type="dt" sz="half" idx="10"/>
          </p:nvPr>
        </p:nvSpPr>
        <p:spPr/>
        <p:txBody>
          <a:bodyPr/>
          <a:lstStyle/>
          <a:p>
            <a:fld id="{C4267B71-CF98-7740-B3B0-6ADE3451554F}" type="datetimeFigureOut">
              <a:rPr lang="en-US" smtClean="0"/>
              <a:t>4/8/25</a:t>
            </a:fld>
            <a:endParaRPr lang="en-US"/>
          </a:p>
        </p:txBody>
      </p:sp>
      <p:sp>
        <p:nvSpPr>
          <p:cNvPr id="4" name="Footer Placeholder 3">
            <a:extLst>
              <a:ext uri="{FF2B5EF4-FFF2-40B4-BE49-F238E27FC236}">
                <a16:creationId xmlns:a16="http://schemas.microsoft.com/office/drawing/2014/main" id="{9D4A2A03-C379-951A-7C29-6004A1FAAC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987A22-DFD5-9EA1-2E80-04DE99A16EF4}"/>
              </a:ext>
            </a:extLst>
          </p:cNvPr>
          <p:cNvSpPr>
            <a:spLocks noGrp="1"/>
          </p:cNvSpPr>
          <p:nvPr>
            <p:ph type="sldNum" sz="quarter" idx="12"/>
          </p:nvPr>
        </p:nvSpPr>
        <p:spPr/>
        <p:txBody>
          <a:bodyPr/>
          <a:lstStyle/>
          <a:p>
            <a:fld id="{F1420DC1-CF03-3143-A259-F048D6FF886F}" type="slidenum">
              <a:rPr lang="en-US" smtClean="0"/>
              <a:t>‹#›</a:t>
            </a:fld>
            <a:endParaRPr lang="en-US"/>
          </a:p>
        </p:txBody>
      </p:sp>
      <p:sp>
        <p:nvSpPr>
          <p:cNvPr id="6" name="Text Placeholder 3">
            <a:extLst>
              <a:ext uri="{FF2B5EF4-FFF2-40B4-BE49-F238E27FC236}">
                <a16:creationId xmlns:a16="http://schemas.microsoft.com/office/drawing/2014/main" id="{1418218C-6CD2-42AC-03D0-F2C58FC16A02}"/>
              </a:ext>
            </a:extLst>
          </p:cNvPr>
          <p:cNvSpPr>
            <a:spLocks noGrp="1"/>
          </p:cNvSpPr>
          <p:nvPr>
            <p:ph type="body" sz="quarter" idx="16"/>
          </p:nvPr>
        </p:nvSpPr>
        <p:spPr>
          <a:xfrm>
            <a:off x="1027374" y="4859686"/>
            <a:ext cx="2266122" cy="2436207"/>
          </a:xfrm>
        </p:spPr>
        <p:txBody>
          <a:bodyPr>
            <a:normAutofit/>
          </a:bodyPr>
          <a:lstStyle>
            <a:lvl1pPr marL="0" indent="0" algn="ctr">
              <a:buNone/>
              <a:defRPr sz="2700"/>
            </a:lvl1pPr>
            <a:lvl2pPr marL="685800" indent="0">
              <a:buNone/>
              <a:defRPr/>
            </a:lvl2pPr>
          </a:lstStyle>
          <a:p>
            <a:pPr lvl="0"/>
            <a:r>
              <a:rPr lang="en-US"/>
              <a:t>Click to edit Master text styles</a:t>
            </a:r>
          </a:p>
        </p:txBody>
      </p:sp>
      <p:sp>
        <p:nvSpPr>
          <p:cNvPr id="7" name="Text Placeholder 3">
            <a:extLst>
              <a:ext uri="{FF2B5EF4-FFF2-40B4-BE49-F238E27FC236}">
                <a16:creationId xmlns:a16="http://schemas.microsoft.com/office/drawing/2014/main" id="{926AECEA-A8E5-422D-2731-A655BA7E9227}"/>
              </a:ext>
            </a:extLst>
          </p:cNvPr>
          <p:cNvSpPr>
            <a:spLocks noGrp="1"/>
          </p:cNvSpPr>
          <p:nvPr>
            <p:ph type="body" sz="quarter" idx="17"/>
          </p:nvPr>
        </p:nvSpPr>
        <p:spPr>
          <a:xfrm>
            <a:off x="3860025" y="4859686"/>
            <a:ext cx="2266122" cy="2436207"/>
          </a:xfrm>
        </p:spPr>
        <p:txBody>
          <a:bodyPr>
            <a:normAutofit/>
          </a:bodyPr>
          <a:lstStyle>
            <a:lvl1pPr marL="0" indent="0" algn="ctr">
              <a:buNone/>
              <a:defRPr sz="2700"/>
            </a:lvl1pPr>
            <a:lvl2pPr marL="685800" indent="0">
              <a:buNone/>
              <a:defRPr/>
            </a:lvl2pPr>
          </a:lstStyle>
          <a:p>
            <a:pPr lvl="0"/>
            <a:r>
              <a:rPr lang="en-US"/>
              <a:t>Click to edit Master text styles</a:t>
            </a:r>
          </a:p>
        </p:txBody>
      </p:sp>
      <p:sp>
        <p:nvSpPr>
          <p:cNvPr id="8" name="Text Placeholder 3">
            <a:extLst>
              <a:ext uri="{FF2B5EF4-FFF2-40B4-BE49-F238E27FC236}">
                <a16:creationId xmlns:a16="http://schemas.microsoft.com/office/drawing/2014/main" id="{C4795B0E-941A-8730-5961-DCA823C59BC3}"/>
              </a:ext>
            </a:extLst>
          </p:cNvPr>
          <p:cNvSpPr>
            <a:spLocks noGrp="1"/>
          </p:cNvSpPr>
          <p:nvPr>
            <p:ph type="body" sz="quarter" idx="18"/>
          </p:nvPr>
        </p:nvSpPr>
        <p:spPr>
          <a:xfrm>
            <a:off x="6662859" y="4859686"/>
            <a:ext cx="2266122" cy="2436207"/>
          </a:xfrm>
        </p:spPr>
        <p:txBody>
          <a:bodyPr>
            <a:normAutofit/>
          </a:bodyPr>
          <a:lstStyle>
            <a:lvl1pPr marL="0" indent="0" algn="ctr">
              <a:buNone/>
              <a:defRPr sz="2700"/>
            </a:lvl1pPr>
            <a:lvl2pPr marL="685800" indent="0">
              <a:buNone/>
              <a:defRPr/>
            </a:lvl2pPr>
          </a:lstStyle>
          <a:p>
            <a:pPr lvl="0"/>
            <a:r>
              <a:rPr lang="en-US"/>
              <a:t>Click to edit Master text styles</a:t>
            </a:r>
          </a:p>
        </p:txBody>
      </p:sp>
      <p:sp>
        <p:nvSpPr>
          <p:cNvPr id="9" name="Text Placeholder 3">
            <a:extLst>
              <a:ext uri="{FF2B5EF4-FFF2-40B4-BE49-F238E27FC236}">
                <a16:creationId xmlns:a16="http://schemas.microsoft.com/office/drawing/2014/main" id="{230A69FB-35E4-1857-949F-A423BF51AB14}"/>
              </a:ext>
            </a:extLst>
          </p:cNvPr>
          <p:cNvSpPr>
            <a:spLocks noGrp="1"/>
          </p:cNvSpPr>
          <p:nvPr>
            <p:ph type="body" sz="quarter" idx="19"/>
          </p:nvPr>
        </p:nvSpPr>
        <p:spPr>
          <a:xfrm>
            <a:off x="9465693" y="4859686"/>
            <a:ext cx="2266122" cy="2436207"/>
          </a:xfrm>
        </p:spPr>
        <p:txBody>
          <a:bodyPr>
            <a:normAutofit/>
          </a:bodyPr>
          <a:lstStyle>
            <a:lvl1pPr marL="0" indent="0" algn="ctr">
              <a:buNone/>
              <a:defRPr sz="2700"/>
            </a:lvl1pPr>
            <a:lvl2pPr marL="685800" indent="0">
              <a:buNone/>
              <a:defRPr/>
            </a:lvl2pPr>
          </a:lstStyle>
          <a:p>
            <a:pPr lvl="0"/>
            <a:r>
              <a:rPr lang="en-US"/>
              <a:t>Click to edit Master text styles</a:t>
            </a:r>
          </a:p>
        </p:txBody>
      </p:sp>
      <p:sp>
        <p:nvSpPr>
          <p:cNvPr id="10" name="Text Placeholder 3">
            <a:extLst>
              <a:ext uri="{FF2B5EF4-FFF2-40B4-BE49-F238E27FC236}">
                <a16:creationId xmlns:a16="http://schemas.microsoft.com/office/drawing/2014/main" id="{27F523BF-2908-C3B0-8D4F-B9A20DCD8B6F}"/>
              </a:ext>
            </a:extLst>
          </p:cNvPr>
          <p:cNvSpPr>
            <a:spLocks noGrp="1"/>
          </p:cNvSpPr>
          <p:nvPr>
            <p:ph type="body" sz="quarter" idx="20"/>
          </p:nvPr>
        </p:nvSpPr>
        <p:spPr>
          <a:xfrm>
            <a:off x="12268527" y="4859686"/>
            <a:ext cx="2266122" cy="2436207"/>
          </a:xfrm>
        </p:spPr>
        <p:txBody>
          <a:bodyPr>
            <a:normAutofit/>
          </a:bodyPr>
          <a:lstStyle>
            <a:lvl1pPr marL="0" indent="0" algn="ctr">
              <a:buNone/>
              <a:defRPr sz="2700"/>
            </a:lvl1pPr>
            <a:lvl2pPr marL="685800" indent="0">
              <a:buNone/>
              <a:defRPr/>
            </a:lvl2pPr>
          </a:lstStyle>
          <a:p>
            <a:pPr lvl="0"/>
            <a:r>
              <a:rPr lang="en-US"/>
              <a:t>Click to edit Master text styles</a:t>
            </a:r>
          </a:p>
        </p:txBody>
      </p:sp>
      <p:sp>
        <p:nvSpPr>
          <p:cNvPr id="11" name="Text Placeholder 3">
            <a:extLst>
              <a:ext uri="{FF2B5EF4-FFF2-40B4-BE49-F238E27FC236}">
                <a16:creationId xmlns:a16="http://schemas.microsoft.com/office/drawing/2014/main" id="{08330BDA-48B6-A10E-35D2-2E66CABBBAAB}"/>
              </a:ext>
            </a:extLst>
          </p:cNvPr>
          <p:cNvSpPr>
            <a:spLocks noGrp="1"/>
          </p:cNvSpPr>
          <p:nvPr>
            <p:ph type="body" sz="quarter" idx="21"/>
          </p:nvPr>
        </p:nvSpPr>
        <p:spPr>
          <a:xfrm>
            <a:off x="15071361" y="4859686"/>
            <a:ext cx="2266122" cy="2436207"/>
          </a:xfrm>
        </p:spPr>
        <p:txBody>
          <a:bodyPr>
            <a:normAutofit/>
          </a:bodyPr>
          <a:lstStyle>
            <a:lvl1pPr marL="0" indent="0" algn="ctr">
              <a:buNone/>
              <a:defRPr sz="2700"/>
            </a:lvl1pPr>
            <a:lvl2pPr marL="685800" indent="0">
              <a:buNone/>
              <a:defRPr/>
            </a:lvl2pPr>
          </a:lstStyle>
          <a:p>
            <a:pPr lvl="0"/>
            <a:r>
              <a:rPr lang="en-US"/>
              <a:t>Click to edit Master text styles</a:t>
            </a:r>
          </a:p>
        </p:txBody>
      </p:sp>
      <p:sp>
        <p:nvSpPr>
          <p:cNvPr id="12" name="Picture Placeholder 3">
            <a:extLst>
              <a:ext uri="{FF2B5EF4-FFF2-40B4-BE49-F238E27FC236}">
                <a16:creationId xmlns:a16="http://schemas.microsoft.com/office/drawing/2014/main" id="{8854AC88-2EA4-87C2-1EA2-43EEA0D7B955}"/>
              </a:ext>
            </a:extLst>
          </p:cNvPr>
          <p:cNvSpPr>
            <a:spLocks noGrp="1"/>
          </p:cNvSpPr>
          <p:nvPr>
            <p:ph type="pic" sz="quarter" idx="22" hasCustomPrompt="1"/>
          </p:nvPr>
        </p:nvSpPr>
        <p:spPr>
          <a:xfrm>
            <a:off x="1538488" y="3326260"/>
            <a:ext cx="1186247" cy="1186247"/>
          </a:xfrm>
        </p:spPr>
        <p:txBody>
          <a:bodyPr anchor="ctr"/>
          <a:lstStyle>
            <a:lvl1pPr marL="0" indent="0" algn="ctr">
              <a:buNone/>
              <a:defRPr sz="2100"/>
            </a:lvl1pPr>
          </a:lstStyle>
          <a:p>
            <a:r>
              <a:rPr lang="en-US"/>
              <a:t>Icon</a:t>
            </a:r>
          </a:p>
        </p:txBody>
      </p:sp>
      <p:sp>
        <p:nvSpPr>
          <p:cNvPr id="13" name="Picture Placeholder 3">
            <a:extLst>
              <a:ext uri="{FF2B5EF4-FFF2-40B4-BE49-F238E27FC236}">
                <a16:creationId xmlns:a16="http://schemas.microsoft.com/office/drawing/2014/main" id="{220A863F-D52F-A82D-DDB2-9BBF8215D459}"/>
              </a:ext>
            </a:extLst>
          </p:cNvPr>
          <p:cNvSpPr>
            <a:spLocks noGrp="1"/>
          </p:cNvSpPr>
          <p:nvPr>
            <p:ph type="pic" sz="quarter" idx="23" hasCustomPrompt="1"/>
          </p:nvPr>
        </p:nvSpPr>
        <p:spPr>
          <a:xfrm>
            <a:off x="4399963" y="3326258"/>
            <a:ext cx="1186247" cy="1186247"/>
          </a:xfrm>
        </p:spPr>
        <p:txBody>
          <a:bodyPr anchor="ctr"/>
          <a:lstStyle>
            <a:lvl1pPr marL="0" indent="0" algn="ctr">
              <a:buNone/>
              <a:defRPr sz="2100"/>
            </a:lvl1pPr>
          </a:lstStyle>
          <a:p>
            <a:r>
              <a:rPr lang="en-US"/>
              <a:t>Icon</a:t>
            </a:r>
          </a:p>
        </p:txBody>
      </p:sp>
      <p:sp>
        <p:nvSpPr>
          <p:cNvPr id="14" name="Picture Placeholder 3">
            <a:extLst>
              <a:ext uri="{FF2B5EF4-FFF2-40B4-BE49-F238E27FC236}">
                <a16:creationId xmlns:a16="http://schemas.microsoft.com/office/drawing/2014/main" id="{E049ACA7-D7E4-53E7-7151-A65AF27817FA}"/>
              </a:ext>
            </a:extLst>
          </p:cNvPr>
          <p:cNvSpPr>
            <a:spLocks noGrp="1"/>
          </p:cNvSpPr>
          <p:nvPr>
            <p:ph type="pic" sz="quarter" idx="24" hasCustomPrompt="1"/>
          </p:nvPr>
        </p:nvSpPr>
        <p:spPr>
          <a:xfrm>
            <a:off x="7202797" y="3326254"/>
            <a:ext cx="1186247" cy="1186247"/>
          </a:xfrm>
        </p:spPr>
        <p:txBody>
          <a:bodyPr anchor="ctr"/>
          <a:lstStyle>
            <a:lvl1pPr marL="0" indent="0" algn="ctr">
              <a:buNone/>
              <a:defRPr sz="2100"/>
            </a:lvl1pPr>
          </a:lstStyle>
          <a:p>
            <a:r>
              <a:rPr lang="en-US"/>
              <a:t>Icon</a:t>
            </a:r>
          </a:p>
        </p:txBody>
      </p:sp>
      <p:sp>
        <p:nvSpPr>
          <p:cNvPr id="15" name="Picture Placeholder 3">
            <a:extLst>
              <a:ext uri="{FF2B5EF4-FFF2-40B4-BE49-F238E27FC236}">
                <a16:creationId xmlns:a16="http://schemas.microsoft.com/office/drawing/2014/main" id="{148A30EC-2259-7449-8E69-A7B740593E8B}"/>
              </a:ext>
            </a:extLst>
          </p:cNvPr>
          <p:cNvSpPr>
            <a:spLocks noGrp="1"/>
          </p:cNvSpPr>
          <p:nvPr>
            <p:ph type="pic" sz="quarter" idx="25" hasCustomPrompt="1"/>
          </p:nvPr>
        </p:nvSpPr>
        <p:spPr>
          <a:xfrm>
            <a:off x="10005631" y="3326254"/>
            <a:ext cx="1186247" cy="1186247"/>
          </a:xfrm>
        </p:spPr>
        <p:txBody>
          <a:bodyPr anchor="ctr"/>
          <a:lstStyle>
            <a:lvl1pPr marL="0" indent="0" algn="ctr">
              <a:buNone/>
              <a:defRPr sz="2100"/>
            </a:lvl1pPr>
          </a:lstStyle>
          <a:p>
            <a:r>
              <a:rPr lang="en-US"/>
              <a:t>Icon</a:t>
            </a:r>
          </a:p>
        </p:txBody>
      </p:sp>
      <p:sp>
        <p:nvSpPr>
          <p:cNvPr id="16" name="Picture Placeholder 3">
            <a:extLst>
              <a:ext uri="{FF2B5EF4-FFF2-40B4-BE49-F238E27FC236}">
                <a16:creationId xmlns:a16="http://schemas.microsoft.com/office/drawing/2014/main" id="{AED5C0B1-4E51-E796-FE92-4B4CA46309E4}"/>
              </a:ext>
            </a:extLst>
          </p:cNvPr>
          <p:cNvSpPr>
            <a:spLocks noGrp="1"/>
          </p:cNvSpPr>
          <p:nvPr>
            <p:ph type="pic" sz="quarter" idx="26" hasCustomPrompt="1"/>
          </p:nvPr>
        </p:nvSpPr>
        <p:spPr>
          <a:xfrm>
            <a:off x="12808465" y="3326254"/>
            <a:ext cx="1186247" cy="1186247"/>
          </a:xfrm>
        </p:spPr>
        <p:txBody>
          <a:bodyPr anchor="ctr"/>
          <a:lstStyle>
            <a:lvl1pPr marL="0" indent="0" algn="ctr">
              <a:buNone/>
              <a:defRPr sz="2100"/>
            </a:lvl1pPr>
          </a:lstStyle>
          <a:p>
            <a:r>
              <a:rPr lang="en-US"/>
              <a:t>Icon</a:t>
            </a:r>
          </a:p>
        </p:txBody>
      </p:sp>
      <p:sp>
        <p:nvSpPr>
          <p:cNvPr id="17" name="Picture Placeholder 3">
            <a:extLst>
              <a:ext uri="{FF2B5EF4-FFF2-40B4-BE49-F238E27FC236}">
                <a16:creationId xmlns:a16="http://schemas.microsoft.com/office/drawing/2014/main" id="{DDEA9BFE-18E4-A485-FA2C-F65B16A0F1C6}"/>
              </a:ext>
            </a:extLst>
          </p:cNvPr>
          <p:cNvSpPr>
            <a:spLocks noGrp="1"/>
          </p:cNvSpPr>
          <p:nvPr>
            <p:ph type="pic" sz="quarter" idx="27" hasCustomPrompt="1"/>
          </p:nvPr>
        </p:nvSpPr>
        <p:spPr>
          <a:xfrm>
            <a:off x="15611299" y="3326254"/>
            <a:ext cx="1186247" cy="1186247"/>
          </a:xfrm>
        </p:spPr>
        <p:txBody>
          <a:bodyPr anchor="ctr"/>
          <a:lstStyle>
            <a:lvl1pPr marL="0" indent="0" algn="ctr">
              <a:buNone/>
              <a:defRPr sz="2100"/>
            </a:lvl1pPr>
          </a:lstStyle>
          <a:p>
            <a:r>
              <a:rPr lang="en-US"/>
              <a:t>Icon</a:t>
            </a:r>
          </a:p>
        </p:txBody>
      </p:sp>
    </p:spTree>
    <p:extLst>
      <p:ext uri="{BB962C8B-B14F-4D97-AF65-F5344CB8AC3E}">
        <p14:creationId xmlns:p14="http://schemas.microsoft.com/office/powerpoint/2010/main" val="2239201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83C65-843D-CFCC-FF2C-18EB785DE1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CF738E-F0D5-CB1F-C23B-CE7D137B9EF9}"/>
              </a:ext>
            </a:extLst>
          </p:cNvPr>
          <p:cNvSpPr>
            <a:spLocks noGrp="1"/>
          </p:cNvSpPr>
          <p:nvPr>
            <p:ph type="dt" sz="half" idx="10"/>
          </p:nvPr>
        </p:nvSpPr>
        <p:spPr/>
        <p:txBody>
          <a:bodyPr/>
          <a:lstStyle/>
          <a:p>
            <a:fld id="{C4267B71-CF98-7740-B3B0-6ADE3451554F}" type="datetimeFigureOut">
              <a:rPr lang="en-US" smtClean="0"/>
              <a:t>4/8/25</a:t>
            </a:fld>
            <a:endParaRPr lang="en-US"/>
          </a:p>
        </p:txBody>
      </p:sp>
      <p:sp>
        <p:nvSpPr>
          <p:cNvPr id="4" name="Footer Placeholder 3">
            <a:extLst>
              <a:ext uri="{FF2B5EF4-FFF2-40B4-BE49-F238E27FC236}">
                <a16:creationId xmlns:a16="http://schemas.microsoft.com/office/drawing/2014/main" id="{9D4A2A03-C379-951A-7C29-6004A1FAAC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987A22-DFD5-9EA1-2E80-04DE99A16EF4}"/>
              </a:ext>
            </a:extLst>
          </p:cNvPr>
          <p:cNvSpPr>
            <a:spLocks noGrp="1"/>
          </p:cNvSpPr>
          <p:nvPr>
            <p:ph type="sldNum" sz="quarter" idx="12"/>
          </p:nvPr>
        </p:nvSpPr>
        <p:spPr/>
        <p:txBody>
          <a:bodyPr/>
          <a:lstStyle/>
          <a:p>
            <a:fld id="{F1420DC1-CF03-3143-A259-F048D6FF886F}" type="slidenum">
              <a:rPr lang="en-US" smtClean="0"/>
              <a:t>‹#›</a:t>
            </a:fld>
            <a:endParaRPr lang="en-US"/>
          </a:p>
        </p:txBody>
      </p:sp>
      <p:graphicFrame>
        <p:nvGraphicFramePr>
          <p:cNvPr id="6" name="Table 2">
            <a:extLst>
              <a:ext uri="{FF2B5EF4-FFF2-40B4-BE49-F238E27FC236}">
                <a16:creationId xmlns:a16="http://schemas.microsoft.com/office/drawing/2014/main" id="{EE5BC841-2C6B-37D9-3340-D2C493E29CDB}"/>
              </a:ext>
            </a:extLst>
          </p:cNvPr>
          <p:cNvGraphicFramePr>
            <a:graphicFrameLocks noGrp="1"/>
          </p:cNvGraphicFramePr>
          <p:nvPr userDrawn="1">
            <p:extLst>
              <p:ext uri="{D42A27DB-BD31-4B8C-83A1-F6EECF244321}">
                <p14:modId xmlns:p14="http://schemas.microsoft.com/office/powerpoint/2010/main" val="1909307724"/>
              </p:ext>
            </p:extLst>
          </p:nvPr>
        </p:nvGraphicFramePr>
        <p:xfrm>
          <a:off x="1257300" y="2822945"/>
          <a:ext cx="15728208" cy="5438550"/>
        </p:xfrm>
        <a:graphic>
          <a:graphicData uri="http://schemas.openxmlformats.org/drawingml/2006/table">
            <a:tbl>
              <a:tblPr firstRow="1" bandRow="1">
                <a:tableStyleId>{5C22544A-7EE6-4342-B048-85BDC9FD1C3A}</a:tableStyleId>
              </a:tblPr>
              <a:tblGrid>
                <a:gridCol w="1966026">
                  <a:extLst>
                    <a:ext uri="{9D8B030D-6E8A-4147-A177-3AD203B41FA5}">
                      <a16:colId xmlns:a16="http://schemas.microsoft.com/office/drawing/2014/main" val="120615267"/>
                    </a:ext>
                  </a:extLst>
                </a:gridCol>
                <a:gridCol w="1966026">
                  <a:extLst>
                    <a:ext uri="{9D8B030D-6E8A-4147-A177-3AD203B41FA5}">
                      <a16:colId xmlns:a16="http://schemas.microsoft.com/office/drawing/2014/main" val="1403658897"/>
                    </a:ext>
                  </a:extLst>
                </a:gridCol>
                <a:gridCol w="1966026">
                  <a:extLst>
                    <a:ext uri="{9D8B030D-6E8A-4147-A177-3AD203B41FA5}">
                      <a16:colId xmlns:a16="http://schemas.microsoft.com/office/drawing/2014/main" val="2349408742"/>
                    </a:ext>
                  </a:extLst>
                </a:gridCol>
                <a:gridCol w="1966026">
                  <a:extLst>
                    <a:ext uri="{9D8B030D-6E8A-4147-A177-3AD203B41FA5}">
                      <a16:colId xmlns:a16="http://schemas.microsoft.com/office/drawing/2014/main" val="3635870426"/>
                    </a:ext>
                  </a:extLst>
                </a:gridCol>
                <a:gridCol w="1966026">
                  <a:extLst>
                    <a:ext uri="{9D8B030D-6E8A-4147-A177-3AD203B41FA5}">
                      <a16:colId xmlns:a16="http://schemas.microsoft.com/office/drawing/2014/main" val="2162806852"/>
                    </a:ext>
                  </a:extLst>
                </a:gridCol>
                <a:gridCol w="1966026">
                  <a:extLst>
                    <a:ext uri="{9D8B030D-6E8A-4147-A177-3AD203B41FA5}">
                      <a16:colId xmlns:a16="http://schemas.microsoft.com/office/drawing/2014/main" val="2320007127"/>
                    </a:ext>
                  </a:extLst>
                </a:gridCol>
                <a:gridCol w="1966026">
                  <a:extLst>
                    <a:ext uri="{9D8B030D-6E8A-4147-A177-3AD203B41FA5}">
                      <a16:colId xmlns:a16="http://schemas.microsoft.com/office/drawing/2014/main" val="1833109884"/>
                    </a:ext>
                  </a:extLst>
                </a:gridCol>
                <a:gridCol w="1966026">
                  <a:extLst>
                    <a:ext uri="{9D8B030D-6E8A-4147-A177-3AD203B41FA5}">
                      <a16:colId xmlns:a16="http://schemas.microsoft.com/office/drawing/2014/main" val="3063333266"/>
                    </a:ext>
                  </a:extLst>
                </a:gridCol>
              </a:tblGrid>
              <a:tr h="1087710">
                <a:tc>
                  <a:txBody>
                    <a:bodyPr/>
                    <a:lstStyle/>
                    <a:p>
                      <a:endParaRPr lang="en-US" sz="4100">
                        <a:solidFill>
                          <a:schemeClr val="bg1"/>
                        </a:solidFill>
                      </a:endParaRPr>
                    </a:p>
                  </a:txBody>
                  <a:tcPr marL="137160" marR="137160" marT="68580" marB="68580">
                    <a:solidFill>
                      <a:schemeClr val="bg1"/>
                    </a:solidFill>
                  </a:tcPr>
                </a:tc>
                <a:tc>
                  <a:txBody>
                    <a:bodyPr/>
                    <a:lstStyle/>
                    <a:p>
                      <a:endParaRPr lang="en-US" sz="4100">
                        <a:solidFill>
                          <a:schemeClr val="bg1"/>
                        </a:solidFill>
                      </a:endParaRPr>
                    </a:p>
                  </a:txBody>
                  <a:tcPr marL="137160" marR="137160" marT="68580" marB="68580">
                    <a:solidFill>
                      <a:schemeClr val="bg1"/>
                    </a:solidFill>
                  </a:tcPr>
                </a:tc>
                <a:tc>
                  <a:txBody>
                    <a:bodyPr/>
                    <a:lstStyle/>
                    <a:p>
                      <a:endParaRPr lang="en-US" sz="4100">
                        <a:solidFill>
                          <a:schemeClr val="bg1"/>
                        </a:solidFill>
                      </a:endParaRPr>
                    </a:p>
                  </a:txBody>
                  <a:tcPr marL="137160" marR="137160" marT="68580" marB="68580">
                    <a:solidFill>
                      <a:schemeClr val="bg1"/>
                    </a:solidFill>
                  </a:tcPr>
                </a:tc>
                <a:tc>
                  <a:txBody>
                    <a:bodyPr/>
                    <a:lstStyle/>
                    <a:p>
                      <a:endParaRPr lang="en-US" sz="4100">
                        <a:solidFill>
                          <a:schemeClr val="bg1"/>
                        </a:solidFill>
                      </a:endParaRPr>
                    </a:p>
                  </a:txBody>
                  <a:tcPr marL="137160" marR="137160" marT="68580" marB="68580">
                    <a:solidFill>
                      <a:schemeClr val="bg1"/>
                    </a:solidFill>
                  </a:tcPr>
                </a:tc>
                <a:tc>
                  <a:txBody>
                    <a:bodyPr/>
                    <a:lstStyle/>
                    <a:p>
                      <a:endParaRPr lang="en-US" sz="4100">
                        <a:solidFill>
                          <a:schemeClr val="bg1"/>
                        </a:solidFill>
                      </a:endParaRPr>
                    </a:p>
                  </a:txBody>
                  <a:tcPr marL="137160" marR="137160" marT="68580" marB="68580">
                    <a:solidFill>
                      <a:schemeClr val="bg1"/>
                    </a:solidFill>
                  </a:tcPr>
                </a:tc>
                <a:tc>
                  <a:txBody>
                    <a:bodyPr/>
                    <a:lstStyle/>
                    <a:p>
                      <a:endParaRPr lang="en-US" sz="4100">
                        <a:solidFill>
                          <a:schemeClr val="bg1"/>
                        </a:solidFill>
                      </a:endParaRPr>
                    </a:p>
                  </a:txBody>
                  <a:tcPr marL="137160" marR="137160" marT="68580" marB="68580">
                    <a:solidFill>
                      <a:schemeClr val="bg1"/>
                    </a:solidFill>
                  </a:tcPr>
                </a:tc>
                <a:tc>
                  <a:txBody>
                    <a:bodyPr/>
                    <a:lstStyle/>
                    <a:p>
                      <a:endParaRPr lang="en-US" sz="4100">
                        <a:solidFill>
                          <a:schemeClr val="bg1"/>
                        </a:solidFill>
                      </a:endParaRPr>
                    </a:p>
                  </a:txBody>
                  <a:tcPr marL="137160" marR="137160" marT="68580" marB="68580">
                    <a:solidFill>
                      <a:schemeClr val="bg1"/>
                    </a:solidFill>
                  </a:tcPr>
                </a:tc>
                <a:tc>
                  <a:txBody>
                    <a:bodyPr/>
                    <a:lstStyle/>
                    <a:p>
                      <a:endParaRPr lang="en-US" sz="4100">
                        <a:solidFill>
                          <a:schemeClr val="bg1"/>
                        </a:solidFill>
                      </a:endParaRPr>
                    </a:p>
                  </a:txBody>
                  <a:tcPr marL="137160" marR="137160" marT="68580" marB="68580">
                    <a:solidFill>
                      <a:schemeClr val="bg1"/>
                    </a:solidFill>
                  </a:tcPr>
                </a:tc>
                <a:extLst>
                  <a:ext uri="{0D108BD9-81ED-4DB2-BD59-A6C34878D82A}">
                    <a16:rowId xmlns:a16="http://schemas.microsoft.com/office/drawing/2014/main" val="1242423718"/>
                  </a:ext>
                </a:extLst>
              </a:tr>
              <a:tr h="1087710">
                <a:tc>
                  <a:txBody>
                    <a:bodyPr/>
                    <a:lstStyle/>
                    <a:p>
                      <a:endParaRPr lang="en-US" sz="4100">
                        <a:solidFill>
                          <a:schemeClr val="bg1"/>
                        </a:solidFill>
                      </a:endParaRPr>
                    </a:p>
                  </a:txBody>
                  <a:tcPr marL="137160" marR="137160" marT="68580" marB="68580">
                    <a:noFill/>
                  </a:tcPr>
                </a:tc>
                <a:tc>
                  <a:txBody>
                    <a:bodyPr/>
                    <a:lstStyle/>
                    <a:p>
                      <a:endParaRPr lang="en-US" sz="4100">
                        <a:solidFill>
                          <a:schemeClr val="bg1"/>
                        </a:solidFill>
                      </a:endParaRPr>
                    </a:p>
                  </a:txBody>
                  <a:tcPr marL="137160" marR="137160" marT="68580" marB="68580">
                    <a:noFill/>
                  </a:tcPr>
                </a:tc>
                <a:tc>
                  <a:txBody>
                    <a:bodyPr/>
                    <a:lstStyle/>
                    <a:p>
                      <a:endParaRPr lang="en-US" sz="4100">
                        <a:solidFill>
                          <a:schemeClr val="bg1"/>
                        </a:solidFill>
                      </a:endParaRPr>
                    </a:p>
                  </a:txBody>
                  <a:tcPr marL="137160" marR="137160" marT="68580" marB="68580">
                    <a:noFill/>
                  </a:tcPr>
                </a:tc>
                <a:tc>
                  <a:txBody>
                    <a:bodyPr/>
                    <a:lstStyle/>
                    <a:p>
                      <a:endParaRPr lang="en-US" sz="4100">
                        <a:solidFill>
                          <a:schemeClr val="bg1"/>
                        </a:solidFill>
                      </a:endParaRPr>
                    </a:p>
                  </a:txBody>
                  <a:tcPr marL="137160" marR="137160" marT="68580" marB="68580">
                    <a:noFill/>
                  </a:tcPr>
                </a:tc>
                <a:tc>
                  <a:txBody>
                    <a:bodyPr/>
                    <a:lstStyle/>
                    <a:p>
                      <a:endParaRPr lang="en-US" sz="4100">
                        <a:solidFill>
                          <a:schemeClr val="bg1"/>
                        </a:solidFill>
                      </a:endParaRPr>
                    </a:p>
                  </a:txBody>
                  <a:tcPr marL="137160" marR="137160" marT="68580" marB="68580">
                    <a:noFill/>
                  </a:tcPr>
                </a:tc>
                <a:tc>
                  <a:txBody>
                    <a:bodyPr/>
                    <a:lstStyle/>
                    <a:p>
                      <a:endParaRPr lang="en-US" sz="4100">
                        <a:solidFill>
                          <a:schemeClr val="bg1"/>
                        </a:solidFill>
                      </a:endParaRPr>
                    </a:p>
                  </a:txBody>
                  <a:tcPr marL="137160" marR="137160" marT="68580" marB="68580">
                    <a:noFill/>
                  </a:tcPr>
                </a:tc>
                <a:tc>
                  <a:txBody>
                    <a:bodyPr/>
                    <a:lstStyle/>
                    <a:p>
                      <a:endParaRPr lang="en-US" sz="4100">
                        <a:solidFill>
                          <a:schemeClr val="bg1"/>
                        </a:solidFill>
                      </a:endParaRPr>
                    </a:p>
                  </a:txBody>
                  <a:tcPr marL="137160" marR="137160" marT="68580" marB="68580">
                    <a:noFill/>
                  </a:tcPr>
                </a:tc>
                <a:tc>
                  <a:txBody>
                    <a:bodyPr/>
                    <a:lstStyle/>
                    <a:p>
                      <a:endParaRPr lang="en-US" sz="4100">
                        <a:solidFill>
                          <a:schemeClr val="bg1"/>
                        </a:solidFill>
                      </a:endParaRPr>
                    </a:p>
                  </a:txBody>
                  <a:tcPr marL="137160" marR="137160" marT="68580" marB="68580">
                    <a:noFill/>
                  </a:tcPr>
                </a:tc>
                <a:extLst>
                  <a:ext uri="{0D108BD9-81ED-4DB2-BD59-A6C34878D82A}">
                    <a16:rowId xmlns:a16="http://schemas.microsoft.com/office/drawing/2014/main" val="1961572995"/>
                  </a:ext>
                </a:extLst>
              </a:tr>
              <a:tr h="1087710">
                <a:tc>
                  <a:txBody>
                    <a:bodyPr/>
                    <a:lstStyle/>
                    <a:p>
                      <a:endParaRPr lang="en-US" sz="4100">
                        <a:solidFill>
                          <a:schemeClr val="bg1"/>
                        </a:solidFill>
                      </a:endParaRPr>
                    </a:p>
                  </a:txBody>
                  <a:tcPr marL="137160" marR="137160" marT="68580" marB="68580">
                    <a:noFill/>
                  </a:tcPr>
                </a:tc>
                <a:tc>
                  <a:txBody>
                    <a:bodyPr/>
                    <a:lstStyle/>
                    <a:p>
                      <a:endParaRPr lang="en-US" sz="4100">
                        <a:solidFill>
                          <a:schemeClr val="bg1"/>
                        </a:solidFill>
                      </a:endParaRPr>
                    </a:p>
                  </a:txBody>
                  <a:tcPr marL="137160" marR="137160" marT="68580" marB="68580">
                    <a:noFill/>
                  </a:tcPr>
                </a:tc>
                <a:tc>
                  <a:txBody>
                    <a:bodyPr/>
                    <a:lstStyle/>
                    <a:p>
                      <a:endParaRPr lang="en-US" sz="4100">
                        <a:solidFill>
                          <a:schemeClr val="bg1"/>
                        </a:solidFill>
                      </a:endParaRPr>
                    </a:p>
                  </a:txBody>
                  <a:tcPr marL="137160" marR="137160" marT="68580" marB="68580">
                    <a:noFill/>
                  </a:tcPr>
                </a:tc>
                <a:tc>
                  <a:txBody>
                    <a:bodyPr/>
                    <a:lstStyle/>
                    <a:p>
                      <a:endParaRPr lang="en-US" sz="4100">
                        <a:solidFill>
                          <a:schemeClr val="bg1"/>
                        </a:solidFill>
                      </a:endParaRPr>
                    </a:p>
                  </a:txBody>
                  <a:tcPr marL="137160" marR="137160" marT="68580" marB="68580">
                    <a:noFill/>
                  </a:tcPr>
                </a:tc>
                <a:tc>
                  <a:txBody>
                    <a:bodyPr/>
                    <a:lstStyle/>
                    <a:p>
                      <a:endParaRPr lang="en-US" sz="4100">
                        <a:solidFill>
                          <a:schemeClr val="bg1"/>
                        </a:solidFill>
                      </a:endParaRPr>
                    </a:p>
                  </a:txBody>
                  <a:tcPr marL="137160" marR="137160" marT="68580" marB="68580">
                    <a:noFill/>
                  </a:tcPr>
                </a:tc>
                <a:tc>
                  <a:txBody>
                    <a:bodyPr/>
                    <a:lstStyle/>
                    <a:p>
                      <a:endParaRPr lang="en-US" sz="4100">
                        <a:solidFill>
                          <a:schemeClr val="bg1"/>
                        </a:solidFill>
                      </a:endParaRPr>
                    </a:p>
                  </a:txBody>
                  <a:tcPr marL="137160" marR="137160" marT="68580" marB="68580">
                    <a:noFill/>
                  </a:tcPr>
                </a:tc>
                <a:tc>
                  <a:txBody>
                    <a:bodyPr/>
                    <a:lstStyle/>
                    <a:p>
                      <a:endParaRPr lang="en-US" sz="4100">
                        <a:solidFill>
                          <a:schemeClr val="bg1"/>
                        </a:solidFill>
                      </a:endParaRPr>
                    </a:p>
                  </a:txBody>
                  <a:tcPr marL="137160" marR="137160" marT="68580" marB="68580">
                    <a:noFill/>
                  </a:tcPr>
                </a:tc>
                <a:tc>
                  <a:txBody>
                    <a:bodyPr/>
                    <a:lstStyle/>
                    <a:p>
                      <a:endParaRPr lang="en-US" sz="4100">
                        <a:solidFill>
                          <a:schemeClr val="bg1"/>
                        </a:solidFill>
                      </a:endParaRPr>
                    </a:p>
                  </a:txBody>
                  <a:tcPr marL="137160" marR="137160" marT="68580" marB="68580">
                    <a:noFill/>
                  </a:tcPr>
                </a:tc>
                <a:extLst>
                  <a:ext uri="{0D108BD9-81ED-4DB2-BD59-A6C34878D82A}">
                    <a16:rowId xmlns:a16="http://schemas.microsoft.com/office/drawing/2014/main" val="2507207763"/>
                  </a:ext>
                </a:extLst>
              </a:tr>
              <a:tr h="1087710">
                <a:tc>
                  <a:txBody>
                    <a:bodyPr/>
                    <a:lstStyle/>
                    <a:p>
                      <a:endParaRPr lang="en-US" sz="4100">
                        <a:solidFill>
                          <a:schemeClr val="bg1"/>
                        </a:solidFill>
                      </a:endParaRPr>
                    </a:p>
                  </a:txBody>
                  <a:tcPr marL="137160" marR="137160" marT="68580" marB="68580">
                    <a:noFill/>
                  </a:tcPr>
                </a:tc>
                <a:tc>
                  <a:txBody>
                    <a:bodyPr/>
                    <a:lstStyle/>
                    <a:p>
                      <a:endParaRPr lang="en-US" sz="4100">
                        <a:solidFill>
                          <a:schemeClr val="bg1"/>
                        </a:solidFill>
                      </a:endParaRPr>
                    </a:p>
                  </a:txBody>
                  <a:tcPr marL="137160" marR="137160" marT="68580" marB="68580">
                    <a:noFill/>
                  </a:tcPr>
                </a:tc>
                <a:tc>
                  <a:txBody>
                    <a:bodyPr/>
                    <a:lstStyle/>
                    <a:p>
                      <a:endParaRPr lang="en-US" sz="4100">
                        <a:solidFill>
                          <a:schemeClr val="bg1"/>
                        </a:solidFill>
                      </a:endParaRPr>
                    </a:p>
                  </a:txBody>
                  <a:tcPr marL="137160" marR="137160" marT="68580" marB="68580">
                    <a:noFill/>
                  </a:tcPr>
                </a:tc>
                <a:tc>
                  <a:txBody>
                    <a:bodyPr/>
                    <a:lstStyle/>
                    <a:p>
                      <a:endParaRPr lang="en-US" sz="4100">
                        <a:solidFill>
                          <a:schemeClr val="bg1"/>
                        </a:solidFill>
                      </a:endParaRPr>
                    </a:p>
                  </a:txBody>
                  <a:tcPr marL="137160" marR="137160" marT="68580" marB="68580">
                    <a:noFill/>
                  </a:tcPr>
                </a:tc>
                <a:tc>
                  <a:txBody>
                    <a:bodyPr/>
                    <a:lstStyle/>
                    <a:p>
                      <a:endParaRPr lang="en-US" sz="4100">
                        <a:solidFill>
                          <a:schemeClr val="bg1"/>
                        </a:solidFill>
                      </a:endParaRPr>
                    </a:p>
                  </a:txBody>
                  <a:tcPr marL="137160" marR="137160" marT="68580" marB="68580">
                    <a:noFill/>
                  </a:tcPr>
                </a:tc>
                <a:tc>
                  <a:txBody>
                    <a:bodyPr/>
                    <a:lstStyle/>
                    <a:p>
                      <a:endParaRPr lang="en-US" sz="4100">
                        <a:solidFill>
                          <a:schemeClr val="bg1"/>
                        </a:solidFill>
                      </a:endParaRPr>
                    </a:p>
                  </a:txBody>
                  <a:tcPr marL="137160" marR="137160" marT="68580" marB="68580">
                    <a:noFill/>
                  </a:tcPr>
                </a:tc>
                <a:tc>
                  <a:txBody>
                    <a:bodyPr/>
                    <a:lstStyle/>
                    <a:p>
                      <a:endParaRPr lang="en-US" sz="4100">
                        <a:solidFill>
                          <a:schemeClr val="bg1"/>
                        </a:solidFill>
                      </a:endParaRPr>
                    </a:p>
                  </a:txBody>
                  <a:tcPr marL="137160" marR="137160" marT="68580" marB="68580">
                    <a:noFill/>
                  </a:tcPr>
                </a:tc>
                <a:tc>
                  <a:txBody>
                    <a:bodyPr/>
                    <a:lstStyle/>
                    <a:p>
                      <a:endParaRPr lang="en-US" sz="4100">
                        <a:solidFill>
                          <a:schemeClr val="bg1"/>
                        </a:solidFill>
                      </a:endParaRPr>
                    </a:p>
                  </a:txBody>
                  <a:tcPr marL="137160" marR="137160" marT="68580" marB="68580">
                    <a:noFill/>
                  </a:tcPr>
                </a:tc>
                <a:extLst>
                  <a:ext uri="{0D108BD9-81ED-4DB2-BD59-A6C34878D82A}">
                    <a16:rowId xmlns:a16="http://schemas.microsoft.com/office/drawing/2014/main" val="569353349"/>
                  </a:ext>
                </a:extLst>
              </a:tr>
              <a:tr h="1087710">
                <a:tc>
                  <a:txBody>
                    <a:bodyPr/>
                    <a:lstStyle/>
                    <a:p>
                      <a:endParaRPr lang="en-US" sz="4100">
                        <a:solidFill>
                          <a:schemeClr val="bg1"/>
                        </a:solidFill>
                      </a:endParaRPr>
                    </a:p>
                  </a:txBody>
                  <a:tcPr marL="137160" marR="137160" marT="68580" marB="68580">
                    <a:noFill/>
                  </a:tcPr>
                </a:tc>
                <a:tc>
                  <a:txBody>
                    <a:bodyPr/>
                    <a:lstStyle/>
                    <a:p>
                      <a:endParaRPr lang="en-US" sz="4100">
                        <a:solidFill>
                          <a:schemeClr val="bg1"/>
                        </a:solidFill>
                      </a:endParaRPr>
                    </a:p>
                  </a:txBody>
                  <a:tcPr marL="137160" marR="137160" marT="68580" marB="68580">
                    <a:noFill/>
                  </a:tcPr>
                </a:tc>
                <a:tc>
                  <a:txBody>
                    <a:bodyPr/>
                    <a:lstStyle/>
                    <a:p>
                      <a:endParaRPr lang="en-US" sz="4100">
                        <a:solidFill>
                          <a:schemeClr val="bg1"/>
                        </a:solidFill>
                      </a:endParaRPr>
                    </a:p>
                  </a:txBody>
                  <a:tcPr marL="137160" marR="137160" marT="68580" marB="68580">
                    <a:noFill/>
                  </a:tcPr>
                </a:tc>
                <a:tc>
                  <a:txBody>
                    <a:bodyPr/>
                    <a:lstStyle/>
                    <a:p>
                      <a:endParaRPr lang="en-US" sz="4100">
                        <a:solidFill>
                          <a:schemeClr val="bg1"/>
                        </a:solidFill>
                      </a:endParaRPr>
                    </a:p>
                  </a:txBody>
                  <a:tcPr marL="137160" marR="137160" marT="68580" marB="68580">
                    <a:noFill/>
                  </a:tcPr>
                </a:tc>
                <a:tc>
                  <a:txBody>
                    <a:bodyPr/>
                    <a:lstStyle/>
                    <a:p>
                      <a:endParaRPr lang="en-US" sz="4100">
                        <a:solidFill>
                          <a:schemeClr val="bg1"/>
                        </a:solidFill>
                      </a:endParaRPr>
                    </a:p>
                  </a:txBody>
                  <a:tcPr marL="137160" marR="137160" marT="68580" marB="68580">
                    <a:noFill/>
                  </a:tcPr>
                </a:tc>
                <a:tc>
                  <a:txBody>
                    <a:bodyPr/>
                    <a:lstStyle/>
                    <a:p>
                      <a:endParaRPr lang="en-US" sz="4100">
                        <a:solidFill>
                          <a:schemeClr val="bg1"/>
                        </a:solidFill>
                      </a:endParaRPr>
                    </a:p>
                  </a:txBody>
                  <a:tcPr marL="137160" marR="137160" marT="68580" marB="68580">
                    <a:noFill/>
                  </a:tcPr>
                </a:tc>
                <a:tc>
                  <a:txBody>
                    <a:bodyPr/>
                    <a:lstStyle/>
                    <a:p>
                      <a:endParaRPr lang="en-US" sz="4100">
                        <a:solidFill>
                          <a:schemeClr val="bg1"/>
                        </a:solidFill>
                      </a:endParaRPr>
                    </a:p>
                  </a:txBody>
                  <a:tcPr marL="137160" marR="137160" marT="68580" marB="68580">
                    <a:noFill/>
                  </a:tcPr>
                </a:tc>
                <a:tc>
                  <a:txBody>
                    <a:bodyPr/>
                    <a:lstStyle/>
                    <a:p>
                      <a:endParaRPr lang="en-US" sz="4100">
                        <a:solidFill>
                          <a:schemeClr val="bg1"/>
                        </a:solidFill>
                      </a:endParaRPr>
                    </a:p>
                  </a:txBody>
                  <a:tcPr marL="137160" marR="137160" marT="68580" marB="68580">
                    <a:noFill/>
                  </a:tcPr>
                </a:tc>
                <a:extLst>
                  <a:ext uri="{0D108BD9-81ED-4DB2-BD59-A6C34878D82A}">
                    <a16:rowId xmlns:a16="http://schemas.microsoft.com/office/drawing/2014/main" val="10356041"/>
                  </a:ext>
                </a:extLst>
              </a:tr>
            </a:tbl>
          </a:graphicData>
        </a:graphic>
      </p:graphicFrame>
    </p:spTree>
    <p:extLst>
      <p:ext uri="{BB962C8B-B14F-4D97-AF65-F5344CB8AC3E}">
        <p14:creationId xmlns:p14="http://schemas.microsoft.com/office/powerpoint/2010/main" val="19334391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1F934A-F37A-C945-A4B4-822E96AC9FB6}"/>
              </a:ext>
            </a:extLst>
          </p:cNvPr>
          <p:cNvSpPr>
            <a:spLocks noGrp="1"/>
          </p:cNvSpPr>
          <p:nvPr>
            <p:ph type="dt" sz="half" idx="10"/>
          </p:nvPr>
        </p:nvSpPr>
        <p:spPr/>
        <p:txBody>
          <a:bodyPr/>
          <a:lstStyle/>
          <a:p>
            <a:fld id="{C4267B71-CF98-7740-B3B0-6ADE3451554F}" type="datetimeFigureOut">
              <a:rPr lang="en-US" smtClean="0"/>
              <a:t>4/8/25</a:t>
            </a:fld>
            <a:endParaRPr lang="en-US"/>
          </a:p>
        </p:txBody>
      </p:sp>
      <p:sp>
        <p:nvSpPr>
          <p:cNvPr id="3" name="Footer Placeholder 2">
            <a:extLst>
              <a:ext uri="{FF2B5EF4-FFF2-40B4-BE49-F238E27FC236}">
                <a16:creationId xmlns:a16="http://schemas.microsoft.com/office/drawing/2014/main" id="{77012887-51D9-97C9-1A86-6630149E11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AF4DE6-AFC0-5039-CD87-321CD449C27B}"/>
              </a:ext>
            </a:extLst>
          </p:cNvPr>
          <p:cNvSpPr>
            <a:spLocks noGrp="1"/>
          </p:cNvSpPr>
          <p:nvPr>
            <p:ph type="sldNum" sz="quarter" idx="12"/>
          </p:nvPr>
        </p:nvSpPr>
        <p:spPr/>
        <p:txBody>
          <a:bodyPr/>
          <a:lstStyle/>
          <a:p>
            <a:fld id="{F1420DC1-CF03-3143-A259-F048D6FF886F}" type="slidenum">
              <a:rPr lang="en-US" smtClean="0"/>
              <a:t>‹#›</a:t>
            </a:fld>
            <a:endParaRPr lang="en-US"/>
          </a:p>
        </p:txBody>
      </p:sp>
    </p:spTree>
    <p:extLst>
      <p:ext uri="{BB962C8B-B14F-4D97-AF65-F5344CB8AC3E}">
        <p14:creationId xmlns:p14="http://schemas.microsoft.com/office/powerpoint/2010/main" val="37488346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A84FD-0113-9B51-0E2C-B30AB1AEBEDA}"/>
              </a:ext>
            </a:extLst>
          </p:cNvPr>
          <p:cNvSpPr>
            <a:spLocks noGrp="1"/>
          </p:cNvSpPr>
          <p:nvPr>
            <p:ph type="title"/>
          </p:nvPr>
        </p:nvSpPr>
        <p:spPr>
          <a:xfrm>
            <a:off x="1259683" y="685800"/>
            <a:ext cx="5898356" cy="2400300"/>
          </a:xfrm>
        </p:spPr>
        <p:txBody>
          <a:bodyPr anchor="b"/>
          <a:lstStyle>
            <a:lvl1pPr>
              <a:defRPr sz="4800">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237BFDF-9149-618E-D6F1-04E82ABA3D6E}"/>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428505-471A-0609-433F-6D3F38935E9D}"/>
              </a:ext>
            </a:extLst>
          </p:cNvPr>
          <p:cNvSpPr>
            <a:spLocks noGrp="1"/>
          </p:cNvSpPr>
          <p:nvPr>
            <p:ph type="body" sz="half" idx="2"/>
          </p:nvPr>
        </p:nvSpPr>
        <p:spPr>
          <a:xfrm>
            <a:off x="1259683" y="3086100"/>
            <a:ext cx="5898356" cy="5717382"/>
          </a:xfrm>
        </p:spPr>
        <p:txBody>
          <a:bodyPr/>
          <a:lstStyle>
            <a:lvl1pPr marL="0" indent="0">
              <a:buNone/>
              <a:defRPr sz="2400">
                <a:solidFill>
                  <a:schemeClr val="accent3"/>
                </a:solidFill>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4BA106-E438-58A0-6984-E66F3B174D79}"/>
              </a:ext>
            </a:extLst>
          </p:cNvPr>
          <p:cNvSpPr>
            <a:spLocks noGrp="1"/>
          </p:cNvSpPr>
          <p:nvPr>
            <p:ph type="dt" sz="half" idx="10"/>
          </p:nvPr>
        </p:nvSpPr>
        <p:spPr/>
        <p:txBody>
          <a:bodyPr/>
          <a:lstStyle/>
          <a:p>
            <a:fld id="{C4267B71-CF98-7740-B3B0-6ADE3451554F}" type="datetimeFigureOut">
              <a:rPr lang="en-US" smtClean="0"/>
              <a:t>4/8/25</a:t>
            </a:fld>
            <a:endParaRPr lang="en-US"/>
          </a:p>
        </p:txBody>
      </p:sp>
      <p:sp>
        <p:nvSpPr>
          <p:cNvPr id="6" name="Footer Placeholder 5">
            <a:extLst>
              <a:ext uri="{FF2B5EF4-FFF2-40B4-BE49-F238E27FC236}">
                <a16:creationId xmlns:a16="http://schemas.microsoft.com/office/drawing/2014/main" id="{102A6E2D-432C-B85D-A3EA-ECDEC53A31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509BAA-19B5-0B60-8C18-25F2EEBC1EAD}"/>
              </a:ext>
            </a:extLst>
          </p:cNvPr>
          <p:cNvSpPr>
            <a:spLocks noGrp="1"/>
          </p:cNvSpPr>
          <p:nvPr>
            <p:ph type="sldNum" sz="quarter" idx="12"/>
          </p:nvPr>
        </p:nvSpPr>
        <p:spPr/>
        <p:txBody>
          <a:bodyPr/>
          <a:lstStyle/>
          <a:p>
            <a:fld id="{F1420DC1-CF03-3143-A259-F048D6FF886F}" type="slidenum">
              <a:rPr lang="en-US" smtClean="0"/>
              <a:t>‹#›</a:t>
            </a:fld>
            <a:endParaRPr lang="en-US"/>
          </a:p>
        </p:txBody>
      </p:sp>
    </p:spTree>
    <p:extLst>
      <p:ext uri="{BB962C8B-B14F-4D97-AF65-F5344CB8AC3E}">
        <p14:creationId xmlns:p14="http://schemas.microsoft.com/office/powerpoint/2010/main" val="7043077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37C8D-F5EF-30CD-84C8-D7DBB9AADB2B}"/>
              </a:ext>
            </a:extLst>
          </p:cNvPr>
          <p:cNvSpPr>
            <a:spLocks noGrp="1"/>
          </p:cNvSpPr>
          <p:nvPr>
            <p:ph type="title"/>
          </p:nvPr>
        </p:nvSpPr>
        <p:spPr>
          <a:xfrm>
            <a:off x="1259683" y="685800"/>
            <a:ext cx="5898356" cy="2400300"/>
          </a:xfrm>
        </p:spPr>
        <p:txBody>
          <a:bodyPr anchor="b"/>
          <a:lstStyle>
            <a:lvl1pPr>
              <a:defRPr sz="4800">
                <a:solidFill>
                  <a:schemeClr val="accent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1CEFB7D6-E9A7-FD06-CE72-F898CF95F181}"/>
              </a:ext>
            </a:extLst>
          </p:cNvPr>
          <p:cNvSpPr>
            <a:spLocks noGrp="1"/>
          </p:cNvSpPr>
          <p:nvPr>
            <p:ph type="pic" idx="1" hasCustomPrompt="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Picture or chart Here</a:t>
            </a:r>
          </a:p>
        </p:txBody>
      </p:sp>
      <p:sp>
        <p:nvSpPr>
          <p:cNvPr id="4" name="Text Placeholder 3">
            <a:extLst>
              <a:ext uri="{FF2B5EF4-FFF2-40B4-BE49-F238E27FC236}">
                <a16:creationId xmlns:a16="http://schemas.microsoft.com/office/drawing/2014/main" id="{94AD39F9-241C-BF53-F378-6105FC3AF24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D5577BDE-DF60-EA5A-B54A-1F3FA4117876}"/>
              </a:ext>
            </a:extLst>
          </p:cNvPr>
          <p:cNvSpPr>
            <a:spLocks noGrp="1"/>
          </p:cNvSpPr>
          <p:nvPr>
            <p:ph type="dt" sz="half" idx="10"/>
          </p:nvPr>
        </p:nvSpPr>
        <p:spPr/>
        <p:txBody>
          <a:bodyPr/>
          <a:lstStyle/>
          <a:p>
            <a:fld id="{C4267B71-CF98-7740-B3B0-6ADE3451554F}" type="datetimeFigureOut">
              <a:rPr lang="en-US" smtClean="0"/>
              <a:t>4/8/25</a:t>
            </a:fld>
            <a:endParaRPr lang="en-US"/>
          </a:p>
        </p:txBody>
      </p:sp>
      <p:sp>
        <p:nvSpPr>
          <p:cNvPr id="6" name="Footer Placeholder 5">
            <a:extLst>
              <a:ext uri="{FF2B5EF4-FFF2-40B4-BE49-F238E27FC236}">
                <a16:creationId xmlns:a16="http://schemas.microsoft.com/office/drawing/2014/main" id="{016B1835-3AAE-7771-3C0D-802B9DFBAE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571A98-5BB9-1324-083D-69FBC9FBAAFC}"/>
              </a:ext>
            </a:extLst>
          </p:cNvPr>
          <p:cNvSpPr>
            <a:spLocks noGrp="1"/>
          </p:cNvSpPr>
          <p:nvPr>
            <p:ph type="sldNum" sz="quarter" idx="12"/>
          </p:nvPr>
        </p:nvSpPr>
        <p:spPr/>
        <p:txBody>
          <a:bodyPr/>
          <a:lstStyle/>
          <a:p>
            <a:fld id="{F1420DC1-CF03-3143-A259-F048D6FF886F}" type="slidenum">
              <a:rPr lang="en-US" smtClean="0"/>
              <a:t>‹#›</a:t>
            </a:fld>
            <a:endParaRPr lang="en-US"/>
          </a:p>
        </p:txBody>
      </p:sp>
    </p:spTree>
    <p:extLst>
      <p:ext uri="{BB962C8B-B14F-4D97-AF65-F5344CB8AC3E}">
        <p14:creationId xmlns:p14="http://schemas.microsoft.com/office/powerpoint/2010/main" val="4465579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icture with Caption_Gray">
    <p:bg>
      <p:bgPr>
        <a:gradFill flip="none" rotWithShape="1">
          <a:gsLst>
            <a:gs pos="0">
              <a:schemeClr val="accent1">
                <a:lumMod val="5000"/>
                <a:lumOff val="95000"/>
              </a:schemeClr>
            </a:gs>
            <a:gs pos="100000">
              <a:schemeClr val="accent6"/>
            </a:gs>
          </a:gsLst>
          <a:lin ang="0" scaled="1"/>
          <a:tileRect/>
        </a:gradFill>
        <a:effectLst/>
      </p:bgPr>
    </p:bg>
    <p:spTree>
      <p:nvGrpSpPr>
        <p:cNvPr id="1" name=""/>
        <p:cNvGrpSpPr/>
        <p:nvPr/>
      </p:nvGrpSpPr>
      <p:grpSpPr>
        <a:xfrm>
          <a:off x="0" y="0"/>
          <a:ext cx="0" cy="0"/>
          <a:chOff x="0" y="0"/>
          <a:chExt cx="0" cy="0"/>
        </a:xfrm>
      </p:grpSpPr>
      <p:pic>
        <p:nvPicPr>
          <p:cNvPr id="9" name="Picture 8" descr="A model of a building&#10;&#10;Description automatically generated with low confidence">
            <a:extLst>
              <a:ext uri="{FF2B5EF4-FFF2-40B4-BE49-F238E27FC236}">
                <a16:creationId xmlns:a16="http://schemas.microsoft.com/office/drawing/2014/main" id="{4978AFD6-20E4-EA63-7599-9D381E2EC44B}"/>
              </a:ext>
            </a:extLst>
          </p:cNvPr>
          <p:cNvPicPr>
            <a:picLocks noChangeAspect="1"/>
          </p:cNvPicPr>
          <p:nvPr userDrawn="1"/>
        </p:nvPicPr>
        <p:blipFill rotWithShape="1">
          <a:blip r:embed="rId2" cstate="screen">
            <a:alphaModFix amt="33000"/>
            <a:duotone>
              <a:prstClr val="black"/>
              <a:schemeClr val="tx2">
                <a:tint val="45000"/>
                <a:satMod val="400000"/>
              </a:schemeClr>
            </a:duotone>
            <a:extLst>
              <a:ext uri="{28A0092B-C50C-407E-A947-70E740481C1C}">
                <a14:useLocalDpi xmlns:a14="http://schemas.microsoft.com/office/drawing/2010/main" val="0"/>
              </a:ext>
            </a:extLst>
          </a:blip>
          <a:srcRect b="6666"/>
          <a:stretch/>
        </p:blipFill>
        <p:spPr>
          <a:xfrm>
            <a:off x="0" y="-53437"/>
            <a:ext cx="18288000" cy="9601199"/>
          </a:xfrm>
          <a:prstGeom prst="rect">
            <a:avLst/>
          </a:prstGeom>
        </p:spPr>
      </p:pic>
      <p:pic>
        <p:nvPicPr>
          <p:cNvPr id="10" name="Picture 9" descr="A picture containing night sky&#10;&#10;Description automatically generated">
            <a:extLst>
              <a:ext uri="{FF2B5EF4-FFF2-40B4-BE49-F238E27FC236}">
                <a16:creationId xmlns:a16="http://schemas.microsoft.com/office/drawing/2014/main" id="{FBAFCCCB-73AA-96EA-DA09-7BF75618E5C2}"/>
              </a:ext>
            </a:extLst>
          </p:cNvPr>
          <p:cNvPicPr>
            <a:picLocks noChangeAspect="1"/>
          </p:cNvPicPr>
          <p:nvPr userDrawn="1"/>
        </p:nvPicPr>
        <p:blipFill rotWithShape="1">
          <a:blip r:embed="rId3" cstate="screen">
            <a:alphaModFix amt="27000"/>
            <a:extLst>
              <a:ext uri="{28A0092B-C50C-407E-A947-70E740481C1C}">
                <a14:useLocalDpi xmlns:a14="http://schemas.microsoft.com/office/drawing/2010/main" val="0"/>
              </a:ext>
            </a:extLst>
          </a:blip>
          <a:srcRect l="-1" t="7812" r="2" b="13437"/>
          <a:stretch/>
        </p:blipFill>
        <p:spPr>
          <a:xfrm>
            <a:off x="0" y="-36576"/>
            <a:ext cx="18288000" cy="9601200"/>
          </a:xfrm>
          <a:prstGeom prst="rect">
            <a:avLst/>
          </a:prstGeom>
        </p:spPr>
      </p:pic>
      <p:sp>
        <p:nvSpPr>
          <p:cNvPr id="8" name="Rounded Rectangle 7">
            <a:extLst>
              <a:ext uri="{FF2B5EF4-FFF2-40B4-BE49-F238E27FC236}">
                <a16:creationId xmlns:a16="http://schemas.microsoft.com/office/drawing/2014/main" id="{30DA7EC9-9610-699F-B2EB-C541292A3BA8}"/>
              </a:ext>
            </a:extLst>
          </p:cNvPr>
          <p:cNvSpPr/>
          <p:nvPr userDrawn="1"/>
        </p:nvSpPr>
        <p:spPr>
          <a:xfrm>
            <a:off x="7582989" y="685802"/>
            <a:ext cx="9973491" cy="8464731"/>
          </a:xfrm>
          <a:prstGeom prst="roundRect">
            <a:avLst>
              <a:gd name="adj" fmla="val 797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2" name="Title 1">
            <a:extLst>
              <a:ext uri="{FF2B5EF4-FFF2-40B4-BE49-F238E27FC236}">
                <a16:creationId xmlns:a16="http://schemas.microsoft.com/office/drawing/2014/main" id="{BB537C8D-F5EF-30CD-84C8-D7DBB9AADB2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1CEFB7D6-E9A7-FD06-CE72-F898CF95F181}"/>
              </a:ext>
            </a:extLst>
          </p:cNvPr>
          <p:cNvSpPr>
            <a:spLocks noGrp="1"/>
          </p:cNvSpPr>
          <p:nvPr>
            <p:ph type="pic" idx="1"/>
          </p:nvPr>
        </p:nvSpPr>
        <p:spPr>
          <a:xfrm>
            <a:off x="8092440" y="1481138"/>
            <a:ext cx="8940642"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94AD39F9-241C-BF53-F378-6105FC3AF24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D5577BDE-DF60-EA5A-B54A-1F3FA4117876}"/>
              </a:ext>
            </a:extLst>
          </p:cNvPr>
          <p:cNvSpPr>
            <a:spLocks noGrp="1"/>
          </p:cNvSpPr>
          <p:nvPr>
            <p:ph type="dt" sz="half" idx="10"/>
          </p:nvPr>
        </p:nvSpPr>
        <p:spPr/>
        <p:txBody>
          <a:bodyPr/>
          <a:lstStyle/>
          <a:p>
            <a:fld id="{C4267B71-CF98-7740-B3B0-6ADE3451554F}" type="datetimeFigureOut">
              <a:rPr lang="en-US" smtClean="0"/>
              <a:t>4/8/25</a:t>
            </a:fld>
            <a:endParaRPr lang="en-US"/>
          </a:p>
        </p:txBody>
      </p:sp>
      <p:sp>
        <p:nvSpPr>
          <p:cNvPr id="6" name="Footer Placeholder 5">
            <a:extLst>
              <a:ext uri="{FF2B5EF4-FFF2-40B4-BE49-F238E27FC236}">
                <a16:creationId xmlns:a16="http://schemas.microsoft.com/office/drawing/2014/main" id="{016B1835-3AAE-7771-3C0D-802B9DFBAE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571A98-5BB9-1324-083D-69FBC9FBAAFC}"/>
              </a:ext>
            </a:extLst>
          </p:cNvPr>
          <p:cNvSpPr>
            <a:spLocks noGrp="1"/>
          </p:cNvSpPr>
          <p:nvPr>
            <p:ph type="sldNum" sz="quarter" idx="12"/>
          </p:nvPr>
        </p:nvSpPr>
        <p:spPr/>
        <p:txBody>
          <a:bodyPr/>
          <a:lstStyle/>
          <a:p>
            <a:fld id="{F1420DC1-CF03-3143-A259-F048D6FF886F}" type="slidenum">
              <a:rPr lang="en-US" smtClean="0"/>
              <a:t>‹#›</a:t>
            </a:fld>
            <a:endParaRPr lang="en-US"/>
          </a:p>
        </p:txBody>
      </p:sp>
    </p:spTree>
    <p:extLst>
      <p:ext uri="{BB962C8B-B14F-4D97-AF65-F5344CB8AC3E}">
        <p14:creationId xmlns:p14="http://schemas.microsoft.com/office/powerpoint/2010/main" val="394119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preserve="1">
  <p:cSld name="1_Table">
    <p:bg>
      <p:bgPr>
        <a:solidFill>
          <a:schemeClr val="bg2"/>
        </a:solidFill>
        <a:effectLst/>
      </p:bgPr>
    </p:bg>
    <p:spTree>
      <p:nvGrpSpPr>
        <p:cNvPr id="1" name="Shape 393"/>
        <p:cNvGrpSpPr/>
        <p:nvPr/>
      </p:nvGrpSpPr>
      <p:grpSpPr>
        <a:xfrm>
          <a:off x="0" y="0"/>
          <a:ext cx="0" cy="0"/>
          <a:chOff x="0" y="0"/>
          <a:chExt cx="0" cy="0"/>
        </a:xfrm>
      </p:grpSpPr>
      <p:cxnSp>
        <p:nvCxnSpPr>
          <p:cNvPr id="395" name="Google Shape;395;p15"/>
          <p:cNvCxnSpPr/>
          <p:nvPr/>
        </p:nvCxnSpPr>
        <p:spPr>
          <a:xfrm>
            <a:off x="751883" y="9423000"/>
            <a:ext cx="16795200" cy="0"/>
          </a:xfrm>
          <a:prstGeom prst="straightConnector1">
            <a:avLst/>
          </a:prstGeom>
          <a:noFill/>
          <a:ln w="9525" cap="flat" cmpd="sng">
            <a:solidFill>
              <a:schemeClr val="dk1"/>
            </a:solidFill>
            <a:prstDash val="solid"/>
            <a:round/>
            <a:headEnd type="none" w="med" len="med"/>
            <a:tailEnd type="none" w="med" len="med"/>
          </a:ln>
        </p:spPr>
      </p:cxnSp>
      <p:sp>
        <p:nvSpPr>
          <p:cNvPr id="397" name="Google Shape;397;p15"/>
          <p:cNvSpPr txBox="1">
            <a:spLocks noGrp="1"/>
          </p:cNvSpPr>
          <p:nvPr>
            <p:ph type="title"/>
          </p:nvPr>
        </p:nvSpPr>
        <p:spPr>
          <a:xfrm>
            <a:off x="739554" y="574325"/>
            <a:ext cx="8248800" cy="631500"/>
          </a:xfrm>
          <a:prstGeom prst="rect">
            <a:avLst/>
          </a:prstGeom>
        </p:spPr>
        <p:txBody>
          <a:bodyPr spcFirstLastPara="1" wrap="square" lIns="0" tIns="0" rIns="0" bIns="0" anchor="t" anchorCtr="0">
            <a:normAutofit/>
          </a:bodyPr>
          <a:lstStyle>
            <a:lvl1pPr lvl="0">
              <a:spcBef>
                <a:spcPts val="0"/>
              </a:spcBef>
              <a:spcAft>
                <a:spcPts val="0"/>
              </a:spcAft>
              <a:buSzPts val="3500"/>
              <a:buFont typeface="Bitter Light"/>
              <a:buNone/>
              <a:defRPr sz="3500">
                <a:solidFill>
                  <a:schemeClr val="bg1"/>
                </a:solidFill>
                <a:latin typeface="+mj-lt"/>
                <a:ea typeface="Bitter Light"/>
                <a:cs typeface="Bitter Light"/>
                <a:sym typeface="Bitter Light"/>
              </a:defRPr>
            </a:lvl1pPr>
            <a:lvl2pPr lvl="1">
              <a:spcBef>
                <a:spcPts val="0"/>
              </a:spcBef>
              <a:spcAft>
                <a:spcPts val="0"/>
              </a:spcAft>
              <a:buSzPts val="5700"/>
              <a:buNone/>
              <a:defRPr sz="5700"/>
            </a:lvl2pPr>
            <a:lvl3pPr lvl="2">
              <a:spcBef>
                <a:spcPts val="0"/>
              </a:spcBef>
              <a:spcAft>
                <a:spcPts val="0"/>
              </a:spcAft>
              <a:buSzPts val="5700"/>
              <a:buNone/>
              <a:defRPr sz="5700"/>
            </a:lvl3pPr>
            <a:lvl4pPr lvl="3">
              <a:spcBef>
                <a:spcPts val="0"/>
              </a:spcBef>
              <a:spcAft>
                <a:spcPts val="0"/>
              </a:spcAft>
              <a:buSzPts val="5700"/>
              <a:buNone/>
              <a:defRPr sz="5700"/>
            </a:lvl4pPr>
            <a:lvl5pPr lvl="4">
              <a:spcBef>
                <a:spcPts val="0"/>
              </a:spcBef>
              <a:spcAft>
                <a:spcPts val="0"/>
              </a:spcAft>
              <a:buSzPts val="5700"/>
              <a:buNone/>
              <a:defRPr sz="5700"/>
            </a:lvl5pPr>
            <a:lvl6pPr lvl="5">
              <a:spcBef>
                <a:spcPts val="0"/>
              </a:spcBef>
              <a:spcAft>
                <a:spcPts val="0"/>
              </a:spcAft>
              <a:buSzPts val="5700"/>
              <a:buNone/>
              <a:defRPr sz="5700"/>
            </a:lvl6pPr>
            <a:lvl7pPr lvl="6">
              <a:spcBef>
                <a:spcPts val="0"/>
              </a:spcBef>
              <a:spcAft>
                <a:spcPts val="0"/>
              </a:spcAft>
              <a:buSzPts val="5700"/>
              <a:buNone/>
              <a:defRPr sz="5700"/>
            </a:lvl7pPr>
            <a:lvl8pPr lvl="7">
              <a:spcBef>
                <a:spcPts val="0"/>
              </a:spcBef>
              <a:spcAft>
                <a:spcPts val="0"/>
              </a:spcAft>
              <a:buSzPts val="5700"/>
              <a:buNone/>
              <a:defRPr sz="5700"/>
            </a:lvl8pPr>
            <a:lvl9pPr lvl="8">
              <a:spcBef>
                <a:spcPts val="0"/>
              </a:spcBef>
              <a:spcAft>
                <a:spcPts val="0"/>
              </a:spcAft>
              <a:buSzPts val="5700"/>
              <a:buNone/>
              <a:defRPr sz="5700"/>
            </a:lvl9pPr>
          </a:lstStyle>
          <a:p>
            <a:r>
              <a:rPr lang="en-US" dirty="0"/>
              <a:t>Click to edit Master title style</a:t>
            </a:r>
            <a:endParaRPr dirty="0"/>
          </a:p>
        </p:txBody>
      </p:sp>
      <p:sp>
        <p:nvSpPr>
          <p:cNvPr id="398" name="Google Shape;398;p15"/>
          <p:cNvSpPr txBox="1">
            <a:spLocks noGrp="1"/>
          </p:cNvSpPr>
          <p:nvPr>
            <p:ph type="title" idx="2"/>
          </p:nvPr>
        </p:nvSpPr>
        <p:spPr>
          <a:xfrm>
            <a:off x="739550" y="2062275"/>
            <a:ext cx="5402700" cy="12096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3000"/>
              <a:buNone/>
              <a:defRPr sz="3000">
                <a:solidFill>
                  <a:schemeClr val="bg1"/>
                </a:solidFill>
                <a:latin typeface="+mj-lt"/>
              </a:defRPr>
            </a:lvl1pPr>
            <a:lvl2pPr lvl="1">
              <a:lnSpc>
                <a:spcPct val="95000"/>
              </a:lnSpc>
              <a:spcBef>
                <a:spcPts val="0"/>
              </a:spcBef>
              <a:spcAft>
                <a:spcPts val="0"/>
              </a:spcAft>
              <a:buSzPts val="3300"/>
              <a:buNone/>
              <a:defRPr sz="3300"/>
            </a:lvl2pPr>
            <a:lvl3pPr lvl="2">
              <a:lnSpc>
                <a:spcPct val="95000"/>
              </a:lnSpc>
              <a:spcBef>
                <a:spcPts val="0"/>
              </a:spcBef>
              <a:spcAft>
                <a:spcPts val="0"/>
              </a:spcAft>
              <a:buSzPts val="3300"/>
              <a:buNone/>
              <a:defRPr sz="3300"/>
            </a:lvl3pPr>
            <a:lvl4pPr lvl="3">
              <a:lnSpc>
                <a:spcPct val="95000"/>
              </a:lnSpc>
              <a:spcBef>
                <a:spcPts val="0"/>
              </a:spcBef>
              <a:spcAft>
                <a:spcPts val="0"/>
              </a:spcAft>
              <a:buSzPts val="3300"/>
              <a:buNone/>
              <a:defRPr sz="3300"/>
            </a:lvl4pPr>
            <a:lvl5pPr lvl="4">
              <a:lnSpc>
                <a:spcPct val="95000"/>
              </a:lnSpc>
              <a:spcBef>
                <a:spcPts val="0"/>
              </a:spcBef>
              <a:spcAft>
                <a:spcPts val="0"/>
              </a:spcAft>
              <a:buSzPts val="3300"/>
              <a:buNone/>
              <a:defRPr sz="3300"/>
            </a:lvl5pPr>
            <a:lvl6pPr lvl="5">
              <a:lnSpc>
                <a:spcPct val="95000"/>
              </a:lnSpc>
              <a:spcBef>
                <a:spcPts val="0"/>
              </a:spcBef>
              <a:spcAft>
                <a:spcPts val="0"/>
              </a:spcAft>
              <a:buSzPts val="3300"/>
              <a:buNone/>
              <a:defRPr sz="3300"/>
            </a:lvl6pPr>
            <a:lvl7pPr lvl="6">
              <a:lnSpc>
                <a:spcPct val="95000"/>
              </a:lnSpc>
              <a:spcBef>
                <a:spcPts val="0"/>
              </a:spcBef>
              <a:spcAft>
                <a:spcPts val="0"/>
              </a:spcAft>
              <a:buSzPts val="3300"/>
              <a:buNone/>
              <a:defRPr sz="3300"/>
            </a:lvl7pPr>
            <a:lvl8pPr lvl="7">
              <a:lnSpc>
                <a:spcPct val="95000"/>
              </a:lnSpc>
              <a:spcBef>
                <a:spcPts val="0"/>
              </a:spcBef>
              <a:spcAft>
                <a:spcPts val="0"/>
              </a:spcAft>
              <a:buSzPts val="3300"/>
              <a:buNone/>
              <a:defRPr sz="3300"/>
            </a:lvl8pPr>
            <a:lvl9pPr lvl="8">
              <a:lnSpc>
                <a:spcPct val="95000"/>
              </a:lnSpc>
              <a:spcBef>
                <a:spcPts val="0"/>
              </a:spcBef>
              <a:spcAft>
                <a:spcPts val="0"/>
              </a:spcAft>
              <a:buSzPts val="3300"/>
              <a:buNone/>
              <a:defRPr sz="3300"/>
            </a:lvl9pPr>
          </a:lstStyle>
          <a:p>
            <a:r>
              <a:rPr lang="en-US"/>
              <a:t>Click to edit Master title style</a:t>
            </a:r>
            <a:endParaRPr/>
          </a:p>
        </p:txBody>
      </p:sp>
      <p:sp>
        <p:nvSpPr>
          <p:cNvPr id="399" name="Google Shape;399;p15"/>
          <p:cNvSpPr txBox="1">
            <a:spLocks noGrp="1"/>
          </p:cNvSpPr>
          <p:nvPr>
            <p:ph type="subTitle" idx="1"/>
          </p:nvPr>
        </p:nvSpPr>
        <p:spPr>
          <a:xfrm>
            <a:off x="2744150" y="9690969"/>
            <a:ext cx="6256500" cy="2145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300"/>
              <a:buFont typeface="Noto Sans"/>
              <a:buNone/>
              <a:defRPr sz="1300">
                <a:solidFill>
                  <a:schemeClr val="bg1"/>
                </a:solidFill>
                <a:latin typeface="+mn-lt"/>
                <a:ea typeface="Noto Sans Medium"/>
                <a:cs typeface="Noto Sans Medium"/>
                <a:sym typeface="Noto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subtitle style</a:t>
            </a:r>
            <a:endParaRPr/>
          </a:p>
        </p:txBody>
      </p:sp>
      <p:cxnSp>
        <p:nvCxnSpPr>
          <p:cNvPr id="415" name="Google Shape;415;p15"/>
          <p:cNvCxnSpPr/>
          <p:nvPr/>
        </p:nvCxnSpPr>
        <p:spPr>
          <a:xfrm>
            <a:off x="751883" y="1541054"/>
            <a:ext cx="16784400" cy="0"/>
          </a:xfrm>
          <a:prstGeom prst="straightConnector1">
            <a:avLst/>
          </a:prstGeom>
          <a:noFill/>
          <a:ln w="76200" cap="flat" cmpd="sng">
            <a:solidFill>
              <a:schemeClr val="accent2"/>
            </a:solidFill>
            <a:prstDash val="solid"/>
            <a:round/>
            <a:headEnd type="none" w="med" len="med"/>
            <a:tailEnd type="none" w="med" len="med"/>
          </a:ln>
        </p:spPr>
      </p:cxnSp>
      <p:sp>
        <p:nvSpPr>
          <p:cNvPr id="416" name="Google Shape;416;p15"/>
          <p:cNvSpPr txBox="1">
            <a:spLocks noGrp="1"/>
          </p:cNvSpPr>
          <p:nvPr>
            <p:ph type="subTitle" idx="3"/>
          </p:nvPr>
        </p:nvSpPr>
        <p:spPr>
          <a:xfrm>
            <a:off x="751900" y="3471624"/>
            <a:ext cx="3979800" cy="5058300"/>
          </a:xfrm>
          <a:prstGeom prst="rect">
            <a:avLst/>
          </a:prstGeom>
        </p:spPr>
        <p:txBody>
          <a:bodyPr spcFirstLastPara="1" wrap="square" lIns="0" tIns="0" rIns="0" bIns="0" anchor="t" anchorCtr="0">
            <a:noAutofit/>
          </a:bodyPr>
          <a:lstStyle>
            <a:lvl1pPr marL="7938" lvl="0" indent="-7938">
              <a:lnSpc>
                <a:spcPct val="110000"/>
              </a:lnSpc>
              <a:spcBef>
                <a:spcPts val="0"/>
              </a:spcBef>
              <a:spcAft>
                <a:spcPts val="0"/>
              </a:spcAft>
              <a:buClr>
                <a:schemeClr val="dk1"/>
              </a:buClr>
              <a:buSzPts val="1800"/>
              <a:buFont typeface="Noto Sans"/>
              <a:buNone/>
              <a:tabLst/>
              <a:defRPr sz="1800">
                <a:solidFill>
                  <a:schemeClr val="bg1"/>
                </a:solidFill>
                <a:latin typeface="+mn-lt"/>
                <a:ea typeface="Noto Sans Medium"/>
                <a:cs typeface="Noto Sans Medium"/>
                <a:sym typeface="Noto Sans"/>
              </a:defRPr>
            </a:lvl1pPr>
            <a:lvl2pPr lvl="1">
              <a:lnSpc>
                <a:spcPct val="110000"/>
              </a:lnSpc>
              <a:spcBef>
                <a:spcPts val="300"/>
              </a:spcBef>
              <a:spcAft>
                <a:spcPts val="0"/>
              </a:spcAft>
              <a:buClr>
                <a:schemeClr val="dk1"/>
              </a:buClr>
              <a:buSzPts val="1000"/>
              <a:buFont typeface="Noto Sans"/>
              <a:buNone/>
              <a:defRPr sz="1000">
                <a:solidFill>
                  <a:schemeClr val="dk1"/>
                </a:solidFill>
                <a:latin typeface="Noto Sans Medium"/>
                <a:ea typeface="Noto Sans Medium"/>
                <a:cs typeface="Noto Sans Medium"/>
                <a:sym typeface="Noto Sans"/>
              </a:defRPr>
            </a:lvl2pPr>
            <a:lvl3pPr lvl="2">
              <a:lnSpc>
                <a:spcPct val="110000"/>
              </a:lnSpc>
              <a:spcBef>
                <a:spcPts val="300"/>
              </a:spcBef>
              <a:spcAft>
                <a:spcPts val="0"/>
              </a:spcAft>
              <a:buClr>
                <a:schemeClr val="dk1"/>
              </a:buClr>
              <a:buSzPts val="1000"/>
              <a:buFont typeface="Noto Sans"/>
              <a:buNone/>
              <a:defRPr sz="1000">
                <a:solidFill>
                  <a:schemeClr val="dk1"/>
                </a:solidFill>
                <a:latin typeface="Noto Sans Medium"/>
                <a:ea typeface="Noto Sans Medium"/>
                <a:cs typeface="Noto Sans Medium"/>
                <a:sym typeface="Noto Sans"/>
              </a:defRPr>
            </a:lvl3pPr>
            <a:lvl4pPr lvl="3">
              <a:lnSpc>
                <a:spcPct val="110000"/>
              </a:lnSpc>
              <a:spcBef>
                <a:spcPts val="300"/>
              </a:spcBef>
              <a:spcAft>
                <a:spcPts val="0"/>
              </a:spcAft>
              <a:buClr>
                <a:schemeClr val="dk1"/>
              </a:buClr>
              <a:buSzPts val="1000"/>
              <a:buFont typeface="Noto Sans"/>
              <a:buNone/>
              <a:defRPr sz="1000">
                <a:solidFill>
                  <a:schemeClr val="dk1"/>
                </a:solidFill>
                <a:latin typeface="Noto Sans Medium"/>
                <a:ea typeface="Noto Sans Medium"/>
                <a:cs typeface="Noto Sans Medium"/>
                <a:sym typeface="Noto Sans"/>
              </a:defRPr>
            </a:lvl4pPr>
            <a:lvl5pPr lvl="4">
              <a:lnSpc>
                <a:spcPct val="110000"/>
              </a:lnSpc>
              <a:spcBef>
                <a:spcPts val="300"/>
              </a:spcBef>
              <a:spcAft>
                <a:spcPts val="0"/>
              </a:spcAft>
              <a:buClr>
                <a:schemeClr val="dk1"/>
              </a:buClr>
              <a:buSzPts val="1000"/>
              <a:buFont typeface="Noto Sans"/>
              <a:buNone/>
              <a:defRPr sz="1000">
                <a:solidFill>
                  <a:schemeClr val="dk1"/>
                </a:solidFill>
                <a:latin typeface="Noto Sans Medium"/>
                <a:ea typeface="Noto Sans Medium"/>
                <a:cs typeface="Noto Sans Medium"/>
                <a:sym typeface="Noto Sans"/>
              </a:defRPr>
            </a:lvl5pPr>
            <a:lvl6pPr lvl="5">
              <a:lnSpc>
                <a:spcPct val="110000"/>
              </a:lnSpc>
              <a:spcBef>
                <a:spcPts val="300"/>
              </a:spcBef>
              <a:spcAft>
                <a:spcPts val="0"/>
              </a:spcAft>
              <a:buClr>
                <a:schemeClr val="dk1"/>
              </a:buClr>
              <a:buSzPts val="1000"/>
              <a:buFont typeface="Noto Sans"/>
              <a:buNone/>
              <a:defRPr sz="1000">
                <a:solidFill>
                  <a:schemeClr val="dk1"/>
                </a:solidFill>
                <a:latin typeface="Noto Sans Medium"/>
                <a:ea typeface="Noto Sans Medium"/>
                <a:cs typeface="Noto Sans Medium"/>
                <a:sym typeface="Noto Sans"/>
              </a:defRPr>
            </a:lvl6pPr>
            <a:lvl7pPr lvl="6">
              <a:lnSpc>
                <a:spcPct val="110000"/>
              </a:lnSpc>
              <a:spcBef>
                <a:spcPts val="300"/>
              </a:spcBef>
              <a:spcAft>
                <a:spcPts val="0"/>
              </a:spcAft>
              <a:buClr>
                <a:schemeClr val="dk1"/>
              </a:buClr>
              <a:buSzPts val="1000"/>
              <a:buFont typeface="Noto Sans"/>
              <a:buNone/>
              <a:defRPr sz="1000">
                <a:solidFill>
                  <a:schemeClr val="dk1"/>
                </a:solidFill>
                <a:latin typeface="Noto Sans Medium"/>
                <a:ea typeface="Noto Sans Medium"/>
                <a:cs typeface="Noto Sans Medium"/>
                <a:sym typeface="Noto Sans"/>
              </a:defRPr>
            </a:lvl7pPr>
            <a:lvl8pPr lvl="7">
              <a:lnSpc>
                <a:spcPct val="110000"/>
              </a:lnSpc>
              <a:spcBef>
                <a:spcPts val="300"/>
              </a:spcBef>
              <a:spcAft>
                <a:spcPts val="0"/>
              </a:spcAft>
              <a:buClr>
                <a:schemeClr val="dk1"/>
              </a:buClr>
              <a:buSzPts val="1000"/>
              <a:buFont typeface="Noto Sans"/>
              <a:buNone/>
              <a:defRPr sz="1000">
                <a:solidFill>
                  <a:schemeClr val="dk1"/>
                </a:solidFill>
                <a:latin typeface="Noto Sans Medium"/>
                <a:ea typeface="Noto Sans Medium"/>
                <a:cs typeface="Noto Sans Medium"/>
                <a:sym typeface="Noto Sans"/>
              </a:defRPr>
            </a:lvl8pPr>
            <a:lvl9pPr lvl="8">
              <a:lnSpc>
                <a:spcPct val="110000"/>
              </a:lnSpc>
              <a:spcBef>
                <a:spcPts val="300"/>
              </a:spcBef>
              <a:spcAft>
                <a:spcPts val="300"/>
              </a:spcAft>
              <a:buClr>
                <a:schemeClr val="dk1"/>
              </a:buClr>
              <a:buSzPts val="1000"/>
              <a:buFont typeface="Noto Sans"/>
              <a:buNone/>
              <a:defRPr sz="1000">
                <a:solidFill>
                  <a:schemeClr val="dk1"/>
                </a:solidFill>
                <a:latin typeface="Noto Sans Medium"/>
                <a:ea typeface="Noto Sans Medium"/>
                <a:cs typeface="Noto Sans Medium"/>
                <a:sym typeface="Noto Sans"/>
              </a:defRPr>
            </a:lvl9pPr>
          </a:lstStyle>
          <a:p>
            <a:r>
              <a:rPr lang="en-US"/>
              <a:t>Click to edit Master subtitle style</a:t>
            </a:r>
            <a:endParaRPr dirty="0"/>
          </a:p>
        </p:txBody>
      </p:sp>
      <p:cxnSp>
        <p:nvCxnSpPr>
          <p:cNvPr id="2" name="Google Shape;469;p17">
            <a:extLst>
              <a:ext uri="{FF2B5EF4-FFF2-40B4-BE49-F238E27FC236}">
                <a16:creationId xmlns:a16="http://schemas.microsoft.com/office/drawing/2014/main" id="{F5EC4169-478E-8AB8-D2A5-1BD011BFC0FF}"/>
              </a:ext>
            </a:extLst>
          </p:cNvPr>
          <p:cNvCxnSpPr/>
          <p:nvPr userDrawn="1"/>
        </p:nvCxnSpPr>
        <p:spPr>
          <a:xfrm>
            <a:off x="751883" y="9423000"/>
            <a:ext cx="16791900" cy="0"/>
          </a:xfrm>
          <a:prstGeom prst="straightConnector1">
            <a:avLst/>
          </a:prstGeom>
          <a:noFill/>
          <a:ln w="9525" cap="flat" cmpd="sng">
            <a:solidFill>
              <a:schemeClr val="lt1"/>
            </a:solidFill>
            <a:prstDash val="solid"/>
            <a:round/>
            <a:headEnd type="none" w="med" len="med"/>
            <a:tailEnd type="none" w="med" len="med"/>
          </a:ln>
        </p:spPr>
      </p:cxnSp>
      <p:grpSp>
        <p:nvGrpSpPr>
          <p:cNvPr id="3" name="Group 2">
            <a:extLst>
              <a:ext uri="{FF2B5EF4-FFF2-40B4-BE49-F238E27FC236}">
                <a16:creationId xmlns:a16="http://schemas.microsoft.com/office/drawing/2014/main" id="{A1B4BC20-8D55-FD3E-1D08-4D90F4C66F12}"/>
              </a:ext>
            </a:extLst>
          </p:cNvPr>
          <p:cNvGrpSpPr/>
          <p:nvPr userDrawn="1"/>
        </p:nvGrpSpPr>
        <p:grpSpPr>
          <a:xfrm>
            <a:off x="754116" y="9631886"/>
            <a:ext cx="1442273" cy="334603"/>
            <a:chOff x="1150478" y="8705235"/>
            <a:chExt cx="2677178" cy="621097"/>
          </a:xfrm>
          <a:solidFill>
            <a:schemeClr val="bg1"/>
          </a:solidFill>
        </p:grpSpPr>
        <p:grpSp>
          <p:nvGrpSpPr>
            <p:cNvPr id="4" name="Picture 3">
              <a:extLst>
                <a:ext uri="{FF2B5EF4-FFF2-40B4-BE49-F238E27FC236}">
                  <a16:creationId xmlns:a16="http://schemas.microsoft.com/office/drawing/2014/main" id="{B6474E83-9D2B-6149-11C8-D6166EDA512E}"/>
                </a:ext>
              </a:extLst>
            </p:cNvPr>
            <p:cNvGrpSpPr/>
            <p:nvPr/>
          </p:nvGrpSpPr>
          <p:grpSpPr>
            <a:xfrm>
              <a:off x="1150478" y="8705235"/>
              <a:ext cx="522142" cy="621097"/>
              <a:chOff x="1150478" y="8705235"/>
              <a:chExt cx="522142" cy="621097"/>
            </a:xfrm>
            <a:grpFill/>
          </p:grpSpPr>
          <p:sp>
            <p:nvSpPr>
              <p:cNvPr id="17" name="Freeform 16">
                <a:extLst>
                  <a:ext uri="{FF2B5EF4-FFF2-40B4-BE49-F238E27FC236}">
                    <a16:creationId xmlns:a16="http://schemas.microsoft.com/office/drawing/2014/main" id="{54D16807-07A6-4B7E-90F6-4D986086FFD1}"/>
                  </a:ext>
                </a:extLst>
              </p:cNvPr>
              <p:cNvSpPr/>
              <p:nvPr/>
            </p:nvSpPr>
            <p:spPr>
              <a:xfrm>
                <a:off x="1150478" y="8705235"/>
                <a:ext cx="522142" cy="406957"/>
              </a:xfrm>
              <a:custGeom>
                <a:avLst/>
                <a:gdLst>
                  <a:gd name="connsiteX0" fmla="*/ 261118 w 522142"/>
                  <a:gd name="connsiteY0" fmla="*/ 117432 h 406957"/>
                  <a:gd name="connsiteX1" fmla="*/ 0 w 522142"/>
                  <a:gd name="connsiteY1" fmla="*/ 0 h 406957"/>
                  <a:gd name="connsiteX2" fmla="*/ 0 w 522142"/>
                  <a:gd name="connsiteY2" fmla="*/ 289617 h 406957"/>
                  <a:gd name="connsiteX3" fmla="*/ 261118 w 522142"/>
                  <a:gd name="connsiteY3" fmla="*/ 406957 h 406957"/>
                  <a:gd name="connsiteX4" fmla="*/ 522143 w 522142"/>
                  <a:gd name="connsiteY4" fmla="*/ 289617 h 406957"/>
                  <a:gd name="connsiteX5" fmla="*/ 522143 w 522142"/>
                  <a:gd name="connsiteY5" fmla="*/ 0 h 406957"/>
                  <a:gd name="connsiteX6" fmla="*/ 261118 w 522142"/>
                  <a:gd name="connsiteY6" fmla="*/ 117432 h 40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142" h="406957">
                    <a:moveTo>
                      <a:pt x="261118" y="117432"/>
                    </a:moveTo>
                    <a:lnTo>
                      <a:pt x="0" y="0"/>
                    </a:lnTo>
                    <a:lnTo>
                      <a:pt x="0" y="289617"/>
                    </a:lnTo>
                    <a:lnTo>
                      <a:pt x="261118" y="406957"/>
                    </a:lnTo>
                    <a:lnTo>
                      <a:pt x="522143" y="289617"/>
                    </a:lnTo>
                    <a:lnTo>
                      <a:pt x="522143" y="0"/>
                    </a:lnTo>
                    <a:lnTo>
                      <a:pt x="261118" y="117432"/>
                    </a:lnTo>
                    <a:close/>
                  </a:path>
                </a:pathLst>
              </a:custGeom>
              <a:grpFill/>
              <a:ln w="9267"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B12B42B-4542-A68B-B201-31AB8855AC07}"/>
                  </a:ext>
                </a:extLst>
              </p:cNvPr>
              <p:cNvSpPr/>
              <p:nvPr/>
            </p:nvSpPr>
            <p:spPr>
              <a:xfrm>
                <a:off x="1150478" y="9120580"/>
                <a:ext cx="522142" cy="189790"/>
              </a:xfrm>
              <a:custGeom>
                <a:avLst/>
                <a:gdLst>
                  <a:gd name="connsiteX0" fmla="*/ 261118 w 522142"/>
                  <a:gd name="connsiteY0" fmla="*/ 44890 h 189790"/>
                  <a:gd name="connsiteX1" fmla="*/ 161095 w 522142"/>
                  <a:gd name="connsiteY1" fmla="*/ 0 h 189790"/>
                  <a:gd name="connsiteX2" fmla="*/ 0 w 522142"/>
                  <a:gd name="connsiteY2" fmla="*/ 72450 h 189790"/>
                  <a:gd name="connsiteX3" fmla="*/ 261118 w 522142"/>
                  <a:gd name="connsiteY3" fmla="*/ 189791 h 189790"/>
                  <a:gd name="connsiteX4" fmla="*/ 522143 w 522142"/>
                  <a:gd name="connsiteY4" fmla="*/ 72450 h 189790"/>
                  <a:gd name="connsiteX5" fmla="*/ 361047 w 522142"/>
                  <a:gd name="connsiteY5" fmla="*/ 0 h 189790"/>
                  <a:gd name="connsiteX6" fmla="*/ 261118 w 522142"/>
                  <a:gd name="connsiteY6" fmla="*/ 44890 h 18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142" h="189790">
                    <a:moveTo>
                      <a:pt x="261118" y="44890"/>
                    </a:moveTo>
                    <a:lnTo>
                      <a:pt x="161095" y="0"/>
                    </a:lnTo>
                    <a:lnTo>
                      <a:pt x="0" y="72450"/>
                    </a:lnTo>
                    <a:lnTo>
                      <a:pt x="261118" y="189791"/>
                    </a:lnTo>
                    <a:lnTo>
                      <a:pt x="522143" y="72450"/>
                    </a:lnTo>
                    <a:lnTo>
                      <a:pt x="361047" y="0"/>
                    </a:lnTo>
                    <a:lnTo>
                      <a:pt x="261118" y="44890"/>
                    </a:lnTo>
                    <a:close/>
                  </a:path>
                </a:pathLst>
              </a:custGeom>
              <a:grpFill/>
              <a:ln w="9267" cap="flat">
                <a:noFill/>
                <a:prstDash val="solid"/>
                <a:miter/>
              </a:ln>
            </p:spPr>
            <p:txBody>
              <a:bodyPr rtlCol="0" anchor="ctr"/>
              <a:lstStyle/>
              <a:p>
                <a:endParaRPr lang="en-US"/>
              </a:p>
            </p:txBody>
          </p:sp>
        </p:grpSp>
        <p:grpSp>
          <p:nvGrpSpPr>
            <p:cNvPr id="5" name="Picture 3">
              <a:extLst>
                <a:ext uri="{FF2B5EF4-FFF2-40B4-BE49-F238E27FC236}">
                  <a16:creationId xmlns:a16="http://schemas.microsoft.com/office/drawing/2014/main" id="{C0082C95-FC81-EE2D-3994-AE4C3A4EDF4E}"/>
                </a:ext>
              </a:extLst>
            </p:cNvPr>
            <p:cNvGrpSpPr/>
            <p:nvPr/>
          </p:nvGrpSpPr>
          <p:grpSpPr>
            <a:xfrm>
              <a:off x="1867181" y="8779436"/>
              <a:ext cx="1960475" cy="367454"/>
              <a:chOff x="1867181" y="8779436"/>
              <a:chExt cx="1960475" cy="367454"/>
            </a:xfrm>
            <a:grpFill/>
          </p:grpSpPr>
          <p:sp>
            <p:nvSpPr>
              <p:cNvPr id="6" name="Freeform 5">
                <a:extLst>
                  <a:ext uri="{FF2B5EF4-FFF2-40B4-BE49-F238E27FC236}">
                    <a16:creationId xmlns:a16="http://schemas.microsoft.com/office/drawing/2014/main" id="{70072CFE-01DF-3E6C-E8AA-7A14B4B23ED3}"/>
                  </a:ext>
                </a:extLst>
              </p:cNvPr>
              <p:cNvSpPr/>
              <p:nvPr/>
            </p:nvSpPr>
            <p:spPr>
              <a:xfrm>
                <a:off x="2865824" y="8893735"/>
                <a:ext cx="137112" cy="236247"/>
              </a:xfrm>
              <a:custGeom>
                <a:avLst/>
                <a:gdLst>
                  <a:gd name="connsiteX0" fmla="*/ 119450 w 137112"/>
                  <a:gd name="connsiteY0" fmla="*/ 0 h 236247"/>
                  <a:gd name="connsiteX1" fmla="*/ 82732 w 137112"/>
                  <a:gd name="connsiteY1" fmla="*/ 10877 h 236247"/>
                  <a:gd name="connsiteX2" fmla="*/ 57076 w 137112"/>
                  <a:gd name="connsiteY2" fmla="*/ 43507 h 236247"/>
                  <a:gd name="connsiteX3" fmla="*/ 56704 w 137112"/>
                  <a:gd name="connsiteY3" fmla="*/ 44798 h 236247"/>
                  <a:gd name="connsiteX4" fmla="*/ 55496 w 137112"/>
                  <a:gd name="connsiteY4" fmla="*/ 44798 h 236247"/>
                  <a:gd name="connsiteX5" fmla="*/ 55496 w 137112"/>
                  <a:gd name="connsiteY5" fmla="*/ 4793 h 236247"/>
                  <a:gd name="connsiteX6" fmla="*/ 0 w 137112"/>
                  <a:gd name="connsiteY6" fmla="*/ 4793 h 236247"/>
                  <a:gd name="connsiteX7" fmla="*/ 0 w 137112"/>
                  <a:gd name="connsiteY7" fmla="*/ 236247 h 236247"/>
                  <a:gd name="connsiteX8" fmla="*/ 61724 w 137112"/>
                  <a:gd name="connsiteY8" fmla="*/ 236247 h 236247"/>
                  <a:gd name="connsiteX9" fmla="*/ 61724 w 137112"/>
                  <a:gd name="connsiteY9" fmla="*/ 97522 h 236247"/>
                  <a:gd name="connsiteX10" fmla="*/ 82639 w 137112"/>
                  <a:gd name="connsiteY10" fmla="*/ 66551 h 236247"/>
                  <a:gd name="connsiteX11" fmla="*/ 115918 w 137112"/>
                  <a:gd name="connsiteY11" fmla="*/ 57334 h 236247"/>
                  <a:gd name="connsiteX12" fmla="*/ 137112 w 137112"/>
                  <a:gd name="connsiteY12" fmla="*/ 59730 h 236247"/>
                  <a:gd name="connsiteX13" fmla="*/ 137112 w 137112"/>
                  <a:gd name="connsiteY13" fmla="*/ 2212 h 236247"/>
                  <a:gd name="connsiteX14" fmla="*/ 130977 w 137112"/>
                  <a:gd name="connsiteY14" fmla="*/ 737 h 236247"/>
                  <a:gd name="connsiteX15" fmla="*/ 119357 w 137112"/>
                  <a:gd name="connsiteY15" fmla="*/ 0 h 23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12" h="236247">
                    <a:moveTo>
                      <a:pt x="119450" y="0"/>
                    </a:moveTo>
                    <a:cubicBezTo>
                      <a:pt x="104949" y="0"/>
                      <a:pt x="92493" y="3687"/>
                      <a:pt x="82732" y="10877"/>
                    </a:cubicBezTo>
                    <a:cubicBezTo>
                      <a:pt x="72879" y="18159"/>
                      <a:pt x="61259" y="29220"/>
                      <a:pt x="57076" y="43507"/>
                    </a:cubicBezTo>
                    <a:lnTo>
                      <a:pt x="56704" y="44798"/>
                    </a:lnTo>
                    <a:lnTo>
                      <a:pt x="55496" y="44798"/>
                    </a:lnTo>
                    <a:lnTo>
                      <a:pt x="55496" y="4793"/>
                    </a:lnTo>
                    <a:lnTo>
                      <a:pt x="0" y="4793"/>
                    </a:lnTo>
                    <a:lnTo>
                      <a:pt x="0" y="236247"/>
                    </a:lnTo>
                    <a:lnTo>
                      <a:pt x="61724" y="236247"/>
                    </a:lnTo>
                    <a:lnTo>
                      <a:pt x="61724" y="97522"/>
                    </a:lnTo>
                    <a:cubicBezTo>
                      <a:pt x="65163" y="83788"/>
                      <a:pt x="72228" y="73464"/>
                      <a:pt x="82639" y="66551"/>
                    </a:cubicBezTo>
                    <a:cubicBezTo>
                      <a:pt x="91656" y="60560"/>
                      <a:pt x="103183" y="57334"/>
                      <a:pt x="115918" y="57334"/>
                    </a:cubicBezTo>
                    <a:cubicBezTo>
                      <a:pt x="123633" y="57334"/>
                      <a:pt x="130512" y="58071"/>
                      <a:pt x="137112" y="59730"/>
                    </a:cubicBezTo>
                    <a:lnTo>
                      <a:pt x="137112" y="2212"/>
                    </a:lnTo>
                    <a:cubicBezTo>
                      <a:pt x="135532" y="1567"/>
                      <a:pt x="133487" y="1106"/>
                      <a:pt x="130977" y="737"/>
                    </a:cubicBezTo>
                    <a:cubicBezTo>
                      <a:pt x="127724" y="277"/>
                      <a:pt x="123541" y="0"/>
                      <a:pt x="119357" y="0"/>
                    </a:cubicBezTo>
                    <a:close/>
                  </a:path>
                </a:pathLst>
              </a:custGeom>
              <a:grpFill/>
              <a:ln w="9267"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24416248-54DE-AAA3-18D1-A7F4D38731B5}"/>
                  </a:ext>
                </a:extLst>
              </p:cNvPr>
              <p:cNvSpPr/>
              <p:nvPr/>
            </p:nvSpPr>
            <p:spPr>
              <a:xfrm>
                <a:off x="3473302" y="8893735"/>
                <a:ext cx="137112" cy="236247"/>
              </a:xfrm>
              <a:custGeom>
                <a:avLst/>
                <a:gdLst>
                  <a:gd name="connsiteX0" fmla="*/ 119450 w 137112"/>
                  <a:gd name="connsiteY0" fmla="*/ 0 h 236247"/>
                  <a:gd name="connsiteX1" fmla="*/ 82732 w 137112"/>
                  <a:gd name="connsiteY1" fmla="*/ 10877 h 236247"/>
                  <a:gd name="connsiteX2" fmla="*/ 57076 w 137112"/>
                  <a:gd name="connsiteY2" fmla="*/ 43507 h 236247"/>
                  <a:gd name="connsiteX3" fmla="*/ 56704 w 137112"/>
                  <a:gd name="connsiteY3" fmla="*/ 44798 h 236247"/>
                  <a:gd name="connsiteX4" fmla="*/ 55496 w 137112"/>
                  <a:gd name="connsiteY4" fmla="*/ 44798 h 236247"/>
                  <a:gd name="connsiteX5" fmla="*/ 55496 w 137112"/>
                  <a:gd name="connsiteY5" fmla="*/ 4793 h 236247"/>
                  <a:gd name="connsiteX6" fmla="*/ 0 w 137112"/>
                  <a:gd name="connsiteY6" fmla="*/ 4793 h 236247"/>
                  <a:gd name="connsiteX7" fmla="*/ 0 w 137112"/>
                  <a:gd name="connsiteY7" fmla="*/ 236247 h 236247"/>
                  <a:gd name="connsiteX8" fmla="*/ 61724 w 137112"/>
                  <a:gd name="connsiteY8" fmla="*/ 236247 h 236247"/>
                  <a:gd name="connsiteX9" fmla="*/ 61724 w 137112"/>
                  <a:gd name="connsiteY9" fmla="*/ 97522 h 236247"/>
                  <a:gd name="connsiteX10" fmla="*/ 82639 w 137112"/>
                  <a:gd name="connsiteY10" fmla="*/ 66551 h 236247"/>
                  <a:gd name="connsiteX11" fmla="*/ 115918 w 137112"/>
                  <a:gd name="connsiteY11" fmla="*/ 57334 h 236247"/>
                  <a:gd name="connsiteX12" fmla="*/ 137113 w 137112"/>
                  <a:gd name="connsiteY12" fmla="*/ 59730 h 236247"/>
                  <a:gd name="connsiteX13" fmla="*/ 137113 w 137112"/>
                  <a:gd name="connsiteY13" fmla="*/ 2212 h 236247"/>
                  <a:gd name="connsiteX14" fmla="*/ 130977 w 137112"/>
                  <a:gd name="connsiteY14" fmla="*/ 737 h 236247"/>
                  <a:gd name="connsiteX15" fmla="*/ 119358 w 137112"/>
                  <a:gd name="connsiteY15" fmla="*/ 0 h 23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12" h="236247">
                    <a:moveTo>
                      <a:pt x="119450" y="0"/>
                    </a:moveTo>
                    <a:cubicBezTo>
                      <a:pt x="104949" y="0"/>
                      <a:pt x="92493" y="3687"/>
                      <a:pt x="82732" y="10877"/>
                    </a:cubicBezTo>
                    <a:cubicBezTo>
                      <a:pt x="72879" y="18159"/>
                      <a:pt x="61259" y="29220"/>
                      <a:pt x="57076" y="43507"/>
                    </a:cubicBezTo>
                    <a:lnTo>
                      <a:pt x="56704" y="44798"/>
                    </a:lnTo>
                    <a:lnTo>
                      <a:pt x="55496" y="44798"/>
                    </a:lnTo>
                    <a:lnTo>
                      <a:pt x="55496" y="4793"/>
                    </a:lnTo>
                    <a:lnTo>
                      <a:pt x="0" y="4793"/>
                    </a:lnTo>
                    <a:lnTo>
                      <a:pt x="0" y="236247"/>
                    </a:lnTo>
                    <a:lnTo>
                      <a:pt x="61724" y="236247"/>
                    </a:lnTo>
                    <a:lnTo>
                      <a:pt x="61724" y="97522"/>
                    </a:lnTo>
                    <a:cubicBezTo>
                      <a:pt x="65163" y="83788"/>
                      <a:pt x="72228" y="73464"/>
                      <a:pt x="82639" y="66551"/>
                    </a:cubicBezTo>
                    <a:cubicBezTo>
                      <a:pt x="91656" y="60560"/>
                      <a:pt x="103183" y="57334"/>
                      <a:pt x="115918" y="57334"/>
                    </a:cubicBezTo>
                    <a:cubicBezTo>
                      <a:pt x="123634" y="57334"/>
                      <a:pt x="130512" y="58071"/>
                      <a:pt x="137113" y="59730"/>
                    </a:cubicBezTo>
                    <a:lnTo>
                      <a:pt x="137113" y="2212"/>
                    </a:lnTo>
                    <a:cubicBezTo>
                      <a:pt x="135532" y="1567"/>
                      <a:pt x="133487" y="1106"/>
                      <a:pt x="130977" y="737"/>
                    </a:cubicBezTo>
                    <a:cubicBezTo>
                      <a:pt x="127724" y="277"/>
                      <a:pt x="123541" y="0"/>
                      <a:pt x="119358" y="0"/>
                    </a:cubicBezTo>
                    <a:close/>
                  </a:path>
                </a:pathLst>
              </a:custGeom>
              <a:grpFill/>
              <a:ln w="9267"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C3280118-C5AF-FEDF-D126-A2C787DCCAE7}"/>
                  </a:ext>
                </a:extLst>
              </p:cNvPr>
              <p:cNvSpPr/>
              <p:nvPr/>
            </p:nvSpPr>
            <p:spPr>
              <a:xfrm>
                <a:off x="1867181" y="8791512"/>
                <a:ext cx="232022" cy="345936"/>
              </a:xfrm>
              <a:custGeom>
                <a:avLst/>
                <a:gdLst>
                  <a:gd name="connsiteX0" fmla="*/ 215940 w 232022"/>
                  <a:gd name="connsiteY0" fmla="*/ 186841 h 345936"/>
                  <a:gd name="connsiteX1" fmla="*/ 167881 w 232022"/>
                  <a:gd name="connsiteY1" fmla="*/ 152183 h 345936"/>
                  <a:gd name="connsiteX2" fmla="*/ 107087 w 232022"/>
                  <a:gd name="connsiteY2" fmla="*/ 128586 h 345936"/>
                  <a:gd name="connsiteX3" fmla="*/ 82546 w 232022"/>
                  <a:gd name="connsiteY3" fmla="*/ 113192 h 345936"/>
                  <a:gd name="connsiteX4" fmla="*/ 74924 w 232022"/>
                  <a:gd name="connsiteY4" fmla="*/ 91900 h 345936"/>
                  <a:gd name="connsiteX5" fmla="*/ 87659 w 232022"/>
                  <a:gd name="connsiteY5" fmla="*/ 65998 h 345936"/>
                  <a:gd name="connsiteX6" fmla="*/ 121867 w 232022"/>
                  <a:gd name="connsiteY6" fmla="*/ 56873 h 345936"/>
                  <a:gd name="connsiteX7" fmla="*/ 217893 w 232022"/>
                  <a:gd name="connsiteY7" fmla="*/ 95771 h 345936"/>
                  <a:gd name="connsiteX8" fmla="*/ 217893 w 232022"/>
                  <a:gd name="connsiteY8" fmla="*/ 31616 h 345936"/>
                  <a:gd name="connsiteX9" fmla="*/ 119915 w 232022"/>
                  <a:gd name="connsiteY9" fmla="*/ 0 h 345936"/>
                  <a:gd name="connsiteX10" fmla="*/ 38020 w 232022"/>
                  <a:gd name="connsiteY10" fmla="*/ 27008 h 345936"/>
                  <a:gd name="connsiteX11" fmla="*/ 5856 w 232022"/>
                  <a:gd name="connsiteY11" fmla="*/ 97246 h 345936"/>
                  <a:gd name="connsiteX12" fmla="*/ 21473 w 232022"/>
                  <a:gd name="connsiteY12" fmla="*/ 148127 h 345936"/>
                  <a:gd name="connsiteX13" fmla="*/ 69625 w 232022"/>
                  <a:gd name="connsiteY13" fmla="*/ 183615 h 345936"/>
                  <a:gd name="connsiteX14" fmla="*/ 127910 w 232022"/>
                  <a:gd name="connsiteY14" fmla="*/ 208226 h 345936"/>
                  <a:gd name="connsiteX15" fmla="*/ 153938 w 232022"/>
                  <a:gd name="connsiteY15" fmla="*/ 224633 h 345936"/>
                  <a:gd name="connsiteX16" fmla="*/ 162862 w 232022"/>
                  <a:gd name="connsiteY16" fmla="*/ 247769 h 345936"/>
                  <a:gd name="connsiteX17" fmla="*/ 148546 w 232022"/>
                  <a:gd name="connsiteY17" fmla="*/ 276897 h 345936"/>
                  <a:gd name="connsiteX18" fmla="*/ 110620 w 232022"/>
                  <a:gd name="connsiteY18" fmla="*/ 287497 h 345936"/>
                  <a:gd name="connsiteX19" fmla="*/ 0 w 232022"/>
                  <a:gd name="connsiteY19" fmla="*/ 237169 h 345936"/>
                  <a:gd name="connsiteX20" fmla="*/ 0 w 232022"/>
                  <a:gd name="connsiteY20" fmla="*/ 303351 h 345936"/>
                  <a:gd name="connsiteX21" fmla="*/ 106343 w 232022"/>
                  <a:gd name="connsiteY21" fmla="*/ 345937 h 345936"/>
                  <a:gd name="connsiteX22" fmla="*/ 197907 w 232022"/>
                  <a:gd name="connsiteY22" fmla="*/ 317823 h 345936"/>
                  <a:gd name="connsiteX23" fmla="*/ 232022 w 232022"/>
                  <a:gd name="connsiteY23" fmla="*/ 241501 h 345936"/>
                  <a:gd name="connsiteX24" fmla="*/ 215940 w 232022"/>
                  <a:gd name="connsiteY24" fmla="*/ 186933 h 34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2022" h="345936">
                    <a:moveTo>
                      <a:pt x="215940" y="186841"/>
                    </a:moveTo>
                    <a:cubicBezTo>
                      <a:pt x="204971" y="171724"/>
                      <a:pt x="188983" y="160110"/>
                      <a:pt x="167881" y="152183"/>
                    </a:cubicBezTo>
                    <a:lnTo>
                      <a:pt x="107087" y="128586"/>
                    </a:lnTo>
                    <a:cubicBezTo>
                      <a:pt x="95746" y="124069"/>
                      <a:pt x="87659" y="118999"/>
                      <a:pt x="82546" y="113192"/>
                    </a:cubicBezTo>
                    <a:cubicBezTo>
                      <a:pt x="77434" y="107293"/>
                      <a:pt x="74924" y="100380"/>
                      <a:pt x="74924" y="91900"/>
                    </a:cubicBezTo>
                    <a:cubicBezTo>
                      <a:pt x="74924" y="81115"/>
                      <a:pt x="79386" y="72174"/>
                      <a:pt x="87659" y="65998"/>
                    </a:cubicBezTo>
                    <a:cubicBezTo>
                      <a:pt x="95746" y="60007"/>
                      <a:pt x="107552" y="56873"/>
                      <a:pt x="121867" y="56873"/>
                    </a:cubicBezTo>
                    <a:cubicBezTo>
                      <a:pt x="154588" y="56873"/>
                      <a:pt x="193445" y="72727"/>
                      <a:pt x="217893" y="95771"/>
                    </a:cubicBezTo>
                    <a:lnTo>
                      <a:pt x="217893" y="31616"/>
                    </a:lnTo>
                    <a:cubicBezTo>
                      <a:pt x="190656" y="10324"/>
                      <a:pt x="158493" y="0"/>
                      <a:pt x="119915" y="0"/>
                    </a:cubicBezTo>
                    <a:cubicBezTo>
                      <a:pt x="87752" y="0"/>
                      <a:pt x="58656" y="9586"/>
                      <a:pt x="38020" y="27008"/>
                    </a:cubicBezTo>
                    <a:cubicBezTo>
                      <a:pt x="17011" y="44798"/>
                      <a:pt x="5856" y="69040"/>
                      <a:pt x="5856" y="97246"/>
                    </a:cubicBezTo>
                    <a:cubicBezTo>
                      <a:pt x="5856" y="116787"/>
                      <a:pt x="11062" y="133932"/>
                      <a:pt x="21473" y="148127"/>
                    </a:cubicBezTo>
                    <a:cubicBezTo>
                      <a:pt x="31977" y="162599"/>
                      <a:pt x="48152" y="174489"/>
                      <a:pt x="69625" y="183615"/>
                    </a:cubicBezTo>
                    <a:lnTo>
                      <a:pt x="127910" y="208226"/>
                    </a:lnTo>
                    <a:cubicBezTo>
                      <a:pt x="139715" y="213111"/>
                      <a:pt x="148267" y="218457"/>
                      <a:pt x="153938" y="224633"/>
                    </a:cubicBezTo>
                    <a:cubicBezTo>
                      <a:pt x="159980" y="231178"/>
                      <a:pt x="162862" y="238828"/>
                      <a:pt x="162862" y="247769"/>
                    </a:cubicBezTo>
                    <a:cubicBezTo>
                      <a:pt x="162862" y="259752"/>
                      <a:pt x="157935" y="269799"/>
                      <a:pt x="148546" y="276897"/>
                    </a:cubicBezTo>
                    <a:cubicBezTo>
                      <a:pt x="139343" y="283810"/>
                      <a:pt x="126143" y="287497"/>
                      <a:pt x="110620" y="287497"/>
                    </a:cubicBezTo>
                    <a:cubicBezTo>
                      <a:pt x="69532" y="287497"/>
                      <a:pt x="30304" y="269615"/>
                      <a:pt x="0" y="237169"/>
                    </a:cubicBezTo>
                    <a:lnTo>
                      <a:pt x="0" y="303351"/>
                    </a:lnTo>
                    <a:cubicBezTo>
                      <a:pt x="26214" y="331189"/>
                      <a:pt x="62932" y="345937"/>
                      <a:pt x="106343" y="345937"/>
                    </a:cubicBezTo>
                    <a:cubicBezTo>
                      <a:pt x="143991" y="345937"/>
                      <a:pt x="175690" y="336258"/>
                      <a:pt x="197907" y="317823"/>
                    </a:cubicBezTo>
                    <a:cubicBezTo>
                      <a:pt x="220216" y="299388"/>
                      <a:pt x="232022" y="273026"/>
                      <a:pt x="232022" y="241501"/>
                    </a:cubicBezTo>
                    <a:cubicBezTo>
                      <a:pt x="232022" y="220209"/>
                      <a:pt x="226538" y="201497"/>
                      <a:pt x="215940" y="186933"/>
                    </a:cubicBezTo>
                    <a:close/>
                  </a:path>
                </a:pathLst>
              </a:custGeom>
              <a:grpFill/>
              <a:ln w="9267"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3EA56B2B-0D17-E193-7B40-6B5E8B10DF2B}"/>
                  </a:ext>
                </a:extLst>
              </p:cNvPr>
              <p:cNvSpPr/>
              <p:nvPr/>
            </p:nvSpPr>
            <p:spPr>
              <a:xfrm>
                <a:off x="2252862" y="8784230"/>
                <a:ext cx="61723" cy="345752"/>
              </a:xfrm>
              <a:custGeom>
                <a:avLst/>
                <a:gdLst>
                  <a:gd name="connsiteX0" fmla="*/ 61724 w 61723"/>
                  <a:gd name="connsiteY0" fmla="*/ 0 h 345752"/>
                  <a:gd name="connsiteX1" fmla="*/ 0 w 61723"/>
                  <a:gd name="connsiteY1" fmla="*/ 0 h 345752"/>
                  <a:gd name="connsiteX2" fmla="*/ 0 w 61723"/>
                  <a:gd name="connsiteY2" fmla="*/ 345752 h 345752"/>
                  <a:gd name="connsiteX3" fmla="*/ 61724 w 61723"/>
                  <a:gd name="connsiteY3" fmla="*/ 345752 h 345752"/>
                  <a:gd name="connsiteX4" fmla="*/ 61724 w 61723"/>
                  <a:gd name="connsiteY4" fmla="*/ 0 h 34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23" h="345752">
                    <a:moveTo>
                      <a:pt x="61724" y="0"/>
                    </a:moveTo>
                    <a:lnTo>
                      <a:pt x="0" y="0"/>
                    </a:lnTo>
                    <a:lnTo>
                      <a:pt x="0" y="345752"/>
                    </a:lnTo>
                    <a:lnTo>
                      <a:pt x="61724" y="345752"/>
                    </a:lnTo>
                    <a:lnTo>
                      <a:pt x="61724" y="0"/>
                    </a:lnTo>
                    <a:close/>
                  </a:path>
                </a:pathLst>
              </a:custGeom>
              <a:grpFill/>
              <a:ln w="9267"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6AF80CCC-27F9-33E1-0DA8-5F8BBAADA468}"/>
                  </a:ext>
                </a:extLst>
              </p:cNvPr>
              <p:cNvSpPr/>
              <p:nvPr/>
            </p:nvSpPr>
            <p:spPr>
              <a:xfrm>
                <a:off x="2342287" y="8898528"/>
                <a:ext cx="250427" cy="231454"/>
              </a:xfrm>
              <a:custGeom>
                <a:avLst/>
                <a:gdLst>
                  <a:gd name="connsiteX0" fmla="*/ 183405 w 250427"/>
                  <a:gd name="connsiteY0" fmla="*/ 0 h 231454"/>
                  <a:gd name="connsiteX1" fmla="*/ 125679 w 250427"/>
                  <a:gd name="connsiteY1" fmla="*/ 162414 h 231454"/>
                  <a:gd name="connsiteX2" fmla="*/ 67022 w 250427"/>
                  <a:gd name="connsiteY2" fmla="*/ 0 h 231454"/>
                  <a:gd name="connsiteX3" fmla="*/ 0 w 250427"/>
                  <a:gd name="connsiteY3" fmla="*/ 0 h 231454"/>
                  <a:gd name="connsiteX4" fmla="*/ 92307 w 250427"/>
                  <a:gd name="connsiteY4" fmla="*/ 231454 h 231454"/>
                  <a:gd name="connsiteX5" fmla="*/ 158493 w 250427"/>
                  <a:gd name="connsiteY5" fmla="*/ 231454 h 231454"/>
                  <a:gd name="connsiteX6" fmla="*/ 250428 w 250427"/>
                  <a:gd name="connsiteY6" fmla="*/ 0 h 231454"/>
                  <a:gd name="connsiteX7" fmla="*/ 183405 w 250427"/>
                  <a:gd name="connsiteY7" fmla="*/ 0 h 231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427" h="231454">
                    <a:moveTo>
                      <a:pt x="183405" y="0"/>
                    </a:moveTo>
                    <a:lnTo>
                      <a:pt x="125679" y="162414"/>
                    </a:lnTo>
                    <a:lnTo>
                      <a:pt x="67022" y="0"/>
                    </a:lnTo>
                    <a:lnTo>
                      <a:pt x="0" y="0"/>
                    </a:lnTo>
                    <a:lnTo>
                      <a:pt x="92307" y="231454"/>
                    </a:lnTo>
                    <a:lnTo>
                      <a:pt x="158493" y="231454"/>
                    </a:lnTo>
                    <a:lnTo>
                      <a:pt x="250428" y="0"/>
                    </a:lnTo>
                    <a:lnTo>
                      <a:pt x="183405" y="0"/>
                    </a:lnTo>
                    <a:close/>
                  </a:path>
                </a:pathLst>
              </a:custGeom>
              <a:grpFill/>
              <a:ln w="9267"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FD7EC6D5-93F4-9386-BEF0-558590C05A08}"/>
                  </a:ext>
                </a:extLst>
              </p:cNvPr>
              <p:cNvSpPr/>
              <p:nvPr/>
            </p:nvSpPr>
            <p:spPr>
              <a:xfrm>
                <a:off x="2594946" y="8891154"/>
                <a:ext cx="232957" cy="246017"/>
              </a:xfrm>
              <a:custGeom>
                <a:avLst/>
                <a:gdLst>
                  <a:gd name="connsiteX0" fmla="*/ 116941 w 232957"/>
                  <a:gd name="connsiteY0" fmla="*/ 184 h 246017"/>
                  <a:gd name="connsiteX1" fmla="*/ 31327 w 232957"/>
                  <a:gd name="connsiteY1" fmla="*/ 34658 h 246017"/>
                  <a:gd name="connsiteX2" fmla="*/ 0 w 232957"/>
                  <a:gd name="connsiteY2" fmla="*/ 124806 h 246017"/>
                  <a:gd name="connsiteX3" fmla="*/ 33929 w 232957"/>
                  <a:gd name="connsiteY3" fmla="*/ 213480 h 246017"/>
                  <a:gd name="connsiteX4" fmla="*/ 125679 w 232957"/>
                  <a:gd name="connsiteY4" fmla="*/ 246018 h 246017"/>
                  <a:gd name="connsiteX5" fmla="*/ 202183 w 232957"/>
                  <a:gd name="connsiteY5" fmla="*/ 222697 h 246017"/>
                  <a:gd name="connsiteX6" fmla="*/ 228304 w 232957"/>
                  <a:gd name="connsiteY6" fmla="*/ 167300 h 246017"/>
                  <a:gd name="connsiteX7" fmla="*/ 201346 w 232957"/>
                  <a:gd name="connsiteY7" fmla="*/ 181587 h 246017"/>
                  <a:gd name="connsiteX8" fmla="*/ 153938 w 232957"/>
                  <a:gd name="connsiteY8" fmla="*/ 188592 h 246017"/>
                  <a:gd name="connsiteX9" fmla="*/ 93422 w 232957"/>
                  <a:gd name="connsiteY9" fmla="*/ 175135 h 246017"/>
                  <a:gd name="connsiteX10" fmla="*/ 64234 w 232957"/>
                  <a:gd name="connsiteY10" fmla="*/ 133747 h 246017"/>
                  <a:gd name="connsiteX11" fmla="*/ 63769 w 232957"/>
                  <a:gd name="connsiteY11" fmla="*/ 130245 h 246017"/>
                  <a:gd name="connsiteX12" fmla="*/ 232952 w 232957"/>
                  <a:gd name="connsiteY12" fmla="*/ 130245 h 246017"/>
                  <a:gd name="connsiteX13" fmla="*/ 204971 w 232957"/>
                  <a:gd name="connsiteY13" fmla="*/ 34566 h 246017"/>
                  <a:gd name="connsiteX14" fmla="*/ 116941 w 232957"/>
                  <a:gd name="connsiteY14" fmla="*/ 0 h 246017"/>
                  <a:gd name="connsiteX15" fmla="*/ 63583 w 232957"/>
                  <a:gd name="connsiteY15" fmla="*/ 94204 h 246017"/>
                  <a:gd name="connsiteX16" fmla="*/ 63769 w 232957"/>
                  <a:gd name="connsiteY16" fmla="*/ 90886 h 246017"/>
                  <a:gd name="connsiteX17" fmla="*/ 79107 w 232957"/>
                  <a:gd name="connsiteY17" fmla="*/ 52909 h 246017"/>
                  <a:gd name="connsiteX18" fmla="*/ 116569 w 232957"/>
                  <a:gd name="connsiteY18" fmla="*/ 38345 h 246017"/>
                  <a:gd name="connsiteX19" fmla="*/ 155425 w 232957"/>
                  <a:gd name="connsiteY19" fmla="*/ 53739 h 246017"/>
                  <a:gd name="connsiteX20" fmla="*/ 168346 w 232957"/>
                  <a:gd name="connsiteY20" fmla="*/ 91162 h 246017"/>
                  <a:gd name="connsiteX21" fmla="*/ 168346 w 232957"/>
                  <a:gd name="connsiteY21" fmla="*/ 94296 h 246017"/>
                  <a:gd name="connsiteX22" fmla="*/ 63583 w 232957"/>
                  <a:gd name="connsiteY22" fmla="*/ 94296 h 24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2957" h="246017">
                    <a:moveTo>
                      <a:pt x="116941" y="184"/>
                    </a:moveTo>
                    <a:cubicBezTo>
                      <a:pt x="81710" y="184"/>
                      <a:pt x="52149" y="12075"/>
                      <a:pt x="31327" y="34658"/>
                    </a:cubicBezTo>
                    <a:cubicBezTo>
                      <a:pt x="10876" y="56873"/>
                      <a:pt x="0" y="88120"/>
                      <a:pt x="0" y="124806"/>
                    </a:cubicBezTo>
                    <a:cubicBezTo>
                      <a:pt x="0" y="161492"/>
                      <a:pt x="11713" y="192187"/>
                      <a:pt x="33929" y="213480"/>
                    </a:cubicBezTo>
                    <a:cubicBezTo>
                      <a:pt x="56053" y="234772"/>
                      <a:pt x="87845" y="246018"/>
                      <a:pt x="125679" y="246018"/>
                    </a:cubicBezTo>
                    <a:cubicBezTo>
                      <a:pt x="158028" y="246018"/>
                      <a:pt x="184521" y="237999"/>
                      <a:pt x="202183" y="222697"/>
                    </a:cubicBezTo>
                    <a:cubicBezTo>
                      <a:pt x="217892" y="209148"/>
                      <a:pt x="226723" y="190528"/>
                      <a:pt x="228304" y="167300"/>
                    </a:cubicBezTo>
                    <a:cubicBezTo>
                      <a:pt x="221518" y="173107"/>
                      <a:pt x="212222" y="177992"/>
                      <a:pt x="201346" y="181587"/>
                    </a:cubicBezTo>
                    <a:cubicBezTo>
                      <a:pt x="187402" y="186196"/>
                      <a:pt x="171042" y="188592"/>
                      <a:pt x="153938" y="188592"/>
                    </a:cubicBezTo>
                    <a:cubicBezTo>
                      <a:pt x="129862" y="188592"/>
                      <a:pt x="108946" y="183983"/>
                      <a:pt x="93422" y="175135"/>
                    </a:cubicBezTo>
                    <a:cubicBezTo>
                      <a:pt x="76597" y="165548"/>
                      <a:pt x="66465" y="151261"/>
                      <a:pt x="64234" y="133747"/>
                    </a:cubicBezTo>
                    <a:lnTo>
                      <a:pt x="63769" y="130245"/>
                    </a:lnTo>
                    <a:lnTo>
                      <a:pt x="232952" y="130245"/>
                    </a:lnTo>
                    <a:cubicBezTo>
                      <a:pt x="233230" y="88858"/>
                      <a:pt x="223749" y="56596"/>
                      <a:pt x="204971" y="34566"/>
                    </a:cubicBezTo>
                    <a:cubicBezTo>
                      <a:pt x="185357" y="11614"/>
                      <a:pt x="155797" y="0"/>
                      <a:pt x="116941" y="0"/>
                    </a:cubicBezTo>
                    <a:close/>
                    <a:moveTo>
                      <a:pt x="63583" y="94204"/>
                    </a:moveTo>
                    <a:lnTo>
                      <a:pt x="63769" y="90886"/>
                    </a:lnTo>
                    <a:cubicBezTo>
                      <a:pt x="64791" y="75216"/>
                      <a:pt x="70090" y="62034"/>
                      <a:pt x="79107" y="52909"/>
                    </a:cubicBezTo>
                    <a:cubicBezTo>
                      <a:pt x="88403" y="43415"/>
                      <a:pt x="101324" y="38345"/>
                      <a:pt x="116569" y="38345"/>
                    </a:cubicBezTo>
                    <a:cubicBezTo>
                      <a:pt x="132929" y="38345"/>
                      <a:pt x="146315" y="43691"/>
                      <a:pt x="155425" y="53739"/>
                    </a:cubicBezTo>
                    <a:cubicBezTo>
                      <a:pt x="163884" y="63048"/>
                      <a:pt x="168346" y="75953"/>
                      <a:pt x="168346" y="91162"/>
                    </a:cubicBezTo>
                    <a:lnTo>
                      <a:pt x="168346" y="94296"/>
                    </a:lnTo>
                    <a:lnTo>
                      <a:pt x="63583" y="94296"/>
                    </a:lnTo>
                    <a:close/>
                  </a:path>
                </a:pathLst>
              </a:custGeom>
              <a:grpFill/>
              <a:ln w="9267"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185E63F1-1DF7-C418-1D68-5ABBDB7C938F}"/>
                  </a:ext>
                </a:extLst>
              </p:cNvPr>
              <p:cNvSpPr/>
              <p:nvPr/>
            </p:nvSpPr>
            <p:spPr>
              <a:xfrm>
                <a:off x="3039004" y="8779436"/>
                <a:ext cx="136740" cy="350637"/>
              </a:xfrm>
              <a:custGeom>
                <a:avLst/>
                <a:gdLst>
                  <a:gd name="connsiteX0" fmla="*/ 0 w 136740"/>
                  <a:gd name="connsiteY0" fmla="*/ 93835 h 350637"/>
                  <a:gd name="connsiteX1" fmla="*/ 0 w 136740"/>
                  <a:gd name="connsiteY1" fmla="*/ 350638 h 350637"/>
                  <a:gd name="connsiteX2" fmla="*/ 61259 w 136740"/>
                  <a:gd name="connsiteY2" fmla="*/ 350638 h 350637"/>
                  <a:gd name="connsiteX3" fmla="*/ 61259 w 136740"/>
                  <a:gd name="connsiteY3" fmla="*/ 171724 h 350637"/>
                  <a:gd name="connsiteX4" fmla="*/ 124470 w 136740"/>
                  <a:gd name="connsiteY4" fmla="*/ 171724 h 350637"/>
                  <a:gd name="connsiteX5" fmla="*/ 124470 w 136740"/>
                  <a:gd name="connsiteY5" fmla="*/ 119184 h 350637"/>
                  <a:gd name="connsiteX6" fmla="*/ 61259 w 136740"/>
                  <a:gd name="connsiteY6" fmla="*/ 119184 h 350637"/>
                  <a:gd name="connsiteX7" fmla="*/ 61259 w 136740"/>
                  <a:gd name="connsiteY7" fmla="*/ 95310 h 350637"/>
                  <a:gd name="connsiteX8" fmla="*/ 70462 w 136740"/>
                  <a:gd name="connsiteY8" fmla="*/ 64339 h 350637"/>
                  <a:gd name="connsiteX9" fmla="*/ 102904 w 136740"/>
                  <a:gd name="connsiteY9" fmla="*/ 51158 h 350637"/>
                  <a:gd name="connsiteX10" fmla="*/ 136741 w 136740"/>
                  <a:gd name="connsiteY10" fmla="*/ 60191 h 350637"/>
                  <a:gd name="connsiteX11" fmla="*/ 136741 w 136740"/>
                  <a:gd name="connsiteY11" fmla="*/ 10232 h 350637"/>
                  <a:gd name="connsiteX12" fmla="*/ 89332 w 136740"/>
                  <a:gd name="connsiteY12" fmla="*/ 0 h 350637"/>
                  <a:gd name="connsiteX13" fmla="*/ 23518 w 136740"/>
                  <a:gd name="connsiteY13" fmla="*/ 24150 h 350637"/>
                  <a:gd name="connsiteX14" fmla="*/ 93 w 136740"/>
                  <a:gd name="connsiteY14" fmla="*/ 93743 h 35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6740" h="350637">
                    <a:moveTo>
                      <a:pt x="0" y="93835"/>
                    </a:moveTo>
                    <a:lnTo>
                      <a:pt x="0" y="350638"/>
                    </a:lnTo>
                    <a:lnTo>
                      <a:pt x="61259" y="350638"/>
                    </a:lnTo>
                    <a:lnTo>
                      <a:pt x="61259" y="171724"/>
                    </a:lnTo>
                    <a:lnTo>
                      <a:pt x="124470" y="171724"/>
                    </a:lnTo>
                    <a:lnTo>
                      <a:pt x="124470" y="119184"/>
                    </a:lnTo>
                    <a:lnTo>
                      <a:pt x="61259" y="119184"/>
                    </a:lnTo>
                    <a:lnTo>
                      <a:pt x="61259" y="95310"/>
                    </a:lnTo>
                    <a:cubicBezTo>
                      <a:pt x="61259" y="82221"/>
                      <a:pt x="64327" y="71805"/>
                      <a:pt x="70462" y="64339"/>
                    </a:cubicBezTo>
                    <a:cubicBezTo>
                      <a:pt x="77527" y="55582"/>
                      <a:pt x="88496" y="51158"/>
                      <a:pt x="102904" y="51158"/>
                    </a:cubicBezTo>
                    <a:cubicBezTo>
                      <a:pt x="115360" y="51158"/>
                      <a:pt x="127538" y="54384"/>
                      <a:pt x="136741" y="60191"/>
                    </a:cubicBezTo>
                    <a:lnTo>
                      <a:pt x="136741" y="10232"/>
                    </a:lnTo>
                    <a:cubicBezTo>
                      <a:pt x="121682" y="1383"/>
                      <a:pt x="100673" y="0"/>
                      <a:pt x="89332" y="0"/>
                    </a:cubicBezTo>
                    <a:cubicBezTo>
                      <a:pt x="61073" y="0"/>
                      <a:pt x="38949" y="8111"/>
                      <a:pt x="23518" y="24150"/>
                    </a:cubicBezTo>
                    <a:cubicBezTo>
                      <a:pt x="7994" y="40373"/>
                      <a:pt x="93" y="63786"/>
                      <a:pt x="93" y="93743"/>
                    </a:cubicBezTo>
                    <a:close/>
                  </a:path>
                </a:pathLst>
              </a:custGeom>
              <a:grpFill/>
              <a:ln w="9267"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C167503F-933B-CB48-1BB3-4B25C0D5C3F0}"/>
                  </a:ext>
                </a:extLst>
              </p:cNvPr>
              <p:cNvSpPr/>
              <p:nvPr/>
            </p:nvSpPr>
            <p:spPr>
              <a:xfrm>
                <a:off x="3182066" y="8891338"/>
                <a:ext cx="254331" cy="245925"/>
              </a:xfrm>
              <a:custGeom>
                <a:avLst/>
                <a:gdLst>
                  <a:gd name="connsiteX0" fmla="*/ 216963 w 254331"/>
                  <a:gd name="connsiteY0" fmla="*/ 32354 h 245925"/>
                  <a:gd name="connsiteX1" fmla="*/ 127166 w 254331"/>
                  <a:gd name="connsiteY1" fmla="*/ 0 h 245925"/>
                  <a:gd name="connsiteX2" fmla="*/ 37369 w 254331"/>
                  <a:gd name="connsiteY2" fmla="*/ 32354 h 245925"/>
                  <a:gd name="connsiteX3" fmla="*/ 0 w 254331"/>
                  <a:gd name="connsiteY3" fmla="*/ 122225 h 245925"/>
                  <a:gd name="connsiteX4" fmla="*/ 37369 w 254331"/>
                  <a:gd name="connsiteY4" fmla="*/ 212835 h 245925"/>
                  <a:gd name="connsiteX5" fmla="*/ 127166 w 254331"/>
                  <a:gd name="connsiteY5" fmla="*/ 245926 h 245925"/>
                  <a:gd name="connsiteX6" fmla="*/ 216963 w 254331"/>
                  <a:gd name="connsiteY6" fmla="*/ 212835 h 245925"/>
                  <a:gd name="connsiteX7" fmla="*/ 254332 w 254331"/>
                  <a:gd name="connsiteY7" fmla="*/ 122225 h 245925"/>
                  <a:gd name="connsiteX8" fmla="*/ 216963 w 254331"/>
                  <a:gd name="connsiteY8" fmla="*/ 32354 h 245925"/>
                  <a:gd name="connsiteX9" fmla="*/ 172436 w 254331"/>
                  <a:gd name="connsiteY9" fmla="*/ 170894 h 245925"/>
                  <a:gd name="connsiteX10" fmla="*/ 127166 w 254331"/>
                  <a:gd name="connsiteY10" fmla="*/ 189975 h 245925"/>
                  <a:gd name="connsiteX11" fmla="*/ 81896 w 254331"/>
                  <a:gd name="connsiteY11" fmla="*/ 170710 h 245925"/>
                  <a:gd name="connsiteX12" fmla="*/ 64699 w 254331"/>
                  <a:gd name="connsiteY12" fmla="*/ 122133 h 245925"/>
                  <a:gd name="connsiteX13" fmla="*/ 81896 w 254331"/>
                  <a:gd name="connsiteY13" fmla="*/ 74294 h 245925"/>
                  <a:gd name="connsiteX14" fmla="*/ 127166 w 254331"/>
                  <a:gd name="connsiteY14" fmla="*/ 55859 h 245925"/>
                  <a:gd name="connsiteX15" fmla="*/ 172436 w 254331"/>
                  <a:gd name="connsiteY15" fmla="*/ 74110 h 245925"/>
                  <a:gd name="connsiteX16" fmla="*/ 189634 w 254331"/>
                  <a:gd name="connsiteY16" fmla="*/ 122133 h 245925"/>
                  <a:gd name="connsiteX17" fmla="*/ 172436 w 254331"/>
                  <a:gd name="connsiteY17" fmla="*/ 170802 h 24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331" h="245925">
                    <a:moveTo>
                      <a:pt x="216963" y="32354"/>
                    </a:moveTo>
                    <a:cubicBezTo>
                      <a:pt x="194003" y="11430"/>
                      <a:pt x="162118" y="0"/>
                      <a:pt x="127166" y="0"/>
                    </a:cubicBezTo>
                    <a:cubicBezTo>
                      <a:pt x="92214" y="0"/>
                      <a:pt x="60330" y="11522"/>
                      <a:pt x="37369" y="32354"/>
                    </a:cubicBezTo>
                    <a:cubicBezTo>
                      <a:pt x="12921" y="54568"/>
                      <a:pt x="0" y="85632"/>
                      <a:pt x="0" y="122225"/>
                    </a:cubicBezTo>
                    <a:cubicBezTo>
                      <a:pt x="0" y="158819"/>
                      <a:pt x="12921" y="190251"/>
                      <a:pt x="37369" y="212835"/>
                    </a:cubicBezTo>
                    <a:cubicBezTo>
                      <a:pt x="60422" y="234219"/>
                      <a:pt x="92307" y="245926"/>
                      <a:pt x="127166" y="245926"/>
                    </a:cubicBezTo>
                    <a:cubicBezTo>
                      <a:pt x="162025" y="245926"/>
                      <a:pt x="193909" y="234219"/>
                      <a:pt x="216963" y="212835"/>
                    </a:cubicBezTo>
                    <a:cubicBezTo>
                      <a:pt x="241411" y="190251"/>
                      <a:pt x="254332" y="158912"/>
                      <a:pt x="254332" y="122225"/>
                    </a:cubicBezTo>
                    <a:cubicBezTo>
                      <a:pt x="254332" y="85539"/>
                      <a:pt x="241411" y="54568"/>
                      <a:pt x="216963" y="32354"/>
                    </a:cubicBezTo>
                    <a:close/>
                    <a:moveTo>
                      <a:pt x="172436" y="170894"/>
                    </a:moveTo>
                    <a:cubicBezTo>
                      <a:pt x="161095" y="183338"/>
                      <a:pt x="145386" y="189975"/>
                      <a:pt x="127166" y="189975"/>
                    </a:cubicBezTo>
                    <a:cubicBezTo>
                      <a:pt x="108946" y="189975"/>
                      <a:pt x="93051" y="183154"/>
                      <a:pt x="81896" y="170710"/>
                    </a:cubicBezTo>
                    <a:cubicBezTo>
                      <a:pt x="70834" y="158543"/>
                      <a:pt x="64699" y="141306"/>
                      <a:pt x="64699" y="122133"/>
                    </a:cubicBezTo>
                    <a:cubicBezTo>
                      <a:pt x="64699" y="102961"/>
                      <a:pt x="70648" y="86277"/>
                      <a:pt x="81896" y="74294"/>
                    </a:cubicBezTo>
                    <a:cubicBezTo>
                      <a:pt x="93236" y="62219"/>
                      <a:pt x="108853" y="55859"/>
                      <a:pt x="127166" y="55859"/>
                    </a:cubicBezTo>
                    <a:cubicBezTo>
                      <a:pt x="145479" y="55859"/>
                      <a:pt x="161189" y="62219"/>
                      <a:pt x="172436" y="74110"/>
                    </a:cubicBezTo>
                    <a:cubicBezTo>
                      <a:pt x="183684" y="86092"/>
                      <a:pt x="189634" y="102684"/>
                      <a:pt x="189634" y="122133"/>
                    </a:cubicBezTo>
                    <a:cubicBezTo>
                      <a:pt x="189634" y="141582"/>
                      <a:pt x="183684" y="158543"/>
                      <a:pt x="172436" y="170802"/>
                    </a:cubicBezTo>
                    <a:close/>
                  </a:path>
                </a:pathLst>
              </a:custGeom>
              <a:grpFill/>
              <a:ln w="9267"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32AA2936-D318-EBA8-7181-9DA1A36FF793}"/>
                  </a:ext>
                </a:extLst>
              </p:cNvPr>
              <p:cNvSpPr/>
              <p:nvPr/>
            </p:nvSpPr>
            <p:spPr>
              <a:xfrm>
                <a:off x="3625194" y="8835019"/>
                <a:ext cx="202461" cy="302245"/>
              </a:xfrm>
              <a:custGeom>
                <a:avLst/>
                <a:gdLst>
                  <a:gd name="connsiteX0" fmla="*/ 105507 w 202461"/>
                  <a:gd name="connsiteY0" fmla="*/ 197349 h 302245"/>
                  <a:gd name="connsiteX1" fmla="*/ 105507 w 202461"/>
                  <a:gd name="connsiteY1" fmla="*/ 116050 h 302245"/>
                  <a:gd name="connsiteX2" fmla="*/ 199394 w 202461"/>
                  <a:gd name="connsiteY2" fmla="*/ 116050 h 302245"/>
                  <a:gd name="connsiteX3" fmla="*/ 199394 w 202461"/>
                  <a:gd name="connsiteY3" fmla="*/ 63509 h 302245"/>
                  <a:gd name="connsiteX4" fmla="*/ 105507 w 202461"/>
                  <a:gd name="connsiteY4" fmla="*/ 63509 h 302245"/>
                  <a:gd name="connsiteX5" fmla="*/ 105507 w 202461"/>
                  <a:gd name="connsiteY5" fmla="*/ 0 h 302245"/>
                  <a:gd name="connsiteX6" fmla="*/ 0 w 202461"/>
                  <a:gd name="connsiteY6" fmla="*/ 116050 h 302245"/>
                  <a:gd name="connsiteX7" fmla="*/ 44248 w 202461"/>
                  <a:gd name="connsiteY7" fmla="*/ 116050 h 302245"/>
                  <a:gd name="connsiteX8" fmla="*/ 44248 w 202461"/>
                  <a:gd name="connsiteY8" fmla="*/ 223343 h 302245"/>
                  <a:gd name="connsiteX9" fmla="*/ 64048 w 202461"/>
                  <a:gd name="connsiteY9" fmla="*/ 281506 h 302245"/>
                  <a:gd name="connsiteX10" fmla="*/ 122239 w 202461"/>
                  <a:gd name="connsiteY10" fmla="*/ 302245 h 302245"/>
                  <a:gd name="connsiteX11" fmla="*/ 181639 w 202461"/>
                  <a:gd name="connsiteY11" fmla="*/ 281045 h 302245"/>
                  <a:gd name="connsiteX12" fmla="*/ 202462 w 202461"/>
                  <a:gd name="connsiteY12" fmla="*/ 227951 h 302245"/>
                  <a:gd name="connsiteX13" fmla="*/ 153380 w 202461"/>
                  <a:gd name="connsiteY13" fmla="*/ 245926 h 302245"/>
                  <a:gd name="connsiteX14" fmla="*/ 118335 w 202461"/>
                  <a:gd name="connsiteY14" fmla="*/ 233390 h 302245"/>
                  <a:gd name="connsiteX15" fmla="*/ 105414 w 202461"/>
                  <a:gd name="connsiteY15" fmla="*/ 197441 h 30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2461" h="302245">
                    <a:moveTo>
                      <a:pt x="105507" y="197349"/>
                    </a:moveTo>
                    <a:lnTo>
                      <a:pt x="105507" y="116050"/>
                    </a:lnTo>
                    <a:lnTo>
                      <a:pt x="199394" y="116050"/>
                    </a:lnTo>
                    <a:lnTo>
                      <a:pt x="199394" y="63509"/>
                    </a:lnTo>
                    <a:lnTo>
                      <a:pt x="105507" y="63509"/>
                    </a:lnTo>
                    <a:lnTo>
                      <a:pt x="105507" y="0"/>
                    </a:lnTo>
                    <a:lnTo>
                      <a:pt x="0" y="116050"/>
                    </a:lnTo>
                    <a:lnTo>
                      <a:pt x="44248" y="116050"/>
                    </a:lnTo>
                    <a:lnTo>
                      <a:pt x="44248" y="223343"/>
                    </a:lnTo>
                    <a:cubicBezTo>
                      <a:pt x="44248" y="248414"/>
                      <a:pt x="50941" y="267956"/>
                      <a:pt x="64048" y="281506"/>
                    </a:cubicBezTo>
                    <a:cubicBezTo>
                      <a:pt x="77434" y="295240"/>
                      <a:pt x="97048" y="302245"/>
                      <a:pt x="122239" y="302245"/>
                    </a:cubicBezTo>
                    <a:cubicBezTo>
                      <a:pt x="147431" y="302245"/>
                      <a:pt x="167881" y="295148"/>
                      <a:pt x="181639" y="281045"/>
                    </a:cubicBezTo>
                    <a:cubicBezTo>
                      <a:pt x="194002" y="268417"/>
                      <a:pt x="200974" y="250535"/>
                      <a:pt x="202462" y="227951"/>
                    </a:cubicBezTo>
                    <a:cubicBezTo>
                      <a:pt x="190656" y="239566"/>
                      <a:pt x="173459" y="245926"/>
                      <a:pt x="153380" y="245926"/>
                    </a:cubicBezTo>
                    <a:cubicBezTo>
                      <a:pt x="138786" y="245926"/>
                      <a:pt x="126608" y="241501"/>
                      <a:pt x="118335" y="233390"/>
                    </a:cubicBezTo>
                    <a:cubicBezTo>
                      <a:pt x="110062" y="225278"/>
                      <a:pt x="105414" y="212558"/>
                      <a:pt x="105414" y="197441"/>
                    </a:cubicBezTo>
                    <a:close/>
                  </a:path>
                </a:pathLst>
              </a:custGeom>
              <a:grpFill/>
              <a:ln w="9267"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1534414-5455-1F1C-F391-E22E81C67202}"/>
                  </a:ext>
                </a:extLst>
              </p:cNvPr>
              <p:cNvSpPr/>
              <p:nvPr/>
            </p:nvSpPr>
            <p:spPr>
              <a:xfrm>
                <a:off x="2137595" y="8898528"/>
                <a:ext cx="61723" cy="231454"/>
              </a:xfrm>
              <a:custGeom>
                <a:avLst/>
                <a:gdLst>
                  <a:gd name="connsiteX0" fmla="*/ 61724 w 61723"/>
                  <a:gd name="connsiteY0" fmla="*/ 0 h 231454"/>
                  <a:gd name="connsiteX1" fmla="*/ 0 w 61723"/>
                  <a:gd name="connsiteY1" fmla="*/ 0 h 231454"/>
                  <a:gd name="connsiteX2" fmla="*/ 0 w 61723"/>
                  <a:gd name="connsiteY2" fmla="*/ 231454 h 231454"/>
                  <a:gd name="connsiteX3" fmla="*/ 61724 w 61723"/>
                  <a:gd name="connsiteY3" fmla="*/ 231454 h 231454"/>
                  <a:gd name="connsiteX4" fmla="*/ 61724 w 61723"/>
                  <a:gd name="connsiteY4" fmla="*/ 0 h 231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23" h="231454">
                    <a:moveTo>
                      <a:pt x="61724" y="0"/>
                    </a:moveTo>
                    <a:lnTo>
                      <a:pt x="0" y="0"/>
                    </a:lnTo>
                    <a:lnTo>
                      <a:pt x="0" y="231454"/>
                    </a:lnTo>
                    <a:lnTo>
                      <a:pt x="61724" y="231454"/>
                    </a:lnTo>
                    <a:lnTo>
                      <a:pt x="61724" y="0"/>
                    </a:lnTo>
                    <a:close/>
                  </a:path>
                </a:pathLst>
              </a:custGeom>
              <a:grpFill/>
              <a:ln w="9267"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8446C69-FD89-40F0-48E1-C47084241428}"/>
                  </a:ext>
                </a:extLst>
              </p:cNvPr>
              <p:cNvSpPr/>
              <p:nvPr/>
            </p:nvSpPr>
            <p:spPr>
              <a:xfrm>
                <a:off x="2137316" y="8784230"/>
                <a:ext cx="61723" cy="80561"/>
              </a:xfrm>
              <a:custGeom>
                <a:avLst/>
                <a:gdLst>
                  <a:gd name="connsiteX0" fmla="*/ 0 w 61723"/>
                  <a:gd name="connsiteY0" fmla="*/ 80562 h 80561"/>
                  <a:gd name="connsiteX1" fmla="*/ 61724 w 61723"/>
                  <a:gd name="connsiteY1" fmla="*/ 34935 h 80561"/>
                  <a:gd name="connsiteX2" fmla="*/ 61724 w 61723"/>
                  <a:gd name="connsiteY2" fmla="*/ 0 h 80561"/>
                  <a:gd name="connsiteX3" fmla="*/ 0 w 61723"/>
                  <a:gd name="connsiteY3" fmla="*/ 0 h 80561"/>
                  <a:gd name="connsiteX4" fmla="*/ 0 w 61723"/>
                  <a:gd name="connsiteY4" fmla="*/ 80562 h 80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23" h="80561">
                    <a:moveTo>
                      <a:pt x="0" y="80562"/>
                    </a:moveTo>
                    <a:lnTo>
                      <a:pt x="61724" y="34935"/>
                    </a:lnTo>
                    <a:lnTo>
                      <a:pt x="61724" y="0"/>
                    </a:lnTo>
                    <a:lnTo>
                      <a:pt x="0" y="0"/>
                    </a:lnTo>
                    <a:lnTo>
                      <a:pt x="0" y="80562"/>
                    </a:lnTo>
                    <a:close/>
                  </a:path>
                </a:pathLst>
              </a:custGeom>
              <a:grpFill/>
              <a:ln w="926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140631484"/>
      </p:ext>
    </p:extLst>
  </p:cSld>
  <p:clrMapOvr>
    <a:masterClrMapping/>
  </p:clrMapOvr>
  <p:extLst>
    <p:ext uri="{DCECCB84-F9BA-43D5-87BE-67443E8EF086}">
      <p15:sldGuideLst xmlns:p15="http://schemas.microsoft.com/office/powerpoint/2012/main">
        <p15:guide id="1" orient="horz" pos="1099">
          <p15:clr>
            <a:srgbClr val="E46962"/>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Meet Your Speakers">
    <p:bg>
      <p:bgPr>
        <a:gradFill flip="none" rotWithShape="1">
          <a:gsLst>
            <a:gs pos="0">
              <a:schemeClr val="accent1">
                <a:lumMod val="5000"/>
                <a:lumOff val="95000"/>
              </a:schemeClr>
            </a:gs>
            <a:gs pos="100000">
              <a:schemeClr val="accent6"/>
            </a:gs>
          </a:gsLst>
          <a:lin ang="0" scaled="1"/>
          <a:tileRect/>
        </a:gradFill>
        <a:effectLst/>
      </p:bgPr>
    </p:bg>
    <p:spTree>
      <p:nvGrpSpPr>
        <p:cNvPr id="1" name=""/>
        <p:cNvGrpSpPr/>
        <p:nvPr/>
      </p:nvGrpSpPr>
      <p:grpSpPr>
        <a:xfrm>
          <a:off x="0" y="0"/>
          <a:ext cx="0" cy="0"/>
          <a:chOff x="0" y="0"/>
          <a:chExt cx="0" cy="0"/>
        </a:xfrm>
      </p:grpSpPr>
      <p:pic>
        <p:nvPicPr>
          <p:cNvPr id="18" name="Picture 17" descr="A model of a building&#10;&#10;Description automatically generated with low confidence">
            <a:extLst>
              <a:ext uri="{FF2B5EF4-FFF2-40B4-BE49-F238E27FC236}">
                <a16:creationId xmlns:a16="http://schemas.microsoft.com/office/drawing/2014/main" id="{CCBC113A-9C9A-29FE-52B3-C7E352B2FEB5}"/>
              </a:ext>
            </a:extLst>
          </p:cNvPr>
          <p:cNvPicPr>
            <a:picLocks noChangeAspect="1"/>
          </p:cNvPicPr>
          <p:nvPr userDrawn="1"/>
        </p:nvPicPr>
        <p:blipFill rotWithShape="1">
          <a:blip r:embed="rId2" cstate="screen">
            <a:alphaModFix amt="33000"/>
            <a:duotone>
              <a:prstClr val="black"/>
              <a:schemeClr val="tx2">
                <a:tint val="45000"/>
                <a:satMod val="400000"/>
              </a:schemeClr>
            </a:duotone>
            <a:extLst>
              <a:ext uri="{28A0092B-C50C-407E-A947-70E740481C1C}">
                <a14:useLocalDpi xmlns:a14="http://schemas.microsoft.com/office/drawing/2010/main" val="0"/>
              </a:ext>
            </a:extLst>
          </a:blip>
          <a:srcRect b="6666"/>
          <a:stretch/>
        </p:blipFill>
        <p:spPr>
          <a:xfrm>
            <a:off x="0" y="-53437"/>
            <a:ext cx="18288000" cy="9601199"/>
          </a:xfrm>
          <a:prstGeom prst="rect">
            <a:avLst/>
          </a:prstGeom>
        </p:spPr>
      </p:pic>
      <p:pic>
        <p:nvPicPr>
          <p:cNvPr id="21" name="Picture 20" descr="A picture containing night sky&#10;&#10;Description automatically generated">
            <a:extLst>
              <a:ext uri="{FF2B5EF4-FFF2-40B4-BE49-F238E27FC236}">
                <a16:creationId xmlns:a16="http://schemas.microsoft.com/office/drawing/2014/main" id="{3FFE9C64-DB07-F889-DC7C-29DD9A6D17D9}"/>
              </a:ext>
            </a:extLst>
          </p:cNvPr>
          <p:cNvPicPr>
            <a:picLocks noChangeAspect="1"/>
          </p:cNvPicPr>
          <p:nvPr userDrawn="1"/>
        </p:nvPicPr>
        <p:blipFill rotWithShape="1">
          <a:blip r:embed="rId3" cstate="screen">
            <a:alphaModFix amt="27000"/>
            <a:extLst>
              <a:ext uri="{28A0092B-C50C-407E-A947-70E740481C1C}">
                <a14:useLocalDpi xmlns:a14="http://schemas.microsoft.com/office/drawing/2010/main" val="0"/>
              </a:ext>
            </a:extLst>
          </a:blip>
          <a:srcRect l="-1" t="7812" r="2" b="13437"/>
          <a:stretch/>
        </p:blipFill>
        <p:spPr>
          <a:xfrm>
            <a:off x="0" y="-36576"/>
            <a:ext cx="18288000" cy="9601200"/>
          </a:xfrm>
          <a:prstGeom prst="rect">
            <a:avLst/>
          </a:prstGeom>
        </p:spPr>
      </p:pic>
      <p:sp>
        <p:nvSpPr>
          <p:cNvPr id="9" name="Snip Single Corner Rectangle 8">
            <a:extLst>
              <a:ext uri="{FF2B5EF4-FFF2-40B4-BE49-F238E27FC236}">
                <a16:creationId xmlns:a16="http://schemas.microsoft.com/office/drawing/2014/main" id="{80DDDB48-2F43-D91B-A20A-BCB6FB7E315E}"/>
              </a:ext>
            </a:extLst>
          </p:cNvPr>
          <p:cNvSpPr/>
          <p:nvPr userDrawn="1"/>
        </p:nvSpPr>
        <p:spPr>
          <a:xfrm>
            <a:off x="1257300" y="3638550"/>
            <a:ext cx="4953000" cy="5905500"/>
          </a:xfrm>
          <a:prstGeom prst="snip1Rect">
            <a:avLst/>
          </a:prstGeom>
          <a:gradFill flip="none" rotWithShape="1">
            <a:gsLst>
              <a:gs pos="0">
                <a:srgbClr val="FFFFFF"/>
              </a:gs>
              <a:gs pos="100000">
                <a:srgbClr val="FFFFFF">
                  <a:alpha val="33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2" name="Title 1">
            <a:extLst>
              <a:ext uri="{FF2B5EF4-FFF2-40B4-BE49-F238E27FC236}">
                <a16:creationId xmlns:a16="http://schemas.microsoft.com/office/drawing/2014/main" id="{BB537C8D-F5EF-30CD-84C8-D7DBB9AADB2B}"/>
              </a:ext>
            </a:extLst>
          </p:cNvPr>
          <p:cNvSpPr>
            <a:spLocks noGrp="1"/>
          </p:cNvSpPr>
          <p:nvPr>
            <p:ph type="title" hasCustomPrompt="1"/>
          </p:nvPr>
        </p:nvSpPr>
        <p:spPr>
          <a:xfrm>
            <a:off x="1259682" y="685800"/>
            <a:ext cx="13123068" cy="1028700"/>
          </a:xfrm>
        </p:spPr>
        <p:txBody>
          <a:bodyPr anchor="b">
            <a:normAutofit/>
          </a:bodyPr>
          <a:lstStyle>
            <a:lvl1pPr>
              <a:defRPr sz="6000"/>
            </a:lvl1pPr>
          </a:lstStyle>
          <a:p>
            <a:r>
              <a:rPr lang="en-US"/>
              <a:t>Meet Your Speakers</a:t>
            </a:r>
          </a:p>
        </p:txBody>
      </p:sp>
      <p:sp>
        <p:nvSpPr>
          <p:cNvPr id="5" name="Date Placeholder 4">
            <a:extLst>
              <a:ext uri="{FF2B5EF4-FFF2-40B4-BE49-F238E27FC236}">
                <a16:creationId xmlns:a16="http://schemas.microsoft.com/office/drawing/2014/main" id="{D5577BDE-DF60-EA5A-B54A-1F3FA4117876}"/>
              </a:ext>
            </a:extLst>
          </p:cNvPr>
          <p:cNvSpPr>
            <a:spLocks noGrp="1"/>
          </p:cNvSpPr>
          <p:nvPr>
            <p:ph type="dt" sz="half" idx="10"/>
          </p:nvPr>
        </p:nvSpPr>
        <p:spPr/>
        <p:txBody>
          <a:bodyPr/>
          <a:lstStyle/>
          <a:p>
            <a:fld id="{C4267B71-CF98-7740-B3B0-6ADE3451554F}" type="datetimeFigureOut">
              <a:rPr lang="en-US" smtClean="0"/>
              <a:t>4/8/25</a:t>
            </a:fld>
            <a:endParaRPr lang="en-US"/>
          </a:p>
        </p:txBody>
      </p:sp>
      <p:sp>
        <p:nvSpPr>
          <p:cNvPr id="6" name="Footer Placeholder 5">
            <a:extLst>
              <a:ext uri="{FF2B5EF4-FFF2-40B4-BE49-F238E27FC236}">
                <a16:creationId xmlns:a16="http://schemas.microsoft.com/office/drawing/2014/main" id="{016B1835-3AAE-7771-3C0D-802B9DFBAE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571A98-5BB9-1324-083D-69FBC9FBAAFC}"/>
              </a:ext>
            </a:extLst>
          </p:cNvPr>
          <p:cNvSpPr>
            <a:spLocks noGrp="1"/>
          </p:cNvSpPr>
          <p:nvPr>
            <p:ph type="sldNum" sz="quarter" idx="12"/>
          </p:nvPr>
        </p:nvSpPr>
        <p:spPr/>
        <p:txBody>
          <a:bodyPr/>
          <a:lstStyle/>
          <a:p>
            <a:fld id="{F1420DC1-CF03-3143-A259-F048D6FF886F}" type="slidenum">
              <a:rPr lang="en-US" smtClean="0"/>
              <a:t>‹#›</a:t>
            </a:fld>
            <a:endParaRPr lang="en-US"/>
          </a:p>
        </p:txBody>
      </p:sp>
      <p:sp>
        <p:nvSpPr>
          <p:cNvPr id="10" name="Snip Single Corner Rectangle 9">
            <a:extLst>
              <a:ext uri="{FF2B5EF4-FFF2-40B4-BE49-F238E27FC236}">
                <a16:creationId xmlns:a16="http://schemas.microsoft.com/office/drawing/2014/main" id="{514E2DF5-0A0A-89CD-4729-E9F586BE5015}"/>
              </a:ext>
            </a:extLst>
          </p:cNvPr>
          <p:cNvSpPr/>
          <p:nvPr userDrawn="1"/>
        </p:nvSpPr>
        <p:spPr>
          <a:xfrm>
            <a:off x="6648450" y="3638550"/>
            <a:ext cx="4953000" cy="5905500"/>
          </a:xfrm>
          <a:prstGeom prst="snip1Rect">
            <a:avLst/>
          </a:prstGeom>
          <a:gradFill flip="none" rotWithShape="1">
            <a:gsLst>
              <a:gs pos="0">
                <a:srgbClr val="FFFFFF"/>
              </a:gs>
              <a:gs pos="100000">
                <a:srgbClr val="FFFFFF">
                  <a:alpha val="33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11" name="Snip Single Corner Rectangle 10">
            <a:extLst>
              <a:ext uri="{FF2B5EF4-FFF2-40B4-BE49-F238E27FC236}">
                <a16:creationId xmlns:a16="http://schemas.microsoft.com/office/drawing/2014/main" id="{D640EE82-63C2-12AB-E9F3-57401C6D2DD4}"/>
              </a:ext>
            </a:extLst>
          </p:cNvPr>
          <p:cNvSpPr/>
          <p:nvPr userDrawn="1"/>
        </p:nvSpPr>
        <p:spPr>
          <a:xfrm>
            <a:off x="12153900" y="3638550"/>
            <a:ext cx="4953000" cy="5905500"/>
          </a:xfrm>
          <a:prstGeom prst="snip1Rect">
            <a:avLst/>
          </a:prstGeom>
          <a:gradFill flip="none" rotWithShape="1">
            <a:gsLst>
              <a:gs pos="0">
                <a:srgbClr val="FFFFFF"/>
              </a:gs>
              <a:gs pos="100000">
                <a:srgbClr val="FFFFFF">
                  <a:alpha val="33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15" name="Picture Placeholder 14">
            <a:extLst>
              <a:ext uri="{FF2B5EF4-FFF2-40B4-BE49-F238E27FC236}">
                <a16:creationId xmlns:a16="http://schemas.microsoft.com/office/drawing/2014/main" id="{F83F701A-E613-8184-23DB-06DC9C33B054}"/>
              </a:ext>
            </a:extLst>
          </p:cNvPr>
          <p:cNvSpPr>
            <a:spLocks noGrp="1"/>
          </p:cNvSpPr>
          <p:nvPr>
            <p:ph type="pic" sz="quarter" idx="13" hasCustomPrompt="1"/>
          </p:nvPr>
        </p:nvSpPr>
        <p:spPr>
          <a:xfrm>
            <a:off x="2466975" y="2438400"/>
            <a:ext cx="2533650" cy="2533650"/>
          </a:xfrm>
          <a:prstGeom prst="ellipse">
            <a:avLst/>
          </a:prstGeom>
          <a:solidFill>
            <a:srgbClr val="FFFFFF"/>
          </a:solidFill>
          <a:effectLst>
            <a:outerShdw blurRad="50800" dist="38100" dir="2700000" algn="tl" rotWithShape="0">
              <a:prstClr val="black">
                <a:alpha val="24000"/>
              </a:prstClr>
            </a:outerShdw>
          </a:effectLst>
        </p:spPr>
        <p:txBody>
          <a:bodyPr>
            <a:normAutofit/>
          </a:bodyPr>
          <a:lstStyle>
            <a:lvl1pPr marL="0" indent="0" algn="ctr">
              <a:buFontTx/>
              <a:buNone/>
              <a:defRPr sz="2100"/>
            </a:lvl1pPr>
          </a:lstStyle>
          <a:p>
            <a:r>
              <a:rPr lang="en-US" sz="2100"/>
              <a:t>Click to add picture</a:t>
            </a:r>
            <a:endParaRPr lang="en-US"/>
          </a:p>
        </p:txBody>
      </p:sp>
      <p:sp>
        <p:nvSpPr>
          <p:cNvPr id="16" name="Picture Placeholder 14">
            <a:extLst>
              <a:ext uri="{FF2B5EF4-FFF2-40B4-BE49-F238E27FC236}">
                <a16:creationId xmlns:a16="http://schemas.microsoft.com/office/drawing/2014/main" id="{CC3E9DC3-733A-1425-CA88-42A61E42DC1F}"/>
              </a:ext>
            </a:extLst>
          </p:cNvPr>
          <p:cNvSpPr>
            <a:spLocks noGrp="1"/>
          </p:cNvSpPr>
          <p:nvPr>
            <p:ph type="pic" sz="quarter" idx="14" hasCustomPrompt="1"/>
          </p:nvPr>
        </p:nvSpPr>
        <p:spPr>
          <a:xfrm>
            <a:off x="7858125" y="2438400"/>
            <a:ext cx="2533650" cy="2533650"/>
          </a:xfrm>
          <a:prstGeom prst="ellipse">
            <a:avLst/>
          </a:prstGeom>
          <a:solidFill>
            <a:srgbClr val="FFFFFF"/>
          </a:solidFill>
          <a:effectLst>
            <a:outerShdw blurRad="50800" dist="38100" dir="2700000" algn="tl" rotWithShape="0">
              <a:prstClr val="black">
                <a:alpha val="24000"/>
              </a:prstClr>
            </a:outerShdw>
          </a:effectLst>
        </p:spPr>
        <p:txBody>
          <a:bodyPr>
            <a:normAutofit/>
          </a:bodyPr>
          <a:lstStyle>
            <a:lvl1pPr marL="0" indent="0" algn="ctr">
              <a:buFontTx/>
              <a:buNone/>
              <a:defRPr sz="2100"/>
            </a:lvl1pPr>
          </a:lstStyle>
          <a:p>
            <a:r>
              <a:rPr lang="en-US" sz="2100"/>
              <a:t>Click to add picture</a:t>
            </a:r>
            <a:endParaRPr lang="en-US"/>
          </a:p>
        </p:txBody>
      </p:sp>
      <p:sp>
        <p:nvSpPr>
          <p:cNvPr id="17" name="Picture Placeholder 14">
            <a:extLst>
              <a:ext uri="{FF2B5EF4-FFF2-40B4-BE49-F238E27FC236}">
                <a16:creationId xmlns:a16="http://schemas.microsoft.com/office/drawing/2014/main" id="{D633B300-66A5-DBF9-5B04-539191F1C471}"/>
              </a:ext>
            </a:extLst>
          </p:cNvPr>
          <p:cNvSpPr>
            <a:spLocks noGrp="1"/>
          </p:cNvSpPr>
          <p:nvPr>
            <p:ph type="pic" sz="quarter" idx="15" hasCustomPrompt="1"/>
          </p:nvPr>
        </p:nvSpPr>
        <p:spPr>
          <a:xfrm>
            <a:off x="13363575" y="2438400"/>
            <a:ext cx="2533650" cy="2533650"/>
          </a:xfrm>
          <a:prstGeom prst="ellipse">
            <a:avLst/>
          </a:prstGeom>
          <a:solidFill>
            <a:srgbClr val="FFFFFF"/>
          </a:solidFill>
          <a:effectLst>
            <a:outerShdw blurRad="50800" dist="38100" dir="2700000" algn="tl" rotWithShape="0">
              <a:prstClr val="black">
                <a:alpha val="24000"/>
              </a:prstClr>
            </a:outerShdw>
          </a:effectLst>
        </p:spPr>
        <p:txBody>
          <a:bodyPr>
            <a:normAutofit/>
          </a:bodyPr>
          <a:lstStyle>
            <a:lvl1pPr marL="0" indent="0" algn="ctr">
              <a:buFontTx/>
              <a:buNone/>
              <a:defRPr sz="2100"/>
            </a:lvl1pPr>
          </a:lstStyle>
          <a:p>
            <a:r>
              <a:rPr lang="en-US" sz="2100"/>
              <a:t>Click to add picture</a:t>
            </a:r>
            <a:endParaRPr lang="en-US"/>
          </a:p>
        </p:txBody>
      </p:sp>
      <p:sp>
        <p:nvSpPr>
          <p:cNvPr id="19" name="Text Placeholder 18">
            <a:extLst>
              <a:ext uri="{FF2B5EF4-FFF2-40B4-BE49-F238E27FC236}">
                <a16:creationId xmlns:a16="http://schemas.microsoft.com/office/drawing/2014/main" id="{C82D3BD2-221B-8F63-36BD-1E7CEE07E9B1}"/>
              </a:ext>
            </a:extLst>
          </p:cNvPr>
          <p:cNvSpPr>
            <a:spLocks noGrp="1"/>
          </p:cNvSpPr>
          <p:nvPr>
            <p:ph type="body" sz="quarter" idx="16" hasCustomPrompt="1"/>
          </p:nvPr>
        </p:nvSpPr>
        <p:spPr>
          <a:xfrm>
            <a:off x="1847850" y="5181600"/>
            <a:ext cx="3752850" cy="1047750"/>
          </a:xfrm>
        </p:spPr>
        <p:txBody>
          <a:bodyPr>
            <a:normAutofit/>
          </a:bodyPr>
          <a:lstStyle>
            <a:lvl1pPr marL="0" indent="0" algn="ctr">
              <a:buNone/>
              <a:defRPr sz="3000" b="1" i="0">
                <a:latin typeface="Fieldwork 06 Geo Bold" pitchFamily="2" charset="77"/>
              </a:defRPr>
            </a:lvl1pPr>
          </a:lstStyle>
          <a:p>
            <a:pPr lvl="0"/>
            <a:r>
              <a:rPr lang="en-US"/>
              <a:t>Speaker Name</a:t>
            </a:r>
          </a:p>
        </p:txBody>
      </p:sp>
      <p:sp>
        <p:nvSpPr>
          <p:cNvPr id="20" name="Text Placeholder 18">
            <a:extLst>
              <a:ext uri="{FF2B5EF4-FFF2-40B4-BE49-F238E27FC236}">
                <a16:creationId xmlns:a16="http://schemas.microsoft.com/office/drawing/2014/main" id="{9B4C90BE-4033-3CDE-8B38-1D61BAEA61EB}"/>
              </a:ext>
            </a:extLst>
          </p:cNvPr>
          <p:cNvSpPr>
            <a:spLocks noGrp="1"/>
          </p:cNvSpPr>
          <p:nvPr>
            <p:ph type="body" sz="quarter" idx="17" hasCustomPrompt="1"/>
          </p:nvPr>
        </p:nvSpPr>
        <p:spPr>
          <a:xfrm>
            <a:off x="1847850" y="6400800"/>
            <a:ext cx="3752850" cy="1047750"/>
          </a:xfrm>
        </p:spPr>
        <p:txBody>
          <a:bodyPr>
            <a:noAutofit/>
          </a:bodyPr>
          <a:lstStyle>
            <a:lvl1pPr marL="0" indent="0" algn="ctr">
              <a:buNone/>
              <a:defRPr sz="2700" b="0" i="0">
                <a:solidFill>
                  <a:schemeClr val="accent1"/>
                </a:solidFill>
                <a:latin typeface="Proxima Nova" panose="02000506030000020004" pitchFamily="2" charset="0"/>
              </a:defRPr>
            </a:lvl1pPr>
          </a:lstStyle>
          <a:p>
            <a:pPr lvl="0"/>
            <a:r>
              <a:rPr lang="en-US"/>
              <a:t>Speaker Title</a:t>
            </a:r>
          </a:p>
          <a:p>
            <a:pPr lvl="0"/>
            <a:r>
              <a:rPr lang="en-US"/>
              <a:t>Speaker Affiliations</a:t>
            </a:r>
          </a:p>
        </p:txBody>
      </p:sp>
      <p:sp>
        <p:nvSpPr>
          <p:cNvPr id="22" name="Text Placeholder 18">
            <a:extLst>
              <a:ext uri="{FF2B5EF4-FFF2-40B4-BE49-F238E27FC236}">
                <a16:creationId xmlns:a16="http://schemas.microsoft.com/office/drawing/2014/main" id="{1F8D8AEF-6E3E-F56D-F3B6-D3B5B85083C8}"/>
              </a:ext>
            </a:extLst>
          </p:cNvPr>
          <p:cNvSpPr>
            <a:spLocks noGrp="1"/>
          </p:cNvSpPr>
          <p:nvPr>
            <p:ph type="body" sz="quarter" idx="18" hasCustomPrompt="1"/>
          </p:nvPr>
        </p:nvSpPr>
        <p:spPr>
          <a:xfrm>
            <a:off x="7200900" y="5181600"/>
            <a:ext cx="3752850" cy="1047750"/>
          </a:xfrm>
        </p:spPr>
        <p:txBody>
          <a:bodyPr>
            <a:normAutofit/>
          </a:bodyPr>
          <a:lstStyle>
            <a:lvl1pPr marL="0" indent="0" algn="ctr">
              <a:buNone/>
              <a:defRPr sz="3000" b="1" i="0">
                <a:latin typeface="Fieldwork 06 Geo Bold" pitchFamily="2" charset="77"/>
              </a:defRPr>
            </a:lvl1pPr>
          </a:lstStyle>
          <a:p>
            <a:pPr lvl="0"/>
            <a:r>
              <a:rPr lang="en-US"/>
              <a:t>Speaker Name</a:t>
            </a:r>
          </a:p>
        </p:txBody>
      </p:sp>
      <p:sp>
        <p:nvSpPr>
          <p:cNvPr id="23" name="Text Placeholder 18">
            <a:extLst>
              <a:ext uri="{FF2B5EF4-FFF2-40B4-BE49-F238E27FC236}">
                <a16:creationId xmlns:a16="http://schemas.microsoft.com/office/drawing/2014/main" id="{AA08E65D-BB3A-DB53-9789-96F105A308D0}"/>
              </a:ext>
            </a:extLst>
          </p:cNvPr>
          <p:cNvSpPr>
            <a:spLocks noGrp="1"/>
          </p:cNvSpPr>
          <p:nvPr>
            <p:ph type="body" sz="quarter" idx="19" hasCustomPrompt="1"/>
          </p:nvPr>
        </p:nvSpPr>
        <p:spPr>
          <a:xfrm>
            <a:off x="7200900" y="6400800"/>
            <a:ext cx="3752850" cy="1047750"/>
          </a:xfrm>
        </p:spPr>
        <p:txBody>
          <a:bodyPr>
            <a:noAutofit/>
          </a:bodyPr>
          <a:lstStyle>
            <a:lvl1pPr marL="0" indent="0" algn="ctr">
              <a:buNone/>
              <a:defRPr sz="2700" b="0" i="0">
                <a:solidFill>
                  <a:schemeClr val="accent1"/>
                </a:solidFill>
                <a:latin typeface="Proxima Nova" panose="02000506030000020004" pitchFamily="2" charset="0"/>
              </a:defRPr>
            </a:lvl1pPr>
          </a:lstStyle>
          <a:p>
            <a:pPr lvl="0"/>
            <a:r>
              <a:rPr lang="en-US"/>
              <a:t>Speaker Title</a:t>
            </a:r>
          </a:p>
          <a:p>
            <a:pPr lvl="0"/>
            <a:r>
              <a:rPr lang="en-US"/>
              <a:t>Speaker Affiliations</a:t>
            </a:r>
          </a:p>
        </p:txBody>
      </p:sp>
      <p:sp>
        <p:nvSpPr>
          <p:cNvPr id="24" name="Text Placeholder 18">
            <a:extLst>
              <a:ext uri="{FF2B5EF4-FFF2-40B4-BE49-F238E27FC236}">
                <a16:creationId xmlns:a16="http://schemas.microsoft.com/office/drawing/2014/main" id="{50077266-ED30-CED8-E7EE-4899C1ACF9DA}"/>
              </a:ext>
            </a:extLst>
          </p:cNvPr>
          <p:cNvSpPr>
            <a:spLocks noGrp="1"/>
          </p:cNvSpPr>
          <p:nvPr>
            <p:ph type="body" sz="quarter" idx="20" hasCustomPrompt="1"/>
          </p:nvPr>
        </p:nvSpPr>
        <p:spPr>
          <a:xfrm>
            <a:off x="12782550" y="5181600"/>
            <a:ext cx="3752850" cy="1047750"/>
          </a:xfrm>
        </p:spPr>
        <p:txBody>
          <a:bodyPr>
            <a:normAutofit/>
          </a:bodyPr>
          <a:lstStyle>
            <a:lvl1pPr marL="0" indent="0" algn="ctr">
              <a:buNone/>
              <a:defRPr sz="3000" b="1" i="0">
                <a:latin typeface="Fieldwork 06 Geo Bold" pitchFamily="2" charset="77"/>
              </a:defRPr>
            </a:lvl1pPr>
          </a:lstStyle>
          <a:p>
            <a:pPr lvl="0"/>
            <a:r>
              <a:rPr lang="en-US"/>
              <a:t>Speaker Name</a:t>
            </a:r>
          </a:p>
        </p:txBody>
      </p:sp>
      <p:sp>
        <p:nvSpPr>
          <p:cNvPr id="25" name="Text Placeholder 18">
            <a:extLst>
              <a:ext uri="{FF2B5EF4-FFF2-40B4-BE49-F238E27FC236}">
                <a16:creationId xmlns:a16="http://schemas.microsoft.com/office/drawing/2014/main" id="{03D9864B-D914-24AF-F622-45372505B6F5}"/>
              </a:ext>
            </a:extLst>
          </p:cNvPr>
          <p:cNvSpPr>
            <a:spLocks noGrp="1"/>
          </p:cNvSpPr>
          <p:nvPr>
            <p:ph type="body" sz="quarter" idx="21" hasCustomPrompt="1"/>
          </p:nvPr>
        </p:nvSpPr>
        <p:spPr>
          <a:xfrm>
            <a:off x="12782550" y="6400800"/>
            <a:ext cx="3752850" cy="1047750"/>
          </a:xfrm>
        </p:spPr>
        <p:txBody>
          <a:bodyPr>
            <a:noAutofit/>
          </a:bodyPr>
          <a:lstStyle>
            <a:lvl1pPr marL="0" indent="0" algn="ctr">
              <a:buNone/>
              <a:defRPr sz="2700" b="0" i="0">
                <a:solidFill>
                  <a:schemeClr val="accent1"/>
                </a:solidFill>
                <a:latin typeface="Proxima Nova" panose="02000506030000020004" pitchFamily="2" charset="0"/>
              </a:defRPr>
            </a:lvl1pPr>
          </a:lstStyle>
          <a:p>
            <a:pPr lvl="0"/>
            <a:r>
              <a:rPr lang="en-US"/>
              <a:t>Speaker Title</a:t>
            </a:r>
          </a:p>
          <a:p>
            <a:pPr lvl="0"/>
            <a:r>
              <a:rPr lang="en-US"/>
              <a:t>Speaker Affiliations</a:t>
            </a:r>
          </a:p>
        </p:txBody>
      </p:sp>
    </p:spTree>
    <p:extLst>
      <p:ext uri="{BB962C8B-B14F-4D97-AF65-F5344CB8AC3E}">
        <p14:creationId xmlns:p14="http://schemas.microsoft.com/office/powerpoint/2010/main" val="10556680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hank You">
    <p:bg>
      <p:bgPr>
        <a:solidFill>
          <a:schemeClr val="accent3"/>
        </a:solidFill>
        <a:effectLst/>
      </p:bgPr>
    </p:bg>
    <p:spTree>
      <p:nvGrpSpPr>
        <p:cNvPr id="1" name=""/>
        <p:cNvGrpSpPr/>
        <p:nvPr/>
      </p:nvGrpSpPr>
      <p:grpSpPr>
        <a:xfrm>
          <a:off x="0" y="0"/>
          <a:ext cx="0" cy="0"/>
          <a:chOff x="0" y="0"/>
          <a:chExt cx="0" cy="0"/>
        </a:xfrm>
      </p:grpSpPr>
      <p:pic>
        <p:nvPicPr>
          <p:cNvPr id="4" name="Picture 3" descr="A model of a building&#10;&#10;Description automatically generated with low confidence">
            <a:extLst>
              <a:ext uri="{FF2B5EF4-FFF2-40B4-BE49-F238E27FC236}">
                <a16:creationId xmlns:a16="http://schemas.microsoft.com/office/drawing/2014/main" id="{B910AAAE-1F73-9DB0-D239-2FE4B1F94F1A}"/>
              </a:ext>
            </a:extLst>
          </p:cNvPr>
          <p:cNvPicPr>
            <a:picLocks noChangeAspect="1"/>
          </p:cNvPicPr>
          <p:nvPr userDrawn="1"/>
        </p:nvPicPr>
        <p:blipFill>
          <a:blip r:embed="rId2" cstate="screen">
            <a:duotone>
              <a:prstClr val="black"/>
              <a:schemeClr val="accent4">
                <a:tint val="45000"/>
                <a:satMod val="400000"/>
              </a:schemeClr>
            </a:duotone>
            <a:alphaModFix amt="33000"/>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7" name="Picture 6" descr="A picture containing night sky&#10;&#10;Description automatically generated">
            <a:extLst>
              <a:ext uri="{FF2B5EF4-FFF2-40B4-BE49-F238E27FC236}">
                <a16:creationId xmlns:a16="http://schemas.microsoft.com/office/drawing/2014/main" id="{8B97EF0C-CE82-8E86-13FC-F9B9DF8AA46F}"/>
              </a:ext>
            </a:extLst>
          </p:cNvPr>
          <p:cNvPicPr>
            <a:picLocks noChangeAspect="1"/>
          </p:cNvPicPr>
          <p:nvPr userDrawn="1"/>
        </p:nvPicPr>
        <p:blipFill rotWithShape="1">
          <a:blip r:embed="rId3" cstate="screen">
            <a:alphaModFix amt="27000"/>
            <a:extLst>
              <a:ext uri="{28A0092B-C50C-407E-A947-70E740481C1C}">
                <a14:useLocalDpi xmlns:a14="http://schemas.microsoft.com/office/drawing/2010/main" val="0"/>
              </a:ext>
            </a:extLst>
          </a:blip>
          <a:srcRect l="-3" t="7812" r="4" b="7812"/>
          <a:stretch/>
        </p:blipFill>
        <p:spPr>
          <a:xfrm>
            <a:off x="0" y="-36577"/>
            <a:ext cx="18288000" cy="10286999"/>
          </a:xfrm>
          <a:prstGeom prst="rect">
            <a:avLst/>
          </a:prstGeom>
        </p:spPr>
      </p:pic>
      <p:sp>
        <p:nvSpPr>
          <p:cNvPr id="2" name="Title 1">
            <a:extLst>
              <a:ext uri="{FF2B5EF4-FFF2-40B4-BE49-F238E27FC236}">
                <a16:creationId xmlns:a16="http://schemas.microsoft.com/office/drawing/2014/main" id="{FAF05C17-DD81-831F-035E-6F55D5342609}"/>
              </a:ext>
            </a:extLst>
          </p:cNvPr>
          <p:cNvSpPr>
            <a:spLocks noGrp="1"/>
          </p:cNvSpPr>
          <p:nvPr>
            <p:ph type="ctrTitle" hasCustomPrompt="1"/>
          </p:nvPr>
        </p:nvSpPr>
        <p:spPr>
          <a:xfrm>
            <a:off x="2286000" y="1683545"/>
            <a:ext cx="13716000" cy="3581400"/>
          </a:xfrm>
        </p:spPr>
        <p:txBody>
          <a:bodyPr anchor="b">
            <a:normAutofit/>
          </a:bodyPr>
          <a:lstStyle>
            <a:lvl1pPr algn="ctr">
              <a:defRPr sz="10800">
                <a:solidFill>
                  <a:schemeClr val="accent5"/>
                </a:solidFill>
              </a:defRPr>
            </a:lvl1pPr>
          </a:lstStyle>
          <a:p>
            <a:r>
              <a:rPr lang="en-US"/>
              <a:t>Thank You!</a:t>
            </a:r>
          </a:p>
        </p:txBody>
      </p:sp>
      <p:sp>
        <p:nvSpPr>
          <p:cNvPr id="3" name="Subtitle 2">
            <a:extLst>
              <a:ext uri="{FF2B5EF4-FFF2-40B4-BE49-F238E27FC236}">
                <a16:creationId xmlns:a16="http://schemas.microsoft.com/office/drawing/2014/main" id="{A725ACB8-AB33-FA7E-3391-2EF56BD405F8}"/>
              </a:ext>
            </a:extLst>
          </p:cNvPr>
          <p:cNvSpPr>
            <a:spLocks noGrp="1"/>
          </p:cNvSpPr>
          <p:nvPr>
            <p:ph type="subTitle" idx="1" hasCustomPrompt="1"/>
          </p:nvPr>
        </p:nvSpPr>
        <p:spPr>
          <a:xfrm>
            <a:off x="2286000" y="5403057"/>
            <a:ext cx="13716000" cy="978693"/>
          </a:xfrm>
        </p:spPr>
        <p:txBody>
          <a:bodyPr/>
          <a:lstStyle>
            <a:lvl1pPr marL="0" indent="0" algn="ctr">
              <a:buNone/>
              <a:defRPr sz="3600" b="0" i="0">
                <a:solidFill>
                  <a:schemeClr val="accent2"/>
                </a:solidFill>
                <a:latin typeface="Fieldwork 04 Geo Regular" pitchFamily="2" charset="77"/>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Thank you Message Here</a:t>
            </a:r>
          </a:p>
        </p:txBody>
      </p:sp>
      <p:pic>
        <p:nvPicPr>
          <p:cNvPr id="5" name="Google Shape;15;p1">
            <a:extLst>
              <a:ext uri="{FF2B5EF4-FFF2-40B4-BE49-F238E27FC236}">
                <a16:creationId xmlns:a16="http://schemas.microsoft.com/office/drawing/2014/main" id="{AD054999-2D49-49FE-5FCB-CB03203B5776}"/>
              </a:ext>
            </a:extLst>
          </p:cNvPr>
          <p:cNvPicPr preferRelativeResize="0"/>
          <p:nvPr userDrawn="1"/>
        </p:nvPicPr>
        <p:blipFill rotWithShape="1">
          <a:blip r:embed="rId4">
            <a:alphaModFix/>
          </a:blip>
          <a:srcRect/>
          <a:stretch/>
        </p:blipFill>
        <p:spPr>
          <a:xfrm>
            <a:off x="7070640" y="8037876"/>
            <a:ext cx="4146720" cy="915624"/>
          </a:xfrm>
          <a:prstGeom prst="rect">
            <a:avLst/>
          </a:prstGeom>
          <a:noFill/>
          <a:ln>
            <a:noFill/>
          </a:ln>
        </p:spPr>
      </p:pic>
    </p:spTree>
    <p:extLst>
      <p:ext uri="{BB962C8B-B14F-4D97-AF65-F5344CB8AC3E}">
        <p14:creationId xmlns:p14="http://schemas.microsoft.com/office/powerpoint/2010/main" val="1108790618"/>
      </p:ext>
    </p:extLst>
  </p:cSld>
  <p:clrMapOvr>
    <a:overrideClrMapping bg1="dk1" tx1="lt1" bg2="dk2" tx2="lt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1F934A-F37A-C945-A4B4-822E96AC9FB6}"/>
              </a:ext>
            </a:extLst>
          </p:cNvPr>
          <p:cNvSpPr>
            <a:spLocks noGrp="1"/>
          </p:cNvSpPr>
          <p:nvPr>
            <p:ph type="dt" sz="half" idx="10"/>
          </p:nvPr>
        </p:nvSpPr>
        <p:spPr/>
        <p:txBody>
          <a:bodyPr/>
          <a:lstStyle/>
          <a:p>
            <a:fld id="{C4267B71-CF98-7740-B3B0-6ADE3451554F}" type="datetimeFigureOut">
              <a:rPr lang="en-US" smtClean="0"/>
              <a:t>4/8/25</a:t>
            </a:fld>
            <a:endParaRPr lang="en-US"/>
          </a:p>
        </p:txBody>
      </p:sp>
      <p:sp>
        <p:nvSpPr>
          <p:cNvPr id="3" name="Footer Placeholder 2">
            <a:extLst>
              <a:ext uri="{FF2B5EF4-FFF2-40B4-BE49-F238E27FC236}">
                <a16:creationId xmlns:a16="http://schemas.microsoft.com/office/drawing/2014/main" id="{77012887-51D9-97C9-1A86-6630149E11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AF4DE6-AFC0-5039-CD87-321CD449C27B}"/>
              </a:ext>
            </a:extLst>
          </p:cNvPr>
          <p:cNvSpPr>
            <a:spLocks noGrp="1"/>
          </p:cNvSpPr>
          <p:nvPr>
            <p:ph type="sldNum" sz="quarter" idx="12"/>
          </p:nvPr>
        </p:nvSpPr>
        <p:spPr/>
        <p:txBody>
          <a:bodyPr/>
          <a:lstStyle/>
          <a:p>
            <a:fld id="{F1420DC1-CF03-3143-A259-F048D6FF886F}" type="slidenum">
              <a:rPr lang="en-US" smtClean="0"/>
              <a:t>‹#›</a:t>
            </a:fld>
            <a:endParaRPr lang="en-US"/>
          </a:p>
        </p:txBody>
      </p:sp>
      <p:sp>
        <p:nvSpPr>
          <p:cNvPr id="11" name="Title Placeholder 1">
            <a:extLst>
              <a:ext uri="{FF2B5EF4-FFF2-40B4-BE49-F238E27FC236}">
                <a16:creationId xmlns:a16="http://schemas.microsoft.com/office/drawing/2014/main" id="{FA6A9ABF-575B-C6D7-6A91-313CE517E27A}"/>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12" name="Text Placeholder 2">
            <a:extLst>
              <a:ext uri="{FF2B5EF4-FFF2-40B4-BE49-F238E27FC236}">
                <a16:creationId xmlns:a16="http://schemas.microsoft.com/office/drawing/2014/main" id="{E72B5AEF-97C5-06BC-E6F8-D64B7483D497}"/>
              </a:ext>
            </a:extLst>
          </p:cNvPr>
          <p:cNvSpPr>
            <a:spLocks noGrp="1"/>
          </p:cNvSpPr>
          <p:nvPr>
            <p:ph idx="1"/>
          </p:nvPr>
        </p:nvSpPr>
        <p:spPr>
          <a:xfrm>
            <a:off x="1257300" y="2738438"/>
            <a:ext cx="15773400" cy="6527007"/>
          </a:xfrm>
          <a:prstGeom prst="rect">
            <a:avLst/>
          </a:prstGeom>
        </p:spPr>
        <p:txBody>
          <a:bodyPr vert="horz" lIns="91440" tIns="45720" rIns="91440" bIns="45720" rtlCol="0">
            <a:normAutofit/>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46950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Gray title + text">
    <p:bg>
      <p:bgPr>
        <a:solidFill>
          <a:schemeClr val="accent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1F533F-7CBF-1E3A-2317-36C39B8CB55E}"/>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lvl1pPr>
              <a:defRPr>
                <a:solidFill>
                  <a:schemeClr val="accent2"/>
                </a:solidFill>
              </a:defRPr>
            </a:lvl1pPr>
          </a:lstStyle>
          <a:p>
            <a:r>
              <a:rPr lang="en-US"/>
              <a:t>Click to edit Master title style</a:t>
            </a:r>
          </a:p>
        </p:txBody>
      </p:sp>
      <p:sp>
        <p:nvSpPr>
          <p:cNvPr id="3" name="Text Placeholder 2">
            <a:extLst>
              <a:ext uri="{FF2B5EF4-FFF2-40B4-BE49-F238E27FC236}">
                <a16:creationId xmlns:a16="http://schemas.microsoft.com/office/drawing/2014/main" id="{8E724D47-9118-08AE-CA5E-1F747E96251F}"/>
              </a:ext>
            </a:extLst>
          </p:cNvPr>
          <p:cNvSpPr>
            <a:spLocks noGrp="1"/>
          </p:cNvSpPr>
          <p:nvPr>
            <p:ph idx="1"/>
          </p:nvPr>
        </p:nvSpPr>
        <p:spPr>
          <a:xfrm>
            <a:off x="1257300" y="2738438"/>
            <a:ext cx="15773400" cy="6527007"/>
          </a:xfrm>
          <a:prstGeom prst="rect">
            <a:avLst/>
          </a:prstGeom>
        </p:spPr>
        <p:txBody>
          <a:bodyPr vert="horz" lIns="91440" tIns="45720" rIns="91440" bIns="45720" rtlCol="0">
            <a:normAutofit/>
          </a:bodyPr>
          <a:lstStyle>
            <a:lvl1pPr>
              <a:lnSpc>
                <a:spcPct val="100000"/>
              </a:lnSpc>
              <a:buClr>
                <a:schemeClr val="accent2"/>
              </a:buClr>
              <a:defRPr>
                <a:solidFill>
                  <a:srgbClr val="FFFFFF"/>
                </a:solidFill>
              </a:defRPr>
            </a:lvl1pPr>
            <a:lvl2pPr>
              <a:lnSpc>
                <a:spcPct val="100000"/>
              </a:lnSpc>
              <a:buClr>
                <a:schemeClr val="accent2"/>
              </a:buClr>
              <a:defRPr>
                <a:solidFill>
                  <a:srgbClr val="FFFFFF"/>
                </a:solidFill>
              </a:defRPr>
            </a:lvl2pPr>
            <a:lvl3pPr>
              <a:lnSpc>
                <a:spcPct val="100000"/>
              </a:lnSpc>
              <a:buClr>
                <a:schemeClr val="accent2"/>
              </a:buClr>
              <a:defRPr>
                <a:solidFill>
                  <a:srgbClr val="FFFFFF"/>
                </a:solidFill>
              </a:defRPr>
            </a:lvl3pPr>
            <a:lvl4pPr>
              <a:lnSpc>
                <a:spcPct val="100000"/>
              </a:lnSpc>
              <a:buClr>
                <a:schemeClr val="accent2"/>
              </a:buClr>
              <a:defRPr>
                <a:solidFill>
                  <a:srgbClr val="FFFFFF"/>
                </a:solidFill>
              </a:defRPr>
            </a:lvl4pPr>
            <a:lvl5pPr>
              <a:lnSpc>
                <a:spcPct val="100000"/>
              </a:lnSpc>
              <a:buClr>
                <a:schemeClr val="accent2"/>
              </a:buCl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a:extLst>
              <a:ext uri="{FF2B5EF4-FFF2-40B4-BE49-F238E27FC236}">
                <a16:creationId xmlns:a16="http://schemas.microsoft.com/office/drawing/2014/main" id="{5A3550E8-2C91-4604-EB23-6F703504F35A}"/>
              </a:ext>
            </a:extLst>
          </p:cNvPr>
          <p:cNvSpPr>
            <a:spLocks noGrp="1"/>
          </p:cNvSpPr>
          <p:nvPr>
            <p:ph type="dt" sz="half" idx="10"/>
          </p:nvPr>
        </p:nvSpPr>
        <p:spPr>
          <a:xfrm>
            <a:off x="1257300" y="9712655"/>
            <a:ext cx="4114800" cy="351000"/>
          </a:xfrm>
        </p:spPr>
        <p:txBody>
          <a:bodyPr/>
          <a:lstStyle/>
          <a:p>
            <a:fld id="{C4267B71-CF98-7740-B3B0-6ADE3451554F}" type="datetimeFigureOut">
              <a:rPr lang="en-US" smtClean="0"/>
              <a:t>4/8/25</a:t>
            </a:fld>
            <a:endParaRPr lang="en-US"/>
          </a:p>
        </p:txBody>
      </p:sp>
      <p:sp>
        <p:nvSpPr>
          <p:cNvPr id="5" name="Footer Placeholder 2">
            <a:extLst>
              <a:ext uri="{FF2B5EF4-FFF2-40B4-BE49-F238E27FC236}">
                <a16:creationId xmlns:a16="http://schemas.microsoft.com/office/drawing/2014/main" id="{43AEA02D-718D-B73F-105D-14AF10F6BD76}"/>
              </a:ext>
            </a:extLst>
          </p:cNvPr>
          <p:cNvSpPr>
            <a:spLocks noGrp="1"/>
          </p:cNvSpPr>
          <p:nvPr>
            <p:ph type="ftr" sz="quarter" idx="11"/>
          </p:nvPr>
        </p:nvSpPr>
        <p:spPr>
          <a:xfrm>
            <a:off x="6057900" y="9712655"/>
            <a:ext cx="6172200" cy="351000"/>
          </a:xfrm>
        </p:spPr>
        <p:txBody>
          <a:bodyPr/>
          <a:lstStyle/>
          <a:p>
            <a:endParaRPr lang="en-US"/>
          </a:p>
        </p:txBody>
      </p:sp>
      <p:sp>
        <p:nvSpPr>
          <p:cNvPr id="6" name="Slide Number Placeholder 3">
            <a:extLst>
              <a:ext uri="{FF2B5EF4-FFF2-40B4-BE49-F238E27FC236}">
                <a16:creationId xmlns:a16="http://schemas.microsoft.com/office/drawing/2014/main" id="{8470CE8E-89B5-3C74-61B0-48105BF6957C}"/>
              </a:ext>
            </a:extLst>
          </p:cNvPr>
          <p:cNvSpPr>
            <a:spLocks noGrp="1"/>
          </p:cNvSpPr>
          <p:nvPr>
            <p:ph type="sldNum" sz="quarter" idx="12"/>
          </p:nvPr>
        </p:nvSpPr>
        <p:spPr>
          <a:xfrm>
            <a:off x="12915900" y="9712655"/>
            <a:ext cx="3240285" cy="351000"/>
          </a:xfrm>
        </p:spPr>
        <p:txBody>
          <a:bodyPr/>
          <a:lstStyle/>
          <a:p>
            <a:fld id="{F1420DC1-CF03-3143-A259-F048D6FF886F}" type="slidenum">
              <a:rPr lang="en-US" smtClean="0"/>
              <a:t>‹#›</a:t>
            </a:fld>
            <a:endParaRPr lang="en-US"/>
          </a:p>
        </p:txBody>
      </p:sp>
    </p:spTree>
    <p:extLst>
      <p:ext uri="{BB962C8B-B14F-4D97-AF65-F5344CB8AC3E}">
        <p14:creationId xmlns:p14="http://schemas.microsoft.com/office/powerpoint/2010/main" val="3481134139"/>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Quote_Gold">
    <p:bg>
      <p:bgPr>
        <a:solidFill>
          <a:schemeClr val="accent2"/>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010F532A-8ECC-A497-03F6-4FFA9FF6D63E}"/>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1"/>
            <a:ext cx="18288000" cy="9555041"/>
          </a:xfrm>
          <a:prstGeom prst="rect">
            <a:avLst/>
          </a:prstGeom>
        </p:spPr>
      </p:pic>
      <p:sp>
        <p:nvSpPr>
          <p:cNvPr id="2" name="Title Placeholder 1">
            <a:extLst>
              <a:ext uri="{FF2B5EF4-FFF2-40B4-BE49-F238E27FC236}">
                <a16:creationId xmlns:a16="http://schemas.microsoft.com/office/drawing/2014/main" id="{8FBFEA9D-C0BA-E008-AFBB-7D9BD3B69036}"/>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lvl1pPr>
              <a:defRPr>
                <a:solidFill>
                  <a:schemeClr val="accent2"/>
                </a:solidFill>
              </a:defRPr>
            </a:lvl1pPr>
          </a:lstStyle>
          <a:p>
            <a:r>
              <a:rPr lang="en-US"/>
              <a:t>Click to edit Master title style</a:t>
            </a:r>
          </a:p>
        </p:txBody>
      </p:sp>
      <p:sp>
        <p:nvSpPr>
          <p:cNvPr id="5" name="Text Placeholder 2">
            <a:extLst>
              <a:ext uri="{FF2B5EF4-FFF2-40B4-BE49-F238E27FC236}">
                <a16:creationId xmlns:a16="http://schemas.microsoft.com/office/drawing/2014/main" id="{B167D80C-695C-0537-0A2E-900577506951}"/>
              </a:ext>
            </a:extLst>
          </p:cNvPr>
          <p:cNvSpPr>
            <a:spLocks noGrp="1"/>
          </p:cNvSpPr>
          <p:nvPr>
            <p:ph idx="1"/>
          </p:nvPr>
        </p:nvSpPr>
        <p:spPr>
          <a:xfrm>
            <a:off x="1257300" y="2738438"/>
            <a:ext cx="15773400" cy="6527007"/>
          </a:xfrm>
          <a:prstGeom prst="rect">
            <a:avLst/>
          </a:prstGeom>
        </p:spPr>
        <p:txBody>
          <a:bodyPr vert="horz" lIns="91440" tIns="45720" rIns="91440" bIns="45720" rtlCol="0">
            <a:normAutofit/>
          </a:bodyPr>
          <a:lstStyle>
            <a:lvl1pPr>
              <a:lnSpc>
                <a:spcPct val="100000"/>
              </a:lnSpc>
              <a:buClr>
                <a:schemeClr val="accent2"/>
              </a:buClr>
              <a:defRPr>
                <a:solidFill>
                  <a:srgbClr val="FFFFFF"/>
                </a:solidFill>
                <a:latin typeface="Montserrat" pitchFamily="2" charset="77"/>
              </a:defRPr>
            </a:lvl1pPr>
            <a:lvl2pPr>
              <a:lnSpc>
                <a:spcPct val="100000"/>
              </a:lnSpc>
              <a:buClr>
                <a:schemeClr val="accent2"/>
              </a:buClr>
              <a:defRPr>
                <a:solidFill>
                  <a:srgbClr val="FFFFFF"/>
                </a:solidFill>
                <a:latin typeface="Montserrat" pitchFamily="2" charset="77"/>
              </a:defRPr>
            </a:lvl2pPr>
            <a:lvl3pPr>
              <a:lnSpc>
                <a:spcPct val="100000"/>
              </a:lnSpc>
              <a:buClr>
                <a:schemeClr val="accent2"/>
              </a:buClr>
              <a:defRPr>
                <a:solidFill>
                  <a:srgbClr val="FFFFFF"/>
                </a:solidFill>
                <a:latin typeface="Montserrat" pitchFamily="2" charset="77"/>
              </a:defRPr>
            </a:lvl3pPr>
            <a:lvl4pPr>
              <a:lnSpc>
                <a:spcPct val="100000"/>
              </a:lnSpc>
              <a:buClr>
                <a:schemeClr val="accent2"/>
              </a:buClr>
              <a:defRPr>
                <a:solidFill>
                  <a:srgbClr val="FFFFFF"/>
                </a:solidFill>
                <a:latin typeface="Montserrat" pitchFamily="2" charset="77"/>
              </a:defRPr>
            </a:lvl4pPr>
            <a:lvl5pPr>
              <a:lnSpc>
                <a:spcPct val="100000"/>
              </a:lnSpc>
              <a:buClr>
                <a:schemeClr val="accent2"/>
              </a:buClr>
              <a:defRPr>
                <a:solidFill>
                  <a:srgbClr val="FFFFFF"/>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1844603"/>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Quote_Gold">
    <p:bg>
      <p:bgPr>
        <a:solidFill>
          <a:schemeClr val="accent2"/>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with medium confidence">
            <a:extLst>
              <a:ext uri="{FF2B5EF4-FFF2-40B4-BE49-F238E27FC236}">
                <a16:creationId xmlns:a16="http://schemas.microsoft.com/office/drawing/2014/main" id="{021BAB6D-729B-F78A-F3AF-3909D746BB45}"/>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1"/>
            <a:ext cx="18288000" cy="9568232"/>
          </a:xfrm>
          <a:prstGeom prst="rect">
            <a:avLst/>
          </a:prstGeom>
        </p:spPr>
      </p:pic>
      <p:sp>
        <p:nvSpPr>
          <p:cNvPr id="2" name="Title Placeholder 1">
            <a:extLst>
              <a:ext uri="{FF2B5EF4-FFF2-40B4-BE49-F238E27FC236}">
                <a16:creationId xmlns:a16="http://schemas.microsoft.com/office/drawing/2014/main" id="{32258926-3E03-CDF8-D21C-C6804BFC9DFF}"/>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lvl1pPr>
              <a:defRPr>
                <a:solidFill>
                  <a:schemeClr val="accent2"/>
                </a:solidFill>
              </a:defRPr>
            </a:lvl1pPr>
          </a:lstStyle>
          <a:p>
            <a:r>
              <a:rPr lang="en-US"/>
              <a:t>Click to edit Master title style</a:t>
            </a:r>
          </a:p>
        </p:txBody>
      </p:sp>
      <p:sp>
        <p:nvSpPr>
          <p:cNvPr id="3" name="Text Placeholder 2">
            <a:extLst>
              <a:ext uri="{FF2B5EF4-FFF2-40B4-BE49-F238E27FC236}">
                <a16:creationId xmlns:a16="http://schemas.microsoft.com/office/drawing/2014/main" id="{198162A2-CC09-3DCA-551F-B8E83A71A317}"/>
              </a:ext>
            </a:extLst>
          </p:cNvPr>
          <p:cNvSpPr>
            <a:spLocks noGrp="1"/>
          </p:cNvSpPr>
          <p:nvPr>
            <p:ph idx="1"/>
          </p:nvPr>
        </p:nvSpPr>
        <p:spPr>
          <a:xfrm>
            <a:off x="1257300" y="2738438"/>
            <a:ext cx="15773400" cy="6527007"/>
          </a:xfrm>
          <a:prstGeom prst="rect">
            <a:avLst/>
          </a:prstGeom>
        </p:spPr>
        <p:txBody>
          <a:bodyPr vert="horz" lIns="91440" tIns="45720" rIns="91440" bIns="45720" rtlCol="0">
            <a:normAutofit/>
          </a:bodyPr>
          <a:lstStyle>
            <a:lvl1pPr>
              <a:buClr>
                <a:schemeClr val="accent2"/>
              </a:buClr>
              <a:defRPr>
                <a:solidFill>
                  <a:srgbClr val="FFFFFF"/>
                </a:solidFill>
              </a:defRPr>
            </a:lvl1pPr>
            <a:lvl2pPr>
              <a:buClr>
                <a:schemeClr val="accent2"/>
              </a:buClr>
              <a:defRPr>
                <a:solidFill>
                  <a:srgbClr val="FFFFFF"/>
                </a:solidFill>
              </a:defRPr>
            </a:lvl2pPr>
            <a:lvl3pPr>
              <a:buClr>
                <a:schemeClr val="accent2"/>
              </a:buClr>
              <a:defRPr>
                <a:solidFill>
                  <a:srgbClr val="FFFFFF"/>
                </a:solidFill>
              </a:defRPr>
            </a:lvl3pPr>
            <a:lvl4pPr>
              <a:buClr>
                <a:schemeClr val="accent2"/>
              </a:buClr>
              <a:defRPr>
                <a:solidFill>
                  <a:srgbClr val="FFFFFF"/>
                </a:solidFill>
              </a:defRPr>
            </a:lvl4pPr>
            <a:lvl5pPr>
              <a:buClr>
                <a:schemeClr val="accent2"/>
              </a:buCl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
            <a:extLst>
              <a:ext uri="{FF2B5EF4-FFF2-40B4-BE49-F238E27FC236}">
                <a16:creationId xmlns:a16="http://schemas.microsoft.com/office/drawing/2014/main" id="{6CED497C-B103-1CDD-D1A6-4C7C278BFFE2}"/>
              </a:ext>
            </a:extLst>
          </p:cNvPr>
          <p:cNvSpPr>
            <a:spLocks noGrp="1"/>
          </p:cNvSpPr>
          <p:nvPr>
            <p:ph type="dt" sz="half" idx="10"/>
          </p:nvPr>
        </p:nvSpPr>
        <p:spPr>
          <a:xfrm>
            <a:off x="1257300" y="9712655"/>
            <a:ext cx="4114800" cy="351000"/>
          </a:xfrm>
        </p:spPr>
        <p:txBody>
          <a:bodyPr/>
          <a:lstStyle/>
          <a:p>
            <a:fld id="{C4267B71-CF98-7740-B3B0-6ADE3451554F}" type="datetimeFigureOut">
              <a:rPr lang="en-US" smtClean="0"/>
              <a:t>4/8/25</a:t>
            </a:fld>
            <a:endParaRPr lang="en-US"/>
          </a:p>
        </p:txBody>
      </p:sp>
      <p:sp>
        <p:nvSpPr>
          <p:cNvPr id="6" name="Footer Placeholder 2">
            <a:extLst>
              <a:ext uri="{FF2B5EF4-FFF2-40B4-BE49-F238E27FC236}">
                <a16:creationId xmlns:a16="http://schemas.microsoft.com/office/drawing/2014/main" id="{ED3FE04F-7606-F92F-EA7E-6ED7A4009C58}"/>
              </a:ext>
            </a:extLst>
          </p:cNvPr>
          <p:cNvSpPr>
            <a:spLocks noGrp="1"/>
          </p:cNvSpPr>
          <p:nvPr>
            <p:ph type="ftr" sz="quarter" idx="11"/>
          </p:nvPr>
        </p:nvSpPr>
        <p:spPr>
          <a:xfrm>
            <a:off x="6057900" y="9712655"/>
            <a:ext cx="6172200" cy="351000"/>
          </a:xfrm>
        </p:spPr>
        <p:txBody>
          <a:bodyPr/>
          <a:lstStyle/>
          <a:p>
            <a:endParaRPr lang="en-US"/>
          </a:p>
        </p:txBody>
      </p:sp>
      <p:sp>
        <p:nvSpPr>
          <p:cNvPr id="7" name="Slide Number Placeholder 3">
            <a:extLst>
              <a:ext uri="{FF2B5EF4-FFF2-40B4-BE49-F238E27FC236}">
                <a16:creationId xmlns:a16="http://schemas.microsoft.com/office/drawing/2014/main" id="{B9BF7016-6249-D04F-12FA-9764AC6F1E69}"/>
              </a:ext>
            </a:extLst>
          </p:cNvPr>
          <p:cNvSpPr>
            <a:spLocks noGrp="1"/>
          </p:cNvSpPr>
          <p:nvPr>
            <p:ph type="sldNum" sz="quarter" idx="12"/>
          </p:nvPr>
        </p:nvSpPr>
        <p:spPr>
          <a:xfrm>
            <a:off x="12915900" y="9712655"/>
            <a:ext cx="3240285" cy="351000"/>
          </a:xfrm>
        </p:spPr>
        <p:txBody>
          <a:bodyPr/>
          <a:lstStyle/>
          <a:p>
            <a:fld id="{F1420DC1-CF03-3143-A259-F048D6FF886F}" type="slidenum">
              <a:rPr lang="en-US" smtClean="0"/>
              <a:t>‹#›</a:t>
            </a:fld>
            <a:endParaRPr lang="en-US"/>
          </a:p>
        </p:txBody>
      </p:sp>
    </p:spTree>
    <p:extLst>
      <p:ext uri="{BB962C8B-B14F-4D97-AF65-F5344CB8AC3E}">
        <p14:creationId xmlns:p14="http://schemas.microsoft.com/office/powerpoint/2010/main" val="657170155"/>
      </p:ext>
    </p:extLst>
  </p:cSld>
  <p:clrMapOvr>
    <a:overrideClrMapping bg1="dk1" tx1="lt1" bg2="dk2" tx2="lt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Quote_DkGray">
    <p:bg>
      <p:bgPr>
        <a:solidFill>
          <a:schemeClr val="accent3"/>
        </a:solidFill>
        <a:effectLst/>
      </p:bgPr>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70B65C3C-FEC1-B6B8-4C88-03AF95C8DD48}"/>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lvl1pPr>
              <a:defRPr>
                <a:solidFill>
                  <a:schemeClr val="accent2"/>
                </a:solidFill>
              </a:defRPr>
            </a:lvl1pPr>
          </a:lstStyle>
          <a:p>
            <a:r>
              <a:rPr lang="en-US"/>
              <a:t>Click to edit Master title style</a:t>
            </a:r>
          </a:p>
        </p:txBody>
      </p:sp>
      <p:sp>
        <p:nvSpPr>
          <p:cNvPr id="2" name="Date Placeholder 1">
            <a:extLst>
              <a:ext uri="{FF2B5EF4-FFF2-40B4-BE49-F238E27FC236}">
                <a16:creationId xmlns:a16="http://schemas.microsoft.com/office/drawing/2014/main" id="{775F8111-44E8-C90A-53F2-6E473BB5CEFD}"/>
              </a:ext>
            </a:extLst>
          </p:cNvPr>
          <p:cNvSpPr>
            <a:spLocks noGrp="1"/>
          </p:cNvSpPr>
          <p:nvPr>
            <p:ph type="dt" sz="half" idx="10"/>
          </p:nvPr>
        </p:nvSpPr>
        <p:spPr>
          <a:xfrm>
            <a:off x="1257300" y="9712655"/>
            <a:ext cx="4114800" cy="351000"/>
          </a:xfrm>
        </p:spPr>
        <p:txBody>
          <a:bodyPr/>
          <a:lstStyle/>
          <a:p>
            <a:fld id="{C4267B71-CF98-7740-B3B0-6ADE3451554F}" type="datetimeFigureOut">
              <a:rPr lang="en-US" smtClean="0"/>
              <a:t>4/8/25</a:t>
            </a:fld>
            <a:endParaRPr lang="en-US"/>
          </a:p>
        </p:txBody>
      </p:sp>
      <p:sp>
        <p:nvSpPr>
          <p:cNvPr id="4" name="Footer Placeholder 2">
            <a:extLst>
              <a:ext uri="{FF2B5EF4-FFF2-40B4-BE49-F238E27FC236}">
                <a16:creationId xmlns:a16="http://schemas.microsoft.com/office/drawing/2014/main" id="{3F187943-8B70-6879-B2BF-FEEFEB795105}"/>
              </a:ext>
            </a:extLst>
          </p:cNvPr>
          <p:cNvSpPr>
            <a:spLocks noGrp="1"/>
          </p:cNvSpPr>
          <p:nvPr>
            <p:ph type="ftr" sz="quarter" idx="11"/>
          </p:nvPr>
        </p:nvSpPr>
        <p:spPr>
          <a:xfrm>
            <a:off x="6057900" y="9712655"/>
            <a:ext cx="6172200" cy="351000"/>
          </a:xfrm>
        </p:spPr>
        <p:txBody>
          <a:bodyPr/>
          <a:lstStyle/>
          <a:p>
            <a:endParaRPr lang="en-US"/>
          </a:p>
        </p:txBody>
      </p:sp>
      <p:sp>
        <p:nvSpPr>
          <p:cNvPr id="5" name="Slide Number Placeholder 3">
            <a:extLst>
              <a:ext uri="{FF2B5EF4-FFF2-40B4-BE49-F238E27FC236}">
                <a16:creationId xmlns:a16="http://schemas.microsoft.com/office/drawing/2014/main" id="{8ED9E13C-97D3-25AC-7807-0D2D18C48D2E}"/>
              </a:ext>
            </a:extLst>
          </p:cNvPr>
          <p:cNvSpPr>
            <a:spLocks noGrp="1"/>
          </p:cNvSpPr>
          <p:nvPr>
            <p:ph type="sldNum" sz="quarter" idx="12"/>
          </p:nvPr>
        </p:nvSpPr>
        <p:spPr>
          <a:xfrm>
            <a:off x="12915900" y="9712655"/>
            <a:ext cx="3240285" cy="351000"/>
          </a:xfrm>
        </p:spPr>
        <p:txBody>
          <a:bodyPr/>
          <a:lstStyle/>
          <a:p>
            <a:fld id="{F1420DC1-CF03-3143-A259-F048D6FF886F}" type="slidenum">
              <a:rPr lang="en-US" smtClean="0"/>
              <a:t>‹#›</a:t>
            </a:fld>
            <a:endParaRPr lang="en-US"/>
          </a:p>
        </p:txBody>
      </p:sp>
    </p:spTree>
    <p:extLst>
      <p:ext uri="{BB962C8B-B14F-4D97-AF65-F5344CB8AC3E}">
        <p14:creationId xmlns:p14="http://schemas.microsoft.com/office/powerpoint/2010/main" val="702676665"/>
      </p:ext>
    </p:extLst>
  </p:cSld>
  <p:clrMapOvr>
    <a:overrideClrMapping bg1="dk1" tx1="lt1" bg2="dk2" tx2="lt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1F934A-F37A-C945-A4B4-822E96AC9FB6}"/>
              </a:ext>
            </a:extLst>
          </p:cNvPr>
          <p:cNvSpPr>
            <a:spLocks noGrp="1"/>
          </p:cNvSpPr>
          <p:nvPr>
            <p:ph type="dt" sz="half" idx="10"/>
          </p:nvPr>
        </p:nvSpPr>
        <p:spPr/>
        <p:txBody>
          <a:bodyPr/>
          <a:lstStyle/>
          <a:p>
            <a:fld id="{C4267B71-CF98-7740-B3B0-6ADE3451554F}" type="datetimeFigureOut">
              <a:rPr lang="en-US" smtClean="0"/>
              <a:t>4/8/25</a:t>
            </a:fld>
            <a:endParaRPr lang="en-US"/>
          </a:p>
        </p:txBody>
      </p:sp>
      <p:sp>
        <p:nvSpPr>
          <p:cNvPr id="3" name="Footer Placeholder 2">
            <a:extLst>
              <a:ext uri="{FF2B5EF4-FFF2-40B4-BE49-F238E27FC236}">
                <a16:creationId xmlns:a16="http://schemas.microsoft.com/office/drawing/2014/main" id="{77012887-51D9-97C9-1A86-6630149E11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AF4DE6-AFC0-5039-CD87-321CD449C27B}"/>
              </a:ext>
            </a:extLst>
          </p:cNvPr>
          <p:cNvSpPr>
            <a:spLocks noGrp="1"/>
          </p:cNvSpPr>
          <p:nvPr>
            <p:ph type="sldNum" sz="quarter" idx="12"/>
          </p:nvPr>
        </p:nvSpPr>
        <p:spPr/>
        <p:txBody>
          <a:bodyPr/>
          <a:lstStyle/>
          <a:p>
            <a:fld id="{F1420DC1-CF03-3143-A259-F048D6FF886F}" type="slidenum">
              <a:rPr lang="en-US" smtClean="0"/>
              <a:t>‹#›</a:t>
            </a:fld>
            <a:endParaRPr lang="en-US"/>
          </a:p>
        </p:txBody>
      </p:sp>
      <p:sp>
        <p:nvSpPr>
          <p:cNvPr id="11" name="Title Placeholder 1">
            <a:extLst>
              <a:ext uri="{FF2B5EF4-FFF2-40B4-BE49-F238E27FC236}">
                <a16:creationId xmlns:a16="http://schemas.microsoft.com/office/drawing/2014/main" id="{FA6A9ABF-575B-C6D7-6A91-313CE517E27A}"/>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3154453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Quote_Gold">
    <p:bg>
      <p:bgPr>
        <a:solidFill>
          <a:schemeClr val="accent2"/>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010F532A-8ECC-A497-03F6-4FFA9FF6D63E}"/>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1"/>
            <a:ext cx="18288000" cy="9555041"/>
          </a:xfrm>
          <a:prstGeom prst="rect">
            <a:avLst/>
          </a:prstGeom>
        </p:spPr>
      </p:pic>
      <p:sp>
        <p:nvSpPr>
          <p:cNvPr id="2" name="Title Placeholder 1">
            <a:extLst>
              <a:ext uri="{FF2B5EF4-FFF2-40B4-BE49-F238E27FC236}">
                <a16:creationId xmlns:a16="http://schemas.microsoft.com/office/drawing/2014/main" id="{8FBFEA9D-C0BA-E008-AFBB-7D9BD3B69036}"/>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lvl1pPr>
              <a:defRPr>
                <a:solidFill>
                  <a:schemeClr val="accent2"/>
                </a:solidFill>
              </a:defRPr>
            </a:lvl1pPr>
          </a:lstStyle>
          <a:p>
            <a:r>
              <a:rPr lang="en-US"/>
              <a:t>Click to edit Master title style</a:t>
            </a:r>
          </a:p>
        </p:txBody>
      </p:sp>
      <p:sp>
        <p:nvSpPr>
          <p:cNvPr id="4" name="Date Placeholder 1">
            <a:extLst>
              <a:ext uri="{FF2B5EF4-FFF2-40B4-BE49-F238E27FC236}">
                <a16:creationId xmlns:a16="http://schemas.microsoft.com/office/drawing/2014/main" id="{F2457589-37EA-EF88-DBC4-64C1D2D8896B}"/>
              </a:ext>
            </a:extLst>
          </p:cNvPr>
          <p:cNvSpPr>
            <a:spLocks noGrp="1"/>
          </p:cNvSpPr>
          <p:nvPr>
            <p:ph type="dt" sz="half" idx="10"/>
          </p:nvPr>
        </p:nvSpPr>
        <p:spPr>
          <a:xfrm>
            <a:off x="1257300" y="9712655"/>
            <a:ext cx="4114800" cy="351000"/>
          </a:xfrm>
        </p:spPr>
        <p:txBody>
          <a:bodyPr/>
          <a:lstStyle/>
          <a:p>
            <a:fld id="{C4267B71-CF98-7740-B3B0-6ADE3451554F}" type="datetimeFigureOut">
              <a:rPr lang="en-US" smtClean="0"/>
              <a:t>4/8/25</a:t>
            </a:fld>
            <a:endParaRPr lang="en-US"/>
          </a:p>
        </p:txBody>
      </p:sp>
      <p:sp>
        <p:nvSpPr>
          <p:cNvPr id="5" name="Footer Placeholder 2">
            <a:extLst>
              <a:ext uri="{FF2B5EF4-FFF2-40B4-BE49-F238E27FC236}">
                <a16:creationId xmlns:a16="http://schemas.microsoft.com/office/drawing/2014/main" id="{8B0E2F88-1B2B-6890-C0B7-082B3A5DC4FD}"/>
              </a:ext>
            </a:extLst>
          </p:cNvPr>
          <p:cNvSpPr>
            <a:spLocks noGrp="1"/>
          </p:cNvSpPr>
          <p:nvPr>
            <p:ph type="ftr" sz="quarter" idx="11"/>
          </p:nvPr>
        </p:nvSpPr>
        <p:spPr>
          <a:xfrm>
            <a:off x="6057900" y="9712655"/>
            <a:ext cx="6172200" cy="351000"/>
          </a:xfrm>
        </p:spPr>
        <p:txBody>
          <a:bodyPr/>
          <a:lstStyle/>
          <a:p>
            <a:endParaRPr lang="en-US"/>
          </a:p>
        </p:txBody>
      </p:sp>
      <p:sp>
        <p:nvSpPr>
          <p:cNvPr id="6" name="Slide Number Placeholder 3">
            <a:extLst>
              <a:ext uri="{FF2B5EF4-FFF2-40B4-BE49-F238E27FC236}">
                <a16:creationId xmlns:a16="http://schemas.microsoft.com/office/drawing/2014/main" id="{B51417D2-A4C2-5819-783C-17D2E005F348}"/>
              </a:ext>
            </a:extLst>
          </p:cNvPr>
          <p:cNvSpPr>
            <a:spLocks noGrp="1"/>
          </p:cNvSpPr>
          <p:nvPr>
            <p:ph type="sldNum" sz="quarter" idx="12"/>
          </p:nvPr>
        </p:nvSpPr>
        <p:spPr>
          <a:xfrm>
            <a:off x="12915900" y="9712655"/>
            <a:ext cx="3240285" cy="351000"/>
          </a:xfrm>
        </p:spPr>
        <p:txBody>
          <a:bodyPr/>
          <a:lstStyle/>
          <a:p>
            <a:fld id="{F1420DC1-CF03-3143-A259-F048D6FF886F}" type="slidenum">
              <a:rPr lang="en-US" smtClean="0"/>
              <a:t>‹#›</a:t>
            </a:fld>
            <a:endParaRPr lang="en-US"/>
          </a:p>
        </p:txBody>
      </p:sp>
    </p:spTree>
    <p:extLst>
      <p:ext uri="{BB962C8B-B14F-4D97-AF65-F5344CB8AC3E}">
        <p14:creationId xmlns:p14="http://schemas.microsoft.com/office/powerpoint/2010/main" val="4098746525"/>
      </p:ext>
    </p:extLst>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7_Quote_Gold">
    <p:bg>
      <p:bgPr>
        <a:solidFill>
          <a:schemeClr val="accent2"/>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with medium confidence">
            <a:extLst>
              <a:ext uri="{FF2B5EF4-FFF2-40B4-BE49-F238E27FC236}">
                <a16:creationId xmlns:a16="http://schemas.microsoft.com/office/drawing/2014/main" id="{021BAB6D-729B-F78A-F3AF-3909D746BB45}"/>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1"/>
            <a:ext cx="18288000" cy="9568232"/>
          </a:xfrm>
          <a:prstGeom prst="rect">
            <a:avLst/>
          </a:prstGeom>
        </p:spPr>
      </p:pic>
      <p:sp>
        <p:nvSpPr>
          <p:cNvPr id="2" name="Title Placeholder 1">
            <a:extLst>
              <a:ext uri="{FF2B5EF4-FFF2-40B4-BE49-F238E27FC236}">
                <a16:creationId xmlns:a16="http://schemas.microsoft.com/office/drawing/2014/main" id="{900E455D-81F1-609A-DE10-66B238131A20}"/>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lvl1pPr>
              <a:defRPr>
                <a:solidFill>
                  <a:schemeClr val="accent2"/>
                </a:solidFill>
              </a:defRPr>
            </a:lvl1pPr>
          </a:lstStyle>
          <a:p>
            <a:r>
              <a:rPr lang="en-US"/>
              <a:t>Click to edit Master title style</a:t>
            </a:r>
          </a:p>
        </p:txBody>
      </p:sp>
      <p:sp>
        <p:nvSpPr>
          <p:cNvPr id="3" name="Date Placeholder 1">
            <a:extLst>
              <a:ext uri="{FF2B5EF4-FFF2-40B4-BE49-F238E27FC236}">
                <a16:creationId xmlns:a16="http://schemas.microsoft.com/office/drawing/2014/main" id="{4E14E774-009A-107A-E89C-9FD122A5D92C}"/>
              </a:ext>
            </a:extLst>
          </p:cNvPr>
          <p:cNvSpPr>
            <a:spLocks noGrp="1"/>
          </p:cNvSpPr>
          <p:nvPr>
            <p:ph type="dt" sz="half" idx="10"/>
          </p:nvPr>
        </p:nvSpPr>
        <p:spPr>
          <a:xfrm>
            <a:off x="1257300" y="9712655"/>
            <a:ext cx="4114800" cy="351000"/>
          </a:xfrm>
        </p:spPr>
        <p:txBody>
          <a:bodyPr/>
          <a:lstStyle/>
          <a:p>
            <a:fld id="{C4267B71-CF98-7740-B3B0-6ADE3451554F}" type="datetimeFigureOut">
              <a:rPr lang="en-US" smtClean="0"/>
              <a:t>4/8/25</a:t>
            </a:fld>
            <a:endParaRPr lang="en-US"/>
          </a:p>
        </p:txBody>
      </p:sp>
      <p:sp>
        <p:nvSpPr>
          <p:cNvPr id="5" name="Footer Placeholder 2">
            <a:extLst>
              <a:ext uri="{FF2B5EF4-FFF2-40B4-BE49-F238E27FC236}">
                <a16:creationId xmlns:a16="http://schemas.microsoft.com/office/drawing/2014/main" id="{96F3DB17-A4F7-1410-A6EE-FD4F0F67F5B5}"/>
              </a:ext>
            </a:extLst>
          </p:cNvPr>
          <p:cNvSpPr>
            <a:spLocks noGrp="1"/>
          </p:cNvSpPr>
          <p:nvPr>
            <p:ph type="ftr" sz="quarter" idx="11"/>
          </p:nvPr>
        </p:nvSpPr>
        <p:spPr>
          <a:xfrm>
            <a:off x="6057900" y="9712655"/>
            <a:ext cx="6172200" cy="351000"/>
          </a:xfrm>
        </p:spPr>
        <p:txBody>
          <a:bodyPr/>
          <a:lstStyle/>
          <a:p>
            <a:endParaRPr lang="en-US"/>
          </a:p>
        </p:txBody>
      </p:sp>
      <p:sp>
        <p:nvSpPr>
          <p:cNvPr id="6" name="Slide Number Placeholder 3">
            <a:extLst>
              <a:ext uri="{FF2B5EF4-FFF2-40B4-BE49-F238E27FC236}">
                <a16:creationId xmlns:a16="http://schemas.microsoft.com/office/drawing/2014/main" id="{FB98D314-BC3A-0688-19E2-451FC1891FE2}"/>
              </a:ext>
            </a:extLst>
          </p:cNvPr>
          <p:cNvSpPr>
            <a:spLocks noGrp="1"/>
          </p:cNvSpPr>
          <p:nvPr>
            <p:ph type="sldNum" sz="quarter" idx="12"/>
          </p:nvPr>
        </p:nvSpPr>
        <p:spPr>
          <a:xfrm>
            <a:off x="12915900" y="9712655"/>
            <a:ext cx="3240285" cy="351000"/>
          </a:xfrm>
        </p:spPr>
        <p:txBody>
          <a:bodyPr/>
          <a:lstStyle/>
          <a:p>
            <a:fld id="{F1420DC1-CF03-3143-A259-F048D6FF886F}" type="slidenum">
              <a:rPr lang="en-US" smtClean="0"/>
              <a:t>‹#›</a:t>
            </a:fld>
            <a:endParaRPr lang="en-US"/>
          </a:p>
        </p:txBody>
      </p:sp>
    </p:spTree>
    <p:extLst>
      <p:ext uri="{BB962C8B-B14F-4D97-AF65-F5344CB8AC3E}">
        <p14:creationId xmlns:p14="http://schemas.microsoft.com/office/powerpoint/2010/main" val="4101378079"/>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Headline Text and Data Panel – Dark 1" preserve="1">
  <p:cSld name="1_Headline Text and Data Panel – Dark 1">
    <p:bg>
      <p:bgPr>
        <a:solidFill>
          <a:schemeClr val="dk1"/>
        </a:solidFill>
        <a:effectLst/>
      </p:bgPr>
    </p:bg>
    <p:spTree>
      <p:nvGrpSpPr>
        <p:cNvPr id="1" name="Shape 418"/>
        <p:cNvGrpSpPr/>
        <p:nvPr/>
      </p:nvGrpSpPr>
      <p:grpSpPr>
        <a:xfrm>
          <a:off x="0" y="0"/>
          <a:ext cx="0" cy="0"/>
          <a:chOff x="0" y="0"/>
          <a:chExt cx="0" cy="0"/>
        </a:xfrm>
      </p:grpSpPr>
      <p:sp>
        <p:nvSpPr>
          <p:cNvPr id="419" name="Google Shape;419;p16"/>
          <p:cNvSpPr/>
          <p:nvPr/>
        </p:nvSpPr>
        <p:spPr>
          <a:xfrm>
            <a:off x="5018700" y="-1625"/>
            <a:ext cx="13269300" cy="10287000"/>
          </a:xfrm>
          <a:prstGeom prst="rect">
            <a:avLst/>
          </a:prstGeom>
          <a:solidFill>
            <a:srgbClr val="EFEFE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itter Light"/>
              <a:ea typeface="Bitter Light"/>
              <a:cs typeface="Bitter Light"/>
              <a:sym typeface="Bitter Light"/>
            </a:endParaRPr>
          </a:p>
        </p:txBody>
      </p:sp>
      <p:cxnSp>
        <p:nvCxnSpPr>
          <p:cNvPr id="421" name="Google Shape;421;p16"/>
          <p:cNvCxnSpPr/>
          <p:nvPr/>
        </p:nvCxnSpPr>
        <p:spPr>
          <a:xfrm>
            <a:off x="751883" y="9423000"/>
            <a:ext cx="3996900" cy="0"/>
          </a:xfrm>
          <a:prstGeom prst="straightConnector1">
            <a:avLst/>
          </a:prstGeom>
          <a:noFill/>
          <a:ln w="9525" cap="flat" cmpd="sng">
            <a:solidFill>
              <a:schemeClr val="lt1"/>
            </a:solidFill>
            <a:prstDash val="solid"/>
            <a:round/>
            <a:headEnd type="none" w="med" len="med"/>
            <a:tailEnd type="none" w="med" len="med"/>
          </a:ln>
        </p:spPr>
      </p:cxnSp>
      <p:sp>
        <p:nvSpPr>
          <p:cNvPr id="423" name="Google Shape;423;p16"/>
          <p:cNvSpPr txBox="1">
            <a:spLocks noGrp="1"/>
          </p:cNvSpPr>
          <p:nvPr>
            <p:ph type="title"/>
          </p:nvPr>
        </p:nvSpPr>
        <p:spPr>
          <a:xfrm>
            <a:off x="739552" y="574325"/>
            <a:ext cx="3992100" cy="631500"/>
          </a:xfrm>
          <a:prstGeom prst="rect">
            <a:avLst/>
          </a:prstGeom>
        </p:spPr>
        <p:txBody>
          <a:bodyPr spcFirstLastPara="1" wrap="square" lIns="0" tIns="0" rIns="0" bIns="0" anchor="t" anchorCtr="0">
            <a:normAutofit/>
          </a:bodyPr>
          <a:lstStyle>
            <a:lvl1pPr lvl="0">
              <a:spcBef>
                <a:spcPts val="0"/>
              </a:spcBef>
              <a:spcAft>
                <a:spcPts val="0"/>
              </a:spcAft>
              <a:buClr>
                <a:schemeClr val="lt1"/>
              </a:buClr>
              <a:buSzPts val="3500"/>
              <a:buFont typeface="Bitter Light"/>
              <a:buNone/>
              <a:defRPr sz="3500">
                <a:solidFill>
                  <a:schemeClr val="lt1"/>
                </a:solidFill>
                <a:latin typeface="+mj-lt"/>
                <a:ea typeface="Bitter Light"/>
                <a:cs typeface="Bitter Light"/>
                <a:sym typeface="Bitter Light"/>
              </a:defRPr>
            </a:lvl1pPr>
            <a:lvl2pPr lvl="1">
              <a:spcBef>
                <a:spcPts val="0"/>
              </a:spcBef>
              <a:spcAft>
                <a:spcPts val="0"/>
              </a:spcAft>
              <a:buClr>
                <a:schemeClr val="lt1"/>
              </a:buClr>
              <a:buSzPts val="5700"/>
              <a:buNone/>
              <a:defRPr sz="5700">
                <a:solidFill>
                  <a:schemeClr val="lt1"/>
                </a:solidFill>
              </a:defRPr>
            </a:lvl2pPr>
            <a:lvl3pPr lvl="2">
              <a:spcBef>
                <a:spcPts val="0"/>
              </a:spcBef>
              <a:spcAft>
                <a:spcPts val="0"/>
              </a:spcAft>
              <a:buClr>
                <a:schemeClr val="lt1"/>
              </a:buClr>
              <a:buSzPts val="5700"/>
              <a:buNone/>
              <a:defRPr sz="5700">
                <a:solidFill>
                  <a:schemeClr val="lt1"/>
                </a:solidFill>
              </a:defRPr>
            </a:lvl3pPr>
            <a:lvl4pPr lvl="3">
              <a:spcBef>
                <a:spcPts val="0"/>
              </a:spcBef>
              <a:spcAft>
                <a:spcPts val="0"/>
              </a:spcAft>
              <a:buClr>
                <a:schemeClr val="lt1"/>
              </a:buClr>
              <a:buSzPts val="5700"/>
              <a:buNone/>
              <a:defRPr sz="5700">
                <a:solidFill>
                  <a:schemeClr val="lt1"/>
                </a:solidFill>
              </a:defRPr>
            </a:lvl4pPr>
            <a:lvl5pPr lvl="4">
              <a:spcBef>
                <a:spcPts val="0"/>
              </a:spcBef>
              <a:spcAft>
                <a:spcPts val="0"/>
              </a:spcAft>
              <a:buClr>
                <a:schemeClr val="lt1"/>
              </a:buClr>
              <a:buSzPts val="5700"/>
              <a:buNone/>
              <a:defRPr sz="5700">
                <a:solidFill>
                  <a:schemeClr val="lt1"/>
                </a:solidFill>
              </a:defRPr>
            </a:lvl5pPr>
            <a:lvl6pPr lvl="5">
              <a:spcBef>
                <a:spcPts val="0"/>
              </a:spcBef>
              <a:spcAft>
                <a:spcPts val="0"/>
              </a:spcAft>
              <a:buClr>
                <a:schemeClr val="lt1"/>
              </a:buClr>
              <a:buSzPts val="5700"/>
              <a:buNone/>
              <a:defRPr sz="5700">
                <a:solidFill>
                  <a:schemeClr val="lt1"/>
                </a:solidFill>
              </a:defRPr>
            </a:lvl6pPr>
            <a:lvl7pPr lvl="6">
              <a:spcBef>
                <a:spcPts val="0"/>
              </a:spcBef>
              <a:spcAft>
                <a:spcPts val="0"/>
              </a:spcAft>
              <a:buClr>
                <a:schemeClr val="lt1"/>
              </a:buClr>
              <a:buSzPts val="5700"/>
              <a:buNone/>
              <a:defRPr sz="5700">
                <a:solidFill>
                  <a:schemeClr val="lt1"/>
                </a:solidFill>
              </a:defRPr>
            </a:lvl7pPr>
            <a:lvl8pPr lvl="7">
              <a:spcBef>
                <a:spcPts val="0"/>
              </a:spcBef>
              <a:spcAft>
                <a:spcPts val="0"/>
              </a:spcAft>
              <a:buClr>
                <a:schemeClr val="lt1"/>
              </a:buClr>
              <a:buSzPts val="5700"/>
              <a:buNone/>
              <a:defRPr sz="5700">
                <a:solidFill>
                  <a:schemeClr val="lt1"/>
                </a:solidFill>
              </a:defRPr>
            </a:lvl8pPr>
            <a:lvl9pPr lvl="8">
              <a:spcBef>
                <a:spcPts val="0"/>
              </a:spcBef>
              <a:spcAft>
                <a:spcPts val="0"/>
              </a:spcAft>
              <a:buClr>
                <a:schemeClr val="lt1"/>
              </a:buClr>
              <a:buSzPts val="5700"/>
              <a:buNone/>
              <a:defRPr sz="5700">
                <a:solidFill>
                  <a:schemeClr val="lt1"/>
                </a:solidFill>
              </a:defRPr>
            </a:lvl9pPr>
          </a:lstStyle>
          <a:p>
            <a:r>
              <a:rPr lang="en-US"/>
              <a:t>Click to edit Master title style</a:t>
            </a:r>
            <a:endParaRPr dirty="0"/>
          </a:p>
        </p:txBody>
      </p:sp>
      <p:sp>
        <p:nvSpPr>
          <p:cNvPr id="424" name="Google Shape;424;p16"/>
          <p:cNvSpPr txBox="1">
            <a:spLocks noGrp="1"/>
          </p:cNvSpPr>
          <p:nvPr>
            <p:ph type="title" idx="2"/>
          </p:nvPr>
        </p:nvSpPr>
        <p:spPr>
          <a:xfrm>
            <a:off x="739550" y="2062275"/>
            <a:ext cx="3992100" cy="1209600"/>
          </a:xfrm>
          <a:prstGeom prst="rect">
            <a:avLst/>
          </a:prstGeom>
        </p:spPr>
        <p:txBody>
          <a:bodyPr spcFirstLastPara="1" wrap="square" lIns="0" tIns="0" rIns="0" bIns="0" anchor="t" anchorCtr="0">
            <a:noAutofit/>
          </a:bodyPr>
          <a:lstStyle>
            <a:lvl1pPr lvl="0">
              <a:lnSpc>
                <a:spcPct val="95000"/>
              </a:lnSpc>
              <a:spcBef>
                <a:spcPts val="0"/>
              </a:spcBef>
              <a:spcAft>
                <a:spcPts val="0"/>
              </a:spcAft>
              <a:buClr>
                <a:schemeClr val="lt1"/>
              </a:buClr>
              <a:buSzPts val="3000"/>
              <a:buNone/>
              <a:defRPr sz="3000">
                <a:solidFill>
                  <a:schemeClr val="lt1"/>
                </a:solidFill>
                <a:latin typeface="+mj-lt"/>
              </a:defRPr>
            </a:lvl1pPr>
            <a:lvl2pPr lvl="1">
              <a:lnSpc>
                <a:spcPct val="95000"/>
              </a:lnSpc>
              <a:spcBef>
                <a:spcPts val="0"/>
              </a:spcBef>
              <a:spcAft>
                <a:spcPts val="0"/>
              </a:spcAft>
              <a:buClr>
                <a:schemeClr val="lt1"/>
              </a:buClr>
              <a:buSzPts val="3300"/>
              <a:buNone/>
              <a:defRPr sz="3300">
                <a:solidFill>
                  <a:schemeClr val="lt1"/>
                </a:solidFill>
              </a:defRPr>
            </a:lvl2pPr>
            <a:lvl3pPr lvl="2">
              <a:lnSpc>
                <a:spcPct val="95000"/>
              </a:lnSpc>
              <a:spcBef>
                <a:spcPts val="0"/>
              </a:spcBef>
              <a:spcAft>
                <a:spcPts val="0"/>
              </a:spcAft>
              <a:buClr>
                <a:schemeClr val="lt1"/>
              </a:buClr>
              <a:buSzPts val="3300"/>
              <a:buNone/>
              <a:defRPr sz="3300">
                <a:solidFill>
                  <a:schemeClr val="lt1"/>
                </a:solidFill>
              </a:defRPr>
            </a:lvl3pPr>
            <a:lvl4pPr lvl="3">
              <a:lnSpc>
                <a:spcPct val="95000"/>
              </a:lnSpc>
              <a:spcBef>
                <a:spcPts val="0"/>
              </a:spcBef>
              <a:spcAft>
                <a:spcPts val="0"/>
              </a:spcAft>
              <a:buClr>
                <a:schemeClr val="lt1"/>
              </a:buClr>
              <a:buSzPts val="3300"/>
              <a:buNone/>
              <a:defRPr sz="3300">
                <a:solidFill>
                  <a:schemeClr val="lt1"/>
                </a:solidFill>
              </a:defRPr>
            </a:lvl4pPr>
            <a:lvl5pPr lvl="4">
              <a:lnSpc>
                <a:spcPct val="95000"/>
              </a:lnSpc>
              <a:spcBef>
                <a:spcPts val="0"/>
              </a:spcBef>
              <a:spcAft>
                <a:spcPts val="0"/>
              </a:spcAft>
              <a:buClr>
                <a:schemeClr val="lt1"/>
              </a:buClr>
              <a:buSzPts val="3300"/>
              <a:buNone/>
              <a:defRPr sz="3300">
                <a:solidFill>
                  <a:schemeClr val="lt1"/>
                </a:solidFill>
              </a:defRPr>
            </a:lvl5pPr>
            <a:lvl6pPr lvl="5">
              <a:lnSpc>
                <a:spcPct val="95000"/>
              </a:lnSpc>
              <a:spcBef>
                <a:spcPts val="0"/>
              </a:spcBef>
              <a:spcAft>
                <a:spcPts val="0"/>
              </a:spcAft>
              <a:buClr>
                <a:schemeClr val="lt1"/>
              </a:buClr>
              <a:buSzPts val="3300"/>
              <a:buNone/>
              <a:defRPr sz="3300">
                <a:solidFill>
                  <a:schemeClr val="lt1"/>
                </a:solidFill>
              </a:defRPr>
            </a:lvl6pPr>
            <a:lvl7pPr lvl="6">
              <a:lnSpc>
                <a:spcPct val="95000"/>
              </a:lnSpc>
              <a:spcBef>
                <a:spcPts val="0"/>
              </a:spcBef>
              <a:spcAft>
                <a:spcPts val="0"/>
              </a:spcAft>
              <a:buClr>
                <a:schemeClr val="lt1"/>
              </a:buClr>
              <a:buSzPts val="3300"/>
              <a:buNone/>
              <a:defRPr sz="3300">
                <a:solidFill>
                  <a:schemeClr val="lt1"/>
                </a:solidFill>
              </a:defRPr>
            </a:lvl7pPr>
            <a:lvl8pPr lvl="7">
              <a:lnSpc>
                <a:spcPct val="95000"/>
              </a:lnSpc>
              <a:spcBef>
                <a:spcPts val="0"/>
              </a:spcBef>
              <a:spcAft>
                <a:spcPts val="0"/>
              </a:spcAft>
              <a:buClr>
                <a:schemeClr val="lt1"/>
              </a:buClr>
              <a:buSzPts val="3300"/>
              <a:buNone/>
              <a:defRPr sz="3300">
                <a:solidFill>
                  <a:schemeClr val="lt1"/>
                </a:solidFill>
              </a:defRPr>
            </a:lvl8pPr>
            <a:lvl9pPr lvl="8">
              <a:lnSpc>
                <a:spcPct val="95000"/>
              </a:lnSpc>
              <a:spcBef>
                <a:spcPts val="0"/>
              </a:spcBef>
              <a:spcAft>
                <a:spcPts val="0"/>
              </a:spcAft>
              <a:buClr>
                <a:schemeClr val="lt1"/>
              </a:buClr>
              <a:buSzPts val="3300"/>
              <a:buNone/>
              <a:defRPr sz="3300">
                <a:solidFill>
                  <a:schemeClr val="lt1"/>
                </a:solidFill>
              </a:defRPr>
            </a:lvl9pPr>
          </a:lstStyle>
          <a:p>
            <a:r>
              <a:rPr lang="en-US"/>
              <a:t>Click to edit Master title style</a:t>
            </a:r>
            <a:endParaRPr/>
          </a:p>
        </p:txBody>
      </p:sp>
      <p:sp>
        <p:nvSpPr>
          <p:cNvPr id="425" name="Google Shape;425;p16"/>
          <p:cNvSpPr txBox="1">
            <a:spLocks noGrp="1"/>
          </p:cNvSpPr>
          <p:nvPr>
            <p:ph type="subTitle" idx="1"/>
          </p:nvPr>
        </p:nvSpPr>
        <p:spPr>
          <a:xfrm>
            <a:off x="2744150" y="9690969"/>
            <a:ext cx="2004600" cy="2145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300"/>
              <a:buFont typeface="Noto Sans"/>
              <a:buNone/>
              <a:defRPr sz="1300">
                <a:solidFill>
                  <a:schemeClr val="lt1"/>
                </a:solidFill>
                <a:latin typeface="+mn-lt"/>
                <a:ea typeface="Noto Sans Medium"/>
                <a:cs typeface="Noto Sans Medium"/>
                <a:sym typeface="Noto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subtitle style</a:t>
            </a:r>
            <a:endParaRPr/>
          </a:p>
        </p:txBody>
      </p:sp>
      <p:cxnSp>
        <p:nvCxnSpPr>
          <p:cNvPr id="441" name="Google Shape;441;p16"/>
          <p:cNvCxnSpPr/>
          <p:nvPr/>
        </p:nvCxnSpPr>
        <p:spPr>
          <a:xfrm>
            <a:off x="751883" y="1541054"/>
            <a:ext cx="3986400" cy="0"/>
          </a:xfrm>
          <a:prstGeom prst="straightConnector1">
            <a:avLst/>
          </a:prstGeom>
          <a:noFill/>
          <a:ln w="76200" cap="flat" cmpd="sng">
            <a:solidFill>
              <a:schemeClr val="accent2"/>
            </a:solidFill>
            <a:prstDash val="solid"/>
            <a:round/>
            <a:headEnd type="none" w="med" len="med"/>
            <a:tailEnd type="none" w="med" len="med"/>
          </a:ln>
        </p:spPr>
      </p:cxnSp>
      <p:sp>
        <p:nvSpPr>
          <p:cNvPr id="442" name="Google Shape;442;p16"/>
          <p:cNvSpPr txBox="1">
            <a:spLocks noGrp="1"/>
          </p:cNvSpPr>
          <p:nvPr>
            <p:ph type="subTitle" idx="3"/>
          </p:nvPr>
        </p:nvSpPr>
        <p:spPr>
          <a:xfrm>
            <a:off x="751900" y="4990947"/>
            <a:ext cx="3986400" cy="4172100"/>
          </a:xfrm>
          <a:prstGeom prst="rect">
            <a:avLst/>
          </a:prstGeom>
        </p:spPr>
        <p:txBody>
          <a:bodyPr spcFirstLastPara="1" wrap="square" lIns="0" tIns="0" rIns="0" bIns="0" anchor="t" anchorCtr="0">
            <a:noAutofit/>
          </a:bodyPr>
          <a:lstStyle>
            <a:lvl1pPr marL="7938" lvl="0" indent="-7938">
              <a:lnSpc>
                <a:spcPct val="110000"/>
              </a:lnSpc>
              <a:spcBef>
                <a:spcPts val="0"/>
              </a:spcBef>
              <a:spcAft>
                <a:spcPts val="0"/>
              </a:spcAft>
              <a:buClr>
                <a:schemeClr val="lt1"/>
              </a:buClr>
              <a:buSzPts val="1800"/>
              <a:buFont typeface="Noto Sans"/>
              <a:buNone/>
              <a:tabLst/>
              <a:defRPr sz="1800">
                <a:solidFill>
                  <a:schemeClr val="lt1"/>
                </a:solidFill>
                <a:latin typeface="+mn-lt"/>
                <a:ea typeface="Noto Sans Medium"/>
                <a:cs typeface="Noto Sans Medium"/>
                <a:sym typeface="Noto Sans"/>
              </a:defRPr>
            </a:lvl1pPr>
            <a:lvl2pPr lvl="1">
              <a:lnSpc>
                <a:spcPct val="110000"/>
              </a:lnSpc>
              <a:spcBef>
                <a:spcPts val="300"/>
              </a:spcBef>
              <a:spcAft>
                <a:spcPts val="0"/>
              </a:spcAft>
              <a:buClr>
                <a:schemeClr val="lt1"/>
              </a:buClr>
              <a:buSzPts val="1000"/>
              <a:buFont typeface="Noto Sans"/>
              <a:buNone/>
              <a:defRPr sz="1000">
                <a:solidFill>
                  <a:schemeClr val="lt1"/>
                </a:solidFill>
                <a:latin typeface="Noto Sans Medium"/>
                <a:ea typeface="Noto Sans Medium"/>
                <a:cs typeface="Noto Sans Medium"/>
                <a:sym typeface="Noto Sans"/>
              </a:defRPr>
            </a:lvl2pPr>
            <a:lvl3pPr lvl="2">
              <a:lnSpc>
                <a:spcPct val="110000"/>
              </a:lnSpc>
              <a:spcBef>
                <a:spcPts val="300"/>
              </a:spcBef>
              <a:spcAft>
                <a:spcPts val="0"/>
              </a:spcAft>
              <a:buClr>
                <a:schemeClr val="lt1"/>
              </a:buClr>
              <a:buSzPts val="1000"/>
              <a:buFont typeface="Noto Sans"/>
              <a:buNone/>
              <a:defRPr sz="1000">
                <a:solidFill>
                  <a:schemeClr val="lt1"/>
                </a:solidFill>
                <a:latin typeface="Noto Sans Medium"/>
                <a:ea typeface="Noto Sans Medium"/>
                <a:cs typeface="Noto Sans Medium"/>
                <a:sym typeface="Noto Sans"/>
              </a:defRPr>
            </a:lvl3pPr>
            <a:lvl4pPr lvl="3">
              <a:lnSpc>
                <a:spcPct val="110000"/>
              </a:lnSpc>
              <a:spcBef>
                <a:spcPts val="300"/>
              </a:spcBef>
              <a:spcAft>
                <a:spcPts val="0"/>
              </a:spcAft>
              <a:buClr>
                <a:schemeClr val="lt1"/>
              </a:buClr>
              <a:buSzPts val="1000"/>
              <a:buFont typeface="Noto Sans"/>
              <a:buNone/>
              <a:defRPr sz="1000">
                <a:solidFill>
                  <a:schemeClr val="lt1"/>
                </a:solidFill>
                <a:latin typeface="Noto Sans Medium"/>
                <a:ea typeface="Noto Sans Medium"/>
                <a:cs typeface="Noto Sans Medium"/>
                <a:sym typeface="Noto Sans"/>
              </a:defRPr>
            </a:lvl4pPr>
            <a:lvl5pPr lvl="4">
              <a:lnSpc>
                <a:spcPct val="110000"/>
              </a:lnSpc>
              <a:spcBef>
                <a:spcPts val="300"/>
              </a:spcBef>
              <a:spcAft>
                <a:spcPts val="0"/>
              </a:spcAft>
              <a:buClr>
                <a:schemeClr val="lt1"/>
              </a:buClr>
              <a:buSzPts val="1000"/>
              <a:buFont typeface="Noto Sans"/>
              <a:buNone/>
              <a:defRPr sz="1000">
                <a:solidFill>
                  <a:schemeClr val="lt1"/>
                </a:solidFill>
                <a:latin typeface="Noto Sans Medium"/>
                <a:ea typeface="Noto Sans Medium"/>
                <a:cs typeface="Noto Sans Medium"/>
                <a:sym typeface="Noto Sans"/>
              </a:defRPr>
            </a:lvl5pPr>
            <a:lvl6pPr lvl="5">
              <a:lnSpc>
                <a:spcPct val="110000"/>
              </a:lnSpc>
              <a:spcBef>
                <a:spcPts val="300"/>
              </a:spcBef>
              <a:spcAft>
                <a:spcPts val="0"/>
              </a:spcAft>
              <a:buClr>
                <a:schemeClr val="lt1"/>
              </a:buClr>
              <a:buSzPts val="1000"/>
              <a:buFont typeface="Noto Sans"/>
              <a:buNone/>
              <a:defRPr sz="1000">
                <a:solidFill>
                  <a:schemeClr val="lt1"/>
                </a:solidFill>
                <a:latin typeface="Noto Sans Medium"/>
                <a:ea typeface="Noto Sans Medium"/>
                <a:cs typeface="Noto Sans Medium"/>
                <a:sym typeface="Noto Sans"/>
              </a:defRPr>
            </a:lvl6pPr>
            <a:lvl7pPr lvl="6">
              <a:lnSpc>
                <a:spcPct val="110000"/>
              </a:lnSpc>
              <a:spcBef>
                <a:spcPts val="300"/>
              </a:spcBef>
              <a:spcAft>
                <a:spcPts val="0"/>
              </a:spcAft>
              <a:buClr>
                <a:schemeClr val="lt1"/>
              </a:buClr>
              <a:buSzPts val="1000"/>
              <a:buFont typeface="Noto Sans"/>
              <a:buNone/>
              <a:defRPr sz="1000">
                <a:solidFill>
                  <a:schemeClr val="lt1"/>
                </a:solidFill>
                <a:latin typeface="Noto Sans Medium"/>
                <a:ea typeface="Noto Sans Medium"/>
                <a:cs typeface="Noto Sans Medium"/>
                <a:sym typeface="Noto Sans"/>
              </a:defRPr>
            </a:lvl7pPr>
            <a:lvl8pPr lvl="7">
              <a:lnSpc>
                <a:spcPct val="110000"/>
              </a:lnSpc>
              <a:spcBef>
                <a:spcPts val="300"/>
              </a:spcBef>
              <a:spcAft>
                <a:spcPts val="0"/>
              </a:spcAft>
              <a:buClr>
                <a:schemeClr val="lt1"/>
              </a:buClr>
              <a:buSzPts val="1000"/>
              <a:buFont typeface="Noto Sans"/>
              <a:buNone/>
              <a:defRPr sz="1000">
                <a:solidFill>
                  <a:schemeClr val="lt1"/>
                </a:solidFill>
                <a:latin typeface="Noto Sans Medium"/>
                <a:ea typeface="Noto Sans Medium"/>
                <a:cs typeface="Noto Sans Medium"/>
                <a:sym typeface="Noto Sans"/>
              </a:defRPr>
            </a:lvl8pPr>
            <a:lvl9pPr lvl="8">
              <a:lnSpc>
                <a:spcPct val="110000"/>
              </a:lnSpc>
              <a:spcBef>
                <a:spcPts val="300"/>
              </a:spcBef>
              <a:spcAft>
                <a:spcPts val="300"/>
              </a:spcAft>
              <a:buClr>
                <a:schemeClr val="lt1"/>
              </a:buClr>
              <a:buSzPts val="1000"/>
              <a:buFont typeface="Noto Sans"/>
              <a:buNone/>
              <a:defRPr sz="1000">
                <a:solidFill>
                  <a:schemeClr val="lt1"/>
                </a:solidFill>
                <a:latin typeface="Noto Sans Medium"/>
                <a:ea typeface="Noto Sans Medium"/>
                <a:cs typeface="Noto Sans Medium"/>
                <a:sym typeface="Noto Sans"/>
              </a:defRPr>
            </a:lvl9pPr>
          </a:lstStyle>
          <a:p>
            <a:r>
              <a:rPr lang="en-US"/>
              <a:t>Click to edit Master subtitle style</a:t>
            </a:r>
            <a:endParaRPr dirty="0"/>
          </a:p>
        </p:txBody>
      </p:sp>
      <p:grpSp>
        <p:nvGrpSpPr>
          <p:cNvPr id="3" name="Group 2">
            <a:extLst>
              <a:ext uri="{FF2B5EF4-FFF2-40B4-BE49-F238E27FC236}">
                <a16:creationId xmlns:a16="http://schemas.microsoft.com/office/drawing/2014/main" id="{C39AFF81-8636-BF67-2AD2-2BBB28E8E810}"/>
              </a:ext>
            </a:extLst>
          </p:cNvPr>
          <p:cNvGrpSpPr/>
          <p:nvPr userDrawn="1"/>
        </p:nvGrpSpPr>
        <p:grpSpPr>
          <a:xfrm>
            <a:off x="754116" y="9631886"/>
            <a:ext cx="1442273" cy="334603"/>
            <a:chOff x="1150478" y="8705235"/>
            <a:chExt cx="2677178" cy="621097"/>
          </a:xfrm>
          <a:solidFill>
            <a:schemeClr val="bg1"/>
          </a:solidFill>
        </p:grpSpPr>
        <p:grpSp>
          <p:nvGrpSpPr>
            <p:cNvPr id="4" name="Picture 3">
              <a:extLst>
                <a:ext uri="{FF2B5EF4-FFF2-40B4-BE49-F238E27FC236}">
                  <a16:creationId xmlns:a16="http://schemas.microsoft.com/office/drawing/2014/main" id="{FFF41368-FEDD-940A-EFC0-0F9AEAEFF19C}"/>
                </a:ext>
              </a:extLst>
            </p:cNvPr>
            <p:cNvGrpSpPr/>
            <p:nvPr/>
          </p:nvGrpSpPr>
          <p:grpSpPr>
            <a:xfrm>
              <a:off x="1150478" y="8705235"/>
              <a:ext cx="522142" cy="621097"/>
              <a:chOff x="1150478" y="8705235"/>
              <a:chExt cx="522142" cy="621097"/>
            </a:xfrm>
            <a:grpFill/>
          </p:grpSpPr>
          <p:sp>
            <p:nvSpPr>
              <p:cNvPr id="17" name="Freeform 16">
                <a:extLst>
                  <a:ext uri="{FF2B5EF4-FFF2-40B4-BE49-F238E27FC236}">
                    <a16:creationId xmlns:a16="http://schemas.microsoft.com/office/drawing/2014/main" id="{DCFDC540-D534-9A9C-B1DD-927AA9E93927}"/>
                  </a:ext>
                </a:extLst>
              </p:cNvPr>
              <p:cNvSpPr/>
              <p:nvPr/>
            </p:nvSpPr>
            <p:spPr>
              <a:xfrm>
                <a:off x="1150478" y="8705235"/>
                <a:ext cx="522142" cy="406957"/>
              </a:xfrm>
              <a:custGeom>
                <a:avLst/>
                <a:gdLst>
                  <a:gd name="connsiteX0" fmla="*/ 261118 w 522142"/>
                  <a:gd name="connsiteY0" fmla="*/ 117432 h 406957"/>
                  <a:gd name="connsiteX1" fmla="*/ 0 w 522142"/>
                  <a:gd name="connsiteY1" fmla="*/ 0 h 406957"/>
                  <a:gd name="connsiteX2" fmla="*/ 0 w 522142"/>
                  <a:gd name="connsiteY2" fmla="*/ 289617 h 406957"/>
                  <a:gd name="connsiteX3" fmla="*/ 261118 w 522142"/>
                  <a:gd name="connsiteY3" fmla="*/ 406957 h 406957"/>
                  <a:gd name="connsiteX4" fmla="*/ 522143 w 522142"/>
                  <a:gd name="connsiteY4" fmla="*/ 289617 h 406957"/>
                  <a:gd name="connsiteX5" fmla="*/ 522143 w 522142"/>
                  <a:gd name="connsiteY5" fmla="*/ 0 h 406957"/>
                  <a:gd name="connsiteX6" fmla="*/ 261118 w 522142"/>
                  <a:gd name="connsiteY6" fmla="*/ 117432 h 40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142" h="406957">
                    <a:moveTo>
                      <a:pt x="261118" y="117432"/>
                    </a:moveTo>
                    <a:lnTo>
                      <a:pt x="0" y="0"/>
                    </a:lnTo>
                    <a:lnTo>
                      <a:pt x="0" y="289617"/>
                    </a:lnTo>
                    <a:lnTo>
                      <a:pt x="261118" y="406957"/>
                    </a:lnTo>
                    <a:lnTo>
                      <a:pt x="522143" y="289617"/>
                    </a:lnTo>
                    <a:lnTo>
                      <a:pt x="522143" y="0"/>
                    </a:lnTo>
                    <a:lnTo>
                      <a:pt x="261118" y="117432"/>
                    </a:lnTo>
                    <a:close/>
                  </a:path>
                </a:pathLst>
              </a:custGeom>
              <a:grpFill/>
              <a:ln w="9267"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F58F2E91-3F4C-9DFD-974F-B5675E17F9A9}"/>
                  </a:ext>
                </a:extLst>
              </p:cNvPr>
              <p:cNvSpPr/>
              <p:nvPr/>
            </p:nvSpPr>
            <p:spPr>
              <a:xfrm>
                <a:off x="1150478" y="9120580"/>
                <a:ext cx="522142" cy="189790"/>
              </a:xfrm>
              <a:custGeom>
                <a:avLst/>
                <a:gdLst>
                  <a:gd name="connsiteX0" fmla="*/ 261118 w 522142"/>
                  <a:gd name="connsiteY0" fmla="*/ 44890 h 189790"/>
                  <a:gd name="connsiteX1" fmla="*/ 161095 w 522142"/>
                  <a:gd name="connsiteY1" fmla="*/ 0 h 189790"/>
                  <a:gd name="connsiteX2" fmla="*/ 0 w 522142"/>
                  <a:gd name="connsiteY2" fmla="*/ 72450 h 189790"/>
                  <a:gd name="connsiteX3" fmla="*/ 261118 w 522142"/>
                  <a:gd name="connsiteY3" fmla="*/ 189791 h 189790"/>
                  <a:gd name="connsiteX4" fmla="*/ 522143 w 522142"/>
                  <a:gd name="connsiteY4" fmla="*/ 72450 h 189790"/>
                  <a:gd name="connsiteX5" fmla="*/ 361047 w 522142"/>
                  <a:gd name="connsiteY5" fmla="*/ 0 h 189790"/>
                  <a:gd name="connsiteX6" fmla="*/ 261118 w 522142"/>
                  <a:gd name="connsiteY6" fmla="*/ 44890 h 18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142" h="189790">
                    <a:moveTo>
                      <a:pt x="261118" y="44890"/>
                    </a:moveTo>
                    <a:lnTo>
                      <a:pt x="161095" y="0"/>
                    </a:lnTo>
                    <a:lnTo>
                      <a:pt x="0" y="72450"/>
                    </a:lnTo>
                    <a:lnTo>
                      <a:pt x="261118" y="189791"/>
                    </a:lnTo>
                    <a:lnTo>
                      <a:pt x="522143" y="72450"/>
                    </a:lnTo>
                    <a:lnTo>
                      <a:pt x="361047" y="0"/>
                    </a:lnTo>
                    <a:lnTo>
                      <a:pt x="261118" y="44890"/>
                    </a:lnTo>
                    <a:close/>
                  </a:path>
                </a:pathLst>
              </a:custGeom>
              <a:grpFill/>
              <a:ln w="9267" cap="flat">
                <a:noFill/>
                <a:prstDash val="solid"/>
                <a:miter/>
              </a:ln>
            </p:spPr>
            <p:txBody>
              <a:bodyPr rtlCol="0" anchor="ctr"/>
              <a:lstStyle/>
              <a:p>
                <a:endParaRPr lang="en-US"/>
              </a:p>
            </p:txBody>
          </p:sp>
        </p:grpSp>
        <p:grpSp>
          <p:nvGrpSpPr>
            <p:cNvPr id="5" name="Picture 3">
              <a:extLst>
                <a:ext uri="{FF2B5EF4-FFF2-40B4-BE49-F238E27FC236}">
                  <a16:creationId xmlns:a16="http://schemas.microsoft.com/office/drawing/2014/main" id="{73FE7BAD-9F9B-4A6B-C2E4-D943ED65F1C6}"/>
                </a:ext>
              </a:extLst>
            </p:cNvPr>
            <p:cNvGrpSpPr/>
            <p:nvPr/>
          </p:nvGrpSpPr>
          <p:grpSpPr>
            <a:xfrm>
              <a:off x="1867181" y="8779436"/>
              <a:ext cx="1960475" cy="367454"/>
              <a:chOff x="1867181" y="8779436"/>
              <a:chExt cx="1960475" cy="367454"/>
            </a:xfrm>
            <a:grpFill/>
          </p:grpSpPr>
          <p:sp>
            <p:nvSpPr>
              <p:cNvPr id="6" name="Freeform 5">
                <a:extLst>
                  <a:ext uri="{FF2B5EF4-FFF2-40B4-BE49-F238E27FC236}">
                    <a16:creationId xmlns:a16="http://schemas.microsoft.com/office/drawing/2014/main" id="{121B0AA0-1A7A-05E2-B730-6C92E58EA89B}"/>
                  </a:ext>
                </a:extLst>
              </p:cNvPr>
              <p:cNvSpPr/>
              <p:nvPr/>
            </p:nvSpPr>
            <p:spPr>
              <a:xfrm>
                <a:off x="2865824" y="8893735"/>
                <a:ext cx="137112" cy="236247"/>
              </a:xfrm>
              <a:custGeom>
                <a:avLst/>
                <a:gdLst>
                  <a:gd name="connsiteX0" fmla="*/ 119450 w 137112"/>
                  <a:gd name="connsiteY0" fmla="*/ 0 h 236247"/>
                  <a:gd name="connsiteX1" fmla="*/ 82732 w 137112"/>
                  <a:gd name="connsiteY1" fmla="*/ 10877 h 236247"/>
                  <a:gd name="connsiteX2" fmla="*/ 57076 w 137112"/>
                  <a:gd name="connsiteY2" fmla="*/ 43507 h 236247"/>
                  <a:gd name="connsiteX3" fmla="*/ 56704 w 137112"/>
                  <a:gd name="connsiteY3" fmla="*/ 44798 h 236247"/>
                  <a:gd name="connsiteX4" fmla="*/ 55496 w 137112"/>
                  <a:gd name="connsiteY4" fmla="*/ 44798 h 236247"/>
                  <a:gd name="connsiteX5" fmla="*/ 55496 w 137112"/>
                  <a:gd name="connsiteY5" fmla="*/ 4793 h 236247"/>
                  <a:gd name="connsiteX6" fmla="*/ 0 w 137112"/>
                  <a:gd name="connsiteY6" fmla="*/ 4793 h 236247"/>
                  <a:gd name="connsiteX7" fmla="*/ 0 w 137112"/>
                  <a:gd name="connsiteY7" fmla="*/ 236247 h 236247"/>
                  <a:gd name="connsiteX8" fmla="*/ 61724 w 137112"/>
                  <a:gd name="connsiteY8" fmla="*/ 236247 h 236247"/>
                  <a:gd name="connsiteX9" fmla="*/ 61724 w 137112"/>
                  <a:gd name="connsiteY9" fmla="*/ 97522 h 236247"/>
                  <a:gd name="connsiteX10" fmla="*/ 82639 w 137112"/>
                  <a:gd name="connsiteY10" fmla="*/ 66551 h 236247"/>
                  <a:gd name="connsiteX11" fmla="*/ 115918 w 137112"/>
                  <a:gd name="connsiteY11" fmla="*/ 57334 h 236247"/>
                  <a:gd name="connsiteX12" fmla="*/ 137112 w 137112"/>
                  <a:gd name="connsiteY12" fmla="*/ 59730 h 236247"/>
                  <a:gd name="connsiteX13" fmla="*/ 137112 w 137112"/>
                  <a:gd name="connsiteY13" fmla="*/ 2212 h 236247"/>
                  <a:gd name="connsiteX14" fmla="*/ 130977 w 137112"/>
                  <a:gd name="connsiteY14" fmla="*/ 737 h 236247"/>
                  <a:gd name="connsiteX15" fmla="*/ 119357 w 137112"/>
                  <a:gd name="connsiteY15" fmla="*/ 0 h 23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12" h="236247">
                    <a:moveTo>
                      <a:pt x="119450" y="0"/>
                    </a:moveTo>
                    <a:cubicBezTo>
                      <a:pt x="104949" y="0"/>
                      <a:pt x="92493" y="3687"/>
                      <a:pt x="82732" y="10877"/>
                    </a:cubicBezTo>
                    <a:cubicBezTo>
                      <a:pt x="72879" y="18159"/>
                      <a:pt x="61259" y="29220"/>
                      <a:pt x="57076" y="43507"/>
                    </a:cubicBezTo>
                    <a:lnTo>
                      <a:pt x="56704" y="44798"/>
                    </a:lnTo>
                    <a:lnTo>
                      <a:pt x="55496" y="44798"/>
                    </a:lnTo>
                    <a:lnTo>
                      <a:pt x="55496" y="4793"/>
                    </a:lnTo>
                    <a:lnTo>
                      <a:pt x="0" y="4793"/>
                    </a:lnTo>
                    <a:lnTo>
                      <a:pt x="0" y="236247"/>
                    </a:lnTo>
                    <a:lnTo>
                      <a:pt x="61724" y="236247"/>
                    </a:lnTo>
                    <a:lnTo>
                      <a:pt x="61724" y="97522"/>
                    </a:lnTo>
                    <a:cubicBezTo>
                      <a:pt x="65163" y="83788"/>
                      <a:pt x="72228" y="73464"/>
                      <a:pt x="82639" y="66551"/>
                    </a:cubicBezTo>
                    <a:cubicBezTo>
                      <a:pt x="91656" y="60560"/>
                      <a:pt x="103183" y="57334"/>
                      <a:pt x="115918" y="57334"/>
                    </a:cubicBezTo>
                    <a:cubicBezTo>
                      <a:pt x="123633" y="57334"/>
                      <a:pt x="130512" y="58071"/>
                      <a:pt x="137112" y="59730"/>
                    </a:cubicBezTo>
                    <a:lnTo>
                      <a:pt x="137112" y="2212"/>
                    </a:lnTo>
                    <a:cubicBezTo>
                      <a:pt x="135532" y="1567"/>
                      <a:pt x="133487" y="1106"/>
                      <a:pt x="130977" y="737"/>
                    </a:cubicBezTo>
                    <a:cubicBezTo>
                      <a:pt x="127724" y="277"/>
                      <a:pt x="123541" y="0"/>
                      <a:pt x="119357" y="0"/>
                    </a:cubicBezTo>
                    <a:close/>
                  </a:path>
                </a:pathLst>
              </a:custGeom>
              <a:grpFill/>
              <a:ln w="9267"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863B6CBD-7D20-EDDE-5604-AEE0CFEA9B87}"/>
                  </a:ext>
                </a:extLst>
              </p:cNvPr>
              <p:cNvSpPr/>
              <p:nvPr/>
            </p:nvSpPr>
            <p:spPr>
              <a:xfrm>
                <a:off x="3473302" y="8893735"/>
                <a:ext cx="137112" cy="236247"/>
              </a:xfrm>
              <a:custGeom>
                <a:avLst/>
                <a:gdLst>
                  <a:gd name="connsiteX0" fmla="*/ 119450 w 137112"/>
                  <a:gd name="connsiteY0" fmla="*/ 0 h 236247"/>
                  <a:gd name="connsiteX1" fmla="*/ 82732 w 137112"/>
                  <a:gd name="connsiteY1" fmla="*/ 10877 h 236247"/>
                  <a:gd name="connsiteX2" fmla="*/ 57076 w 137112"/>
                  <a:gd name="connsiteY2" fmla="*/ 43507 h 236247"/>
                  <a:gd name="connsiteX3" fmla="*/ 56704 w 137112"/>
                  <a:gd name="connsiteY3" fmla="*/ 44798 h 236247"/>
                  <a:gd name="connsiteX4" fmla="*/ 55496 w 137112"/>
                  <a:gd name="connsiteY4" fmla="*/ 44798 h 236247"/>
                  <a:gd name="connsiteX5" fmla="*/ 55496 w 137112"/>
                  <a:gd name="connsiteY5" fmla="*/ 4793 h 236247"/>
                  <a:gd name="connsiteX6" fmla="*/ 0 w 137112"/>
                  <a:gd name="connsiteY6" fmla="*/ 4793 h 236247"/>
                  <a:gd name="connsiteX7" fmla="*/ 0 w 137112"/>
                  <a:gd name="connsiteY7" fmla="*/ 236247 h 236247"/>
                  <a:gd name="connsiteX8" fmla="*/ 61724 w 137112"/>
                  <a:gd name="connsiteY8" fmla="*/ 236247 h 236247"/>
                  <a:gd name="connsiteX9" fmla="*/ 61724 w 137112"/>
                  <a:gd name="connsiteY9" fmla="*/ 97522 h 236247"/>
                  <a:gd name="connsiteX10" fmla="*/ 82639 w 137112"/>
                  <a:gd name="connsiteY10" fmla="*/ 66551 h 236247"/>
                  <a:gd name="connsiteX11" fmla="*/ 115918 w 137112"/>
                  <a:gd name="connsiteY11" fmla="*/ 57334 h 236247"/>
                  <a:gd name="connsiteX12" fmla="*/ 137113 w 137112"/>
                  <a:gd name="connsiteY12" fmla="*/ 59730 h 236247"/>
                  <a:gd name="connsiteX13" fmla="*/ 137113 w 137112"/>
                  <a:gd name="connsiteY13" fmla="*/ 2212 h 236247"/>
                  <a:gd name="connsiteX14" fmla="*/ 130977 w 137112"/>
                  <a:gd name="connsiteY14" fmla="*/ 737 h 236247"/>
                  <a:gd name="connsiteX15" fmla="*/ 119358 w 137112"/>
                  <a:gd name="connsiteY15" fmla="*/ 0 h 23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12" h="236247">
                    <a:moveTo>
                      <a:pt x="119450" y="0"/>
                    </a:moveTo>
                    <a:cubicBezTo>
                      <a:pt x="104949" y="0"/>
                      <a:pt x="92493" y="3687"/>
                      <a:pt x="82732" y="10877"/>
                    </a:cubicBezTo>
                    <a:cubicBezTo>
                      <a:pt x="72879" y="18159"/>
                      <a:pt x="61259" y="29220"/>
                      <a:pt x="57076" y="43507"/>
                    </a:cubicBezTo>
                    <a:lnTo>
                      <a:pt x="56704" y="44798"/>
                    </a:lnTo>
                    <a:lnTo>
                      <a:pt x="55496" y="44798"/>
                    </a:lnTo>
                    <a:lnTo>
                      <a:pt x="55496" y="4793"/>
                    </a:lnTo>
                    <a:lnTo>
                      <a:pt x="0" y="4793"/>
                    </a:lnTo>
                    <a:lnTo>
                      <a:pt x="0" y="236247"/>
                    </a:lnTo>
                    <a:lnTo>
                      <a:pt x="61724" y="236247"/>
                    </a:lnTo>
                    <a:lnTo>
                      <a:pt x="61724" y="97522"/>
                    </a:lnTo>
                    <a:cubicBezTo>
                      <a:pt x="65163" y="83788"/>
                      <a:pt x="72228" y="73464"/>
                      <a:pt x="82639" y="66551"/>
                    </a:cubicBezTo>
                    <a:cubicBezTo>
                      <a:pt x="91656" y="60560"/>
                      <a:pt x="103183" y="57334"/>
                      <a:pt x="115918" y="57334"/>
                    </a:cubicBezTo>
                    <a:cubicBezTo>
                      <a:pt x="123634" y="57334"/>
                      <a:pt x="130512" y="58071"/>
                      <a:pt x="137113" y="59730"/>
                    </a:cubicBezTo>
                    <a:lnTo>
                      <a:pt x="137113" y="2212"/>
                    </a:lnTo>
                    <a:cubicBezTo>
                      <a:pt x="135532" y="1567"/>
                      <a:pt x="133487" y="1106"/>
                      <a:pt x="130977" y="737"/>
                    </a:cubicBezTo>
                    <a:cubicBezTo>
                      <a:pt x="127724" y="277"/>
                      <a:pt x="123541" y="0"/>
                      <a:pt x="119358" y="0"/>
                    </a:cubicBezTo>
                    <a:close/>
                  </a:path>
                </a:pathLst>
              </a:custGeom>
              <a:grpFill/>
              <a:ln w="9267"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43708F76-6E67-9BCF-B97F-436B1FB866B4}"/>
                  </a:ext>
                </a:extLst>
              </p:cNvPr>
              <p:cNvSpPr/>
              <p:nvPr/>
            </p:nvSpPr>
            <p:spPr>
              <a:xfrm>
                <a:off x="1867181" y="8791512"/>
                <a:ext cx="232022" cy="345936"/>
              </a:xfrm>
              <a:custGeom>
                <a:avLst/>
                <a:gdLst>
                  <a:gd name="connsiteX0" fmla="*/ 215940 w 232022"/>
                  <a:gd name="connsiteY0" fmla="*/ 186841 h 345936"/>
                  <a:gd name="connsiteX1" fmla="*/ 167881 w 232022"/>
                  <a:gd name="connsiteY1" fmla="*/ 152183 h 345936"/>
                  <a:gd name="connsiteX2" fmla="*/ 107087 w 232022"/>
                  <a:gd name="connsiteY2" fmla="*/ 128586 h 345936"/>
                  <a:gd name="connsiteX3" fmla="*/ 82546 w 232022"/>
                  <a:gd name="connsiteY3" fmla="*/ 113192 h 345936"/>
                  <a:gd name="connsiteX4" fmla="*/ 74924 w 232022"/>
                  <a:gd name="connsiteY4" fmla="*/ 91900 h 345936"/>
                  <a:gd name="connsiteX5" fmla="*/ 87659 w 232022"/>
                  <a:gd name="connsiteY5" fmla="*/ 65998 h 345936"/>
                  <a:gd name="connsiteX6" fmla="*/ 121867 w 232022"/>
                  <a:gd name="connsiteY6" fmla="*/ 56873 h 345936"/>
                  <a:gd name="connsiteX7" fmla="*/ 217893 w 232022"/>
                  <a:gd name="connsiteY7" fmla="*/ 95771 h 345936"/>
                  <a:gd name="connsiteX8" fmla="*/ 217893 w 232022"/>
                  <a:gd name="connsiteY8" fmla="*/ 31616 h 345936"/>
                  <a:gd name="connsiteX9" fmla="*/ 119915 w 232022"/>
                  <a:gd name="connsiteY9" fmla="*/ 0 h 345936"/>
                  <a:gd name="connsiteX10" fmla="*/ 38020 w 232022"/>
                  <a:gd name="connsiteY10" fmla="*/ 27008 h 345936"/>
                  <a:gd name="connsiteX11" fmla="*/ 5856 w 232022"/>
                  <a:gd name="connsiteY11" fmla="*/ 97246 h 345936"/>
                  <a:gd name="connsiteX12" fmla="*/ 21473 w 232022"/>
                  <a:gd name="connsiteY12" fmla="*/ 148127 h 345936"/>
                  <a:gd name="connsiteX13" fmla="*/ 69625 w 232022"/>
                  <a:gd name="connsiteY13" fmla="*/ 183615 h 345936"/>
                  <a:gd name="connsiteX14" fmla="*/ 127910 w 232022"/>
                  <a:gd name="connsiteY14" fmla="*/ 208226 h 345936"/>
                  <a:gd name="connsiteX15" fmla="*/ 153938 w 232022"/>
                  <a:gd name="connsiteY15" fmla="*/ 224633 h 345936"/>
                  <a:gd name="connsiteX16" fmla="*/ 162862 w 232022"/>
                  <a:gd name="connsiteY16" fmla="*/ 247769 h 345936"/>
                  <a:gd name="connsiteX17" fmla="*/ 148546 w 232022"/>
                  <a:gd name="connsiteY17" fmla="*/ 276897 h 345936"/>
                  <a:gd name="connsiteX18" fmla="*/ 110620 w 232022"/>
                  <a:gd name="connsiteY18" fmla="*/ 287497 h 345936"/>
                  <a:gd name="connsiteX19" fmla="*/ 0 w 232022"/>
                  <a:gd name="connsiteY19" fmla="*/ 237169 h 345936"/>
                  <a:gd name="connsiteX20" fmla="*/ 0 w 232022"/>
                  <a:gd name="connsiteY20" fmla="*/ 303351 h 345936"/>
                  <a:gd name="connsiteX21" fmla="*/ 106343 w 232022"/>
                  <a:gd name="connsiteY21" fmla="*/ 345937 h 345936"/>
                  <a:gd name="connsiteX22" fmla="*/ 197907 w 232022"/>
                  <a:gd name="connsiteY22" fmla="*/ 317823 h 345936"/>
                  <a:gd name="connsiteX23" fmla="*/ 232022 w 232022"/>
                  <a:gd name="connsiteY23" fmla="*/ 241501 h 345936"/>
                  <a:gd name="connsiteX24" fmla="*/ 215940 w 232022"/>
                  <a:gd name="connsiteY24" fmla="*/ 186933 h 34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2022" h="345936">
                    <a:moveTo>
                      <a:pt x="215940" y="186841"/>
                    </a:moveTo>
                    <a:cubicBezTo>
                      <a:pt x="204971" y="171724"/>
                      <a:pt x="188983" y="160110"/>
                      <a:pt x="167881" y="152183"/>
                    </a:cubicBezTo>
                    <a:lnTo>
                      <a:pt x="107087" y="128586"/>
                    </a:lnTo>
                    <a:cubicBezTo>
                      <a:pt x="95746" y="124069"/>
                      <a:pt x="87659" y="118999"/>
                      <a:pt x="82546" y="113192"/>
                    </a:cubicBezTo>
                    <a:cubicBezTo>
                      <a:pt x="77434" y="107293"/>
                      <a:pt x="74924" y="100380"/>
                      <a:pt x="74924" y="91900"/>
                    </a:cubicBezTo>
                    <a:cubicBezTo>
                      <a:pt x="74924" y="81115"/>
                      <a:pt x="79386" y="72174"/>
                      <a:pt x="87659" y="65998"/>
                    </a:cubicBezTo>
                    <a:cubicBezTo>
                      <a:pt x="95746" y="60007"/>
                      <a:pt x="107552" y="56873"/>
                      <a:pt x="121867" y="56873"/>
                    </a:cubicBezTo>
                    <a:cubicBezTo>
                      <a:pt x="154588" y="56873"/>
                      <a:pt x="193445" y="72727"/>
                      <a:pt x="217893" y="95771"/>
                    </a:cubicBezTo>
                    <a:lnTo>
                      <a:pt x="217893" y="31616"/>
                    </a:lnTo>
                    <a:cubicBezTo>
                      <a:pt x="190656" y="10324"/>
                      <a:pt x="158493" y="0"/>
                      <a:pt x="119915" y="0"/>
                    </a:cubicBezTo>
                    <a:cubicBezTo>
                      <a:pt x="87752" y="0"/>
                      <a:pt x="58656" y="9586"/>
                      <a:pt x="38020" y="27008"/>
                    </a:cubicBezTo>
                    <a:cubicBezTo>
                      <a:pt x="17011" y="44798"/>
                      <a:pt x="5856" y="69040"/>
                      <a:pt x="5856" y="97246"/>
                    </a:cubicBezTo>
                    <a:cubicBezTo>
                      <a:pt x="5856" y="116787"/>
                      <a:pt x="11062" y="133932"/>
                      <a:pt x="21473" y="148127"/>
                    </a:cubicBezTo>
                    <a:cubicBezTo>
                      <a:pt x="31977" y="162599"/>
                      <a:pt x="48152" y="174489"/>
                      <a:pt x="69625" y="183615"/>
                    </a:cubicBezTo>
                    <a:lnTo>
                      <a:pt x="127910" y="208226"/>
                    </a:lnTo>
                    <a:cubicBezTo>
                      <a:pt x="139715" y="213111"/>
                      <a:pt x="148267" y="218457"/>
                      <a:pt x="153938" y="224633"/>
                    </a:cubicBezTo>
                    <a:cubicBezTo>
                      <a:pt x="159980" y="231178"/>
                      <a:pt x="162862" y="238828"/>
                      <a:pt x="162862" y="247769"/>
                    </a:cubicBezTo>
                    <a:cubicBezTo>
                      <a:pt x="162862" y="259752"/>
                      <a:pt x="157935" y="269799"/>
                      <a:pt x="148546" y="276897"/>
                    </a:cubicBezTo>
                    <a:cubicBezTo>
                      <a:pt x="139343" y="283810"/>
                      <a:pt x="126143" y="287497"/>
                      <a:pt x="110620" y="287497"/>
                    </a:cubicBezTo>
                    <a:cubicBezTo>
                      <a:pt x="69532" y="287497"/>
                      <a:pt x="30304" y="269615"/>
                      <a:pt x="0" y="237169"/>
                    </a:cubicBezTo>
                    <a:lnTo>
                      <a:pt x="0" y="303351"/>
                    </a:lnTo>
                    <a:cubicBezTo>
                      <a:pt x="26214" y="331189"/>
                      <a:pt x="62932" y="345937"/>
                      <a:pt x="106343" y="345937"/>
                    </a:cubicBezTo>
                    <a:cubicBezTo>
                      <a:pt x="143991" y="345937"/>
                      <a:pt x="175690" y="336258"/>
                      <a:pt x="197907" y="317823"/>
                    </a:cubicBezTo>
                    <a:cubicBezTo>
                      <a:pt x="220216" y="299388"/>
                      <a:pt x="232022" y="273026"/>
                      <a:pt x="232022" y="241501"/>
                    </a:cubicBezTo>
                    <a:cubicBezTo>
                      <a:pt x="232022" y="220209"/>
                      <a:pt x="226538" y="201497"/>
                      <a:pt x="215940" y="186933"/>
                    </a:cubicBezTo>
                    <a:close/>
                  </a:path>
                </a:pathLst>
              </a:custGeom>
              <a:grpFill/>
              <a:ln w="9267"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AB174C95-87CC-0605-3112-3B2D6EAC26BD}"/>
                  </a:ext>
                </a:extLst>
              </p:cNvPr>
              <p:cNvSpPr/>
              <p:nvPr/>
            </p:nvSpPr>
            <p:spPr>
              <a:xfrm>
                <a:off x="2252862" y="8784230"/>
                <a:ext cx="61723" cy="345752"/>
              </a:xfrm>
              <a:custGeom>
                <a:avLst/>
                <a:gdLst>
                  <a:gd name="connsiteX0" fmla="*/ 61724 w 61723"/>
                  <a:gd name="connsiteY0" fmla="*/ 0 h 345752"/>
                  <a:gd name="connsiteX1" fmla="*/ 0 w 61723"/>
                  <a:gd name="connsiteY1" fmla="*/ 0 h 345752"/>
                  <a:gd name="connsiteX2" fmla="*/ 0 w 61723"/>
                  <a:gd name="connsiteY2" fmla="*/ 345752 h 345752"/>
                  <a:gd name="connsiteX3" fmla="*/ 61724 w 61723"/>
                  <a:gd name="connsiteY3" fmla="*/ 345752 h 345752"/>
                  <a:gd name="connsiteX4" fmla="*/ 61724 w 61723"/>
                  <a:gd name="connsiteY4" fmla="*/ 0 h 34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23" h="345752">
                    <a:moveTo>
                      <a:pt x="61724" y="0"/>
                    </a:moveTo>
                    <a:lnTo>
                      <a:pt x="0" y="0"/>
                    </a:lnTo>
                    <a:lnTo>
                      <a:pt x="0" y="345752"/>
                    </a:lnTo>
                    <a:lnTo>
                      <a:pt x="61724" y="345752"/>
                    </a:lnTo>
                    <a:lnTo>
                      <a:pt x="61724" y="0"/>
                    </a:lnTo>
                    <a:close/>
                  </a:path>
                </a:pathLst>
              </a:custGeom>
              <a:grpFill/>
              <a:ln w="9267"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BDE447F6-7E48-F2C6-84E8-E041DC285BDA}"/>
                  </a:ext>
                </a:extLst>
              </p:cNvPr>
              <p:cNvSpPr/>
              <p:nvPr/>
            </p:nvSpPr>
            <p:spPr>
              <a:xfrm>
                <a:off x="2342287" y="8898528"/>
                <a:ext cx="250427" cy="231454"/>
              </a:xfrm>
              <a:custGeom>
                <a:avLst/>
                <a:gdLst>
                  <a:gd name="connsiteX0" fmla="*/ 183405 w 250427"/>
                  <a:gd name="connsiteY0" fmla="*/ 0 h 231454"/>
                  <a:gd name="connsiteX1" fmla="*/ 125679 w 250427"/>
                  <a:gd name="connsiteY1" fmla="*/ 162414 h 231454"/>
                  <a:gd name="connsiteX2" fmla="*/ 67022 w 250427"/>
                  <a:gd name="connsiteY2" fmla="*/ 0 h 231454"/>
                  <a:gd name="connsiteX3" fmla="*/ 0 w 250427"/>
                  <a:gd name="connsiteY3" fmla="*/ 0 h 231454"/>
                  <a:gd name="connsiteX4" fmla="*/ 92307 w 250427"/>
                  <a:gd name="connsiteY4" fmla="*/ 231454 h 231454"/>
                  <a:gd name="connsiteX5" fmla="*/ 158493 w 250427"/>
                  <a:gd name="connsiteY5" fmla="*/ 231454 h 231454"/>
                  <a:gd name="connsiteX6" fmla="*/ 250428 w 250427"/>
                  <a:gd name="connsiteY6" fmla="*/ 0 h 231454"/>
                  <a:gd name="connsiteX7" fmla="*/ 183405 w 250427"/>
                  <a:gd name="connsiteY7" fmla="*/ 0 h 231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427" h="231454">
                    <a:moveTo>
                      <a:pt x="183405" y="0"/>
                    </a:moveTo>
                    <a:lnTo>
                      <a:pt x="125679" y="162414"/>
                    </a:lnTo>
                    <a:lnTo>
                      <a:pt x="67022" y="0"/>
                    </a:lnTo>
                    <a:lnTo>
                      <a:pt x="0" y="0"/>
                    </a:lnTo>
                    <a:lnTo>
                      <a:pt x="92307" y="231454"/>
                    </a:lnTo>
                    <a:lnTo>
                      <a:pt x="158493" y="231454"/>
                    </a:lnTo>
                    <a:lnTo>
                      <a:pt x="250428" y="0"/>
                    </a:lnTo>
                    <a:lnTo>
                      <a:pt x="183405" y="0"/>
                    </a:lnTo>
                    <a:close/>
                  </a:path>
                </a:pathLst>
              </a:custGeom>
              <a:grpFill/>
              <a:ln w="9267"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B48D9BBE-7EF1-BADC-CAAA-CF405FAB7CBF}"/>
                  </a:ext>
                </a:extLst>
              </p:cNvPr>
              <p:cNvSpPr/>
              <p:nvPr/>
            </p:nvSpPr>
            <p:spPr>
              <a:xfrm>
                <a:off x="2594946" y="8891154"/>
                <a:ext cx="232957" cy="246017"/>
              </a:xfrm>
              <a:custGeom>
                <a:avLst/>
                <a:gdLst>
                  <a:gd name="connsiteX0" fmla="*/ 116941 w 232957"/>
                  <a:gd name="connsiteY0" fmla="*/ 184 h 246017"/>
                  <a:gd name="connsiteX1" fmla="*/ 31327 w 232957"/>
                  <a:gd name="connsiteY1" fmla="*/ 34658 h 246017"/>
                  <a:gd name="connsiteX2" fmla="*/ 0 w 232957"/>
                  <a:gd name="connsiteY2" fmla="*/ 124806 h 246017"/>
                  <a:gd name="connsiteX3" fmla="*/ 33929 w 232957"/>
                  <a:gd name="connsiteY3" fmla="*/ 213480 h 246017"/>
                  <a:gd name="connsiteX4" fmla="*/ 125679 w 232957"/>
                  <a:gd name="connsiteY4" fmla="*/ 246018 h 246017"/>
                  <a:gd name="connsiteX5" fmla="*/ 202183 w 232957"/>
                  <a:gd name="connsiteY5" fmla="*/ 222697 h 246017"/>
                  <a:gd name="connsiteX6" fmla="*/ 228304 w 232957"/>
                  <a:gd name="connsiteY6" fmla="*/ 167300 h 246017"/>
                  <a:gd name="connsiteX7" fmla="*/ 201346 w 232957"/>
                  <a:gd name="connsiteY7" fmla="*/ 181587 h 246017"/>
                  <a:gd name="connsiteX8" fmla="*/ 153938 w 232957"/>
                  <a:gd name="connsiteY8" fmla="*/ 188592 h 246017"/>
                  <a:gd name="connsiteX9" fmla="*/ 93422 w 232957"/>
                  <a:gd name="connsiteY9" fmla="*/ 175135 h 246017"/>
                  <a:gd name="connsiteX10" fmla="*/ 64234 w 232957"/>
                  <a:gd name="connsiteY10" fmla="*/ 133747 h 246017"/>
                  <a:gd name="connsiteX11" fmla="*/ 63769 w 232957"/>
                  <a:gd name="connsiteY11" fmla="*/ 130245 h 246017"/>
                  <a:gd name="connsiteX12" fmla="*/ 232952 w 232957"/>
                  <a:gd name="connsiteY12" fmla="*/ 130245 h 246017"/>
                  <a:gd name="connsiteX13" fmla="*/ 204971 w 232957"/>
                  <a:gd name="connsiteY13" fmla="*/ 34566 h 246017"/>
                  <a:gd name="connsiteX14" fmla="*/ 116941 w 232957"/>
                  <a:gd name="connsiteY14" fmla="*/ 0 h 246017"/>
                  <a:gd name="connsiteX15" fmla="*/ 63583 w 232957"/>
                  <a:gd name="connsiteY15" fmla="*/ 94204 h 246017"/>
                  <a:gd name="connsiteX16" fmla="*/ 63769 w 232957"/>
                  <a:gd name="connsiteY16" fmla="*/ 90886 h 246017"/>
                  <a:gd name="connsiteX17" fmla="*/ 79107 w 232957"/>
                  <a:gd name="connsiteY17" fmla="*/ 52909 h 246017"/>
                  <a:gd name="connsiteX18" fmla="*/ 116569 w 232957"/>
                  <a:gd name="connsiteY18" fmla="*/ 38345 h 246017"/>
                  <a:gd name="connsiteX19" fmla="*/ 155425 w 232957"/>
                  <a:gd name="connsiteY19" fmla="*/ 53739 h 246017"/>
                  <a:gd name="connsiteX20" fmla="*/ 168346 w 232957"/>
                  <a:gd name="connsiteY20" fmla="*/ 91162 h 246017"/>
                  <a:gd name="connsiteX21" fmla="*/ 168346 w 232957"/>
                  <a:gd name="connsiteY21" fmla="*/ 94296 h 246017"/>
                  <a:gd name="connsiteX22" fmla="*/ 63583 w 232957"/>
                  <a:gd name="connsiteY22" fmla="*/ 94296 h 24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2957" h="246017">
                    <a:moveTo>
                      <a:pt x="116941" y="184"/>
                    </a:moveTo>
                    <a:cubicBezTo>
                      <a:pt x="81710" y="184"/>
                      <a:pt x="52149" y="12075"/>
                      <a:pt x="31327" y="34658"/>
                    </a:cubicBezTo>
                    <a:cubicBezTo>
                      <a:pt x="10876" y="56873"/>
                      <a:pt x="0" y="88120"/>
                      <a:pt x="0" y="124806"/>
                    </a:cubicBezTo>
                    <a:cubicBezTo>
                      <a:pt x="0" y="161492"/>
                      <a:pt x="11713" y="192187"/>
                      <a:pt x="33929" y="213480"/>
                    </a:cubicBezTo>
                    <a:cubicBezTo>
                      <a:pt x="56053" y="234772"/>
                      <a:pt x="87845" y="246018"/>
                      <a:pt x="125679" y="246018"/>
                    </a:cubicBezTo>
                    <a:cubicBezTo>
                      <a:pt x="158028" y="246018"/>
                      <a:pt x="184521" y="237999"/>
                      <a:pt x="202183" y="222697"/>
                    </a:cubicBezTo>
                    <a:cubicBezTo>
                      <a:pt x="217892" y="209148"/>
                      <a:pt x="226723" y="190528"/>
                      <a:pt x="228304" y="167300"/>
                    </a:cubicBezTo>
                    <a:cubicBezTo>
                      <a:pt x="221518" y="173107"/>
                      <a:pt x="212222" y="177992"/>
                      <a:pt x="201346" y="181587"/>
                    </a:cubicBezTo>
                    <a:cubicBezTo>
                      <a:pt x="187402" y="186196"/>
                      <a:pt x="171042" y="188592"/>
                      <a:pt x="153938" y="188592"/>
                    </a:cubicBezTo>
                    <a:cubicBezTo>
                      <a:pt x="129862" y="188592"/>
                      <a:pt x="108946" y="183983"/>
                      <a:pt x="93422" y="175135"/>
                    </a:cubicBezTo>
                    <a:cubicBezTo>
                      <a:pt x="76597" y="165548"/>
                      <a:pt x="66465" y="151261"/>
                      <a:pt x="64234" y="133747"/>
                    </a:cubicBezTo>
                    <a:lnTo>
                      <a:pt x="63769" y="130245"/>
                    </a:lnTo>
                    <a:lnTo>
                      <a:pt x="232952" y="130245"/>
                    </a:lnTo>
                    <a:cubicBezTo>
                      <a:pt x="233230" y="88858"/>
                      <a:pt x="223749" y="56596"/>
                      <a:pt x="204971" y="34566"/>
                    </a:cubicBezTo>
                    <a:cubicBezTo>
                      <a:pt x="185357" y="11614"/>
                      <a:pt x="155797" y="0"/>
                      <a:pt x="116941" y="0"/>
                    </a:cubicBezTo>
                    <a:close/>
                    <a:moveTo>
                      <a:pt x="63583" y="94204"/>
                    </a:moveTo>
                    <a:lnTo>
                      <a:pt x="63769" y="90886"/>
                    </a:lnTo>
                    <a:cubicBezTo>
                      <a:pt x="64791" y="75216"/>
                      <a:pt x="70090" y="62034"/>
                      <a:pt x="79107" y="52909"/>
                    </a:cubicBezTo>
                    <a:cubicBezTo>
                      <a:pt x="88403" y="43415"/>
                      <a:pt x="101324" y="38345"/>
                      <a:pt x="116569" y="38345"/>
                    </a:cubicBezTo>
                    <a:cubicBezTo>
                      <a:pt x="132929" y="38345"/>
                      <a:pt x="146315" y="43691"/>
                      <a:pt x="155425" y="53739"/>
                    </a:cubicBezTo>
                    <a:cubicBezTo>
                      <a:pt x="163884" y="63048"/>
                      <a:pt x="168346" y="75953"/>
                      <a:pt x="168346" y="91162"/>
                    </a:cubicBezTo>
                    <a:lnTo>
                      <a:pt x="168346" y="94296"/>
                    </a:lnTo>
                    <a:lnTo>
                      <a:pt x="63583" y="94296"/>
                    </a:lnTo>
                    <a:close/>
                  </a:path>
                </a:pathLst>
              </a:custGeom>
              <a:grpFill/>
              <a:ln w="9267"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4F27D61-0222-86EB-4B6F-FC94EA3FF13F}"/>
                  </a:ext>
                </a:extLst>
              </p:cNvPr>
              <p:cNvSpPr/>
              <p:nvPr/>
            </p:nvSpPr>
            <p:spPr>
              <a:xfrm>
                <a:off x="3039004" y="8779436"/>
                <a:ext cx="136740" cy="350637"/>
              </a:xfrm>
              <a:custGeom>
                <a:avLst/>
                <a:gdLst>
                  <a:gd name="connsiteX0" fmla="*/ 0 w 136740"/>
                  <a:gd name="connsiteY0" fmla="*/ 93835 h 350637"/>
                  <a:gd name="connsiteX1" fmla="*/ 0 w 136740"/>
                  <a:gd name="connsiteY1" fmla="*/ 350638 h 350637"/>
                  <a:gd name="connsiteX2" fmla="*/ 61259 w 136740"/>
                  <a:gd name="connsiteY2" fmla="*/ 350638 h 350637"/>
                  <a:gd name="connsiteX3" fmla="*/ 61259 w 136740"/>
                  <a:gd name="connsiteY3" fmla="*/ 171724 h 350637"/>
                  <a:gd name="connsiteX4" fmla="*/ 124470 w 136740"/>
                  <a:gd name="connsiteY4" fmla="*/ 171724 h 350637"/>
                  <a:gd name="connsiteX5" fmla="*/ 124470 w 136740"/>
                  <a:gd name="connsiteY5" fmla="*/ 119184 h 350637"/>
                  <a:gd name="connsiteX6" fmla="*/ 61259 w 136740"/>
                  <a:gd name="connsiteY6" fmla="*/ 119184 h 350637"/>
                  <a:gd name="connsiteX7" fmla="*/ 61259 w 136740"/>
                  <a:gd name="connsiteY7" fmla="*/ 95310 h 350637"/>
                  <a:gd name="connsiteX8" fmla="*/ 70462 w 136740"/>
                  <a:gd name="connsiteY8" fmla="*/ 64339 h 350637"/>
                  <a:gd name="connsiteX9" fmla="*/ 102904 w 136740"/>
                  <a:gd name="connsiteY9" fmla="*/ 51158 h 350637"/>
                  <a:gd name="connsiteX10" fmla="*/ 136741 w 136740"/>
                  <a:gd name="connsiteY10" fmla="*/ 60191 h 350637"/>
                  <a:gd name="connsiteX11" fmla="*/ 136741 w 136740"/>
                  <a:gd name="connsiteY11" fmla="*/ 10232 h 350637"/>
                  <a:gd name="connsiteX12" fmla="*/ 89332 w 136740"/>
                  <a:gd name="connsiteY12" fmla="*/ 0 h 350637"/>
                  <a:gd name="connsiteX13" fmla="*/ 23518 w 136740"/>
                  <a:gd name="connsiteY13" fmla="*/ 24150 h 350637"/>
                  <a:gd name="connsiteX14" fmla="*/ 93 w 136740"/>
                  <a:gd name="connsiteY14" fmla="*/ 93743 h 35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6740" h="350637">
                    <a:moveTo>
                      <a:pt x="0" y="93835"/>
                    </a:moveTo>
                    <a:lnTo>
                      <a:pt x="0" y="350638"/>
                    </a:lnTo>
                    <a:lnTo>
                      <a:pt x="61259" y="350638"/>
                    </a:lnTo>
                    <a:lnTo>
                      <a:pt x="61259" y="171724"/>
                    </a:lnTo>
                    <a:lnTo>
                      <a:pt x="124470" y="171724"/>
                    </a:lnTo>
                    <a:lnTo>
                      <a:pt x="124470" y="119184"/>
                    </a:lnTo>
                    <a:lnTo>
                      <a:pt x="61259" y="119184"/>
                    </a:lnTo>
                    <a:lnTo>
                      <a:pt x="61259" y="95310"/>
                    </a:lnTo>
                    <a:cubicBezTo>
                      <a:pt x="61259" y="82221"/>
                      <a:pt x="64327" y="71805"/>
                      <a:pt x="70462" y="64339"/>
                    </a:cubicBezTo>
                    <a:cubicBezTo>
                      <a:pt x="77527" y="55582"/>
                      <a:pt x="88496" y="51158"/>
                      <a:pt x="102904" y="51158"/>
                    </a:cubicBezTo>
                    <a:cubicBezTo>
                      <a:pt x="115360" y="51158"/>
                      <a:pt x="127538" y="54384"/>
                      <a:pt x="136741" y="60191"/>
                    </a:cubicBezTo>
                    <a:lnTo>
                      <a:pt x="136741" y="10232"/>
                    </a:lnTo>
                    <a:cubicBezTo>
                      <a:pt x="121682" y="1383"/>
                      <a:pt x="100673" y="0"/>
                      <a:pt x="89332" y="0"/>
                    </a:cubicBezTo>
                    <a:cubicBezTo>
                      <a:pt x="61073" y="0"/>
                      <a:pt x="38949" y="8111"/>
                      <a:pt x="23518" y="24150"/>
                    </a:cubicBezTo>
                    <a:cubicBezTo>
                      <a:pt x="7994" y="40373"/>
                      <a:pt x="93" y="63786"/>
                      <a:pt x="93" y="93743"/>
                    </a:cubicBezTo>
                    <a:close/>
                  </a:path>
                </a:pathLst>
              </a:custGeom>
              <a:grpFill/>
              <a:ln w="9267"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C56E290-F7CB-614A-DB94-ABB517012FD8}"/>
                  </a:ext>
                </a:extLst>
              </p:cNvPr>
              <p:cNvSpPr/>
              <p:nvPr/>
            </p:nvSpPr>
            <p:spPr>
              <a:xfrm>
                <a:off x="3182066" y="8891338"/>
                <a:ext cx="254331" cy="245925"/>
              </a:xfrm>
              <a:custGeom>
                <a:avLst/>
                <a:gdLst>
                  <a:gd name="connsiteX0" fmla="*/ 216963 w 254331"/>
                  <a:gd name="connsiteY0" fmla="*/ 32354 h 245925"/>
                  <a:gd name="connsiteX1" fmla="*/ 127166 w 254331"/>
                  <a:gd name="connsiteY1" fmla="*/ 0 h 245925"/>
                  <a:gd name="connsiteX2" fmla="*/ 37369 w 254331"/>
                  <a:gd name="connsiteY2" fmla="*/ 32354 h 245925"/>
                  <a:gd name="connsiteX3" fmla="*/ 0 w 254331"/>
                  <a:gd name="connsiteY3" fmla="*/ 122225 h 245925"/>
                  <a:gd name="connsiteX4" fmla="*/ 37369 w 254331"/>
                  <a:gd name="connsiteY4" fmla="*/ 212835 h 245925"/>
                  <a:gd name="connsiteX5" fmla="*/ 127166 w 254331"/>
                  <a:gd name="connsiteY5" fmla="*/ 245926 h 245925"/>
                  <a:gd name="connsiteX6" fmla="*/ 216963 w 254331"/>
                  <a:gd name="connsiteY6" fmla="*/ 212835 h 245925"/>
                  <a:gd name="connsiteX7" fmla="*/ 254332 w 254331"/>
                  <a:gd name="connsiteY7" fmla="*/ 122225 h 245925"/>
                  <a:gd name="connsiteX8" fmla="*/ 216963 w 254331"/>
                  <a:gd name="connsiteY8" fmla="*/ 32354 h 245925"/>
                  <a:gd name="connsiteX9" fmla="*/ 172436 w 254331"/>
                  <a:gd name="connsiteY9" fmla="*/ 170894 h 245925"/>
                  <a:gd name="connsiteX10" fmla="*/ 127166 w 254331"/>
                  <a:gd name="connsiteY10" fmla="*/ 189975 h 245925"/>
                  <a:gd name="connsiteX11" fmla="*/ 81896 w 254331"/>
                  <a:gd name="connsiteY11" fmla="*/ 170710 h 245925"/>
                  <a:gd name="connsiteX12" fmla="*/ 64699 w 254331"/>
                  <a:gd name="connsiteY12" fmla="*/ 122133 h 245925"/>
                  <a:gd name="connsiteX13" fmla="*/ 81896 w 254331"/>
                  <a:gd name="connsiteY13" fmla="*/ 74294 h 245925"/>
                  <a:gd name="connsiteX14" fmla="*/ 127166 w 254331"/>
                  <a:gd name="connsiteY14" fmla="*/ 55859 h 245925"/>
                  <a:gd name="connsiteX15" fmla="*/ 172436 w 254331"/>
                  <a:gd name="connsiteY15" fmla="*/ 74110 h 245925"/>
                  <a:gd name="connsiteX16" fmla="*/ 189634 w 254331"/>
                  <a:gd name="connsiteY16" fmla="*/ 122133 h 245925"/>
                  <a:gd name="connsiteX17" fmla="*/ 172436 w 254331"/>
                  <a:gd name="connsiteY17" fmla="*/ 170802 h 24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331" h="245925">
                    <a:moveTo>
                      <a:pt x="216963" y="32354"/>
                    </a:moveTo>
                    <a:cubicBezTo>
                      <a:pt x="194003" y="11430"/>
                      <a:pt x="162118" y="0"/>
                      <a:pt x="127166" y="0"/>
                    </a:cubicBezTo>
                    <a:cubicBezTo>
                      <a:pt x="92214" y="0"/>
                      <a:pt x="60330" y="11522"/>
                      <a:pt x="37369" y="32354"/>
                    </a:cubicBezTo>
                    <a:cubicBezTo>
                      <a:pt x="12921" y="54568"/>
                      <a:pt x="0" y="85632"/>
                      <a:pt x="0" y="122225"/>
                    </a:cubicBezTo>
                    <a:cubicBezTo>
                      <a:pt x="0" y="158819"/>
                      <a:pt x="12921" y="190251"/>
                      <a:pt x="37369" y="212835"/>
                    </a:cubicBezTo>
                    <a:cubicBezTo>
                      <a:pt x="60422" y="234219"/>
                      <a:pt x="92307" y="245926"/>
                      <a:pt x="127166" y="245926"/>
                    </a:cubicBezTo>
                    <a:cubicBezTo>
                      <a:pt x="162025" y="245926"/>
                      <a:pt x="193909" y="234219"/>
                      <a:pt x="216963" y="212835"/>
                    </a:cubicBezTo>
                    <a:cubicBezTo>
                      <a:pt x="241411" y="190251"/>
                      <a:pt x="254332" y="158912"/>
                      <a:pt x="254332" y="122225"/>
                    </a:cubicBezTo>
                    <a:cubicBezTo>
                      <a:pt x="254332" y="85539"/>
                      <a:pt x="241411" y="54568"/>
                      <a:pt x="216963" y="32354"/>
                    </a:cubicBezTo>
                    <a:close/>
                    <a:moveTo>
                      <a:pt x="172436" y="170894"/>
                    </a:moveTo>
                    <a:cubicBezTo>
                      <a:pt x="161095" y="183338"/>
                      <a:pt x="145386" y="189975"/>
                      <a:pt x="127166" y="189975"/>
                    </a:cubicBezTo>
                    <a:cubicBezTo>
                      <a:pt x="108946" y="189975"/>
                      <a:pt x="93051" y="183154"/>
                      <a:pt x="81896" y="170710"/>
                    </a:cubicBezTo>
                    <a:cubicBezTo>
                      <a:pt x="70834" y="158543"/>
                      <a:pt x="64699" y="141306"/>
                      <a:pt x="64699" y="122133"/>
                    </a:cubicBezTo>
                    <a:cubicBezTo>
                      <a:pt x="64699" y="102961"/>
                      <a:pt x="70648" y="86277"/>
                      <a:pt x="81896" y="74294"/>
                    </a:cubicBezTo>
                    <a:cubicBezTo>
                      <a:pt x="93236" y="62219"/>
                      <a:pt x="108853" y="55859"/>
                      <a:pt x="127166" y="55859"/>
                    </a:cubicBezTo>
                    <a:cubicBezTo>
                      <a:pt x="145479" y="55859"/>
                      <a:pt x="161189" y="62219"/>
                      <a:pt x="172436" y="74110"/>
                    </a:cubicBezTo>
                    <a:cubicBezTo>
                      <a:pt x="183684" y="86092"/>
                      <a:pt x="189634" y="102684"/>
                      <a:pt x="189634" y="122133"/>
                    </a:cubicBezTo>
                    <a:cubicBezTo>
                      <a:pt x="189634" y="141582"/>
                      <a:pt x="183684" y="158543"/>
                      <a:pt x="172436" y="170802"/>
                    </a:cubicBezTo>
                    <a:close/>
                  </a:path>
                </a:pathLst>
              </a:custGeom>
              <a:grpFill/>
              <a:ln w="9267"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13EB3D45-9405-5B65-9955-F932452214C5}"/>
                  </a:ext>
                </a:extLst>
              </p:cNvPr>
              <p:cNvSpPr/>
              <p:nvPr/>
            </p:nvSpPr>
            <p:spPr>
              <a:xfrm>
                <a:off x="3625194" y="8835019"/>
                <a:ext cx="202461" cy="302245"/>
              </a:xfrm>
              <a:custGeom>
                <a:avLst/>
                <a:gdLst>
                  <a:gd name="connsiteX0" fmla="*/ 105507 w 202461"/>
                  <a:gd name="connsiteY0" fmla="*/ 197349 h 302245"/>
                  <a:gd name="connsiteX1" fmla="*/ 105507 w 202461"/>
                  <a:gd name="connsiteY1" fmla="*/ 116050 h 302245"/>
                  <a:gd name="connsiteX2" fmla="*/ 199394 w 202461"/>
                  <a:gd name="connsiteY2" fmla="*/ 116050 h 302245"/>
                  <a:gd name="connsiteX3" fmla="*/ 199394 w 202461"/>
                  <a:gd name="connsiteY3" fmla="*/ 63509 h 302245"/>
                  <a:gd name="connsiteX4" fmla="*/ 105507 w 202461"/>
                  <a:gd name="connsiteY4" fmla="*/ 63509 h 302245"/>
                  <a:gd name="connsiteX5" fmla="*/ 105507 w 202461"/>
                  <a:gd name="connsiteY5" fmla="*/ 0 h 302245"/>
                  <a:gd name="connsiteX6" fmla="*/ 0 w 202461"/>
                  <a:gd name="connsiteY6" fmla="*/ 116050 h 302245"/>
                  <a:gd name="connsiteX7" fmla="*/ 44248 w 202461"/>
                  <a:gd name="connsiteY7" fmla="*/ 116050 h 302245"/>
                  <a:gd name="connsiteX8" fmla="*/ 44248 w 202461"/>
                  <a:gd name="connsiteY8" fmla="*/ 223343 h 302245"/>
                  <a:gd name="connsiteX9" fmla="*/ 64048 w 202461"/>
                  <a:gd name="connsiteY9" fmla="*/ 281506 h 302245"/>
                  <a:gd name="connsiteX10" fmla="*/ 122239 w 202461"/>
                  <a:gd name="connsiteY10" fmla="*/ 302245 h 302245"/>
                  <a:gd name="connsiteX11" fmla="*/ 181639 w 202461"/>
                  <a:gd name="connsiteY11" fmla="*/ 281045 h 302245"/>
                  <a:gd name="connsiteX12" fmla="*/ 202462 w 202461"/>
                  <a:gd name="connsiteY12" fmla="*/ 227951 h 302245"/>
                  <a:gd name="connsiteX13" fmla="*/ 153380 w 202461"/>
                  <a:gd name="connsiteY13" fmla="*/ 245926 h 302245"/>
                  <a:gd name="connsiteX14" fmla="*/ 118335 w 202461"/>
                  <a:gd name="connsiteY14" fmla="*/ 233390 h 302245"/>
                  <a:gd name="connsiteX15" fmla="*/ 105414 w 202461"/>
                  <a:gd name="connsiteY15" fmla="*/ 197441 h 30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2461" h="302245">
                    <a:moveTo>
                      <a:pt x="105507" y="197349"/>
                    </a:moveTo>
                    <a:lnTo>
                      <a:pt x="105507" y="116050"/>
                    </a:lnTo>
                    <a:lnTo>
                      <a:pt x="199394" y="116050"/>
                    </a:lnTo>
                    <a:lnTo>
                      <a:pt x="199394" y="63509"/>
                    </a:lnTo>
                    <a:lnTo>
                      <a:pt x="105507" y="63509"/>
                    </a:lnTo>
                    <a:lnTo>
                      <a:pt x="105507" y="0"/>
                    </a:lnTo>
                    <a:lnTo>
                      <a:pt x="0" y="116050"/>
                    </a:lnTo>
                    <a:lnTo>
                      <a:pt x="44248" y="116050"/>
                    </a:lnTo>
                    <a:lnTo>
                      <a:pt x="44248" y="223343"/>
                    </a:lnTo>
                    <a:cubicBezTo>
                      <a:pt x="44248" y="248414"/>
                      <a:pt x="50941" y="267956"/>
                      <a:pt x="64048" y="281506"/>
                    </a:cubicBezTo>
                    <a:cubicBezTo>
                      <a:pt x="77434" y="295240"/>
                      <a:pt x="97048" y="302245"/>
                      <a:pt x="122239" y="302245"/>
                    </a:cubicBezTo>
                    <a:cubicBezTo>
                      <a:pt x="147431" y="302245"/>
                      <a:pt x="167881" y="295148"/>
                      <a:pt x="181639" y="281045"/>
                    </a:cubicBezTo>
                    <a:cubicBezTo>
                      <a:pt x="194002" y="268417"/>
                      <a:pt x="200974" y="250535"/>
                      <a:pt x="202462" y="227951"/>
                    </a:cubicBezTo>
                    <a:cubicBezTo>
                      <a:pt x="190656" y="239566"/>
                      <a:pt x="173459" y="245926"/>
                      <a:pt x="153380" y="245926"/>
                    </a:cubicBezTo>
                    <a:cubicBezTo>
                      <a:pt x="138786" y="245926"/>
                      <a:pt x="126608" y="241501"/>
                      <a:pt x="118335" y="233390"/>
                    </a:cubicBezTo>
                    <a:cubicBezTo>
                      <a:pt x="110062" y="225278"/>
                      <a:pt x="105414" y="212558"/>
                      <a:pt x="105414" y="197441"/>
                    </a:cubicBezTo>
                    <a:close/>
                  </a:path>
                </a:pathLst>
              </a:custGeom>
              <a:grpFill/>
              <a:ln w="9267"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BE9745F-646E-AA4C-F5E1-83066D0EBB03}"/>
                  </a:ext>
                </a:extLst>
              </p:cNvPr>
              <p:cNvSpPr/>
              <p:nvPr/>
            </p:nvSpPr>
            <p:spPr>
              <a:xfrm>
                <a:off x="2137595" y="8898528"/>
                <a:ext cx="61723" cy="231454"/>
              </a:xfrm>
              <a:custGeom>
                <a:avLst/>
                <a:gdLst>
                  <a:gd name="connsiteX0" fmla="*/ 61724 w 61723"/>
                  <a:gd name="connsiteY0" fmla="*/ 0 h 231454"/>
                  <a:gd name="connsiteX1" fmla="*/ 0 w 61723"/>
                  <a:gd name="connsiteY1" fmla="*/ 0 h 231454"/>
                  <a:gd name="connsiteX2" fmla="*/ 0 w 61723"/>
                  <a:gd name="connsiteY2" fmla="*/ 231454 h 231454"/>
                  <a:gd name="connsiteX3" fmla="*/ 61724 w 61723"/>
                  <a:gd name="connsiteY3" fmla="*/ 231454 h 231454"/>
                  <a:gd name="connsiteX4" fmla="*/ 61724 w 61723"/>
                  <a:gd name="connsiteY4" fmla="*/ 0 h 231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23" h="231454">
                    <a:moveTo>
                      <a:pt x="61724" y="0"/>
                    </a:moveTo>
                    <a:lnTo>
                      <a:pt x="0" y="0"/>
                    </a:lnTo>
                    <a:lnTo>
                      <a:pt x="0" y="231454"/>
                    </a:lnTo>
                    <a:lnTo>
                      <a:pt x="61724" y="231454"/>
                    </a:lnTo>
                    <a:lnTo>
                      <a:pt x="61724" y="0"/>
                    </a:lnTo>
                    <a:close/>
                  </a:path>
                </a:pathLst>
              </a:custGeom>
              <a:grpFill/>
              <a:ln w="9267"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A9C60E1-FB82-1820-3D76-08DD6B79D0DA}"/>
                  </a:ext>
                </a:extLst>
              </p:cNvPr>
              <p:cNvSpPr/>
              <p:nvPr/>
            </p:nvSpPr>
            <p:spPr>
              <a:xfrm>
                <a:off x="2137316" y="8784230"/>
                <a:ext cx="61723" cy="80561"/>
              </a:xfrm>
              <a:custGeom>
                <a:avLst/>
                <a:gdLst>
                  <a:gd name="connsiteX0" fmla="*/ 0 w 61723"/>
                  <a:gd name="connsiteY0" fmla="*/ 80562 h 80561"/>
                  <a:gd name="connsiteX1" fmla="*/ 61724 w 61723"/>
                  <a:gd name="connsiteY1" fmla="*/ 34935 h 80561"/>
                  <a:gd name="connsiteX2" fmla="*/ 61724 w 61723"/>
                  <a:gd name="connsiteY2" fmla="*/ 0 h 80561"/>
                  <a:gd name="connsiteX3" fmla="*/ 0 w 61723"/>
                  <a:gd name="connsiteY3" fmla="*/ 0 h 80561"/>
                  <a:gd name="connsiteX4" fmla="*/ 0 w 61723"/>
                  <a:gd name="connsiteY4" fmla="*/ 80562 h 80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23" h="80561">
                    <a:moveTo>
                      <a:pt x="0" y="80562"/>
                    </a:moveTo>
                    <a:lnTo>
                      <a:pt x="61724" y="34935"/>
                    </a:lnTo>
                    <a:lnTo>
                      <a:pt x="61724" y="0"/>
                    </a:lnTo>
                    <a:lnTo>
                      <a:pt x="0" y="0"/>
                    </a:lnTo>
                    <a:lnTo>
                      <a:pt x="0" y="80562"/>
                    </a:lnTo>
                    <a:close/>
                  </a:path>
                </a:pathLst>
              </a:custGeom>
              <a:grpFill/>
              <a:ln w="926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8359621"/>
      </p:ext>
    </p:extLst>
  </p:cSld>
  <p:clrMapOvr>
    <a:masterClrMapping/>
  </p:clrMapOvr>
  <p:extLst>
    <p:ext uri="{DCECCB84-F9BA-43D5-87BE-67443E8EF086}">
      <p15:sldGuideLst xmlns:p15="http://schemas.microsoft.com/office/powerpoint/2012/main">
        <p15:guide id="1" orient="horz" pos="1099">
          <p15:clr>
            <a:srgbClr val="E46962"/>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ransition_Green">
    <p:bg>
      <p:bgPr>
        <a:solidFill>
          <a:schemeClr val="tx2">
            <a:alpha val="76384"/>
          </a:schemeClr>
        </a:solidFill>
        <a:effectLst/>
      </p:bgPr>
    </p:bg>
    <p:spTree>
      <p:nvGrpSpPr>
        <p:cNvPr id="1" name=""/>
        <p:cNvGrpSpPr/>
        <p:nvPr/>
      </p:nvGrpSpPr>
      <p:grpSpPr>
        <a:xfrm>
          <a:off x="0" y="0"/>
          <a:ext cx="0" cy="0"/>
          <a:chOff x="0" y="0"/>
          <a:chExt cx="0" cy="0"/>
        </a:xfrm>
      </p:grpSpPr>
      <p:pic>
        <p:nvPicPr>
          <p:cNvPr id="6" name="Picture 5" descr="A picture containing night sky&#10;&#10;Description automatically generated">
            <a:extLst>
              <a:ext uri="{FF2B5EF4-FFF2-40B4-BE49-F238E27FC236}">
                <a16:creationId xmlns:a16="http://schemas.microsoft.com/office/drawing/2014/main" id="{37B7979C-C0C1-2B25-D541-BC9AF5F35C2E}"/>
              </a:ext>
            </a:extLst>
          </p:cNvPr>
          <p:cNvPicPr>
            <a:picLocks noChangeAspect="1"/>
          </p:cNvPicPr>
          <p:nvPr userDrawn="1"/>
        </p:nvPicPr>
        <p:blipFill rotWithShape="1">
          <a:blip r:embed="rId2" cstate="screen">
            <a:alphaModFix amt="27000"/>
            <a:extLst>
              <a:ext uri="{28A0092B-C50C-407E-A947-70E740481C1C}">
                <a14:useLocalDpi xmlns:a14="http://schemas.microsoft.com/office/drawing/2010/main" val="0"/>
              </a:ext>
            </a:extLst>
          </a:blip>
          <a:srcRect t="7812" b="13437"/>
          <a:stretch/>
        </p:blipFill>
        <p:spPr>
          <a:xfrm>
            <a:off x="0" y="-36576"/>
            <a:ext cx="18288000" cy="9601200"/>
          </a:xfrm>
          <a:prstGeom prst="rect">
            <a:avLst/>
          </a:prstGeom>
        </p:spPr>
      </p:pic>
      <p:sp>
        <p:nvSpPr>
          <p:cNvPr id="2" name="Title 1">
            <a:extLst>
              <a:ext uri="{FF2B5EF4-FFF2-40B4-BE49-F238E27FC236}">
                <a16:creationId xmlns:a16="http://schemas.microsoft.com/office/drawing/2014/main" id="{FAF05C17-DD81-831F-035E-6F55D5342609}"/>
              </a:ext>
            </a:extLst>
          </p:cNvPr>
          <p:cNvSpPr>
            <a:spLocks noGrp="1"/>
          </p:cNvSpPr>
          <p:nvPr>
            <p:ph type="ctrTitle"/>
          </p:nvPr>
        </p:nvSpPr>
        <p:spPr>
          <a:xfrm>
            <a:off x="2286000" y="1683545"/>
            <a:ext cx="13716000" cy="3581400"/>
          </a:xfrm>
        </p:spPr>
        <p:txBody>
          <a:bodyPr anchor="b"/>
          <a:lstStyle>
            <a:lvl1pPr algn="ctr">
              <a:defRPr sz="9000">
                <a:solidFill>
                  <a:schemeClr val="accent5"/>
                </a:solidFill>
              </a:defRPr>
            </a:lvl1pPr>
          </a:lstStyle>
          <a:p>
            <a:r>
              <a:rPr lang="en-US"/>
              <a:t>Click to edit Master title style</a:t>
            </a:r>
          </a:p>
        </p:txBody>
      </p:sp>
      <p:sp>
        <p:nvSpPr>
          <p:cNvPr id="3" name="Subtitle 2">
            <a:extLst>
              <a:ext uri="{FF2B5EF4-FFF2-40B4-BE49-F238E27FC236}">
                <a16:creationId xmlns:a16="http://schemas.microsoft.com/office/drawing/2014/main" id="{A725ACB8-AB33-FA7E-3391-2EF56BD405F8}"/>
              </a:ext>
            </a:extLst>
          </p:cNvPr>
          <p:cNvSpPr>
            <a:spLocks noGrp="1"/>
          </p:cNvSpPr>
          <p:nvPr>
            <p:ph type="subTitle" idx="1"/>
          </p:nvPr>
        </p:nvSpPr>
        <p:spPr>
          <a:xfrm>
            <a:off x="2286000" y="5403057"/>
            <a:ext cx="13716000" cy="2483643"/>
          </a:xfrm>
        </p:spPr>
        <p:txBody>
          <a:bodyPr/>
          <a:lstStyle>
            <a:lvl1pPr marL="0" indent="0" algn="ctr">
              <a:buNone/>
              <a:defRPr sz="3600" b="0" i="0">
                <a:solidFill>
                  <a:schemeClr val="accent2"/>
                </a:solidFill>
                <a:latin typeface="Fieldwork 04 Geo Regular" pitchFamily="2" charset="77"/>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1">
            <a:extLst>
              <a:ext uri="{FF2B5EF4-FFF2-40B4-BE49-F238E27FC236}">
                <a16:creationId xmlns:a16="http://schemas.microsoft.com/office/drawing/2014/main" id="{F6CD6036-C646-D8F4-9C25-B0D6F1C2AA7A}"/>
              </a:ext>
            </a:extLst>
          </p:cNvPr>
          <p:cNvSpPr>
            <a:spLocks noGrp="1"/>
          </p:cNvSpPr>
          <p:nvPr>
            <p:ph type="dt" sz="half" idx="10"/>
          </p:nvPr>
        </p:nvSpPr>
        <p:spPr>
          <a:xfrm>
            <a:off x="1257300" y="9712655"/>
            <a:ext cx="4114800" cy="351000"/>
          </a:xfrm>
        </p:spPr>
        <p:txBody>
          <a:bodyPr/>
          <a:lstStyle/>
          <a:p>
            <a:fld id="{C4267B71-CF98-7740-B3B0-6ADE3451554F}" type="datetimeFigureOut">
              <a:rPr lang="en-US" smtClean="0"/>
              <a:t>4/8/25</a:t>
            </a:fld>
            <a:endParaRPr lang="en-US"/>
          </a:p>
        </p:txBody>
      </p:sp>
      <p:sp>
        <p:nvSpPr>
          <p:cNvPr id="5" name="Footer Placeholder 2">
            <a:extLst>
              <a:ext uri="{FF2B5EF4-FFF2-40B4-BE49-F238E27FC236}">
                <a16:creationId xmlns:a16="http://schemas.microsoft.com/office/drawing/2014/main" id="{25081D40-7502-C9C5-259A-57A79640F746}"/>
              </a:ext>
            </a:extLst>
          </p:cNvPr>
          <p:cNvSpPr>
            <a:spLocks noGrp="1"/>
          </p:cNvSpPr>
          <p:nvPr>
            <p:ph type="ftr" sz="quarter" idx="11"/>
          </p:nvPr>
        </p:nvSpPr>
        <p:spPr>
          <a:xfrm>
            <a:off x="6057900" y="9712655"/>
            <a:ext cx="6172200" cy="351000"/>
          </a:xfrm>
        </p:spPr>
        <p:txBody>
          <a:bodyPr/>
          <a:lstStyle/>
          <a:p>
            <a:endParaRPr lang="en-US"/>
          </a:p>
        </p:txBody>
      </p:sp>
      <p:sp>
        <p:nvSpPr>
          <p:cNvPr id="7" name="Slide Number Placeholder 3">
            <a:extLst>
              <a:ext uri="{FF2B5EF4-FFF2-40B4-BE49-F238E27FC236}">
                <a16:creationId xmlns:a16="http://schemas.microsoft.com/office/drawing/2014/main" id="{7E9D6AD3-D765-1AFB-A90A-69909A3F22C4}"/>
              </a:ext>
            </a:extLst>
          </p:cNvPr>
          <p:cNvSpPr>
            <a:spLocks noGrp="1"/>
          </p:cNvSpPr>
          <p:nvPr>
            <p:ph type="sldNum" sz="quarter" idx="12"/>
          </p:nvPr>
        </p:nvSpPr>
        <p:spPr>
          <a:xfrm>
            <a:off x="12915900" y="9712655"/>
            <a:ext cx="3240285" cy="351000"/>
          </a:xfrm>
        </p:spPr>
        <p:txBody>
          <a:bodyPr/>
          <a:lstStyle/>
          <a:p>
            <a:fld id="{F1420DC1-CF03-3143-A259-F048D6FF886F}" type="slidenum">
              <a:rPr lang="en-US" smtClean="0"/>
              <a:t>‹#›</a:t>
            </a:fld>
            <a:endParaRPr lang="en-US"/>
          </a:p>
        </p:txBody>
      </p:sp>
    </p:spTree>
    <p:extLst>
      <p:ext uri="{BB962C8B-B14F-4D97-AF65-F5344CB8AC3E}">
        <p14:creationId xmlns:p14="http://schemas.microsoft.com/office/powerpoint/2010/main" val="3442756395"/>
      </p:ext>
    </p:extLst>
  </p:cSld>
  <p:clrMapOvr>
    <a:overrideClrMapping bg1="dk1" tx1="lt1" bg2="dk2" tx2="lt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Quote_Gray">
    <p:bg>
      <p:bgPr>
        <a:blipFill dpi="0" rotWithShape="1">
          <a:blip r:embed="rId2">
            <a:alphaModFix amt="31000"/>
            <a:lum/>
          </a:blip>
          <a:srcRect/>
          <a:stretch>
            <a:fillRect t="-9000" b="-9000"/>
          </a:stretch>
        </a:blip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B9CEA84F-9E8C-3A51-C5BE-87E021FC709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742137" y="4743450"/>
            <a:ext cx="1076325" cy="800100"/>
          </a:xfrm>
          <a:prstGeom prst="rect">
            <a:avLst/>
          </a:prstGeom>
        </p:spPr>
      </p:pic>
      <p:sp>
        <p:nvSpPr>
          <p:cNvPr id="6" name="Text Placeholder 2">
            <a:extLst>
              <a:ext uri="{FF2B5EF4-FFF2-40B4-BE49-F238E27FC236}">
                <a16:creationId xmlns:a16="http://schemas.microsoft.com/office/drawing/2014/main" id="{D605DCDE-E532-F739-AE5C-7A290F97BBD4}"/>
              </a:ext>
            </a:extLst>
          </p:cNvPr>
          <p:cNvSpPr>
            <a:spLocks noGrp="1"/>
          </p:cNvSpPr>
          <p:nvPr>
            <p:ph idx="13" hasCustomPrompt="1"/>
          </p:nvPr>
        </p:nvSpPr>
        <p:spPr>
          <a:xfrm>
            <a:off x="4241090" y="2208379"/>
            <a:ext cx="6810990" cy="5870243"/>
          </a:xfrm>
          <a:prstGeom prst="rect">
            <a:avLst/>
          </a:prstGeom>
        </p:spPr>
        <p:txBody>
          <a:bodyPr vert="horz" lIns="0" tIns="0" rIns="0" bIns="0" rtlCol="0" anchor="t">
            <a:noAutofit/>
          </a:bodyPr>
          <a:lstStyle>
            <a:lvl1pPr marL="0" indent="0" algn="l">
              <a:lnSpc>
                <a:spcPts val="4920"/>
              </a:lnSpc>
              <a:spcAft>
                <a:spcPts val="0"/>
              </a:spcAft>
              <a:buClr>
                <a:schemeClr val="accent5"/>
              </a:buClr>
              <a:buNone/>
              <a:defRPr sz="3600" b="0" i="0">
                <a:solidFill>
                  <a:schemeClr val="accent3"/>
                </a:solidFill>
                <a:latin typeface="Proxima Nova" panose="02000506030000020004" pitchFamily="2" charset="0"/>
                <a:cs typeface="Poppins Medium" pitchFamily="2" charset="77"/>
              </a:defRPr>
            </a:lvl1pPr>
            <a:lvl2pPr marL="259556" indent="0">
              <a:buNone/>
              <a:defRPr/>
            </a:lvl2pPr>
            <a:lvl3pPr marL="519113" indent="0">
              <a:buNone/>
              <a:defRPr/>
            </a:lvl3pPr>
            <a:lvl4pPr marL="778668" indent="0">
              <a:buNone/>
              <a:defRPr/>
            </a:lvl4pPr>
            <a:lvl5pPr marL="1038225" indent="0">
              <a:buNone/>
              <a:defRPr/>
            </a:lvl5pPr>
          </a:lstStyle>
          <a:p>
            <a:pPr lvl="0"/>
            <a:r>
              <a:rPr lang="en-US"/>
              <a:t>Quote Goes Here Quote Goes Here Quote Goes Here Quote Goes Here Quote Goes Here Quote Goes Here Quote Goes Here Quote Goes Here Quote Goes Here Quote Goes Here Quote Goes Here Quote Goes Here Quote Goes Here Quote Goes Here</a:t>
            </a:r>
          </a:p>
        </p:txBody>
      </p:sp>
      <p:sp>
        <p:nvSpPr>
          <p:cNvPr id="8" name="Picture Placeholder 3">
            <a:extLst>
              <a:ext uri="{FF2B5EF4-FFF2-40B4-BE49-F238E27FC236}">
                <a16:creationId xmlns:a16="http://schemas.microsoft.com/office/drawing/2014/main" id="{75B2E10B-B4C9-CABF-C866-3CCBC24CFD7B}"/>
              </a:ext>
            </a:extLst>
          </p:cNvPr>
          <p:cNvSpPr>
            <a:spLocks noGrp="1"/>
          </p:cNvSpPr>
          <p:nvPr>
            <p:ph type="pic" sz="quarter" idx="15" hasCustomPrompt="1"/>
          </p:nvPr>
        </p:nvSpPr>
        <p:spPr>
          <a:xfrm>
            <a:off x="12058590" y="3138965"/>
            <a:ext cx="2600325" cy="2602706"/>
          </a:xfrm>
          <a:prstGeom prst="ellipse">
            <a:avLst/>
          </a:prstGeom>
          <a:solidFill>
            <a:schemeClr val="bg1">
              <a:lumMod val="95000"/>
            </a:schemeClr>
          </a:solidFill>
        </p:spPr>
        <p:txBody>
          <a:bodyPr anchor="ctr"/>
          <a:lstStyle>
            <a:lvl1pPr marL="16670" indent="0" algn="ctr">
              <a:buNone/>
              <a:defRPr sz="2700"/>
            </a:lvl1pPr>
          </a:lstStyle>
          <a:p>
            <a:r>
              <a:rPr lang="en-US"/>
              <a:t>Headshot</a:t>
            </a:r>
          </a:p>
        </p:txBody>
      </p:sp>
      <p:sp>
        <p:nvSpPr>
          <p:cNvPr id="9" name="Text Placeholder 2">
            <a:extLst>
              <a:ext uri="{FF2B5EF4-FFF2-40B4-BE49-F238E27FC236}">
                <a16:creationId xmlns:a16="http://schemas.microsoft.com/office/drawing/2014/main" id="{78FA995C-797B-8642-410B-6F705AEDFE70}"/>
              </a:ext>
            </a:extLst>
          </p:cNvPr>
          <p:cNvSpPr>
            <a:spLocks noGrp="1"/>
          </p:cNvSpPr>
          <p:nvPr>
            <p:ph idx="16" hasCustomPrompt="1"/>
          </p:nvPr>
        </p:nvSpPr>
        <p:spPr>
          <a:xfrm>
            <a:off x="11212758" y="6017536"/>
            <a:ext cx="4403688" cy="422771"/>
          </a:xfrm>
          <a:prstGeom prst="rect">
            <a:avLst/>
          </a:prstGeom>
        </p:spPr>
        <p:txBody>
          <a:bodyPr vert="horz" lIns="0" tIns="0" rIns="0" bIns="0" rtlCol="0" anchor="t">
            <a:noAutofit/>
          </a:bodyPr>
          <a:lstStyle>
            <a:lvl1pPr marL="0" indent="0" algn="ctr">
              <a:lnSpc>
                <a:spcPct val="100000"/>
              </a:lnSpc>
              <a:spcAft>
                <a:spcPts val="0"/>
              </a:spcAft>
              <a:buClr>
                <a:schemeClr val="accent5"/>
              </a:buClr>
              <a:buNone/>
              <a:defRPr sz="2700" b="1" i="0">
                <a:solidFill>
                  <a:schemeClr val="accent1"/>
                </a:solidFill>
                <a:latin typeface="Fieldwork 06 Geo Bold" pitchFamily="2" charset="77"/>
                <a:cs typeface="Poppins" pitchFamily="2" charset="77"/>
              </a:defRPr>
            </a:lvl1pPr>
            <a:lvl2pPr marL="259556" indent="0">
              <a:buNone/>
              <a:defRPr/>
            </a:lvl2pPr>
            <a:lvl3pPr marL="519113" indent="0">
              <a:buNone/>
              <a:defRPr/>
            </a:lvl3pPr>
            <a:lvl4pPr marL="778668" indent="0">
              <a:buNone/>
              <a:defRPr/>
            </a:lvl4pPr>
            <a:lvl5pPr marL="1038225" indent="0">
              <a:buNone/>
              <a:defRPr/>
            </a:lvl5pPr>
          </a:lstStyle>
          <a:p>
            <a:pPr lvl="0"/>
            <a:r>
              <a:rPr lang="en-US"/>
              <a:t>First Last Name</a:t>
            </a:r>
          </a:p>
        </p:txBody>
      </p:sp>
      <p:sp>
        <p:nvSpPr>
          <p:cNvPr id="10" name="Text Placeholder 2">
            <a:extLst>
              <a:ext uri="{FF2B5EF4-FFF2-40B4-BE49-F238E27FC236}">
                <a16:creationId xmlns:a16="http://schemas.microsoft.com/office/drawing/2014/main" id="{2E99152A-AF87-55BB-7EE3-195EDE040D37}"/>
              </a:ext>
            </a:extLst>
          </p:cNvPr>
          <p:cNvSpPr>
            <a:spLocks noGrp="1"/>
          </p:cNvSpPr>
          <p:nvPr>
            <p:ph idx="17" hasCustomPrompt="1"/>
          </p:nvPr>
        </p:nvSpPr>
        <p:spPr>
          <a:xfrm>
            <a:off x="11212757" y="6440306"/>
            <a:ext cx="4403687" cy="668604"/>
          </a:xfrm>
          <a:prstGeom prst="rect">
            <a:avLst/>
          </a:prstGeom>
        </p:spPr>
        <p:txBody>
          <a:bodyPr vert="horz" lIns="0" tIns="0" rIns="0" bIns="0" rtlCol="0" anchor="t">
            <a:noAutofit/>
          </a:bodyPr>
          <a:lstStyle>
            <a:lvl1pPr marL="0" indent="0" algn="ctr">
              <a:lnSpc>
                <a:spcPct val="100000"/>
              </a:lnSpc>
              <a:spcAft>
                <a:spcPts val="0"/>
              </a:spcAft>
              <a:buClr>
                <a:schemeClr val="accent5"/>
              </a:buClr>
              <a:buNone/>
              <a:defRPr sz="2100" b="0" i="0">
                <a:solidFill>
                  <a:srgbClr val="FFFFFF"/>
                </a:solidFill>
                <a:latin typeface="Proxima Nova" panose="02000506030000020004" pitchFamily="2" charset="0"/>
                <a:cs typeface="Poppins" pitchFamily="2" charset="77"/>
              </a:defRPr>
            </a:lvl1pPr>
            <a:lvl2pPr marL="259556" indent="0">
              <a:buNone/>
              <a:defRPr/>
            </a:lvl2pPr>
            <a:lvl3pPr marL="519113" indent="0">
              <a:buNone/>
              <a:defRPr/>
            </a:lvl3pPr>
            <a:lvl4pPr marL="778668" indent="0">
              <a:buNone/>
              <a:defRPr/>
            </a:lvl4pPr>
            <a:lvl5pPr marL="1038225" indent="0">
              <a:buNone/>
              <a:defRPr/>
            </a:lvl5pPr>
          </a:lstStyle>
          <a:p>
            <a:pPr lvl="0"/>
            <a:r>
              <a:rPr lang="en-US"/>
              <a:t>Title</a:t>
            </a:r>
          </a:p>
          <a:p>
            <a:pPr lvl="0"/>
            <a:r>
              <a:rPr lang="en-US"/>
              <a:t>Company</a:t>
            </a:r>
          </a:p>
        </p:txBody>
      </p:sp>
      <p:sp>
        <p:nvSpPr>
          <p:cNvPr id="2" name="Date Placeholder 1">
            <a:extLst>
              <a:ext uri="{FF2B5EF4-FFF2-40B4-BE49-F238E27FC236}">
                <a16:creationId xmlns:a16="http://schemas.microsoft.com/office/drawing/2014/main" id="{6CDFDAF0-77EC-8CC1-6EF6-ECE06AD0B0ED}"/>
              </a:ext>
            </a:extLst>
          </p:cNvPr>
          <p:cNvSpPr>
            <a:spLocks noGrp="1"/>
          </p:cNvSpPr>
          <p:nvPr>
            <p:ph type="dt" sz="half" idx="10"/>
          </p:nvPr>
        </p:nvSpPr>
        <p:spPr>
          <a:xfrm>
            <a:off x="1257300" y="9712655"/>
            <a:ext cx="4114800" cy="351000"/>
          </a:xfrm>
        </p:spPr>
        <p:txBody>
          <a:bodyPr/>
          <a:lstStyle/>
          <a:p>
            <a:fld id="{C4267B71-CF98-7740-B3B0-6ADE3451554F}" type="datetimeFigureOut">
              <a:rPr lang="en-US" smtClean="0"/>
              <a:t>4/8/25</a:t>
            </a:fld>
            <a:endParaRPr lang="en-US"/>
          </a:p>
        </p:txBody>
      </p:sp>
      <p:sp>
        <p:nvSpPr>
          <p:cNvPr id="3" name="Footer Placeholder 2">
            <a:extLst>
              <a:ext uri="{FF2B5EF4-FFF2-40B4-BE49-F238E27FC236}">
                <a16:creationId xmlns:a16="http://schemas.microsoft.com/office/drawing/2014/main" id="{D8A60DAB-C6F1-A489-540F-0912DD093EC3}"/>
              </a:ext>
            </a:extLst>
          </p:cNvPr>
          <p:cNvSpPr>
            <a:spLocks noGrp="1"/>
          </p:cNvSpPr>
          <p:nvPr>
            <p:ph type="ftr" sz="quarter" idx="11"/>
          </p:nvPr>
        </p:nvSpPr>
        <p:spPr>
          <a:xfrm>
            <a:off x="6057900" y="9712655"/>
            <a:ext cx="6172200" cy="351000"/>
          </a:xfrm>
        </p:spPr>
        <p:txBody>
          <a:bodyPr/>
          <a:lstStyle/>
          <a:p>
            <a:endParaRPr lang="en-US"/>
          </a:p>
        </p:txBody>
      </p:sp>
      <p:sp>
        <p:nvSpPr>
          <p:cNvPr id="4" name="Slide Number Placeholder 3">
            <a:extLst>
              <a:ext uri="{FF2B5EF4-FFF2-40B4-BE49-F238E27FC236}">
                <a16:creationId xmlns:a16="http://schemas.microsoft.com/office/drawing/2014/main" id="{23A9E808-E1EE-065E-0E93-F541F81FFDC4}"/>
              </a:ext>
            </a:extLst>
          </p:cNvPr>
          <p:cNvSpPr>
            <a:spLocks noGrp="1"/>
          </p:cNvSpPr>
          <p:nvPr>
            <p:ph type="sldNum" sz="quarter" idx="12"/>
          </p:nvPr>
        </p:nvSpPr>
        <p:spPr>
          <a:xfrm>
            <a:off x="12915900" y="9712655"/>
            <a:ext cx="3240285" cy="351000"/>
          </a:xfrm>
        </p:spPr>
        <p:txBody>
          <a:bodyPr/>
          <a:lstStyle/>
          <a:p>
            <a:fld id="{F1420DC1-CF03-3143-A259-F048D6FF886F}" type="slidenum">
              <a:rPr lang="en-US" smtClean="0"/>
              <a:t>‹#›</a:t>
            </a:fld>
            <a:endParaRPr lang="en-US"/>
          </a:p>
        </p:txBody>
      </p:sp>
    </p:spTree>
    <p:extLst>
      <p:ext uri="{BB962C8B-B14F-4D97-AF65-F5344CB8AC3E}">
        <p14:creationId xmlns:p14="http://schemas.microsoft.com/office/powerpoint/2010/main" val="1127984702"/>
      </p:ext>
    </p:extLst>
  </p:cSld>
  <p:clrMapOvr>
    <a:overrideClrMapping bg1="dk1" tx1="lt1" bg2="dk2" tx2="lt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Quote_DkGray">
    <p:bg>
      <p:bgPr>
        <a:solidFill>
          <a:schemeClr val="accent3"/>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F46AB468-9FF1-5B32-7F24-FE0BABA6CE3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42137" y="4743450"/>
            <a:ext cx="1076325" cy="800100"/>
          </a:xfrm>
          <a:prstGeom prst="rect">
            <a:avLst/>
          </a:prstGeom>
        </p:spPr>
      </p:pic>
      <p:sp>
        <p:nvSpPr>
          <p:cNvPr id="7" name="Text Placeholder 2">
            <a:extLst>
              <a:ext uri="{FF2B5EF4-FFF2-40B4-BE49-F238E27FC236}">
                <a16:creationId xmlns:a16="http://schemas.microsoft.com/office/drawing/2014/main" id="{53657597-9C57-85D7-FD0F-119C31B5C327}"/>
              </a:ext>
            </a:extLst>
          </p:cNvPr>
          <p:cNvSpPr>
            <a:spLocks noGrp="1"/>
          </p:cNvSpPr>
          <p:nvPr>
            <p:ph idx="13" hasCustomPrompt="1"/>
          </p:nvPr>
        </p:nvSpPr>
        <p:spPr>
          <a:xfrm>
            <a:off x="4241090" y="2208379"/>
            <a:ext cx="6810990" cy="5870243"/>
          </a:xfrm>
          <a:prstGeom prst="rect">
            <a:avLst/>
          </a:prstGeom>
        </p:spPr>
        <p:txBody>
          <a:bodyPr vert="horz" lIns="0" tIns="0" rIns="0" bIns="0" rtlCol="0" anchor="t">
            <a:noAutofit/>
          </a:bodyPr>
          <a:lstStyle>
            <a:lvl1pPr marL="0" indent="0" algn="l">
              <a:lnSpc>
                <a:spcPts val="4920"/>
              </a:lnSpc>
              <a:spcAft>
                <a:spcPts val="0"/>
              </a:spcAft>
              <a:buClr>
                <a:schemeClr val="accent5"/>
              </a:buClr>
              <a:buNone/>
              <a:defRPr sz="3600" b="0" i="0">
                <a:solidFill>
                  <a:srgbClr val="FFFFFF"/>
                </a:solidFill>
                <a:latin typeface="Proxima Nova" panose="02000506030000020004" pitchFamily="2" charset="0"/>
                <a:cs typeface="Poppins Medium" pitchFamily="2" charset="77"/>
              </a:defRPr>
            </a:lvl1pPr>
            <a:lvl2pPr marL="259556" indent="0">
              <a:buNone/>
              <a:defRPr/>
            </a:lvl2pPr>
            <a:lvl3pPr marL="519113" indent="0">
              <a:buNone/>
              <a:defRPr/>
            </a:lvl3pPr>
            <a:lvl4pPr marL="778668" indent="0">
              <a:buNone/>
              <a:defRPr/>
            </a:lvl4pPr>
            <a:lvl5pPr marL="1038225" indent="0">
              <a:buNone/>
              <a:defRPr/>
            </a:lvl5pPr>
          </a:lstStyle>
          <a:p>
            <a:pPr lvl="0"/>
            <a:r>
              <a:rPr lang="en-US"/>
              <a:t>Quote Goes Here Quote Goes Here Quote Goes Here Quote Goes Here Quote Goes Here Quote Goes Here Quote Goes Here Quote Goes Here Quote Goes Here Quote Goes Here Quote Goes Here Quote Goes Here Quote Goes Here Quote Goes Here</a:t>
            </a:r>
          </a:p>
        </p:txBody>
      </p:sp>
      <p:sp>
        <p:nvSpPr>
          <p:cNvPr id="8" name="Picture Placeholder 3">
            <a:extLst>
              <a:ext uri="{FF2B5EF4-FFF2-40B4-BE49-F238E27FC236}">
                <a16:creationId xmlns:a16="http://schemas.microsoft.com/office/drawing/2014/main" id="{7F8001DE-FE42-E5B7-61B0-BE37E41F9535}"/>
              </a:ext>
            </a:extLst>
          </p:cNvPr>
          <p:cNvSpPr>
            <a:spLocks noGrp="1"/>
          </p:cNvSpPr>
          <p:nvPr>
            <p:ph type="pic" sz="quarter" idx="15" hasCustomPrompt="1"/>
          </p:nvPr>
        </p:nvSpPr>
        <p:spPr>
          <a:xfrm>
            <a:off x="12058590" y="3138965"/>
            <a:ext cx="2600325" cy="2602706"/>
          </a:xfrm>
          <a:prstGeom prst="ellipse">
            <a:avLst/>
          </a:prstGeom>
          <a:solidFill>
            <a:schemeClr val="bg1">
              <a:lumMod val="95000"/>
            </a:schemeClr>
          </a:solidFill>
        </p:spPr>
        <p:txBody>
          <a:bodyPr anchor="ctr"/>
          <a:lstStyle>
            <a:lvl1pPr marL="16670" indent="0" algn="ctr">
              <a:buNone/>
              <a:defRPr sz="2700"/>
            </a:lvl1pPr>
          </a:lstStyle>
          <a:p>
            <a:r>
              <a:rPr lang="en-US"/>
              <a:t>Headshot</a:t>
            </a:r>
          </a:p>
        </p:txBody>
      </p:sp>
      <p:sp>
        <p:nvSpPr>
          <p:cNvPr id="9" name="Text Placeholder 2">
            <a:extLst>
              <a:ext uri="{FF2B5EF4-FFF2-40B4-BE49-F238E27FC236}">
                <a16:creationId xmlns:a16="http://schemas.microsoft.com/office/drawing/2014/main" id="{3DED35D7-45B5-DF99-2895-47CE883AECAA}"/>
              </a:ext>
            </a:extLst>
          </p:cNvPr>
          <p:cNvSpPr>
            <a:spLocks noGrp="1"/>
          </p:cNvSpPr>
          <p:nvPr>
            <p:ph idx="16" hasCustomPrompt="1"/>
          </p:nvPr>
        </p:nvSpPr>
        <p:spPr>
          <a:xfrm>
            <a:off x="11212758" y="6017536"/>
            <a:ext cx="4403688" cy="422771"/>
          </a:xfrm>
          <a:prstGeom prst="rect">
            <a:avLst/>
          </a:prstGeom>
        </p:spPr>
        <p:txBody>
          <a:bodyPr vert="horz" lIns="0" tIns="0" rIns="0" bIns="0" rtlCol="0" anchor="t">
            <a:noAutofit/>
          </a:bodyPr>
          <a:lstStyle>
            <a:lvl1pPr marL="0" indent="0" algn="ctr">
              <a:lnSpc>
                <a:spcPct val="100000"/>
              </a:lnSpc>
              <a:spcAft>
                <a:spcPts val="0"/>
              </a:spcAft>
              <a:buClr>
                <a:schemeClr val="accent5"/>
              </a:buClr>
              <a:buNone/>
              <a:defRPr sz="2700" b="1" i="0">
                <a:solidFill>
                  <a:schemeClr val="accent2"/>
                </a:solidFill>
                <a:latin typeface="Fieldwork 06 Geo Bold" pitchFamily="2" charset="77"/>
                <a:cs typeface="Poppins" pitchFamily="2" charset="77"/>
              </a:defRPr>
            </a:lvl1pPr>
            <a:lvl2pPr marL="259556" indent="0">
              <a:buNone/>
              <a:defRPr/>
            </a:lvl2pPr>
            <a:lvl3pPr marL="519113" indent="0">
              <a:buNone/>
              <a:defRPr/>
            </a:lvl3pPr>
            <a:lvl4pPr marL="778668" indent="0">
              <a:buNone/>
              <a:defRPr/>
            </a:lvl4pPr>
            <a:lvl5pPr marL="1038225" indent="0">
              <a:buNone/>
              <a:defRPr/>
            </a:lvl5pPr>
          </a:lstStyle>
          <a:p>
            <a:pPr lvl="0"/>
            <a:r>
              <a:rPr lang="en-US"/>
              <a:t>First Last Name</a:t>
            </a:r>
          </a:p>
        </p:txBody>
      </p:sp>
      <p:sp>
        <p:nvSpPr>
          <p:cNvPr id="10" name="Text Placeholder 2">
            <a:extLst>
              <a:ext uri="{FF2B5EF4-FFF2-40B4-BE49-F238E27FC236}">
                <a16:creationId xmlns:a16="http://schemas.microsoft.com/office/drawing/2014/main" id="{F74A0681-EC13-DBB1-9BEB-EFBAF334F152}"/>
              </a:ext>
            </a:extLst>
          </p:cNvPr>
          <p:cNvSpPr>
            <a:spLocks noGrp="1"/>
          </p:cNvSpPr>
          <p:nvPr>
            <p:ph idx="17" hasCustomPrompt="1"/>
          </p:nvPr>
        </p:nvSpPr>
        <p:spPr>
          <a:xfrm>
            <a:off x="11212757" y="6440306"/>
            <a:ext cx="4403687" cy="668604"/>
          </a:xfrm>
          <a:prstGeom prst="rect">
            <a:avLst/>
          </a:prstGeom>
        </p:spPr>
        <p:txBody>
          <a:bodyPr vert="horz" lIns="0" tIns="0" rIns="0" bIns="0" rtlCol="0" anchor="t">
            <a:noAutofit/>
          </a:bodyPr>
          <a:lstStyle>
            <a:lvl1pPr marL="0" indent="0" algn="ctr">
              <a:lnSpc>
                <a:spcPct val="100000"/>
              </a:lnSpc>
              <a:spcAft>
                <a:spcPts val="0"/>
              </a:spcAft>
              <a:buClr>
                <a:schemeClr val="accent5"/>
              </a:buClr>
              <a:buNone/>
              <a:defRPr sz="2100" b="0" i="0">
                <a:solidFill>
                  <a:srgbClr val="FFFFFF"/>
                </a:solidFill>
                <a:latin typeface="Proxima Nova" panose="02000506030000020004" pitchFamily="2" charset="0"/>
                <a:cs typeface="Poppins" pitchFamily="2" charset="77"/>
              </a:defRPr>
            </a:lvl1pPr>
            <a:lvl2pPr marL="259556" indent="0">
              <a:buNone/>
              <a:defRPr/>
            </a:lvl2pPr>
            <a:lvl3pPr marL="519113" indent="0">
              <a:buNone/>
              <a:defRPr/>
            </a:lvl3pPr>
            <a:lvl4pPr marL="778668" indent="0">
              <a:buNone/>
              <a:defRPr/>
            </a:lvl4pPr>
            <a:lvl5pPr marL="1038225" indent="0">
              <a:buNone/>
              <a:defRPr/>
            </a:lvl5pPr>
          </a:lstStyle>
          <a:p>
            <a:pPr lvl="0"/>
            <a:r>
              <a:rPr lang="en-US"/>
              <a:t>Title</a:t>
            </a:r>
          </a:p>
          <a:p>
            <a:pPr lvl="0"/>
            <a:r>
              <a:rPr lang="en-US"/>
              <a:t>Company</a:t>
            </a:r>
          </a:p>
        </p:txBody>
      </p:sp>
      <p:sp>
        <p:nvSpPr>
          <p:cNvPr id="2" name="Date Placeholder 1">
            <a:extLst>
              <a:ext uri="{FF2B5EF4-FFF2-40B4-BE49-F238E27FC236}">
                <a16:creationId xmlns:a16="http://schemas.microsoft.com/office/drawing/2014/main" id="{1F7B2C80-121B-2F1D-469A-B09BFAED7593}"/>
              </a:ext>
            </a:extLst>
          </p:cNvPr>
          <p:cNvSpPr>
            <a:spLocks noGrp="1"/>
          </p:cNvSpPr>
          <p:nvPr>
            <p:ph type="dt" sz="half" idx="10"/>
          </p:nvPr>
        </p:nvSpPr>
        <p:spPr>
          <a:xfrm>
            <a:off x="1257300" y="9712655"/>
            <a:ext cx="4114800" cy="351000"/>
          </a:xfrm>
        </p:spPr>
        <p:txBody>
          <a:bodyPr/>
          <a:lstStyle/>
          <a:p>
            <a:fld id="{C4267B71-CF98-7740-B3B0-6ADE3451554F}" type="datetimeFigureOut">
              <a:rPr lang="en-US" smtClean="0"/>
              <a:t>4/8/25</a:t>
            </a:fld>
            <a:endParaRPr lang="en-US"/>
          </a:p>
        </p:txBody>
      </p:sp>
      <p:sp>
        <p:nvSpPr>
          <p:cNvPr id="3" name="Footer Placeholder 2">
            <a:extLst>
              <a:ext uri="{FF2B5EF4-FFF2-40B4-BE49-F238E27FC236}">
                <a16:creationId xmlns:a16="http://schemas.microsoft.com/office/drawing/2014/main" id="{6AD71F6F-65BA-29A4-3A07-9ADD42392EDB}"/>
              </a:ext>
            </a:extLst>
          </p:cNvPr>
          <p:cNvSpPr>
            <a:spLocks noGrp="1"/>
          </p:cNvSpPr>
          <p:nvPr>
            <p:ph type="ftr" sz="quarter" idx="11"/>
          </p:nvPr>
        </p:nvSpPr>
        <p:spPr>
          <a:xfrm>
            <a:off x="6057900" y="9712655"/>
            <a:ext cx="6172200" cy="351000"/>
          </a:xfrm>
        </p:spPr>
        <p:txBody>
          <a:bodyPr/>
          <a:lstStyle/>
          <a:p>
            <a:endParaRPr lang="en-US"/>
          </a:p>
        </p:txBody>
      </p:sp>
      <p:sp>
        <p:nvSpPr>
          <p:cNvPr id="11" name="Slide Number Placeholder 3">
            <a:extLst>
              <a:ext uri="{FF2B5EF4-FFF2-40B4-BE49-F238E27FC236}">
                <a16:creationId xmlns:a16="http://schemas.microsoft.com/office/drawing/2014/main" id="{DBD6225E-F8D7-5D99-577A-ED1472B46C21}"/>
              </a:ext>
            </a:extLst>
          </p:cNvPr>
          <p:cNvSpPr>
            <a:spLocks noGrp="1"/>
          </p:cNvSpPr>
          <p:nvPr>
            <p:ph type="sldNum" sz="quarter" idx="12"/>
          </p:nvPr>
        </p:nvSpPr>
        <p:spPr>
          <a:xfrm>
            <a:off x="12915900" y="9712655"/>
            <a:ext cx="3240285" cy="351000"/>
          </a:xfrm>
        </p:spPr>
        <p:txBody>
          <a:bodyPr/>
          <a:lstStyle/>
          <a:p>
            <a:fld id="{F1420DC1-CF03-3143-A259-F048D6FF886F}" type="slidenum">
              <a:rPr lang="en-US" smtClean="0"/>
              <a:t>‹#›</a:t>
            </a:fld>
            <a:endParaRPr lang="en-US"/>
          </a:p>
        </p:txBody>
      </p:sp>
    </p:spTree>
    <p:extLst>
      <p:ext uri="{BB962C8B-B14F-4D97-AF65-F5344CB8AC3E}">
        <p14:creationId xmlns:p14="http://schemas.microsoft.com/office/powerpoint/2010/main" val="187752748"/>
      </p:ext>
    </p:extLst>
  </p:cSld>
  <p:clrMapOvr>
    <a:overrideClrMapping bg1="dk1" tx1="lt1" bg2="dk2" tx2="lt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BF24A-FD90-93D6-6BA7-A5F502C34FCE}"/>
              </a:ext>
            </a:extLst>
          </p:cNvPr>
          <p:cNvSpPr>
            <a:spLocks noGrp="1"/>
          </p:cNvSpPr>
          <p:nvPr>
            <p:ph type="title"/>
          </p:nvPr>
        </p:nvSpPr>
        <p:spPr>
          <a:xfrm>
            <a:off x="1247775" y="2564608"/>
            <a:ext cx="15773400" cy="4279106"/>
          </a:xfrm>
        </p:spPr>
        <p:txBody>
          <a:bodyPr anchor="b"/>
          <a:lstStyle>
            <a:lvl1pPr>
              <a:defRPr sz="9000">
                <a:latin typeface="Montserrat" pitchFamily="2" charset="77"/>
              </a:defRPr>
            </a:lvl1pPr>
          </a:lstStyle>
          <a:p>
            <a:r>
              <a:rPr lang="en-US"/>
              <a:t>Click to edit Master title style</a:t>
            </a:r>
          </a:p>
        </p:txBody>
      </p:sp>
      <p:sp>
        <p:nvSpPr>
          <p:cNvPr id="3" name="Text Placeholder 2">
            <a:extLst>
              <a:ext uri="{FF2B5EF4-FFF2-40B4-BE49-F238E27FC236}">
                <a16:creationId xmlns:a16="http://schemas.microsoft.com/office/drawing/2014/main" id="{F0A0C23A-E1A2-CF8E-18C5-31637C20DF12}"/>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C077A7-D973-66D2-74B8-4AEEAF687289}"/>
              </a:ext>
            </a:extLst>
          </p:cNvPr>
          <p:cNvSpPr>
            <a:spLocks noGrp="1"/>
          </p:cNvSpPr>
          <p:nvPr>
            <p:ph type="dt" sz="half" idx="10"/>
          </p:nvPr>
        </p:nvSpPr>
        <p:spPr/>
        <p:txBody>
          <a:bodyPr/>
          <a:lstStyle/>
          <a:p>
            <a:fld id="{C4267B71-CF98-7740-B3B0-6ADE3451554F}" type="datetimeFigureOut">
              <a:rPr lang="en-US" smtClean="0"/>
              <a:t>4/8/25</a:t>
            </a:fld>
            <a:endParaRPr lang="en-US"/>
          </a:p>
        </p:txBody>
      </p:sp>
      <p:sp>
        <p:nvSpPr>
          <p:cNvPr id="5" name="Footer Placeholder 4">
            <a:extLst>
              <a:ext uri="{FF2B5EF4-FFF2-40B4-BE49-F238E27FC236}">
                <a16:creationId xmlns:a16="http://schemas.microsoft.com/office/drawing/2014/main" id="{AFBF0FC4-3895-D279-C7F1-7D635C460D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7371C4-964D-9753-8167-D68146294273}"/>
              </a:ext>
            </a:extLst>
          </p:cNvPr>
          <p:cNvSpPr>
            <a:spLocks noGrp="1"/>
          </p:cNvSpPr>
          <p:nvPr>
            <p:ph type="sldNum" sz="quarter" idx="12"/>
          </p:nvPr>
        </p:nvSpPr>
        <p:spPr/>
        <p:txBody>
          <a:bodyPr/>
          <a:lstStyle/>
          <a:p>
            <a:fld id="{F1420DC1-CF03-3143-A259-F048D6FF886F}" type="slidenum">
              <a:rPr lang="en-US" smtClean="0"/>
              <a:t>‹#›</a:t>
            </a:fld>
            <a:endParaRPr lang="en-US"/>
          </a:p>
        </p:txBody>
      </p:sp>
    </p:spTree>
    <p:extLst>
      <p:ext uri="{BB962C8B-B14F-4D97-AF65-F5344CB8AC3E}">
        <p14:creationId xmlns:p14="http://schemas.microsoft.com/office/powerpoint/2010/main" val="29837226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4C077A7-D973-66D2-74B8-4AEEAF687289}"/>
              </a:ext>
            </a:extLst>
          </p:cNvPr>
          <p:cNvSpPr>
            <a:spLocks noGrp="1"/>
          </p:cNvSpPr>
          <p:nvPr>
            <p:ph type="dt" sz="half" idx="10"/>
          </p:nvPr>
        </p:nvSpPr>
        <p:spPr/>
        <p:txBody>
          <a:bodyPr/>
          <a:lstStyle/>
          <a:p>
            <a:fld id="{C4267B71-CF98-7740-B3B0-6ADE3451554F}" type="datetimeFigureOut">
              <a:rPr lang="en-US" smtClean="0"/>
              <a:t>4/8/25</a:t>
            </a:fld>
            <a:endParaRPr lang="en-US"/>
          </a:p>
        </p:txBody>
      </p:sp>
      <p:sp>
        <p:nvSpPr>
          <p:cNvPr id="5" name="Footer Placeholder 4">
            <a:extLst>
              <a:ext uri="{FF2B5EF4-FFF2-40B4-BE49-F238E27FC236}">
                <a16:creationId xmlns:a16="http://schemas.microsoft.com/office/drawing/2014/main" id="{AFBF0FC4-3895-D279-C7F1-7D635C460D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7371C4-964D-9753-8167-D68146294273}"/>
              </a:ext>
            </a:extLst>
          </p:cNvPr>
          <p:cNvSpPr>
            <a:spLocks noGrp="1"/>
          </p:cNvSpPr>
          <p:nvPr>
            <p:ph type="sldNum" sz="quarter" idx="12"/>
          </p:nvPr>
        </p:nvSpPr>
        <p:spPr/>
        <p:txBody>
          <a:bodyPr/>
          <a:lstStyle/>
          <a:p>
            <a:fld id="{F1420DC1-CF03-3143-A259-F048D6FF886F}" type="slidenum">
              <a:rPr lang="en-US" smtClean="0"/>
              <a:t>‹#›</a:t>
            </a:fld>
            <a:endParaRPr lang="en-US"/>
          </a:p>
        </p:txBody>
      </p:sp>
      <p:pic>
        <p:nvPicPr>
          <p:cNvPr id="7" name="Graphic 6">
            <a:extLst>
              <a:ext uri="{FF2B5EF4-FFF2-40B4-BE49-F238E27FC236}">
                <a16:creationId xmlns:a16="http://schemas.microsoft.com/office/drawing/2014/main" id="{A23103C6-7F67-9615-A2B8-58C4ED80859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42137" y="4743450"/>
            <a:ext cx="1076325" cy="800100"/>
          </a:xfrm>
          <a:prstGeom prst="rect">
            <a:avLst/>
          </a:prstGeom>
        </p:spPr>
      </p:pic>
      <p:sp>
        <p:nvSpPr>
          <p:cNvPr id="8" name="Text Placeholder 2">
            <a:extLst>
              <a:ext uri="{FF2B5EF4-FFF2-40B4-BE49-F238E27FC236}">
                <a16:creationId xmlns:a16="http://schemas.microsoft.com/office/drawing/2014/main" id="{54ABD795-7459-CEF3-7BC9-F27B8F65117A}"/>
              </a:ext>
            </a:extLst>
          </p:cNvPr>
          <p:cNvSpPr>
            <a:spLocks noGrp="1"/>
          </p:cNvSpPr>
          <p:nvPr>
            <p:ph idx="13" hasCustomPrompt="1"/>
          </p:nvPr>
        </p:nvSpPr>
        <p:spPr>
          <a:xfrm>
            <a:off x="4241090" y="2208379"/>
            <a:ext cx="6810990" cy="5870243"/>
          </a:xfrm>
          <a:prstGeom prst="rect">
            <a:avLst/>
          </a:prstGeom>
        </p:spPr>
        <p:txBody>
          <a:bodyPr vert="horz" lIns="0" tIns="0" rIns="0" bIns="0" rtlCol="0" anchor="t">
            <a:noAutofit/>
          </a:bodyPr>
          <a:lstStyle>
            <a:lvl1pPr marL="0" indent="0" algn="l">
              <a:lnSpc>
                <a:spcPts val="4920"/>
              </a:lnSpc>
              <a:spcAft>
                <a:spcPts val="0"/>
              </a:spcAft>
              <a:buClr>
                <a:schemeClr val="accent5"/>
              </a:buClr>
              <a:buNone/>
              <a:defRPr sz="3600" b="0" i="0">
                <a:solidFill>
                  <a:schemeClr val="bg2">
                    <a:lumMod val="75000"/>
                  </a:schemeClr>
                </a:solidFill>
                <a:latin typeface="Proxima Nova" panose="02000506030000020004" pitchFamily="2" charset="0"/>
                <a:cs typeface="Poppins Medium" pitchFamily="2" charset="77"/>
              </a:defRPr>
            </a:lvl1pPr>
            <a:lvl2pPr marL="259556" indent="0">
              <a:buNone/>
              <a:defRPr/>
            </a:lvl2pPr>
            <a:lvl3pPr marL="519113" indent="0">
              <a:buNone/>
              <a:defRPr/>
            </a:lvl3pPr>
            <a:lvl4pPr marL="778668" indent="0">
              <a:buNone/>
              <a:defRPr/>
            </a:lvl4pPr>
            <a:lvl5pPr marL="1038225" indent="0">
              <a:buNone/>
              <a:defRPr/>
            </a:lvl5pPr>
          </a:lstStyle>
          <a:p>
            <a:pPr lvl="0"/>
            <a:r>
              <a:rPr lang="en-US"/>
              <a:t>Quote Goes Here Quote Goes Here Quote Goes Here Quote Goes Here Quote Goes Here Quote Goes Here Quote Goes Here Quote Goes Here Quote Goes Here Quote Goes Here Quote Goes Here Quote Goes Here Quote Goes Here Quote Goes Here</a:t>
            </a:r>
          </a:p>
        </p:txBody>
      </p:sp>
      <p:sp>
        <p:nvSpPr>
          <p:cNvPr id="9" name="Picture Placeholder 3">
            <a:extLst>
              <a:ext uri="{FF2B5EF4-FFF2-40B4-BE49-F238E27FC236}">
                <a16:creationId xmlns:a16="http://schemas.microsoft.com/office/drawing/2014/main" id="{7C7AF5E5-D546-1FA5-F88A-1ED74CB68BF0}"/>
              </a:ext>
            </a:extLst>
          </p:cNvPr>
          <p:cNvSpPr>
            <a:spLocks noGrp="1"/>
          </p:cNvSpPr>
          <p:nvPr>
            <p:ph type="pic" sz="quarter" idx="15" hasCustomPrompt="1"/>
          </p:nvPr>
        </p:nvSpPr>
        <p:spPr>
          <a:xfrm>
            <a:off x="12058590" y="3138965"/>
            <a:ext cx="2600325" cy="2602706"/>
          </a:xfrm>
          <a:prstGeom prst="ellipse">
            <a:avLst/>
          </a:prstGeom>
          <a:solidFill>
            <a:schemeClr val="tx2"/>
          </a:solidFill>
        </p:spPr>
        <p:txBody>
          <a:bodyPr anchor="ctr"/>
          <a:lstStyle>
            <a:lvl1pPr marL="16670" indent="0" algn="ctr">
              <a:buNone/>
              <a:defRPr sz="2700">
                <a:solidFill>
                  <a:schemeClr val="bg1">
                    <a:lumMod val="20000"/>
                    <a:lumOff val="80000"/>
                  </a:schemeClr>
                </a:solidFill>
              </a:defRPr>
            </a:lvl1pPr>
          </a:lstStyle>
          <a:p>
            <a:r>
              <a:rPr lang="en-US"/>
              <a:t>Headshot</a:t>
            </a:r>
          </a:p>
        </p:txBody>
      </p:sp>
      <p:sp>
        <p:nvSpPr>
          <p:cNvPr id="10" name="Text Placeholder 2">
            <a:extLst>
              <a:ext uri="{FF2B5EF4-FFF2-40B4-BE49-F238E27FC236}">
                <a16:creationId xmlns:a16="http://schemas.microsoft.com/office/drawing/2014/main" id="{372083C3-EBDC-5D8A-1E56-E9CEA7EB6860}"/>
              </a:ext>
            </a:extLst>
          </p:cNvPr>
          <p:cNvSpPr>
            <a:spLocks noGrp="1"/>
          </p:cNvSpPr>
          <p:nvPr>
            <p:ph idx="16" hasCustomPrompt="1"/>
          </p:nvPr>
        </p:nvSpPr>
        <p:spPr>
          <a:xfrm>
            <a:off x="11212758" y="6017536"/>
            <a:ext cx="4403688" cy="422771"/>
          </a:xfrm>
          <a:prstGeom prst="rect">
            <a:avLst/>
          </a:prstGeom>
        </p:spPr>
        <p:txBody>
          <a:bodyPr vert="horz" lIns="0" tIns="0" rIns="0" bIns="0" rtlCol="0" anchor="t">
            <a:noAutofit/>
          </a:bodyPr>
          <a:lstStyle>
            <a:lvl1pPr marL="0" indent="0" algn="ctr">
              <a:lnSpc>
                <a:spcPct val="100000"/>
              </a:lnSpc>
              <a:spcAft>
                <a:spcPts val="0"/>
              </a:spcAft>
              <a:buClr>
                <a:schemeClr val="accent5"/>
              </a:buClr>
              <a:buNone/>
              <a:defRPr sz="2700" b="1" i="0">
                <a:solidFill>
                  <a:schemeClr val="tx1"/>
                </a:solidFill>
                <a:latin typeface="Fieldwork 06 Geo Bold" pitchFamily="2" charset="77"/>
                <a:cs typeface="Poppins" pitchFamily="2" charset="77"/>
              </a:defRPr>
            </a:lvl1pPr>
            <a:lvl2pPr marL="259556" indent="0">
              <a:buNone/>
              <a:defRPr/>
            </a:lvl2pPr>
            <a:lvl3pPr marL="519113" indent="0">
              <a:buNone/>
              <a:defRPr/>
            </a:lvl3pPr>
            <a:lvl4pPr marL="778668" indent="0">
              <a:buNone/>
              <a:defRPr/>
            </a:lvl4pPr>
            <a:lvl5pPr marL="1038225" indent="0">
              <a:buNone/>
              <a:defRPr/>
            </a:lvl5pPr>
          </a:lstStyle>
          <a:p>
            <a:pPr lvl="0"/>
            <a:r>
              <a:rPr lang="en-US"/>
              <a:t>First Last Name</a:t>
            </a:r>
          </a:p>
        </p:txBody>
      </p:sp>
      <p:sp>
        <p:nvSpPr>
          <p:cNvPr id="11" name="Text Placeholder 2">
            <a:extLst>
              <a:ext uri="{FF2B5EF4-FFF2-40B4-BE49-F238E27FC236}">
                <a16:creationId xmlns:a16="http://schemas.microsoft.com/office/drawing/2014/main" id="{76D5F266-1DBC-FE34-FDE3-6B8CCFF5F791}"/>
              </a:ext>
            </a:extLst>
          </p:cNvPr>
          <p:cNvSpPr>
            <a:spLocks noGrp="1"/>
          </p:cNvSpPr>
          <p:nvPr>
            <p:ph idx="17" hasCustomPrompt="1"/>
          </p:nvPr>
        </p:nvSpPr>
        <p:spPr>
          <a:xfrm>
            <a:off x="11212757" y="6440306"/>
            <a:ext cx="4403687" cy="668604"/>
          </a:xfrm>
          <a:prstGeom prst="rect">
            <a:avLst/>
          </a:prstGeom>
        </p:spPr>
        <p:txBody>
          <a:bodyPr vert="horz" lIns="0" tIns="0" rIns="0" bIns="0" rtlCol="0" anchor="t">
            <a:noAutofit/>
          </a:bodyPr>
          <a:lstStyle>
            <a:lvl1pPr marL="0" indent="0" algn="ctr">
              <a:lnSpc>
                <a:spcPct val="100000"/>
              </a:lnSpc>
              <a:spcAft>
                <a:spcPts val="0"/>
              </a:spcAft>
              <a:buClr>
                <a:schemeClr val="accent5"/>
              </a:buClr>
              <a:buNone/>
              <a:defRPr sz="2100" b="0" i="0">
                <a:solidFill>
                  <a:srgbClr val="FFFFFF"/>
                </a:solidFill>
                <a:latin typeface="Proxima Nova" panose="02000506030000020004" pitchFamily="2" charset="0"/>
                <a:cs typeface="Poppins" pitchFamily="2" charset="77"/>
              </a:defRPr>
            </a:lvl1pPr>
            <a:lvl2pPr marL="259556" indent="0">
              <a:buNone/>
              <a:defRPr/>
            </a:lvl2pPr>
            <a:lvl3pPr marL="519113" indent="0">
              <a:buNone/>
              <a:defRPr/>
            </a:lvl3pPr>
            <a:lvl4pPr marL="778668" indent="0">
              <a:buNone/>
              <a:defRPr/>
            </a:lvl4pPr>
            <a:lvl5pPr marL="1038225" indent="0">
              <a:buNone/>
              <a:defRPr/>
            </a:lvl5pPr>
          </a:lstStyle>
          <a:p>
            <a:pPr lvl="0"/>
            <a:r>
              <a:rPr lang="en-US"/>
              <a:t>Title</a:t>
            </a:r>
          </a:p>
          <a:p>
            <a:pPr lvl="0"/>
            <a:r>
              <a:rPr lang="en-US"/>
              <a:t>Company</a:t>
            </a:r>
          </a:p>
        </p:txBody>
      </p:sp>
    </p:spTree>
    <p:extLst>
      <p:ext uri="{BB962C8B-B14F-4D97-AF65-F5344CB8AC3E}">
        <p14:creationId xmlns:p14="http://schemas.microsoft.com/office/powerpoint/2010/main" val="23189285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Quote_DkGray">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ED768-3F76-DF67-2330-CDFB5B0065EB}"/>
              </a:ext>
            </a:extLst>
          </p:cNvPr>
          <p:cNvSpPr>
            <a:spLocks noGrp="1"/>
          </p:cNvSpPr>
          <p:nvPr>
            <p:ph type="title"/>
          </p:nvPr>
        </p:nvSpPr>
        <p:spPr>
          <a:xfrm>
            <a:off x="1247775" y="2564608"/>
            <a:ext cx="15773400" cy="4279106"/>
          </a:xfrm>
        </p:spPr>
        <p:txBody>
          <a:bodyPr anchor="b"/>
          <a:lstStyle>
            <a:lvl1pPr>
              <a:defRPr sz="9000">
                <a:solidFill>
                  <a:schemeClr val="accent2"/>
                </a:solidFill>
                <a:latin typeface="Montserrat" pitchFamily="2" charset="77"/>
              </a:defRPr>
            </a:lvl1pPr>
          </a:lstStyle>
          <a:p>
            <a:r>
              <a:rPr lang="en-US"/>
              <a:t>Click to edit Master title style</a:t>
            </a:r>
          </a:p>
        </p:txBody>
      </p:sp>
      <p:sp>
        <p:nvSpPr>
          <p:cNvPr id="4" name="Text Placeholder 2">
            <a:extLst>
              <a:ext uri="{FF2B5EF4-FFF2-40B4-BE49-F238E27FC236}">
                <a16:creationId xmlns:a16="http://schemas.microsoft.com/office/drawing/2014/main" id="{C4CA115E-E950-805F-22ED-674B3342EF74}"/>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3" name="Date Placeholder 1">
            <a:extLst>
              <a:ext uri="{FF2B5EF4-FFF2-40B4-BE49-F238E27FC236}">
                <a16:creationId xmlns:a16="http://schemas.microsoft.com/office/drawing/2014/main" id="{2E21F7F1-42E5-2CFE-34AF-E170601D7632}"/>
              </a:ext>
            </a:extLst>
          </p:cNvPr>
          <p:cNvSpPr>
            <a:spLocks noGrp="1"/>
          </p:cNvSpPr>
          <p:nvPr>
            <p:ph type="dt" sz="half" idx="10"/>
          </p:nvPr>
        </p:nvSpPr>
        <p:spPr>
          <a:xfrm>
            <a:off x="1257300" y="9725843"/>
            <a:ext cx="4114800" cy="351000"/>
          </a:xfrm>
        </p:spPr>
        <p:txBody>
          <a:bodyPr/>
          <a:lstStyle/>
          <a:p>
            <a:fld id="{C4267B71-CF98-7740-B3B0-6ADE3451554F}" type="datetimeFigureOut">
              <a:rPr lang="en-US" smtClean="0"/>
              <a:t>4/8/25</a:t>
            </a:fld>
            <a:endParaRPr lang="en-US"/>
          </a:p>
        </p:txBody>
      </p:sp>
      <p:sp>
        <p:nvSpPr>
          <p:cNvPr id="5" name="Footer Placeholder 2">
            <a:extLst>
              <a:ext uri="{FF2B5EF4-FFF2-40B4-BE49-F238E27FC236}">
                <a16:creationId xmlns:a16="http://schemas.microsoft.com/office/drawing/2014/main" id="{DB58819F-BE18-1BD5-6E5D-38DA620E3379}"/>
              </a:ext>
            </a:extLst>
          </p:cNvPr>
          <p:cNvSpPr>
            <a:spLocks noGrp="1"/>
          </p:cNvSpPr>
          <p:nvPr>
            <p:ph type="ftr" sz="quarter" idx="11"/>
          </p:nvPr>
        </p:nvSpPr>
        <p:spPr>
          <a:xfrm>
            <a:off x="6057900" y="9725843"/>
            <a:ext cx="6172200" cy="351000"/>
          </a:xfrm>
        </p:spPr>
        <p:txBody>
          <a:bodyPr/>
          <a:lstStyle/>
          <a:p>
            <a:endParaRPr lang="en-US"/>
          </a:p>
        </p:txBody>
      </p:sp>
      <p:sp>
        <p:nvSpPr>
          <p:cNvPr id="6" name="Slide Number Placeholder 3">
            <a:extLst>
              <a:ext uri="{FF2B5EF4-FFF2-40B4-BE49-F238E27FC236}">
                <a16:creationId xmlns:a16="http://schemas.microsoft.com/office/drawing/2014/main" id="{3F80431C-56D9-ACD8-1990-75261CC17C02}"/>
              </a:ext>
            </a:extLst>
          </p:cNvPr>
          <p:cNvSpPr>
            <a:spLocks noGrp="1"/>
          </p:cNvSpPr>
          <p:nvPr>
            <p:ph type="sldNum" sz="quarter" idx="12"/>
          </p:nvPr>
        </p:nvSpPr>
        <p:spPr>
          <a:xfrm>
            <a:off x="12915900" y="9725843"/>
            <a:ext cx="3240285" cy="351000"/>
          </a:xfrm>
        </p:spPr>
        <p:txBody>
          <a:bodyPr/>
          <a:lstStyle/>
          <a:p>
            <a:fld id="{F1420DC1-CF03-3143-A259-F048D6FF886F}" type="slidenum">
              <a:rPr lang="en-US" smtClean="0"/>
              <a:t>‹#›</a:t>
            </a:fld>
            <a:endParaRPr lang="en-US"/>
          </a:p>
        </p:txBody>
      </p:sp>
    </p:spTree>
    <p:extLst>
      <p:ext uri="{BB962C8B-B14F-4D97-AF65-F5344CB8AC3E}">
        <p14:creationId xmlns:p14="http://schemas.microsoft.com/office/powerpoint/2010/main" val="2195245791"/>
      </p:ext>
    </p:extLst>
  </p:cSld>
  <p:clrMapOvr>
    <a:overrideClrMapping bg1="dk1" tx1="lt1" bg2="dk2" tx2="lt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ED3CA-D6D7-C20F-4EF4-38801D7F4369}"/>
              </a:ext>
            </a:extLst>
          </p:cNvPr>
          <p:cNvSpPr>
            <a:spLocks noGrp="1"/>
          </p:cNvSpPr>
          <p:nvPr>
            <p:ph type="title"/>
          </p:nvPr>
        </p:nvSpPr>
        <p:spPr/>
        <p:txBody>
          <a:bodyPr/>
          <a:lstStyle>
            <a:lvl1pPr>
              <a:defRPr>
                <a:latin typeface="Montserra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6AD46601-944D-1255-84E7-83339FF50D05}"/>
              </a:ext>
            </a:extLst>
          </p:cNvPr>
          <p:cNvSpPr>
            <a:spLocks noGrp="1"/>
          </p:cNvSpPr>
          <p:nvPr>
            <p:ph sz="half" idx="1"/>
          </p:nvPr>
        </p:nvSpPr>
        <p:spPr>
          <a:xfrm>
            <a:off x="1257300" y="2738438"/>
            <a:ext cx="7772400" cy="652700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D22BBF-D4B7-4515-8F5F-F7005A569D89}"/>
              </a:ext>
            </a:extLst>
          </p:cNvPr>
          <p:cNvSpPr>
            <a:spLocks noGrp="1"/>
          </p:cNvSpPr>
          <p:nvPr>
            <p:ph sz="half" idx="2"/>
          </p:nvPr>
        </p:nvSpPr>
        <p:spPr>
          <a:xfrm>
            <a:off x="9258300" y="2738438"/>
            <a:ext cx="7772400" cy="652700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4CC513-A71E-CF2D-0851-6BFB93D7F36A}"/>
              </a:ext>
            </a:extLst>
          </p:cNvPr>
          <p:cNvSpPr>
            <a:spLocks noGrp="1"/>
          </p:cNvSpPr>
          <p:nvPr>
            <p:ph type="dt" sz="half" idx="10"/>
          </p:nvPr>
        </p:nvSpPr>
        <p:spPr/>
        <p:txBody>
          <a:bodyPr/>
          <a:lstStyle/>
          <a:p>
            <a:fld id="{C4267B71-CF98-7740-B3B0-6ADE3451554F}" type="datetimeFigureOut">
              <a:rPr lang="en-US" smtClean="0"/>
              <a:t>4/8/25</a:t>
            </a:fld>
            <a:endParaRPr lang="en-US"/>
          </a:p>
        </p:txBody>
      </p:sp>
      <p:sp>
        <p:nvSpPr>
          <p:cNvPr id="6" name="Footer Placeholder 5">
            <a:extLst>
              <a:ext uri="{FF2B5EF4-FFF2-40B4-BE49-F238E27FC236}">
                <a16:creationId xmlns:a16="http://schemas.microsoft.com/office/drawing/2014/main" id="{7B9188AB-F681-6D85-4752-122199985B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7E523D-8108-CF34-87A9-5270AD395E9B}"/>
              </a:ext>
            </a:extLst>
          </p:cNvPr>
          <p:cNvSpPr>
            <a:spLocks noGrp="1"/>
          </p:cNvSpPr>
          <p:nvPr>
            <p:ph type="sldNum" sz="quarter" idx="12"/>
          </p:nvPr>
        </p:nvSpPr>
        <p:spPr/>
        <p:txBody>
          <a:bodyPr/>
          <a:lstStyle/>
          <a:p>
            <a:fld id="{F1420DC1-CF03-3143-A259-F048D6FF886F}" type="slidenum">
              <a:rPr lang="en-US" smtClean="0"/>
              <a:t>‹#›</a:t>
            </a:fld>
            <a:endParaRPr lang="en-US"/>
          </a:p>
        </p:txBody>
      </p:sp>
    </p:spTree>
    <p:extLst>
      <p:ext uri="{BB962C8B-B14F-4D97-AF65-F5344CB8AC3E}">
        <p14:creationId xmlns:p14="http://schemas.microsoft.com/office/powerpoint/2010/main" val="38207472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ntent_Head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ED3CA-D6D7-C20F-4EF4-38801D7F4369}"/>
              </a:ext>
            </a:extLst>
          </p:cNvPr>
          <p:cNvSpPr>
            <a:spLocks noGrp="1"/>
          </p:cNvSpPr>
          <p:nvPr>
            <p:ph type="title"/>
          </p:nvPr>
        </p:nvSpPr>
        <p:spPr/>
        <p:txBody>
          <a:bodyPr/>
          <a:lstStyle>
            <a:lvl1pPr>
              <a:defRPr>
                <a:solidFill>
                  <a:schemeClr val="bg2"/>
                </a:solidFill>
                <a:latin typeface="Montserrat" pitchFamily="2" charset="77"/>
              </a:defRPr>
            </a:lvl1pPr>
          </a:lstStyle>
          <a:p>
            <a:r>
              <a:rPr lang="en-US"/>
              <a:t>Click to edit Master title style</a:t>
            </a:r>
          </a:p>
        </p:txBody>
      </p:sp>
      <p:sp>
        <p:nvSpPr>
          <p:cNvPr id="5" name="Date Placeholder 4">
            <a:extLst>
              <a:ext uri="{FF2B5EF4-FFF2-40B4-BE49-F238E27FC236}">
                <a16:creationId xmlns:a16="http://schemas.microsoft.com/office/drawing/2014/main" id="{214CC513-A71E-CF2D-0851-6BFB93D7F36A}"/>
              </a:ext>
            </a:extLst>
          </p:cNvPr>
          <p:cNvSpPr>
            <a:spLocks noGrp="1"/>
          </p:cNvSpPr>
          <p:nvPr>
            <p:ph type="dt" sz="half" idx="10"/>
          </p:nvPr>
        </p:nvSpPr>
        <p:spPr/>
        <p:txBody>
          <a:bodyPr/>
          <a:lstStyle/>
          <a:p>
            <a:fld id="{C4267B71-CF98-7740-B3B0-6ADE3451554F}" type="datetimeFigureOut">
              <a:rPr lang="en-US" smtClean="0"/>
              <a:t>4/8/25</a:t>
            </a:fld>
            <a:endParaRPr lang="en-US"/>
          </a:p>
        </p:txBody>
      </p:sp>
      <p:sp>
        <p:nvSpPr>
          <p:cNvPr id="6" name="Footer Placeholder 5">
            <a:extLst>
              <a:ext uri="{FF2B5EF4-FFF2-40B4-BE49-F238E27FC236}">
                <a16:creationId xmlns:a16="http://schemas.microsoft.com/office/drawing/2014/main" id="{7B9188AB-F681-6D85-4752-122199985B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7E523D-8108-CF34-87A9-5270AD395E9B}"/>
              </a:ext>
            </a:extLst>
          </p:cNvPr>
          <p:cNvSpPr>
            <a:spLocks noGrp="1"/>
          </p:cNvSpPr>
          <p:nvPr>
            <p:ph type="sldNum" sz="quarter" idx="12"/>
          </p:nvPr>
        </p:nvSpPr>
        <p:spPr/>
        <p:txBody>
          <a:bodyPr/>
          <a:lstStyle/>
          <a:p>
            <a:fld id="{F1420DC1-CF03-3143-A259-F048D6FF886F}" type="slidenum">
              <a:rPr lang="en-US" smtClean="0"/>
              <a:t>‹#›</a:t>
            </a:fld>
            <a:endParaRPr lang="en-US"/>
          </a:p>
        </p:txBody>
      </p:sp>
      <p:sp>
        <p:nvSpPr>
          <p:cNvPr id="11" name="Text Placeholder 2">
            <a:extLst>
              <a:ext uri="{FF2B5EF4-FFF2-40B4-BE49-F238E27FC236}">
                <a16:creationId xmlns:a16="http://schemas.microsoft.com/office/drawing/2014/main" id="{83D9DAC6-52AF-CDD8-DA13-EBD0F2A2EC41}"/>
              </a:ext>
            </a:extLst>
          </p:cNvPr>
          <p:cNvSpPr>
            <a:spLocks noGrp="1"/>
          </p:cNvSpPr>
          <p:nvPr>
            <p:ph type="body" idx="1"/>
          </p:nvPr>
        </p:nvSpPr>
        <p:spPr>
          <a:xfrm>
            <a:off x="1257300" y="2818725"/>
            <a:ext cx="7429500" cy="888720"/>
          </a:xfrm>
        </p:spPr>
        <p:txBody>
          <a:bodyPr anchor="b">
            <a:normAutofit/>
          </a:bodyPr>
          <a:lstStyle>
            <a:lvl1pPr marL="0" indent="0" algn="l">
              <a:lnSpc>
                <a:spcPct val="100000"/>
              </a:lnSpc>
              <a:buNone/>
              <a:defRPr sz="3600" b="1" i="0">
                <a:solidFill>
                  <a:schemeClr val="accent4">
                    <a:lumMod val="75000"/>
                    <a:lumOff val="25000"/>
                  </a:schemeClr>
                </a:solidFill>
                <a:latin typeface="Montserrat" pitchFamily="2" charset="77"/>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12" name="Text Placeholder 4">
            <a:extLst>
              <a:ext uri="{FF2B5EF4-FFF2-40B4-BE49-F238E27FC236}">
                <a16:creationId xmlns:a16="http://schemas.microsoft.com/office/drawing/2014/main" id="{2AB8F4BF-A4FF-7A97-76BA-33A4CC368BE6}"/>
              </a:ext>
            </a:extLst>
          </p:cNvPr>
          <p:cNvSpPr>
            <a:spLocks noGrp="1"/>
          </p:cNvSpPr>
          <p:nvPr>
            <p:ph type="body" sz="quarter" idx="3"/>
          </p:nvPr>
        </p:nvSpPr>
        <p:spPr>
          <a:xfrm>
            <a:off x="9601200" y="2818725"/>
            <a:ext cx="7429500" cy="888720"/>
          </a:xfrm>
        </p:spPr>
        <p:txBody>
          <a:bodyPr anchor="b">
            <a:normAutofit/>
          </a:bodyPr>
          <a:lstStyle>
            <a:lvl1pPr marL="0" indent="0" algn="l">
              <a:lnSpc>
                <a:spcPct val="100000"/>
              </a:lnSpc>
              <a:buNone/>
              <a:defRPr sz="3600" b="1" i="0">
                <a:solidFill>
                  <a:schemeClr val="accent4">
                    <a:lumMod val="75000"/>
                    <a:lumOff val="25000"/>
                  </a:schemeClr>
                </a:solidFill>
                <a:latin typeface="Montserrat" pitchFamily="2" charset="77"/>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13" name="Content Placeholder 2">
            <a:extLst>
              <a:ext uri="{FF2B5EF4-FFF2-40B4-BE49-F238E27FC236}">
                <a16:creationId xmlns:a16="http://schemas.microsoft.com/office/drawing/2014/main" id="{9D07B546-1208-FD70-900B-C53B615CF77C}"/>
              </a:ext>
            </a:extLst>
          </p:cNvPr>
          <p:cNvSpPr>
            <a:spLocks noGrp="1"/>
          </p:cNvSpPr>
          <p:nvPr>
            <p:ph sz="half" idx="13"/>
          </p:nvPr>
        </p:nvSpPr>
        <p:spPr>
          <a:xfrm>
            <a:off x="1257300" y="3870928"/>
            <a:ext cx="7429500" cy="4207475"/>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3">
            <a:extLst>
              <a:ext uri="{FF2B5EF4-FFF2-40B4-BE49-F238E27FC236}">
                <a16:creationId xmlns:a16="http://schemas.microsoft.com/office/drawing/2014/main" id="{96B3DB9E-48D7-48FA-56E6-E02E89FE2E0F}"/>
              </a:ext>
            </a:extLst>
          </p:cNvPr>
          <p:cNvSpPr>
            <a:spLocks noGrp="1"/>
          </p:cNvSpPr>
          <p:nvPr>
            <p:ph sz="half" idx="14"/>
          </p:nvPr>
        </p:nvSpPr>
        <p:spPr>
          <a:xfrm>
            <a:off x="9601200" y="3870928"/>
            <a:ext cx="7429500" cy="4207475"/>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74001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Gray title + text">
    <p:bg>
      <p:bgPr>
        <a:solidFill>
          <a:schemeClr val="accent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1F533F-7CBF-1E3A-2317-36C39B8CB55E}"/>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lvl1pPr>
              <a:defRPr>
                <a:solidFill>
                  <a:schemeClr val="accent2"/>
                </a:solidFill>
              </a:defRPr>
            </a:lvl1pPr>
          </a:lstStyle>
          <a:p>
            <a:r>
              <a:rPr lang="en-US"/>
              <a:t>Click to edit Master title style</a:t>
            </a:r>
          </a:p>
        </p:txBody>
      </p:sp>
      <p:sp>
        <p:nvSpPr>
          <p:cNvPr id="4" name="Content Placeholder 2">
            <a:extLst>
              <a:ext uri="{FF2B5EF4-FFF2-40B4-BE49-F238E27FC236}">
                <a16:creationId xmlns:a16="http://schemas.microsoft.com/office/drawing/2014/main" id="{BA5C4EE3-2D8E-9C8F-C6F3-9A5416F279D5}"/>
              </a:ext>
            </a:extLst>
          </p:cNvPr>
          <p:cNvSpPr>
            <a:spLocks noGrp="1"/>
          </p:cNvSpPr>
          <p:nvPr>
            <p:ph sz="half" idx="1"/>
          </p:nvPr>
        </p:nvSpPr>
        <p:spPr>
          <a:xfrm>
            <a:off x="1257300" y="2738438"/>
            <a:ext cx="7772400" cy="6527007"/>
          </a:xfrm>
        </p:spPr>
        <p:txBody>
          <a:bodyPr/>
          <a:lstStyle>
            <a:lvl1pPr>
              <a:lnSpc>
                <a:spcPct val="100000"/>
              </a:lnSpc>
              <a:buClr>
                <a:schemeClr val="accent2"/>
              </a:buClr>
              <a:defRPr>
                <a:solidFill>
                  <a:srgbClr val="FFFFFF"/>
                </a:solidFill>
              </a:defRPr>
            </a:lvl1pPr>
            <a:lvl2pPr>
              <a:lnSpc>
                <a:spcPct val="100000"/>
              </a:lnSpc>
              <a:buClr>
                <a:schemeClr val="accent2"/>
              </a:buClr>
              <a:defRPr>
                <a:solidFill>
                  <a:srgbClr val="FFFFFF"/>
                </a:solidFill>
              </a:defRPr>
            </a:lvl2pPr>
            <a:lvl3pPr>
              <a:lnSpc>
                <a:spcPct val="100000"/>
              </a:lnSpc>
              <a:buClr>
                <a:schemeClr val="accent2"/>
              </a:buClr>
              <a:defRPr>
                <a:solidFill>
                  <a:srgbClr val="FFFFFF"/>
                </a:solidFill>
              </a:defRPr>
            </a:lvl3pPr>
            <a:lvl4pPr>
              <a:lnSpc>
                <a:spcPct val="100000"/>
              </a:lnSpc>
              <a:buClr>
                <a:schemeClr val="accent2"/>
              </a:buClr>
              <a:defRPr>
                <a:solidFill>
                  <a:srgbClr val="FFFFFF"/>
                </a:solidFill>
              </a:defRPr>
            </a:lvl4pPr>
            <a:lvl5pPr>
              <a:lnSpc>
                <a:spcPct val="100000"/>
              </a:lnSpc>
              <a:buClr>
                <a:schemeClr val="accent2"/>
              </a:buCl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42F3250E-06F0-C4F0-F603-5718615817F5}"/>
              </a:ext>
            </a:extLst>
          </p:cNvPr>
          <p:cNvSpPr>
            <a:spLocks noGrp="1"/>
          </p:cNvSpPr>
          <p:nvPr>
            <p:ph sz="half" idx="2"/>
          </p:nvPr>
        </p:nvSpPr>
        <p:spPr>
          <a:xfrm>
            <a:off x="9258300" y="2738438"/>
            <a:ext cx="7772400" cy="6527007"/>
          </a:xfrm>
        </p:spPr>
        <p:txBody>
          <a:bodyPr/>
          <a:lstStyle>
            <a:lvl1pPr>
              <a:lnSpc>
                <a:spcPct val="100000"/>
              </a:lnSpc>
              <a:buClr>
                <a:schemeClr val="accent2"/>
              </a:buClr>
              <a:defRPr>
                <a:solidFill>
                  <a:srgbClr val="FFFFFF"/>
                </a:solidFill>
              </a:defRPr>
            </a:lvl1pPr>
            <a:lvl2pPr>
              <a:lnSpc>
                <a:spcPct val="100000"/>
              </a:lnSpc>
              <a:buClr>
                <a:schemeClr val="accent2"/>
              </a:buClr>
              <a:defRPr>
                <a:solidFill>
                  <a:srgbClr val="FFFFFF"/>
                </a:solidFill>
              </a:defRPr>
            </a:lvl2pPr>
            <a:lvl3pPr>
              <a:lnSpc>
                <a:spcPct val="100000"/>
              </a:lnSpc>
              <a:buClr>
                <a:schemeClr val="accent2"/>
              </a:buClr>
              <a:defRPr>
                <a:solidFill>
                  <a:srgbClr val="FFFFFF"/>
                </a:solidFill>
              </a:defRPr>
            </a:lvl3pPr>
            <a:lvl4pPr>
              <a:lnSpc>
                <a:spcPct val="100000"/>
              </a:lnSpc>
              <a:buClr>
                <a:schemeClr val="accent2"/>
              </a:buClr>
              <a:defRPr>
                <a:solidFill>
                  <a:srgbClr val="FFFFFF"/>
                </a:solidFill>
              </a:defRPr>
            </a:lvl4pPr>
            <a:lvl5pPr>
              <a:lnSpc>
                <a:spcPct val="100000"/>
              </a:lnSpc>
              <a:buClr>
                <a:schemeClr val="accent2"/>
              </a:buCl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1">
            <a:extLst>
              <a:ext uri="{FF2B5EF4-FFF2-40B4-BE49-F238E27FC236}">
                <a16:creationId xmlns:a16="http://schemas.microsoft.com/office/drawing/2014/main" id="{7D0B61E6-0B3C-C697-1A67-FF4478BF2B97}"/>
              </a:ext>
            </a:extLst>
          </p:cNvPr>
          <p:cNvSpPr>
            <a:spLocks noGrp="1"/>
          </p:cNvSpPr>
          <p:nvPr>
            <p:ph type="dt" sz="half" idx="10"/>
          </p:nvPr>
        </p:nvSpPr>
        <p:spPr>
          <a:xfrm>
            <a:off x="1257300" y="9712655"/>
            <a:ext cx="4114800" cy="351000"/>
          </a:xfrm>
        </p:spPr>
        <p:txBody>
          <a:bodyPr/>
          <a:lstStyle/>
          <a:p>
            <a:fld id="{C4267B71-CF98-7740-B3B0-6ADE3451554F}" type="datetimeFigureOut">
              <a:rPr lang="en-US" smtClean="0"/>
              <a:t>4/8/25</a:t>
            </a:fld>
            <a:endParaRPr lang="en-US"/>
          </a:p>
        </p:txBody>
      </p:sp>
      <p:sp>
        <p:nvSpPr>
          <p:cNvPr id="6" name="Footer Placeholder 2">
            <a:extLst>
              <a:ext uri="{FF2B5EF4-FFF2-40B4-BE49-F238E27FC236}">
                <a16:creationId xmlns:a16="http://schemas.microsoft.com/office/drawing/2014/main" id="{E3ACC307-FD65-8506-C414-E621B50317FC}"/>
              </a:ext>
            </a:extLst>
          </p:cNvPr>
          <p:cNvSpPr>
            <a:spLocks noGrp="1"/>
          </p:cNvSpPr>
          <p:nvPr>
            <p:ph type="ftr" sz="quarter" idx="11"/>
          </p:nvPr>
        </p:nvSpPr>
        <p:spPr>
          <a:xfrm>
            <a:off x="6057900" y="9712655"/>
            <a:ext cx="6172200" cy="351000"/>
          </a:xfrm>
        </p:spPr>
        <p:txBody>
          <a:bodyPr/>
          <a:lstStyle/>
          <a:p>
            <a:endParaRPr lang="en-US"/>
          </a:p>
        </p:txBody>
      </p:sp>
      <p:sp>
        <p:nvSpPr>
          <p:cNvPr id="7" name="Slide Number Placeholder 3">
            <a:extLst>
              <a:ext uri="{FF2B5EF4-FFF2-40B4-BE49-F238E27FC236}">
                <a16:creationId xmlns:a16="http://schemas.microsoft.com/office/drawing/2014/main" id="{5B69C229-B994-E1F4-364F-4E7FE68DCD00}"/>
              </a:ext>
            </a:extLst>
          </p:cNvPr>
          <p:cNvSpPr>
            <a:spLocks noGrp="1"/>
          </p:cNvSpPr>
          <p:nvPr>
            <p:ph type="sldNum" sz="quarter" idx="12"/>
          </p:nvPr>
        </p:nvSpPr>
        <p:spPr>
          <a:xfrm>
            <a:off x="12915900" y="9712655"/>
            <a:ext cx="3240285" cy="351000"/>
          </a:xfrm>
        </p:spPr>
        <p:txBody>
          <a:bodyPr/>
          <a:lstStyle/>
          <a:p>
            <a:fld id="{F1420DC1-CF03-3143-A259-F048D6FF886F}" type="slidenum">
              <a:rPr lang="en-US" smtClean="0"/>
              <a:t>‹#›</a:t>
            </a:fld>
            <a:endParaRPr lang="en-US"/>
          </a:p>
        </p:txBody>
      </p:sp>
    </p:spTree>
    <p:extLst>
      <p:ext uri="{BB962C8B-B14F-4D97-AF65-F5344CB8AC3E}">
        <p14:creationId xmlns:p14="http://schemas.microsoft.com/office/powerpoint/2010/main" val="2969641993"/>
      </p:ext>
    </p:extLst>
  </p:cSld>
  <p:clrMapOvr>
    <a:overrideClrMapping bg1="dk1" tx1="lt1" bg2="dk2" tx2="lt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Quote_DkGray">
    <p:bg>
      <p:bgPr>
        <a:solidFill>
          <a:schemeClr val="accent3"/>
        </a:solidFill>
        <a:effectLst/>
      </p:bgPr>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70B65C3C-FEC1-B6B8-4C88-03AF95C8DD48}"/>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lvl1pPr>
              <a:defRPr>
                <a:solidFill>
                  <a:schemeClr val="accent2"/>
                </a:solidFill>
              </a:defRPr>
            </a:lvl1pPr>
          </a:lstStyle>
          <a:p>
            <a:r>
              <a:rPr lang="en-US"/>
              <a:t>Click to edit Master title style</a:t>
            </a:r>
          </a:p>
        </p:txBody>
      </p:sp>
      <p:sp>
        <p:nvSpPr>
          <p:cNvPr id="2" name="Text Placeholder 2">
            <a:extLst>
              <a:ext uri="{FF2B5EF4-FFF2-40B4-BE49-F238E27FC236}">
                <a16:creationId xmlns:a16="http://schemas.microsoft.com/office/drawing/2014/main" id="{CAB4CE6E-A6DB-53A5-D2FD-1E710692F90B}"/>
              </a:ext>
            </a:extLst>
          </p:cNvPr>
          <p:cNvSpPr>
            <a:spLocks noGrp="1"/>
          </p:cNvSpPr>
          <p:nvPr>
            <p:ph type="body" idx="1"/>
          </p:nvPr>
        </p:nvSpPr>
        <p:spPr>
          <a:xfrm>
            <a:off x="1257300" y="2818725"/>
            <a:ext cx="7429500" cy="888720"/>
          </a:xfrm>
        </p:spPr>
        <p:txBody>
          <a:bodyPr anchor="b">
            <a:normAutofit/>
          </a:bodyPr>
          <a:lstStyle>
            <a:lvl1pPr marL="0" indent="0" algn="l">
              <a:lnSpc>
                <a:spcPct val="100000"/>
              </a:lnSpc>
              <a:buClr>
                <a:schemeClr val="accent2"/>
              </a:buClr>
              <a:buNone/>
              <a:defRPr sz="3600" b="1" i="0">
                <a:solidFill>
                  <a:schemeClr val="accent5"/>
                </a:solidFill>
                <a:latin typeface="Montserrat" pitchFamily="2" charset="77"/>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Text Placeholder 4">
            <a:extLst>
              <a:ext uri="{FF2B5EF4-FFF2-40B4-BE49-F238E27FC236}">
                <a16:creationId xmlns:a16="http://schemas.microsoft.com/office/drawing/2014/main" id="{3B6F6F7F-B284-E6D2-1148-48DB0450A22E}"/>
              </a:ext>
            </a:extLst>
          </p:cNvPr>
          <p:cNvSpPr>
            <a:spLocks noGrp="1"/>
          </p:cNvSpPr>
          <p:nvPr>
            <p:ph type="body" sz="quarter" idx="3"/>
          </p:nvPr>
        </p:nvSpPr>
        <p:spPr>
          <a:xfrm>
            <a:off x="9601200" y="2818725"/>
            <a:ext cx="7429500" cy="888720"/>
          </a:xfrm>
        </p:spPr>
        <p:txBody>
          <a:bodyPr anchor="b">
            <a:normAutofit/>
          </a:bodyPr>
          <a:lstStyle>
            <a:lvl1pPr marL="0" indent="0" algn="l">
              <a:lnSpc>
                <a:spcPct val="100000"/>
              </a:lnSpc>
              <a:buClr>
                <a:schemeClr val="accent2"/>
              </a:buClr>
              <a:buNone/>
              <a:defRPr sz="3600" b="1" i="0">
                <a:solidFill>
                  <a:schemeClr val="accent5"/>
                </a:solidFill>
                <a:latin typeface="Montserrat" pitchFamily="2" charset="77"/>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5" name="Content Placeholder 2">
            <a:extLst>
              <a:ext uri="{FF2B5EF4-FFF2-40B4-BE49-F238E27FC236}">
                <a16:creationId xmlns:a16="http://schemas.microsoft.com/office/drawing/2014/main" id="{0FCAA9F4-459C-0568-9E1E-6CE53DD9C7FF}"/>
              </a:ext>
            </a:extLst>
          </p:cNvPr>
          <p:cNvSpPr>
            <a:spLocks noGrp="1"/>
          </p:cNvSpPr>
          <p:nvPr>
            <p:ph sz="half" idx="13"/>
          </p:nvPr>
        </p:nvSpPr>
        <p:spPr>
          <a:xfrm>
            <a:off x="1257300" y="3870928"/>
            <a:ext cx="7429500" cy="4207475"/>
          </a:xfrm>
        </p:spPr>
        <p:txBody>
          <a:bodyPr/>
          <a:lstStyle>
            <a:lvl1pPr>
              <a:lnSpc>
                <a:spcPct val="100000"/>
              </a:lnSpc>
              <a:buClr>
                <a:schemeClr val="accent2"/>
              </a:buClr>
              <a:defRPr>
                <a:solidFill>
                  <a:schemeClr val="accent5"/>
                </a:solidFill>
              </a:defRPr>
            </a:lvl1pPr>
            <a:lvl2pPr>
              <a:lnSpc>
                <a:spcPct val="100000"/>
              </a:lnSpc>
              <a:buClr>
                <a:schemeClr val="accent2"/>
              </a:buClr>
              <a:defRPr>
                <a:solidFill>
                  <a:schemeClr val="accent5"/>
                </a:solidFill>
              </a:defRPr>
            </a:lvl2pPr>
            <a:lvl3pPr>
              <a:lnSpc>
                <a:spcPct val="100000"/>
              </a:lnSpc>
              <a:buClr>
                <a:schemeClr val="accent2"/>
              </a:buClr>
              <a:defRPr>
                <a:solidFill>
                  <a:schemeClr val="accent5"/>
                </a:solidFill>
              </a:defRPr>
            </a:lvl3pPr>
            <a:lvl4pPr>
              <a:lnSpc>
                <a:spcPct val="100000"/>
              </a:lnSpc>
              <a:buClr>
                <a:schemeClr val="accent2"/>
              </a:buClr>
              <a:defRPr>
                <a:solidFill>
                  <a:schemeClr val="accent5"/>
                </a:solidFill>
              </a:defRPr>
            </a:lvl4pPr>
            <a:lvl5pPr>
              <a:lnSpc>
                <a:spcPct val="100000"/>
              </a:lnSpc>
              <a:buClr>
                <a:schemeClr val="accent2"/>
              </a:buCl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56E38E47-9759-FBA8-E67A-1A2B7C9D6AC1}"/>
              </a:ext>
            </a:extLst>
          </p:cNvPr>
          <p:cNvSpPr>
            <a:spLocks noGrp="1"/>
          </p:cNvSpPr>
          <p:nvPr>
            <p:ph sz="half" idx="14"/>
          </p:nvPr>
        </p:nvSpPr>
        <p:spPr>
          <a:xfrm>
            <a:off x="9601200" y="3870928"/>
            <a:ext cx="7429500" cy="4207475"/>
          </a:xfrm>
        </p:spPr>
        <p:txBody>
          <a:bodyPr/>
          <a:lstStyle>
            <a:lvl1pPr>
              <a:lnSpc>
                <a:spcPct val="100000"/>
              </a:lnSpc>
              <a:buClr>
                <a:schemeClr val="accent2"/>
              </a:buClr>
              <a:defRPr>
                <a:solidFill>
                  <a:schemeClr val="accent5"/>
                </a:solidFill>
              </a:defRPr>
            </a:lvl1pPr>
            <a:lvl2pPr>
              <a:lnSpc>
                <a:spcPct val="100000"/>
              </a:lnSpc>
              <a:buClr>
                <a:schemeClr val="accent2"/>
              </a:buClr>
              <a:defRPr>
                <a:solidFill>
                  <a:schemeClr val="accent5"/>
                </a:solidFill>
              </a:defRPr>
            </a:lvl2pPr>
            <a:lvl3pPr>
              <a:lnSpc>
                <a:spcPct val="100000"/>
              </a:lnSpc>
              <a:buClr>
                <a:schemeClr val="accent2"/>
              </a:buClr>
              <a:defRPr>
                <a:solidFill>
                  <a:schemeClr val="accent5"/>
                </a:solidFill>
              </a:defRPr>
            </a:lvl3pPr>
            <a:lvl4pPr>
              <a:lnSpc>
                <a:spcPct val="100000"/>
              </a:lnSpc>
              <a:buClr>
                <a:schemeClr val="accent2"/>
              </a:buClr>
              <a:defRPr>
                <a:solidFill>
                  <a:schemeClr val="accent5"/>
                </a:solidFill>
              </a:defRPr>
            </a:lvl4pPr>
            <a:lvl5pPr>
              <a:lnSpc>
                <a:spcPct val="100000"/>
              </a:lnSpc>
              <a:buClr>
                <a:schemeClr val="accent2"/>
              </a:buCl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
            <a:extLst>
              <a:ext uri="{FF2B5EF4-FFF2-40B4-BE49-F238E27FC236}">
                <a16:creationId xmlns:a16="http://schemas.microsoft.com/office/drawing/2014/main" id="{0643D002-2786-9561-CED3-8B1D8C275ECF}"/>
              </a:ext>
            </a:extLst>
          </p:cNvPr>
          <p:cNvSpPr>
            <a:spLocks noGrp="1"/>
          </p:cNvSpPr>
          <p:nvPr>
            <p:ph type="dt" sz="half" idx="10"/>
          </p:nvPr>
        </p:nvSpPr>
        <p:spPr>
          <a:xfrm>
            <a:off x="1257300" y="9712655"/>
            <a:ext cx="4114800" cy="351000"/>
          </a:xfrm>
        </p:spPr>
        <p:txBody>
          <a:bodyPr/>
          <a:lstStyle/>
          <a:p>
            <a:fld id="{C4267B71-CF98-7740-B3B0-6ADE3451554F}" type="datetimeFigureOut">
              <a:rPr lang="en-US" smtClean="0"/>
              <a:t>4/8/25</a:t>
            </a:fld>
            <a:endParaRPr lang="en-US"/>
          </a:p>
        </p:txBody>
      </p:sp>
      <p:sp>
        <p:nvSpPr>
          <p:cNvPr id="8" name="Footer Placeholder 2">
            <a:extLst>
              <a:ext uri="{FF2B5EF4-FFF2-40B4-BE49-F238E27FC236}">
                <a16:creationId xmlns:a16="http://schemas.microsoft.com/office/drawing/2014/main" id="{6A3C141D-A6B4-586E-6EEE-EB359D00BAB7}"/>
              </a:ext>
            </a:extLst>
          </p:cNvPr>
          <p:cNvSpPr>
            <a:spLocks noGrp="1"/>
          </p:cNvSpPr>
          <p:nvPr>
            <p:ph type="ftr" sz="quarter" idx="11"/>
          </p:nvPr>
        </p:nvSpPr>
        <p:spPr>
          <a:xfrm>
            <a:off x="6057900" y="9712655"/>
            <a:ext cx="6172200" cy="351000"/>
          </a:xfrm>
        </p:spPr>
        <p:txBody>
          <a:bodyPr/>
          <a:lstStyle/>
          <a:p>
            <a:endParaRPr lang="en-US"/>
          </a:p>
        </p:txBody>
      </p:sp>
      <p:sp>
        <p:nvSpPr>
          <p:cNvPr id="9" name="Slide Number Placeholder 3">
            <a:extLst>
              <a:ext uri="{FF2B5EF4-FFF2-40B4-BE49-F238E27FC236}">
                <a16:creationId xmlns:a16="http://schemas.microsoft.com/office/drawing/2014/main" id="{EF412744-614E-1188-C4F5-44E78DFFC18A}"/>
              </a:ext>
            </a:extLst>
          </p:cNvPr>
          <p:cNvSpPr>
            <a:spLocks noGrp="1"/>
          </p:cNvSpPr>
          <p:nvPr>
            <p:ph type="sldNum" sz="quarter" idx="12"/>
          </p:nvPr>
        </p:nvSpPr>
        <p:spPr>
          <a:xfrm>
            <a:off x="12915900" y="9712655"/>
            <a:ext cx="3240285" cy="351000"/>
          </a:xfrm>
        </p:spPr>
        <p:txBody>
          <a:bodyPr/>
          <a:lstStyle/>
          <a:p>
            <a:fld id="{F1420DC1-CF03-3143-A259-F048D6FF886F}" type="slidenum">
              <a:rPr lang="en-US" smtClean="0"/>
              <a:t>‹#›</a:t>
            </a:fld>
            <a:endParaRPr lang="en-US"/>
          </a:p>
        </p:txBody>
      </p:sp>
    </p:spTree>
    <p:extLst>
      <p:ext uri="{BB962C8B-B14F-4D97-AF65-F5344CB8AC3E}">
        <p14:creationId xmlns:p14="http://schemas.microsoft.com/office/powerpoint/2010/main" val="2877612956"/>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with Large Quote and Pic">
  <p:cSld name="TITLE_AND_BODY_3">
    <p:spTree>
      <p:nvGrpSpPr>
        <p:cNvPr id="1" name="Shape 478"/>
        <p:cNvGrpSpPr/>
        <p:nvPr/>
      </p:nvGrpSpPr>
      <p:grpSpPr>
        <a:xfrm>
          <a:off x="0" y="0"/>
          <a:ext cx="0" cy="0"/>
          <a:chOff x="0" y="0"/>
          <a:chExt cx="0" cy="0"/>
        </a:xfrm>
      </p:grpSpPr>
      <p:sp>
        <p:nvSpPr>
          <p:cNvPr id="479" name="Google Shape;479;p19"/>
          <p:cNvSpPr txBox="1">
            <a:spLocks noGrp="1"/>
          </p:cNvSpPr>
          <p:nvPr>
            <p:ph type="title"/>
          </p:nvPr>
        </p:nvSpPr>
        <p:spPr>
          <a:xfrm>
            <a:off x="741416" y="575550"/>
            <a:ext cx="17001600" cy="861600"/>
          </a:xfrm>
          <a:prstGeom prst="rect">
            <a:avLst/>
          </a:prstGeom>
        </p:spPr>
        <p:txBody>
          <a:bodyPr spcFirstLastPara="1" wrap="square" lIns="0" tIns="0" rIns="0" bIns="0" anchor="t" anchorCtr="0">
            <a:noAutofit/>
          </a:bodyPr>
          <a:lstStyle>
            <a:lvl1pPr lvl="0">
              <a:spcBef>
                <a:spcPts val="0"/>
              </a:spcBef>
              <a:spcAft>
                <a:spcPts val="0"/>
              </a:spcAft>
              <a:buSzPts val="3500"/>
              <a:buNone/>
              <a:defRPr>
                <a:latin typeface="+mj-lt"/>
              </a:defRPr>
            </a:lvl1pPr>
            <a:lvl2pPr lvl="1">
              <a:spcBef>
                <a:spcPts val="0"/>
              </a:spcBef>
              <a:spcAft>
                <a:spcPts val="0"/>
              </a:spcAft>
              <a:buSzPts val="5700"/>
              <a:buNone/>
              <a:defRPr/>
            </a:lvl2pPr>
            <a:lvl3pPr lvl="2">
              <a:spcBef>
                <a:spcPts val="0"/>
              </a:spcBef>
              <a:spcAft>
                <a:spcPts val="0"/>
              </a:spcAft>
              <a:buSzPts val="5700"/>
              <a:buNone/>
              <a:defRPr/>
            </a:lvl3pPr>
            <a:lvl4pPr lvl="3">
              <a:spcBef>
                <a:spcPts val="0"/>
              </a:spcBef>
              <a:spcAft>
                <a:spcPts val="0"/>
              </a:spcAft>
              <a:buSzPts val="5700"/>
              <a:buNone/>
              <a:defRPr/>
            </a:lvl4pPr>
            <a:lvl5pPr lvl="4">
              <a:spcBef>
                <a:spcPts val="0"/>
              </a:spcBef>
              <a:spcAft>
                <a:spcPts val="0"/>
              </a:spcAft>
              <a:buSzPts val="5700"/>
              <a:buNone/>
              <a:defRPr/>
            </a:lvl5pPr>
            <a:lvl6pPr lvl="5">
              <a:spcBef>
                <a:spcPts val="0"/>
              </a:spcBef>
              <a:spcAft>
                <a:spcPts val="0"/>
              </a:spcAft>
              <a:buSzPts val="5700"/>
              <a:buNone/>
              <a:defRPr/>
            </a:lvl6pPr>
            <a:lvl7pPr lvl="6">
              <a:spcBef>
                <a:spcPts val="0"/>
              </a:spcBef>
              <a:spcAft>
                <a:spcPts val="0"/>
              </a:spcAft>
              <a:buSzPts val="5700"/>
              <a:buNone/>
              <a:defRPr/>
            </a:lvl7pPr>
            <a:lvl8pPr lvl="7">
              <a:spcBef>
                <a:spcPts val="0"/>
              </a:spcBef>
              <a:spcAft>
                <a:spcPts val="0"/>
              </a:spcAft>
              <a:buSzPts val="5700"/>
              <a:buNone/>
              <a:defRPr/>
            </a:lvl8pPr>
            <a:lvl9pPr lvl="8">
              <a:spcBef>
                <a:spcPts val="0"/>
              </a:spcBef>
              <a:spcAft>
                <a:spcPts val="0"/>
              </a:spcAft>
              <a:buSzPts val="5700"/>
              <a:buNone/>
              <a:defRPr/>
            </a:lvl9pPr>
          </a:lstStyle>
          <a:p>
            <a:r>
              <a:rPr lang="en-US"/>
              <a:t>Click to edit Master title style</a:t>
            </a:r>
            <a:endParaRPr/>
          </a:p>
        </p:txBody>
      </p:sp>
      <p:sp>
        <p:nvSpPr>
          <p:cNvPr id="480" name="Google Shape;480;p19"/>
          <p:cNvSpPr txBox="1">
            <a:spLocks noGrp="1"/>
          </p:cNvSpPr>
          <p:nvPr>
            <p:ph type="body" idx="1"/>
          </p:nvPr>
        </p:nvSpPr>
        <p:spPr>
          <a:xfrm>
            <a:off x="402336" y="1874899"/>
            <a:ext cx="9061500" cy="3119100"/>
          </a:xfrm>
          <a:prstGeom prst="rect">
            <a:avLst/>
          </a:prstGeom>
        </p:spPr>
        <p:txBody>
          <a:bodyPr spcFirstLastPara="1" wrap="square" lIns="0" tIns="0" rIns="0" bIns="0" anchor="t" anchorCtr="0">
            <a:noAutofit/>
          </a:bodyPr>
          <a:lstStyle>
            <a:lvl1pPr marL="360363" lvl="0" indent="-360363">
              <a:lnSpc>
                <a:spcPct val="90000"/>
              </a:lnSpc>
              <a:spcBef>
                <a:spcPts val="0"/>
              </a:spcBef>
              <a:spcAft>
                <a:spcPts val="0"/>
              </a:spcAft>
              <a:buSzPts val="7600"/>
              <a:buNone/>
              <a:tabLst/>
              <a:defRPr sz="7600" spc="-150">
                <a:latin typeface="+mj-lt"/>
              </a:defRPr>
            </a:lvl1pPr>
            <a:lvl2pPr marL="914400" lvl="1" indent="-660400">
              <a:lnSpc>
                <a:spcPct val="90000"/>
              </a:lnSpc>
              <a:spcBef>
                <a:spcPts val="0"/>
              </a:spcBef>
              <a:spcAft>
                <a:spcPts val="0"/>
              </a:spcAft>
              <a:buSzPts val="6800"/>
              <a:buChar char="○"/>
              <a:defRPr sz="6800"/>
            </a:lvl2pPr>
            <a:lvl3pPr marL="1371600" lvl="2" indent="-660400">
              <a:lnSpc>
                <a:spcPct val="90000"/>
              </a:lnSpc>
              <a:spcBef>
                <a:spcPts val="0"/>
              </a:spcBef>
              <a:spcAft>
                <a:spcPts val="0"/>
              </a:spcAft>
              <a:buSzPts val="6800"/>
              <a:buChar char="■"/>
              <a:defRPr sz="6800"/>
            </a:lvl3pPr>
            <a:lvl4pPr marL="1828800" lvl="3" indent="-660400">
              <a:lnSpc>
                <a:spcPct val="90000"/>
              </a:lnSpc>
              <a:spcBef>
                <a:spcPts val="0"/>
              </a:spcBef>
              <a:spcAft>
                <a:spcPts val="0"/>
              </a:spcAft>
              <a:buSzPts val="6800"/>
              <a:buChar char="●"/>
              <a:defRPr sz="6800"/>
            </a:lvl4pPr>
            <a:lvl5pPr marL="2286000" lvl="4" indent="-660400">
              <a:lnSpc>
                <a:spcPct val="90000"/>
              </a:lnSpc>
              <a:spcBef>
                <a:spcPts val="0"/>
              </a:spcBef>
              <a:spcAft>
                <a:spcPts val="0"/>
              </a:spcAft>
              <a:buSzPts val="6800"/>
              <a:buChar char="○"/>
              <a:defRPr sz="6800"/>
            </a:lvl5pPr>
            <a:lvl6pPr marL="2743200" lvl="5" indent="-660400">
              <a:lnSpc>
                <a:spcPct val="90000"/>
              </a:lnSpc>
              <a:spcBef>
                <a:spcPts val="0"/>
              </a:spcBef>
              <a:spcAft>
                <a:spcPts val="0"/>
              </a:spcAft>
              <a:buSzPts val="6800"/>
              <a:buChar char="■"/>
              <a:defRPr sz="6800"/>
            </a:lvl6pPr>
            <a:lvl7pPr marL="3200400" lvl="6" indent="-660400">
              <a:lnSpc>
                <a:spcPct val="90000"/>
              </a:lnSpc>
              <a:spcBef>
                <a:spcPts val="0"/>
              </a:spcBef>
              <a:spcAft>
                <a:spcPts val="0"/>
              </a:spcAft>
              <a:buSzPts val="6800"/>
              <a:buChar char="●"/>
              <a:defRPr sz="6800"/>
            </a:lvl7pPr>
            <a:lvl8pPr marL="3657600" lvl="7" indent="-660400">
              <a:lnSpc>
                <a:spcPct val="90000"/>
              </a:lnSpc>
              <a:spcBef>
                <a:spcPts val="0"/>
              </a:spcBef>
              <a:spcAft>
                <a:spcPts val="0"/>
              </a:spcAft>
              <a:buSzPts val="6800"/>
              <a:buChar char="○"/>
              <a:defRPr sz="6800"/>
            </a:lvl8pPr>
            <a:lvl9pPr marL="4114800" lvl="8" indent="-660400">
              <a:lnSpc>
                <a:spcPct val="90000"/>
              </a:lnSpc>
              <a:spcBef>
                <a:spcPts val="0"/>
              </a:spcBef>
              <a:spcAft>
                <a:spcPts val="0"/>
              </a:spcAft>
              <a:buSzPts val="6800"/>
              <a:buChar char="■"/>
              <a:defRPr sz="6800"/>
            </a:lvl9pPr>
          </a:lstStyle>
          <a:p>
            <a:pPr lvl="0"/>
            <a:r>
              <a:rPr lang="en-US"/>
              <a:t>Click to edit Master text styles</a:t>
            </a:r>
          </a:p>
        </p:txBody>
      </p:sp>
      <p:cxnSp>
        <p:nvCxnSpPr>
          <p:cNvPr id="482" name="Google Shape;482;p19"/>
          <p:cNvCxnSpPr/>
          <p:nvPr/>
        </p:nvCxnSpPr>
        <p:spPr>
          <a:xfrm>
            <a:off x="761325" y="1541054"/>
            <a:ext cx="8229000" cy="0"/>
          </a:xfrm>
          <a:prstGeom prst="straightConnector1">
            <a:avLst/>
          </a:prstGeom>
          <a:noFill/>
          <a:ln w="76200" cap="flat" cmpd="sng">
            <a:solidFill>
              <a:schemeClr val="dk1"/>
            </a:solidFill>
            <a:prstDash val="solid"/>
            <a:round/>
            <a:headEnd type="none" w="med" len="med"/>
            <a:tailEnd type="none" w="med" len="med"/>
          </a:ln>
        </p:spPr>
      </p:cxnSp>
      <p:sp>
        <p:nvSpPr>
          <p:cNvPr id="483" name="Google Shape;483;p19"/>
          <p:cNvSpPr txBox="1">
            <a:spLocks noGrp="1"/>
          </p:cNvSpPr>
          <p:nvPr>
            <p:ph type="subTitle" idx="2"/>
          </p:nvPr>
        </p:nvSpPr>
        <p:spPr>
          <a:xfrm>
            <a:off x="2744150" y="9690958"/>
            <a:ext cx="7584600" cy="2145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300"/>
              <a:buFont typeface="Noto Sans"/>
              <a:buNone/>
              <a:defRPr sz="1300">
                <a:solidFill>
                  <a:schemeClr val="dk1"/>
                </a:solidFill>
                <a:latin typeface="+mn-lt"/>
                <a:ea typeface="Noto Sans Medium"/>
                <a:cs typeface="Noto Sans Medium"/>
                <a:sym typeface="Noto Sans"/>
              </a:defRPr>
            </a:lvl1pPr>
            <a:lvl2pPr lvl="1">
              <a:spcBef>
                <a:spcPts val="0"/>
              </a:spcBef>
              <a:spcAft>
                <a:spcPts val="0"/>
              </a:spcAft>
              <a:buClr>
                <a:schemeClr val="dk1"/>
              </a:buClr>
              <a:buSzPts val="2800"/>
              <a:buNone/>
              <a:defRPr>
                <a:solidFill>
                  <a:schemeClr val="dk1"/>
                </a:solidFill>
              </a:defRPr>
            </a:lvl2pPr>
            <a:lvl3pPr lvl="2">
              <a:spcBef>
                <a:spcPts val="0"/>
              </a:spcBef>
              <a:spcAft>
                <a:spcPts val="0"/>
              </a:spcAft>
              <a:buClr>
                <a:schemeClr val="dk1"/>
              </a:buClr>
              <a:buSzPts val="2800"/>
              <a:buNone/>
              <a:defRPr>
                <a:solidFill>
                  <a:schemeClr val="dk1"/>
                </a:solidFill>
              </a:defRPr>
            </a:lvl3pPr>
            <a:lvl4pPr lvl="3">
              <a:spcBef>
                <a:spcPts val="0"/>
              </a:spcBef>
              <a:spcAft>
                <a:spcPts val="0"/>
              </a:spcAft>
              <a:buClr>
                <a:schemeClr val="dk1"/>
              </a:buClr>
              <a:buSzPts val="2800"/>
              <a:buNone/>
              <a:defRPr>
                <a:solidFill>
                  <a:schemeClr val="dk1"/>
                </a:solidFill>
              </a:defRPr>
            </a:lvl4pPr>
            <a:lvl5pPr lvl="4">
              <a:spcBef>
                <a:spcPts val="0"/>
              </a:spcBef>
              <a:spcAft>
                <a:spcPts val="0"/>
              </a:spcAft>
              <a:buClr>
                <a:schemeClr val="dk1"/>
              </a:buClr>
              <a:buSzPts val="2800"/>
              <a:buNone/>
              <a:defRPr>
                <a:solidFill>
                  <a:schemeClr val="dk1"/>
                </a:solidFill>
              </a:defRPr>
            </a:lvl5pPr>
            <a:lvl6pPr lvl="5">
              <a:spcBef>
                <a:spcPts val="0"/>
              </a:spcBef>
              <a:spcAft>
                <a:spcPts val="0"/>
              </a:spcAft>
              <a:buClr>
                <a:schemeClr val="dk1"/>
              </a:buClr>
              <a:buSzPts val="2800"/>
              <a:buNone/>
              <a:defRPr>
                <a:solidFill>
                  <a:schemeClr val="dk1"/>
                </a:solidFill>
              </a:defRPr>
            </a:lvl6pPr>
            <a:lvl7pPr lvl="6">
              <a:spcBef>
                <a:spcPts val="0"/>
              </a:spcBef>
              <a:spcAft>
                <a:spcPts val="0"/>
              </a:spcAft>
              <a:buClr>
                <a:schemeClr val="dk1"/>
              </a:buClr>
              <a:buSzPts val="2800"/>
              <a:buNone/>
              <a:defRPr>
                <a:solidFill>
                  <a:schemeClr val="dk1"/>
                </a:solidFill>
              </a:defRPr>
            </a:lvl7pPr>
            <a:lvl8pPr lvl="7">
              <a:spcBef>
                <a:spcPts val="0"/>
              </a:spcBef>
              <a:spcAft>
                <a:spcPts val="0"/>
              </a:spcAft>
              <a:buClr>
                <a:schemeClr val="dk1"/>
              </a:buClr>
              <a:buSzPts val="2800"/>
              <a:buNone/>
              <a:defRPr>
                <a:solidFill>
                  <a:schemeClr val="dk1"/>
                </a:solidFill>
              </a:defRPr>
            </a:lvl8pPr>
            <a:lvl9pPr lvl="8">
              <a:spcBef>
                <a:spcPts val="0"/>
              </a:spcBef>
              <a:spcAft>
                <a:spcPts val="0"/>
              </a:spcAft>
              <a:buClr>
                <a:schemeClr val="dk1"/>
              </a:buClr>
              <a:buSzPts val="2800"/>
              <a:buNone/>
              <a:defRPr>
                <a:solidFill>
                  <a:schemeClr val="dk1"/>
                </a:solidFill>
              </a:defRPr>
            </a:lvl9pPr>
          </a:lstStyle>
          <a:p>
            <a:r>
              <a:rPr lang="en-US"/>
              <a:t>Click to edit Master subtitle style</a:t>
            </a:r>
            <a:endParaRPr dirty="0"/>
          </a:p>
        </p:txBody>
      </p:sp>
      <p:sp>
        <p:nvSpPr>
          <p:cNvPr id="484" name="Google Shape;484;p19"/>
          <p:cNvSpPr txBox="1">
            <a:spLocks noGrp="1"/>
          </p:cNvSpPr>
          <p:nvPr>
            <p:ph type="subTitle" idx="3"/>
          </p:nvPr>
        </p:nvSpPr>
        <p:spPr>
          <a:xfrm>
            <a:off x="741416" y="7405432"/>
            <a:ext cx="8670000" cy="580200"/>
          </a:xfrm>
          <a:prstGeom prst="rect">
            <a:avLst/>
          </a:prstGeom>
        </p:spPr>
        <p:txBody>
          <a:bodyPr spcFirstLastPara="1" wrap="square" lIns="0" tIns="0" rIns="0" bIns="0" anchor="t" anchorCtr="0">
            <a:noAutofit/>
          </a:bodyPr>
          <a:lstStyle>
            <a:lvl1pPr marL="7938" lvl="0" indent="-7938">
              <a:lnSpc>
                <a:spcPct val="110000"/>
              </a:lnSpc>
              <a:spcBef>
                <a:spcPts val="0"/>
              </a:spcBef>
              <a:spcAft>
                <a:spcPts val="0"/>
              </a:spcAft>
              <a:buSzPts val="2400"/>
              <a:buFont typeface="Noto Sans"/>
              <a:buNone/>
              <a:tabLst/>
              <a:defRPr sz="2400">
                <a:latin typeface="+mn-lt"/>
                <a:ea typeface="Noto Sans Medium"/>
                <a:cs typeface="Noto Sans Medium"/>
                <a:sym typeface="Noto Sans"/>
              </a:defRPr>
            </a:lvl1pPr>
            <a:lvl2pPr lvl="1">
              <a:lnSpc>
                <a:spcPct val="110000"/>
              </a:lnSpc>
              <a:spcBef>
                <a:spcPts val="0"/>
              </a:spcBef>
              <a:spcAft>
                <a:spcPts val="0"/>
              </a:spcAft>
              <a:buSzPts val="2500"/>
              <a:buNone/>
              <a:defRPr sz="2500"/>
            </a:lvl2pPr>
            <a:lvl3pPr lvl="2">
              <a:lnSpc>
                <a:spcPct val="110000"/>
              </a:lnSpc>
              <a:spcBef>
                <a:spcPts val="0"/>
              </a:spcBef>
              <a:spcAft>
                <a:spcPts val="0"/>
              </a:spcAft>
              <a:buSzPts val="2500"/>
              <a:buNone/>
              <a:defRPr sz="2500"/>
            </a:lvl3pPr>
            <a:lvl4pPr lvl="3">
              <a:lnSpc>
                <a:spcPct val="110000"/>
              </a:lnSpc>
              <a:spcBef>
                <a:spcPts val="0"/>
              </a:spcBef>
              <a:spcAft>
                <a:spcPts val="0"/>
              </a:spcAft>
              <a:buSzPts val="2500"/>
              <a:buNone/>
              <a:defRPr sz="2500"/>
            </a:lvl4pPr>
            <a:lvl5pPr lvl="4">
              <a:lnSpc>
                <a:spcPct val="110000"/>
              </a:lnSpc>
              <a:spcBef>
                <a:spcPts val="0"/>
              </a:spcBef>
              <a:spcAft>
                <a:spcPts val="0"/>
              </a:spcAft>
              <a:buSzPts val="2500"/>
              <a:buNone/>
              <a:defRPr sz="2500"/>
            </a:lvl5pPr>
            <a:lvl6pPr lvl="5">
              <a:lnSpc>
                <a:spcPct val="110000"/>
              </a:lnSpc>
              <a:spcBef>
                <a:spcPts val="0"/>
              </a:spcBef>
              <a:spcAft>
                <a:spcPts val="0"/>
              </a:spcAft>
              <a:buSzPts val="2500"/>
              <a:buNone/>
              <a:defRPr sz="2500"/>
            </a:lvl6pPr>
            <a:lvl7pPr lvl="6">
              <a:lnSpc>
                <a:spcPct val="110000"/>
              </a:lnSpc>
              <a:spcBef>
                <a:spcPts val="0"/>
              </a:spcBef>
              <a:spcAft>
                <a:spcPts val="0"/>
              </a:spcAft>
              <a:buSzPts val="2500"/>
              <a:buNone/>
              <a:defRPr sz="2500"/>
            </a:lvl7pPr>
            <a:lvl8pPr lvl="7">
              <a:lnSpc>
                <a:spcPct val="110000"/>
              </a:lnSpc>
              <a:spcBef>
                <a:spcPts val="0"/>
              </a:spcBef>
              <a:spcAft>
                <a:spcPts val="0"/>
              </a:spcAft>
              <a:buSzPts val="2500"/>
              <a:buNone/>
              <a:defRPr sz="2500"/>
            </a:lvl8pPr>
            <a:lvl9pPr lvl="8">
              <a:lnSpc>
                <a:spcPct val="110000"/>
              </a:lnSpc>
              <a:spcBef>
                <a:spcPts val="0"/>
              </a:spcBef>
              <a:spcAft>
                <a:spcPts val="0"/>
              </a:spcAft>
              <a:buSzPts val="2500"/>
              <a:buNone/>
              <a:defRPr sz="2500"/>
            </a:lvl9pPr>
          </a:lstStyle>
          <a:p>
            <a:r>
              <a:rPr lang="en-US"/>
              <a:t>Click to edit Master subtitle style</a:t>
            </a:r>
            <a:endParaRPr dirty="0"/>
          </a:p>
        </p:txBody>
      </p:sp>
      <p:cxnSp>
        <p:nvCxnSpPr>
          <p:cNvPr id="485" name="Google Shape;485;p19"/>
          <p:cNvCxnSpPr/>
          <p:nvPr/>
        </p:nvCxnSpPr>
        <p:spPr>
          <a:xfrm>
            <a:off x="761325" y="5308414"/>
            <a:ext cx="8229900" cy="0"/>
          </a:xfrm>
          <a:prstGeom prst="straightConnector1">
            <a:avLst/>
          </a:prstGeom>
          <a:noFill/>
          <a:ln w="38100" cap="flat" cmpd="sng">
            <a:solidFill>
              <a:schemeClr val="dk1"/>
            </a:solidFill>
            <a:prstDash val="solid"/>
            <a:round/>
            <a:headEnd type="none" w="med" len="med"/>
            <a:tailEnd type="none" w="med" len="med"/>
          </a:ln>
        </p:spPr>
      </p:cxnSp>
      <p:cxnSp>
        <p:nvCxnSpPr>
          <p:cNvPr id="486" name="Google Shape;486;p19"/>
          <p:cNvCxnSpPr/>
          <p:nvPr/>
        </p:nvCxnSpPr>
        <p:spPr>
          <a:xfrm>
            <a:off x="761325" y="7083189"/>
            <a:ext cx="8229900" cy="0"/>
          </a:xfrm>
          <a:prstGeom prst="straightConnector1">
            <a:avLst/>
          </a:prstGeom>
          <a:noFill/>
          <a:ln w="19050" cap="flat" cmpd="sng">
            <a:solidFill>
              <a:schemeClr val="dk1"/>
            </a:solidFill>
            <a:prstDash val="solid"/>
            <a:round/>
            <a:headEnd type="none" w="med" len="med"/>
            <a:tailEnd type="none" w="med" len="med"/>
          </a:ln>
        </p:spPr>
      </p:cxnSp>
      <p:sp>
        <p:nvSpPr>
          <p:cNvPr id="487" name="Google Shape;487;p19"/>
          <p:cNvSpPr txBox="1">
            <a:spLocks noGrp="1"/>
          </p:cNvSpPr>
          <p:nvPr>
            <p:ph type="subTitle" idx="4"/>
          </p:nvPr>
        </p:nvSpPr>
        <p:spPr>
          <a:xfrm>
            <a:off x="741416" y="5626049"/>
            <a:ext cx="8393100" cy="580200"/>
          </a:xfrm>
          <a:prstGeom prst="rect">
            <a:avLst/>
          </a:prstGeom>
        </p:spPr>
        <p:txBody>
          <a:bodyPr spcFirstLastPara="1" wrap="square" lIns="0" tIns="0" rIns="0" bIns="0" anchor="t" anchorCtr="0">
            <a:noAutofit/>
          </a:bodyPr>
          <a:lstStyle>
            <a:lvl1pPr marL="7938" lvl="0" indent="-7938">
              <a:lnSpc>
                <a:spcPct val="110000"/>
              </a:lnSpc>
              <a:spcBef>
                <a:spcPts val="0"/>
              </a:spcBef>
              <a:spcAft>
                <a:spcPts val="0"/>
              </a:spcAft>
              <a:buSzPts val="2400"/>
              <a:buFont typeface="Noto Sans"/>
              <a:buNone/>
              <a:tabLst/>
              <a:defRPr sz="2400">
                <a:latin typeface="+mn-lt"/>
                <a:ea typeface="Noto Sans Medium"/>
                <a:cs typeface="Noto Sans Medium"/>
                <a:sym typeface="Noto Sans"/>
              </a:defRPr>
            </a:lvl1pPr>
            <a:lvl2pPr lvl="1">
              <a:lnSpc>
                <a:spcPct val="110000"/>
              </a:lnSpc>
              <a:spcBef>
                <a:spcPts val="0"/>
              </a:spcBef>
              <a:spcAft>
                <a:spcPts val="0"/>
              </a:spcAft>
              <a:buSzPts val="2500"/>
              <a:buNone/>
              <a:defRPr sz="2500"/>
            </a:lvl2pPr>
            <a:lvl3pPr lvl="2">
              <a:lnSpc>
                <a:spcPct val="110000"/>
              </a:lnSpc>
              <a:spcBef>
                <a:spcPts val="0"/>
              </a:spcBef>
              <a:spcAft>
                <a:spcPts val="0"/>
              </a:spcAft>
              <a:buSzPts val="2500"/>
              <a:buNone/>
              <a:defRPr sz="2500"/>
            </a:lvl3pPr>
            <a:lvl4pPr lvl="3">
              <a:lnSpc>
                <a:spcPct val="110000"/>
              </a:lnSpc>
              <a:spcBef>
                <a:spcPts val="0"/>
              </a:spcBef>
              <a:spcAft>
                <a:spcPts val="0"/>
              </a:spcAft>
              <a:buSzPts val="2500"/>
              <a:buNone/>
              <a:defRPr sz="2500"/>
            </a:lvl4pPr>
            <a:lvl5pPr lvl="4">
              <a:lnSpc>
                <a:spcPct val="110000"/>
              </a:lnSpc>
              <a:spcBef>
                <a:spcPts val="0"/>
              </a:spcBef>
              <a:spcAft>
                <a:spcPts val="0"/>
              </a:spcAft>
              <a:buSzPts val="2500"/>
              <a:buNone/>
              <a:defRPr sz="2500"/>
            </a:lvl5pPr>
            <a:lvl6pPr lvl="5">
              <a:lnSpc>
                <a:spcPct val="110000"/>
              </a:lnSpc>
              <a:spcBef>
                <a:spcPts val="0"/>
              </a:spcBef>
              <a:spcAft>
                <a:spcPts val="0"/>
              </a:spcAft>
              <a:buSzPts val="2500"/>
              <a:buNone/>
              <a:defRPr sz="2500"/>
            </a:lvl6pPr>
            <a:lvl7pPr lvl="6">
              <a:lnSpc>
                <a:spcPct val="110000"/>
              </a:lnSpc>
              <a:spcBef>
                <a:spcPts val="0"/>
              </a:spcBef>
              <a:spcAft>
                <a:spcPts val="0"/>
              </a:spcAft>
              <a:buSzPts val="2500"/>
              <a:buNone/>
              <a:defRPr sz="2500"/>
            </a:lvl7pPr>
            <a:lvl8pPr lvl="7">
              <a:lnSpc>
                <a:spcPct val="110000"/>
              </a:lnSpc>
              <a:spcBef>
                <a:spcPts val="0"/>
              </a:spcBef>
              <a:spcAft>
                <a:spcPts val="0"/>
              </a:spcAft>
              <a:buSzPts val="2500"/>
              <a:buNone/>
              <a:defRPr sz="2500"/>
            </a:lvl8pPr>
            <a:lvl9pPr lvl="8">
              <a:lnSpc>
                <a:spcPct val="110000"/>
              </a:lnSpc>
              <a:spcBef>
                <a:spcPts val="0"/>
              </a:spcBef>
              <a:spcAft>
                <a:spcPts val="0"/>
              </a:spcAft>
              <a:buSzPts val="2500"/>
              <a:buNone/>
              <a:defRPr sz="2500"/>
            </a:lvl9pPr>
          </a:lstStyle>
          <a:p>
            <a:r>
              <a:rPr lang="en-US"/>
              <a:t>Click to edit Master subtitle style</a:t>
            </a:r>
            <a:endParaRPr dirty="0"/>
          </a:p>
        </p:txBody>
      </p:sp>
      <p:sp>
        <p:nvSpPr>
          <p:cNvPr id="488" name="Google Shape;488;p19"/>
          <p:cNvSpPr>
            <a:spLocks noGrp="1"/>
          </p:cNvSpPr>
          <p:nvPr>
            <p:ph type="pic" idx="5"/>
          </p:nvPr>
        </p:nvSpPr>
        <p:spPr>
          <a:xfrm>
            <a:off x="12133175" y="657300"/>
            <a:ext cx="5393400" cy="8012400"/>
          </a:xfrm>
          <a:prstGeom prst="rect">
            <a:avLst/>
          </a:prstGeom>
          <a:noFill/>
          <a:ln>
            <a:noFill/>
          </a:ln>
        </p:spPr>
      </p:sp>
      <p:cxnSp>
        <p:nvCxnSpPr>
          <p:cNvPr id="489" name="Google Shape;489;p19"/>
          <p:cNvCxnSpPr/>
          <p:nvPr/>
        </p:nvCxnSpPr>
        <p:spPr>
          <a:xfrm>
            <a:off x="751883" y="9423000"/>
            <a:ext cx="16791900" cy="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ED3CA-D6D7-C20F-4EF4-38801D7F4369}"/>
              </a:ext>
            </a:extLst>
          </p:cNvPr>
          <p:cNvSpPr>
            <a:spLocks noGrp="1"/>
          </p:cNvSpPr>
          <p:nvPr>
            <p:ph type="title"/>
          </p:nvPr>
        </p:nvSpPr>
        <p:spPr/>
        <p:txBody>
          <a:bodyPr/>
          <a:lstStyle>
            <a:lvl1pPr>
              <a:defRPr>
                <a:latin typeface="Montserrat" pitchFamily="2" charset="77"/>
              </a:defRPr>
            </a:lvl1pPr>
          </a:lstStyle>
          <a:p>
            <a:r>
              <a:rPr lang="en-US"/>
              <a:t>Click to edit Master title style</a:t>
            </a:r>
          </a:p>
        </p:txBody>
      </p:sp>
      <p:sp>
        <p:nvSpPr>
          <p:cNvPr id="5" name="Date Placeholder 4">
            <a:extLst>
              <a:ext uri="{FF2B5EF4-FFF2-40B4-BE49-F238E27FC236}">
                <a16:creationId xmlns:a16="http://schemas.microsoft.com/office/drawing/2014/main" id="{214CC513-A71E-CF2D-0851-6BFB93D7F36A}"/>
              </a:ext>
            </a:extLst>
          </p:cNvPr>
          <p:cNvSpPr>
            <a:spLocks noGrp="1"/>
          </p:cNvSpPr>
          <p:nvPr>
            <p:ph type="dt" sz="half" idx="10"/>
          </p:nvPr>
        </p:nvSpPr>
        <p:spPr/>
        <p:txBody>
          <a:bodyPr/>
          <a:lstStyle/>
          <a:p>
            <a:fld id="{C4267B71-CF98-7740-B3B0-6ADE3451554F}" type="datetimeFigureOut">
              <a:rPr lang="en-US" smtClean="0"/>
              <a:t>4/8/25</a:t>
            </a:fld>
            <a:endParaRPr lang="en-US"/>
          </a:p>
        </p:txBody>
      </p:sp>
      <p:sp>
        <p:nvSpPr>
          <p:cNvPr id="6" name="Footer Placeholder 5">
            <a:extLst>
              <a:ext uri="{FF2B5EF4-FFF2-40B4-BE49-F238E27FC236}">
                <a16:creationId xmlns:a16="http://schemas.microsoft.com/office/drawing/2014/main" id="{7B9188AB-F681-6D85-4752-122199985B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7E523D-8108-CF34-87A9-5270AD395E9B}"/>
              </a:ext>
            </a:extLst>
          </p:cNvPr>
          <p:cNvSpPr>
            <a:spLocks noGrp="1"/>
          </p:cNvSpPr>
          <p:nvPr>
            <p:ph type="sldNum" sz="quarter" idx="12"/>
          </p:nvPr>
        </p:nvSpPr>
        <p:spPr/>
        <p:txBody>
          <a:bodyPr/>
          <a:lstStyle/>
          <a:p>
            <a:fld id="{F1420DC1-CF03-3143-A259-F048D6FF886F}" type="slidenum">
              <a:rPr lang="en-US" smtClean="0"/>
              <a:t>‹#›</a:t>
            </a:fld>
            <a:endParaRPr lang="en-US"/>
          </a:p>
        </p:txBody>
      </p:sp>
      <p:sp>
        <p:nvSpPr>
          <p:cNvPr id="17" name="Text Placeholder 2">
            <a:extLst>
              <a:ext uri="{FF2B5EF4-FFF2-40B4-BE49-F238E27FC236}">
                <a16:creationId xmlns:a16="http://schemas.microsoft.com/office/drawing/2014/main" id="{A069E4F6-BE70-85C2-3210-6954DE56D3A8}"/>
              </a:ext>
            </a:extLst>
          </p:cNvPr>
          <p:cNvSpPr>
            <a:spLocks noGrp="1"/>
          </p:cNvSpPr>
          <p:nvPr>
            <p:ph idx="14"/>
          </p:nvPr>
        </p:nvSpPr>
        <p:spPr>
          <a:xfrm>
            <a:off x="7078438" y="2939144"/>
            <a:ext cx="4131125" cy="5804802"/>
          </a:xfrm>
          <a:prstGeom prst="rect">
            <a:avLst/>
          </a:prstGeom>
        </p:spPr>
        <p:txBody>
          <a:bodyPr vert="horz" lIns="0" tIns="0" rIns="0" bIns="0" rtlCol="0" anchor="t">
            <a:noAutofit/>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
            <a:extLst>
              <a:ext uri="{FF2B5EF4-FFF2-40B4-BE49-F238E27FC236}">
                <a16:creationId xmlns:a16="http://schemas.microsoft.com/office/drawing/2014/main" id="{9D6FCAE1-0BAA-9A06-E716-8BB09C5F67CB}"/>
              </a:ext>
            </a:extLst>
          </p:cNvPr>
          <p:cNvSpPr>
            <a:spLocks noGrp="1"/>
          </p:cNvSpPr>
          <p:nvPr>
            <p:ph idx="1"/>
          </p:nvPr>
        </p:nvSpPr>
        <p:spPr>
          <a:xfrm>
            <a:off x="1257301" y="2939148"/>
            <a:ext cx="4131125" cy="5804802"/>
          </a:xfrm>
          <a:prstGeom prst="rect">
            <a:avLst/>
          </a:prstGeom>
        </p:spPr>
        <p:txBody>
          <a:bodyPr vert="horz" lIns="0" tIns="0" rIns="0" bIns="0" rtlCol="0" anchor="t">
            <a:noAutofit/>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2">
            <a:extLst>
              <a:ext uri="{FF2B5EF4-FFF2-40B4-BE49-F238E27FC236}">
                <a16:creationId xmlns:a16="http://schemas.microsoft.com/office/drawing/2014/main" id="{7D3C97E1-92F6-71D0-6929-AB9D884C0D00}"/>
              </a:ext>
            </a:extLst>
          </p:cNvPr>
          <p:cNvSpPr>
            <a:spLocks noGrp="1"/>
          </p:cNvSpPr>
          <p:nvPr>
            <p:ph idx="13"/>
          </p:nvPr>
        </p:nvSpPr>
        <p:spPr>
          <a:xfrm>
            <a:off x="12899576" y="2939145"/>
            <a:ext cx="4131125" cy="5804802"/>
          </a:xfrm>
          <a:prstGeom prst="rect">
            <a:avLst/>
          </a:prstGeom>
        </p:spPr>
        <p:txBody>
          <a:bodyPr vert="horz" lIns="0" tIns="0" rIns="0" bIns="0" rtlCol="0" anchor="t">
            <a:noAutofit/>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67601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hree Content_Head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ED3CA-D6D7-C20F-4EF4-38801D7F4369}"/>
              </a:ext>
            </a:extLst>
          </p:cNvPr>
          <p:cNvSpPr>
            <a:spLocks noGrp="1"/>
          </p:cNvSpPr>
          <p:nvPr>
            <p:ph type="title"/>
          </p:nvPr>
        </p:nvSpPr>
        <p:spPr>
          <a:xfrm>
            <a:off x="1257300" y="547688"/>
            <a:ext cx="15773400" cy="1702220"/>
          </a:xfrm>
        </p:spPr>
        <p:txBody>
          <a:bodyPr/>
          <a:lstStyle/>
          <a:p>
            <a:r>
              <a:rPr lang="en-US"/>
              <a:t>Click to edit Master title style</a:t>
            </a:r>
          </a:p>
        </p:txBody>
      </p:sp>
      <p:sp>
        <p:nvSpPr>
          <p:cNvPr id="5" name="Date Placeholder 4">
            <a:extLst>
              <a:ext uri="{FF2B5EF4-FFF2-40B4-BE49-F238E27FC236}">
                <a16:creationId xmlns:a16="http://schemas.microsoft.com/office/drawing/2014/main" id="{214CC513-A71E-CF2D-0851-6BFB93D7F36A}"/>
              </a:ext>
            </a:extLst>
          </p:cNvPr>
          <p:cNvSpPr>
            <a:spLocks noGrp="1"/>
          </p:cNvSpPr>
          <p:nvPr>
            <p:ph type="dt" sz="half" idx="10"/>
          </p:nvPr>
        </p:nvSpPr>
        <p:spPr/>
        <p:txBody>
          <a:bodyPr/>
          <a:lstStyle/>
          <a:p>
            <a:fld id="{C4267B71-CF98-7740-B3B0-6ADE3451554F}" type="datetimeFigureOut">
              <a:rPr lang="en-US" smtClean="0"/>
              <a:t>4/8/25</a:t>
            </a:fld>
            <a:endParaRPr lang="en-US"/>
          </a:p>
        </p:txBody>
      </p:sp>
      <p:sp>
        <p:nvSpPr>
          <p:cNvPr id="6" name="Footer Placeholder 5">
            <a:extLst>
              <a:ext uri="{FF2B5EF4-FFF2-40B4-BE49-F238E27FC236}">
                <a16:creationId xmlns:a16="http://schemas.microsoft.com/office/drawing/2014/main" id="{7B9188AB-F681-6D85-4752-122199985B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7E523D-8108-CF34-87A9-5270AD395E9B}"/>
              </a:ext>
            </a:extLst>
          </p:cNvPr>
          <p:cNvSpPr>
            <a:spLocks noGrp="1"/>
          </p:cNvSpPr>
          <p:nvPr>
            <p:ph type="sldNum" sz="quarter" idx="12"/>
          </p:nvPr>
        </p:nvSpPr>
        <p:spPr/>
        <p:txBody>
          <a:bodyPr/>
          <a:lstStyle/>
          <a:p>
            <a:fld id="{F1420DC1-CF03-3143-A259-F048D6FF886F}" type="slidenum">
              <a:rPr lang="en-US" smtClean="0"/>
              <a:t>‹#›</a:t>
            </a:fld>
            <a:endParaRPr lang="en-US"/>
          </a:p>
        </p:txBody>
      </p:sp>
      <p:sp>
        <p:nvSpPr>
          <p:cNvPr id="17" name="Text Placeholder 2">
            <a:extLst>
              <a:ext uri="{FF2B5EF4-FFF2-40B4-BE49-F238E27FC236}">
                <a16:creationId xmlns:a16="http://schemas.microsoft.com/office/drawing/2014/main" id="{A069E4F6-BE70-85C2-3210-6954DE56D3A8}"/>
              </a:ext>
            </a:extLst>
          </p:cNvPr>
          <p:cNvSpPr>
            <a:spLocks noGrp="1"/>
          </p:cNvSpPr>
          <p:nvPr>
            <p:ph idx="14"/>
          </p:nvPr>
        </p:nvSpPr>
        <p:spPr>
          <a:xfrm>
            <a:off x="7078438" y="3820885"/>
            <a:ext cx="4131125" cy="5608862"/>
          </a:xfrm>
          <a:prstGeom prst="rect">
            <a:avLst/>
          </a:prstGeom>
        </p:spPr>
        <p:txBody>
          <a:bodyPr vert="horz" lIns="0" tIns="0" rIns="0" bIns="0" rtlCol="0" anchor="t">
            <a:noAutofit/>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
            <a:extLst>
              <a:ext uri="{FF2B5EF4-FFF2-40B4-BE49-F238E27FC236}">
                <a16:creationId xmlns:a16="http://schemas.microsoft.com/office/drawing/2014/main" id="{9D6FCAE1-0BAA-9A06-E716-8BB09C5F67CB}"/>
              </a:ext>
            </a:extLst>
          </p:cNvPr>
          <p:cNvSpPr>
            <a:spLocks noGrp="1"/>
          </p:cNvSpPr>
          <p:nvPr>
            <p:ph idx="1"/>
          </p:nvPr>
        </p:nvSpPr>
        <p:spPr>
          <a:xfrm>
            <a:off x="1257301" y="3820889"/>
            <a:ext cx="4131125" cy="5608862"/>
          </a:xfrm>
          <a:prstGeom prst="rect">
            <a:avLst/>
          </a:prstGeom>
        </p:spPr>
        <p:txBody>
          <a:bodyPr vert="horz" lIns="0" tIns="0" rIns="0" bIns="0" rtlCol="0" anchor="t">
            <a:noAutofit/>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2">
            <a:extLst>
              <a:ext uri="{FF2B5EF4-FFF2-40B4-BE49-F238E27FC236}">
                <a16:creationId xmlns:a16="http://schemas.microsoft.com/office/drawing/2014/main" id="{7D3C97E1-92F6-71D0-6929-AB9D884C0D00}"/>
              </a:ext>
            </a:extLst>
          </p:cNvPr>
          <p:cNvSpPr>
            <a:spLocks noGrp="1"/>
          </p:cNvSpPr>
          <p:nvPr>
            <p:ph idx="13"/>
          </p:nvPr>
        </p:nvSpPr>
        <p:spPr>
          <a:xfrm>
            <a:off x="12899576" y="3820886"/>
            <a:ext cx="4131125" cy="5608862"/>
          </a:xfrm>
          <a:prstGeom prst="rect">
            <a:avLst/>
          </a:prstGeom>
        </p:spPr>
        <p:txBody>
          <a:bodyPr vert="horz" lIns="0" tIns="0" rIns="0" bIns="0" rtlCol="0" anchor="t">
            <a:noAutofit/>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D8ADCDA0-D8D5-BB58-F82A-FFB34916133B}"/>
              </a:ext>
            </a:extLst>
          </p:cNvPr>
          <p:cNvSpPr>
            <a:spLocks noGrp="1"/>
          </p:cNvSpPr>
          <p:nvPr>
            <p:ph type="body" sz="quarter" idx="15" hasCustomPrompt="1"/>
          </p:nvPr>
        </p:nvSpPr>
        <p:spPr>
          <a:xfrm>
            <a:off x="1257299" y="2634005"/>
            <a:ext cx="4307478" cy="802793"/>
          </a:xfrm>
        </p:spPr>
        <p:txBody>
          <a:bodyPr>
            <a:noAutofit/>
          </a:bodyPr>
          <a:lstStyle>
            <a:lvl1pPr marL="16670" indent="0">
              <a:buNone/>
              <a:defRPr sz="3600" b="1" i="0">
                <a:solidFill>
                  <a:schemeClr val="accent1"/>
                </a:solidFill>
                <a:latin typeface="Fieldwork 06 Geo Bold" pitchFamily="2" charset="77"/>
                <a:cs typeface="Poppins Medium" pitchFamily="2" charset="77"/>
              </a:defRPr>
            </a:lvl1pPr>
            <a:lvl2pPr marL="259556" indent="0">
              <a:buNone/>
              <a:defRPr>
                <a:solidFill>
                  <a:schemeClr val="accent4"/>
                </a:solidFill>
              </a:defRPr>
            </a:lvl2pPr>
            <a:lvl3pPr marL="519113" indent="0">
              <a:buNone/>
              <a:defRPr>
                <a:solidFill>
                  <a:schemeClr val="accent4"/>
                </a:solidFill>
              </a:defRPr>
            </a:lvl3pPr>
            <a:lvl4pPr marL="778668" indent="0">
              <a:buNone/>
              <a:defRPr>
                <a:solidFill>
                  <a:schemeClr val="accent4"/>
                </a:solidFill>
              </a:defRPr>
            </a:lvl4pPr>
            <a:lvl5pPr marL="1038225" indent="0">
              <a:buNone/>
              <a:defRPr>
                <a:solidFill>
                  <a:schemeClr val="accent4"/>
                </a:solidFill>
              </a:defRPr>
            </a:lvl5pPr>
          </a:lstStyle>
          <a:p>
            <a:pPr lvl="0"/>
            <a:r>
              <a:rPr lang="en-US"/>
              <a:t>Subhead Goes Here</a:t>
            </a:r>
          </a:p>
        </p:txBody>
      </p:sp>
      <p:sp>
        <p:nvSpPr>
          <p:cNvPr id="13" name="Text Placeholder 2">
            <a:extLst>
              <a:ext uri="{FF2B5EF4-FFF2-40B4-BE49-F238E27FC236}">
                <a16:creationId xmlns:a16="http://schemas.microsoft.com/office/drawing/2014/main" id="{BDF6C42C-52FA-80BE-1177-A132E8634771}"/>
              </a:ext>
            </a:extLst>
          </p:cNvPr>
          <p:cNvSpPr>
            <a:spLocks noGrp="1"/>
          </p:cNvSpPr>
          <p:nvPr>
            <p:ph type="body" sz="quarter" idx="19" hasCustomPrompt="1"/>
          </p:nvPr>
        </p:nvSpPr>
        <p:spPr>
          <a:xfrm>
            <a:off x="7086598" y="2634005"/>
            <a:ext cx="4131122" cy="802793"/>
          </a:xfrm>
        </p:spPr>
        <p:txBody>
          <a:bodyPr>
            <a:noAutofit/>
          </a:bodyPr>
          <a:lstStyle>
            <a:lvl1pPr marL="16670" indent="0">
              <a:buNone/>
              <a:defRPr sz="3600" b="1" i="0">
                <a:solidFill>
                  <a:schemeClr val="accent1"/>
                </a:solidFill>
                <a:latin typeface="Fieldwork 06 Geo Bold" pitchFamily="2" charset="77"/>
                <a:cs typeface="Poppins Medium" pitchFamily="2" charset="77"/>
              </a:defRPr>
            </a:lvl1pPr>
            <a:lvl2pPr marL="259556" indent="0">
              <a:buNone/>
              <a:defRPr>
                <a:solidFill>
                  <a:schemeClr val="accent4"/>
                </a:solidFill>
              </a:defRPr>
            </a:lvl2pPr>
            <a:lvl3pPr marL="519113" indent="0">
              <a:buNone/>
              <a:defRPr>
                <a:solidFill>
                  <a:schemeClr val="accent4"/>
                </a:solidFill>
              </a:defRPr>
            </a:lvl3pPr>
            <a:lvl4pPr marL="778668" indent="0">
              <a:buNone/>
              <a:defRPr>
                <a:solidFill>
                  <a:schemeClr val="accent4"/>
                </a:solidFill>
              </a:defRPr>
            </a:lvl4pPr>
            <a:lvl5pPr marL="1038225" indent="0">
              <a:buNone/>
              <a:defRPr>
                <a:solidFill>
                  <a:schemeClr val="accent4"/>
                </a:solidFill>
              </a:defRPr>
            </a:lvl5pPr>
          </a:lstStyle>
          <a:p>
            <a:pPr lvl="0"/>
            <a:r>
              <a:rPr lang="en-US"/>
              <a:t>Subhead Goes Here</a:t>
            </a:r>
          </a:p>
        </p:txBody>
      </p:sp>
      <p:sp>
        <p:nvSpPr>
          <p:cNvPr id="15" name="Text Placeholder 2">
            <a:extLst>
              <a:ext uri="{FF2B5EF4-FFF2-40B4-BE49-F238E27FC236}">
                <a16:creationId xmlns:a16="http://schemas.microsoft.com/office/drawing/2014/main" id="{95ACD41C-EA1C-A8E5-EC82-DAFA0833341E}"/>
              </a:ext>
            </a:extLst>
          </p:cNvPr>
          <p:cNvSpPr>
            <a:spLocks noGrp="1"/>
          </p:cNvSpPr>
          <p:nvPr>
            <p:ph type="body" sz="quarter" idx="20" hasCustomPrompt="1"/>
          </p:nvPr>
        </p:nvSpPr>
        <p:spPr>
          <a:xfrm>
            <a:off x="12866912" y="2634005"/>
            <a:ext cx="4131122" cy="802793"/>
          </a:xfrm>
        </p:spPr>
        <p:txBody>
          <a:bodyPr>
            <a:noAutofit/>
          </a:bodyPr>
          <a:lstStyle>
            <a:lvl1pPr marL="16670" indent="0">
              <a:buNone/>
              <a:defRPr sz="3600" b="1" i="0">
                <a:solidFill>
                  <a:schemeClr val="accent1"/>
                </a:solidFill>
                <a:latin typeface="Fieldwork 06 Geo Bold" pitchFamily="2" charset="77"/>
                <a:cs typeface="Poppins Medium" pitchFamily="2" charset="77"/>
              </a:defRPr>
            </a:lvl1pPr>
            <a:lvl2pPr marL="259556" indent="0">
              <a:buNone/>
              <a:defRPr>
                <a:solidFill>
                  <a:schemeClr val="accent4"/>
                </a:solidFill>
              </a:defRPr>
            </a:lvl2pPr>
            <a:lvl3pPr marL="519113" indent="0">
              <a:buNone/>
              <a:defRPr>
                <a:solidFill>
                  <a:schemeClr val="accent4"/>
                </a:solidFill>
              </a:defRPr>
            </a:lvl3pPr>
            <a:lvl4pPr marL="778668" indent="0">
              <a:buNone/>
              <a:defRPr>
                <a:solidFill>
                  <a:schemeClr val="accent4"/>
                </a:solidFill>
              </a:defRPr>
            </a:lvl4pPr>
            <a:lvl5pPr marL="1038225" indent="0">
              <a:buNone/>
              <a:defRPr>
                <a:solidFill>
                  <a:schemeClr val="accent4"/>
                </a:solidFill>
              </a:defRPr>
            </a:lvl5pPr>
          </a:lstStyle>
          <a:p>
            <a:pPr lvl="0"/>
            <a:r>
              <a:rPr lang="en-US"/>
              <a:t>Subhead Goes Here</a:t>
            </a:r>
          </a:p>
        </p:txBody>
      </p:sp>
    </p:spTree>
    <p:extLst>
      <p:ext uri="{BB962C8B-B14F-4D97-AF65-F5344CB8AC3E}">
        <p14:creationId xmlns:p14="http://schemas.microsoft.com/office/powerpoint/2010/main" val="25444496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Gray title + text">
    <p:bg>
      <p:bgPr>
        <a:solidFill>
          <a:schemeClr val="accent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1F533F-7CBF-1E3A-2317-36C39B8CB55E}"/>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lvl1pPr>
              <a:defRPr>
                <a:solidFill>
                  <a:schemeClr val="accent2"/>
                </a:solidFill>
              </a:defRPr>
            </a:lvl1pPr>
          </a:lstStyle>
          <a:p>
            <a:r>
              <a:rPr lang="en-US"/>
              <a:t>Click to edit Master title style</a:t>
            </a:r>
          </a:p>
        </p:txBody>
      </p:sp>
      <p:sp>
        <p:nvSpPr>
          <p:cNvPr id="3" name="Text Placeholder 2">
            <a:extLst>
              <a:ext uri="{FF2B5EF4-FFF2-40B4-BE49-F238E27FC236}">
                <a16:creationId xmlns:a16="http://schemas.microsoft.com/office/drawing/2014/main" id="{0F04B88A-0739-C335-613D-4A3253712FF2}"/>
              </a:ext>
            </a:extLst>
          </p:cNvPr>
          <p:cNvSpPr>
            <a:spLocks noGrp="1"/>
          </p:cNvSpPr>
          <p:nvPr>
            <p:ph idx="14"/>
          </p:nvPr>
        </p:nvSpPr>
        <p:spPr>
          <a:xfrm>
            <a:off x="7078438" y="2939144"/>
            <a:ext cx="4131125" cy="5804802"/>
          </a:xfrm>
          <a:prstGeom prst="rect">
            <a:avLst/>
          </a:prstGeom>
        </p:spPr>
        <p:txBody>
          <a:bodyPr vert="horz" lIns="0" tIns="0" rIns="0" bIns="0" rtlCol="0" anchor="t">
            <a:noAutofit/>
          </a:bodyPr>
          <a:lstStyle>
            <a:lvl1pPr>
              <a:lnSpc>
                <a:spcPct val="100000"/>
              </a:lnSpc>
              <a:buClr>
                <a:schemeClr val="accent2"/>
              </a:buClr>
              <a:defRPr>
                <a:solidFill>
                  <a:schemeClr val="accent5"/>
                </a:solidFill>
              </a:defRPr>
            </a:lvl1pPr>
            <a:lvl2pPr>
              <a:lnSpc>
                <a:spcPct val="100000"/>
              </a:lnSpc>
              <a:buClr>
                <a:schemeClr val="accent2"/>
              </a:buClr>
              <a:defRPr>
                <a:solidFill>
                  <a:schemeClr val="accent5"/>
                </a:solidFill>
              </a:defRPr>
            </a:lvl2pPr>
            <a:lvl3pPr>
              <a:lnSpc>
                <a:spcPct val="100000"/>
              </a:lnSpc>
              <a:buClr>
                <a:schemeClr val="accent2"/>
              </a:buClr>
              <a:defRPr>
                <a:solidFill>
                  <a:schemeClr val="accent5"/>
                </a:solidFill>
              </a:defRPr>
            </a:lvl3pPr>
            <a:lvl4pPr>
              <a:lnSpc>
                <a:spcPct val="100000"/>
              </a:lnSpc>
              <a:buClr>
                <a:schemeClr val="accent2"/>
              </a:buClr>
              <a:defRPr>
                <a:solidFill>
                  <a:schemeClr val="accent5"/>
                </a:solidFill>
              </a:defRPr>
            </a:lvl4pPr>
            <a:lvl5pPr>
              <a:lnSpc>
                <a:spcPct val="100000"/>
              </a:lnSpc>
              <a:buClr>
                <a:schemeClr val="accent2"/>
              </a:buCl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52463AAD-2E57-6E01-BA7A-FF70D7C5E5E5}"/>
              </a:ext>
            </a:extLst>
          </p:cNvPr>
          <p:cNvSpPr>
            <a:spLocks noGrp="1"/>
          </p:cNvSpPr>
          <p:nvPr>
            <p:ph idx="1"/>
          </p:nvPr>
        </p:nvSpPr>
        <p:spPr>
          <a:xfrm>
            <a:off x="1257301" y="2939148"/>
            <a:ext cx="4131125" cy="5804802"/>
          </a:xfrm>
          <a:prstGeom prst="rect">
            <a:avLst/>
          </a:prstGeom>
        </p:spPr>
        <p:txBody>
          <a:bodyPr vert="horz" lIns="0" tIns="0" rIns="0" bIns="0" rtlCol="0" anchor="t">
            <a:noAutofit/>
          </a:bodyPr>
          <a:lstStyle>
            <a:lvl1pPr>
              <a:lnSpc>
                <a:spcPct val="100000"/>
              </a:lnSpc>
              <a:buClr>
                <a:schemeClr val="accent2"/>
              </a:buClr>
              <a:defRPr>
                <a:solidFill>
                  <a:schemeClr val="accent5"/>
                </a:solidFill>
              </a:defRPr>
            </a:lvl1pPr>
            <a:lvl2pPr>
              <a:lnSpc>
                <a:spcPct val="100000"/>
              </a:lnSpc>
              <a:buClr>
                <a:schemeClr val="accent2"/>
              </a:buClr>
              <a:defRPr>
                <a:solidFill>
                  <a:schemeClr val="accent5"/>
                </a:solidFill>
              </a:defRPr>
            </a:lvl2pPr>
            <a:lvl3pPr>
              <a:lnSpc>
                <a:spcPct val="100000"/>
              </a:lnSpc>
              <a:buClr>
                <a:schemeClr val="accent2"/>
              </a:buClr>
              <a:defRPr>
                <a:solidFill>
                  <a:schemeClr val="accent5"/>
                </a:solidFill>
              </a:defRPr>
            </a:lvl3pPr>
            <a:lvl4pPr>
              <a:lnSpc>
                <a:spcPct val="100000"/>
              </a:lnSpc>
              <a:buClr>
                <a:schemeClr val="accent2"/>
              </a:buClr>
              <a:defRPr>
                <a:solidFill>
                  <a:schemeClr val="accent5"/>
                </a:solidFill>
              </a:defRPr>
            </a:lvl4pPr>
            <a:lvl5pPr>
              <a:lnSpc>
                <a:spcPct val="100000"/>
              </a:lnSpc>
              <a:buClr>
                <a:schemeClr val="accent2"/>
              </a:buCl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78169785-6AA4-5445-C83B-86F7C4A50DE6}"/>
              </a:ext>
            </a:extLst>
          </p:cNvPr>
          <p:cNvSpPr>
            <a:spLocks noGrp="1"/>
          </p:cNvSpPr>
          <p:nvPr>
            <p:ph idx="13"/>
          </p:nvPr>
        </p:nvSpPr>
        <p:spPr>
          <a:xfrm>
            <a:off x="12899576" y="2939145"/>
            <a:ext cx="4131125" cy="5804802"/>
          </a:xfrm>
          <a:prstGeom prst="rect">
            <a:avLst/>
          </a:prstGeom>
        </p:spPr>
        <p:txBody>
          <a:bodyPr vert="horz" lIns="0" tIns="0" rIns="0" bIns="0" rtlCol="0" anchor="t">
            <a:noAutofit/>
          </a:bodyPr>
          <a:lstStyle>
            <a:lvl1pPr>
              <a:lnSpc>
                <a:spcPct val="100000"/>
              </a:lnSpc>
              <a:buClr>
                <a:schemeClr val="accent2"/>
              </a:buClr>
              <a:defRPr>
                <a:solidFill>
                  <a:schemeClr val="accent5"/>
                </a:solidFill>
              </a:defRPr>
            </a:lvl1pPr>
            <a:lvl2pPr>
              <a:lnSpc>
                <a:spcPct val="100000"/>
              </a:lnSpc>
              <a:buClr>
                <a:schemeClr val="accent2"/>
              </a:buClr>
              <a:defRPr>
                <a:solidFill>
                  <a:schemeClr val="accent5"/>
                </a:solidFill>
              </a:defRPr>
            </a:lvl2pPr>
            <a:lvl3pPr>
              <a:lnSpc>
                <a:spcPct val="100000"/>
              </a:lnSpc>
              <a:buClr>
                <a:schemeClr val="accent2"/>
              </a:buClr>
              <a:defRPr>
                <a:solidFill>
                  <a:schemeClr val="accent5"/>
                </a:solidFill>
              </a:defRPr>
            </a:lvl3pPr>
            <a:lvl4pPr>
              <a:lnSpc>
                <a:spcPct val="100000"/>
              </a:lnSpc>
              <a:buClr>
                <a:schemeClr val="accent2"/>
              </a:buClr>
              <a:defRPr>
                <a:solidFill>
                  <a:schemeClr val="accent5"/>
                </a:solidFill>
              </a:defRPr>
            </a:lvl4pPr>
            <a:lvl5pPr>
              <a:lnSpc>
                <a:spcPct val="100000"/>
              </a:lnSpc>
              <a:buClr>
                <a:schemeClr val="accent2"/>
              </a:buCl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a:extLst>
              <a:ext uri="{FF2B5EF4-FFF2-40B4-BE49-F238E27FC236}">
                <a16:creationId xmlns:a16="http://schemas.microsoft.com/office/drawing/2014/main" id="{BDDCE4A2-AA97-0FC5-72A7-865710BC53EC}"/>
              </a:ext>
            </a:extLst>
          </p:cNvPr>
          <p:cNvSpPr>
            <a:spLocks noGrp="1"/>
          </p:cNvSpPr>
          <p:nvPr>
            <p:ph type="dt" sz="half" idx="10"/>
          </p:nvPr>
        </p:nvSpPr>
        <p:spPr>
          <a:xfrm>
            <a:off x="1257300" y="9712655"/>
            <a:ext cx="4114800" cy="351000"/>
          </a:xfrm>
        </p:spPr>
        <p:txBody>
          <a:bodyPr/>
          <a:lstStyle/>
          <a:p>
            <a:fld id="{C4267B71-CF98-7740-B3B0-6ADE3451554F}" type="datetimeFigureOut">
              <a:rPr lang="en-US" smtClean="0"/>
              <a:t>4/8/25</a:t>
            </a:fld>
            <a:endParaRPr lang="en-US"/>
          </a:p>
        </p:txBody>
      </p:sp>
      <p:sp>
        <p:nvSpPr>
          <p:cNvPr id="5" name="Footer Placeholder 2">
            <a:extLst>
              <a:ext uri="{FF2B5EF4-FFF2-40B4-BE49-F238E27FC236}">
                <a16:creationId xmlns:a16="http://schemas.microsoft.com/office/drawing/2014/main" id="{77DF2691-B80F-2509-05A8-9DB9B857DF77}"/>
              </a:ext>
            </a:extLst>
          </p:cNvPr>
          <p:cNvSpPr>
            <a:spLocks noGrp="1"/>
          </p:cNvSpPr>
          <p:nvPr>
            <p:ph type="ftr" sz="quarter" idx="11"/>
          </p:nvPr>
        </p:nvSpPr>
        <p:spPr>
          <a:xfrm>
            <a:off x="6057900" y="9712655"/>
            <a:ext cx="6172200" cy="351000"/>
          </a:xfrm>
        </p:spPr>
        <p:txBody>
          <a:bodyPr/>
          <a:lstStyle/>
          <a:p>
            <a:endParaRPr lang="en-US"/>
          </a:p>
        </p:txBody>
      </p:sp>
      <p:sp>
        <p:nvSpPr>
          <p:cNvPr id="8" name="Slide Number Placeholder 3">
            <a:extLst>
              <a:ext uri="{FF2B5EF4-FFF2-40B4-BE49-F238E27FC236}">
                <a16:creationId xmlns:a16="http://schemas.microsoft.com/office/drawing/2014/main" id="{AF976276-4A07-77A9-656F-1AA0DA83E94F}"/>
              </a:ext>
            </a:extLst>
          </p:cNvPr>
          <p:cNvSpPr>
            <a:spLocks noGrp="1"/>
          </p:cNvSpPr>
          <p:nvPr>
            <p:ph type="sldNum" sz="quarter" idx="12"/>
          </p:nvPr>
        </p:nvSpPr>
        <p:spPr>
          <a:xfrm>
            <a:off x="12915900" y="9712655"/>
            <a:ext cx="3240285" cy="351000"/>
          </a:xfrm>
        </p:spPr>
        <p:txBody>
          <a:bodyPr/>
          <a:lstStyle/>
          <a:p>
            <a:fld id="{F1420DC1-CF03-3143-A259-F048D6FF886F}" type="slidenum">
              <a:rPr lang="en-US" smtClean="0"/>
              <a:t>‹#›</a:t>
            </a:fld>
            <a:endParaRPr lang="en-US"/>
          </a:p>
        </p:txBody>
      </p:sp>
    </p:spTree>
    <p:extLst>
      <p:ext uri="{BB962C8B-B14F-4D97-AF65-F5344CB8AC3E}">
        <p14:creationId xmlns:p14="http://schemas.microsoft.com/office/powerpoint/2010/main" val="3130609916"/>
      </p:ext>
    </p:extLst>
  </p:cSld>
  <p:clrMapOvr>
    <a:overrideClrMapping bg1="dk1" tx1="lt1" bg2="dk2" tx2="lt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_Quote_DkGray">
    <p:bg>
      <p:bgPr>
        <a:solidFill>
          <a:schemeClr val="accent3"/>
        </a:solidFill>
        <a:effectLst/>
      </p:bgPr>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70B65C3C-FEC1-B6B8-4C88-03AF95C8DD48}"/>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lvl1pPr>
              <a:defRPr>
                <a:solidFill>
                  <a:schemeClr val="accent2"/>
                </a:solidFill>
              </a:defRPr>
            </a:lvl1pPr>
          </a:lstStyle>
          <a:p>
            <a:r>
              <a:rPr lang="en-US"/>
              <a:t>Click to edit Master title style</a:t>
            </a:r>
          </a:p>
        </p:txBody>
      </p:sp>
      <p:sp>
        <p:nvSpPr>
          <p:cNvPr id="7" name="Text Placeholder 2">
            <a:extLst>
              <a:ext uri="{FF2B5EF4-FFF2-40B4-BE49-F238E27FC236}">
                <a16:creationId xmlns:a16="http://schemas.microsoft.com/office/drawing/2014/main" id="{7BF5674A-B26B-C48C-187D-99D2706E092F}"/>
              </a:ext>
            </a:extLst>
          </p:cNvPr>
          <p:cNvSpPr>
            <a:spLocks noGrp="1"/>
          </p:cNvSpPr>
          <p:nvPr>
            <p:ph idx="14"/>
          </p:nvPr>
        </p:nvSpPr>
        <p:spPr>
          <a:xfrm>
            <a:off x="7078438" y="3820885"/>
            <a:ext cx="4131125" cy="5608862"/>
          </a:xfrm>
          <a:prstGeom prst="rect">
            <a:avLst/>
          </a:prstGeom>
        </p:spPr>
        <p:txBody>
          <a:bodyPr vert="horz" lIns="0" tIns="0" rIns="0" bIns="0" rtlCol="0" anchor="t">
            <a:noAutofit/>
          </a:bodyPr>
          <a:lstStyle>
            <a:lvl1pPr>
              <a:lnSpc>
                <a:spcPct val="100000"/>
              </a:lnSpc>
              <a:defRPr>
                <a:solidFill>
                  <a:schemeClr val="accent5"/>
                </a:solidFill>
              </a:defRPr>
            </a:lvl1pPr>
            <a:lvl2pPr>
              <a:lnSpc>
                <a:spcPct val="100000"/>
              </a:lnSpc>
              <a:defRPr>
                <a:solidFill>
                  <a:schemeClr val="accent5"/>
                </a:solidFill>
              </a:defRPr>
            </a:lvl2pPr>
            <a:lvl3pPr>
              <a:lnSpc>
                <a:spcPct val="100000"/>
              </a:lnSpc>
              <a:defRPr>
                <a:solidFill>
                  <a:schemeClr val="accent5"/>
                </a:solidFill>
              </a:defRPr>
            </a:lvl3pPr>
            <a:lvl4pPr>
              <a:lnSpc>
                <a:spcPct val="100000"/>
              </a:lnSpc>
              <a:defRPr>
                <a:solidFill>
                  <a:schemeClr val="accent5"/>
                </a:solidFill>
              </a:defRPr>
            </a:lvl4pPr>
            <a:lvl5pPr>
              <a:lnSpc>
                <a:spcPct val="100000"/>
              </a:lnSpc>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a:extLst>
              <a:ext uri="{FF2B5EF4-FFF2-40B4-BE49-F238E27FC236}">
                <a16:creationId xmlns:a16="http://schemas.microsoft.com/office/drawing/2014/main" id="{C5CF62B8-5195-4C93-C622-D4A342ACBC78}"/>
              </a:ext>
            </a:extLst>
          </p:cNvPr>
          <p:cNvSpPr>
            <a:spLocks noGrp="1"/>
          </p:cNvSpPr>
          <p:nvPr>
            <p:ph idx="1"/>
          </p:nvPr>
        </p:nvSpPr>
        <p:spPr>
          <a:xfrm>
            <a:off x="1257301" y="3820889"/>
            <a:ext cx="4131125" cy="5608862"/>
          </a:xfrm>
          <a:prstGeom prst="rect">
            <a:avLst/>
          </a:prstGeom>
        </p:spPr>
        <p:txBody>
          <a:bodyPr vert="horz" lIns="0" tIns="0" rIns="0" bIns="0" rtlCol="0" anchor="t">
            <a:noAutofit/>
          </a:bodyPr>
          <a:lstStyle>
            <a:lvl1pPr>
              <a:lnSpc>
                <a:spcPct val="100000"/>
              </a:lnSpc>
              <a:defRPr>
                <a:solidFill>
                  <a:schemeClr val="accent5"/>
                </a:solidFill>
              </a:defRPr>
            </a:lvl1pPr>
            <a:lvl2pPr>
              <a:lnSpc>
                <a:spcPct val="100000"/>
              </a:lnSpc>
              <a:defRPr>
                <a:solidFill>
                  <a:schemeClr val="accent5"/>
                </a:solidFill>
              </a:defRPr>
            </a:lvl2pPr>
            <a:lvl3pPr>
              <a:lnSpc>
                <a:spcPct val="100000"/>
              </a:lnSpc>
              <a:defRPr>
                <a:solidFill>
                  <a:schemeClr val="accent5"/>
                </a:solidFill>
              </a:defRPr>
            </a:lvl3pPr>
            <a:lvl4pPr>
              <a:lnSpc>
                <a:spcPct val="100000"/>
              </a:lnSpc>
              <a:defRPr>
                <a:solidFill>
                  <a:schemeClr val="accent5"/>
                </a:solidFill>
              </a:defRPr>
            </a:lvl4pPr>
            <a:lvl5pPr>
              <a:lnSpc>
                <a:spcPct val="100000"/>
              </a:lnSpc>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634E99C1-B700-233B-4C58-499FE11B0631}"/>
              </a:ext>
            </a:extLst>
          </p:cNvPr>
          <p:cNvSpPr>
            <a:spLocks noGrp="1"/>
          </p:cNvSpPr>
          <p:nvPr>
            <p:ph idx="13"/>
          </p:nvPr>
        </p:nvSpPr>
        <p:spPr>
          <a:xfrm>
            <a:off x="12899576" y="3820886"/>
            <a:ext cx="4131125" cy="5608862"/>
          </a:xfrm>
          <a:prstGeom prst="rect">
            <a:avLst/>
          </a:prstGeom>
        </p:spPr>
        <p:txBody>
          <a:bodyPr vert="horz" lIns="0" tIns="0" rIns="0" bIns="0" rtlCol="0" anchor="t">
            <a:noAutofit/>
          </a:bodyPr>
          <a:lstStyle>
            <a:lvl1pPr>
              <a:lnSpc>
                <a:spcPct val="100000"/>
              </a:lnSpc>
              <a:defRPr>
                <a:solidFill>
                  <a:schemeClr val="accent5"/>
                </a:solidFill>
              </a:defRPr>
            </a:lvl1pPr>
            <a:lvl2pPr>
              <a:lnSpc>
                <a:spcPct val="100000"/>
              </a:lnSpc>
              <a:defRPr>
                <a:solidFill>
                  <a:schemeClr val="accent5"/>
                </a:solidFill>
              </a:defRPr>
            </a:lvl2pPr>
            <a:lvl3pPr>
              <a:lnSpc>
                <a:spcPct val="100000"/>
              </a:lnSpc>
              <a:defRPr>
                <a:solidFill>
                  <a:schemeClr val="accent5"/>
                </a:solidFill>
              </a:defRPr>
            </a:lvl3pPr>
            <a:lvl4pPr>
              <a:lnSpc>
                <a:spcPct val="100000"/>
              </a:lnSpc>
              <a:defRPr>
                <a:solidFill>
                  <a:schemeClr val="accent5"/>
                </a:solidFill>
              </a:defRPr>
            </a:lvl4pPr>
            <a:lvl5pPr>
              <a:lnSpc>
                <a:spcPct val="100000"/>
              </a:lnSpc>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9FD72DD6-DF5F-9D35-966A-1791E62CB259}"/>
              </a:ext>
            </a:extLst>
          </p:cNvPr>
          <p:cNvSpPr>
            <a:spLocks noGrp="1"/>
          </p:cNvSpPr>
          <p:nvPr>
            <p:ph type="body" sz="quarter" idx="15" hasCustomPrompt="1"/>
          </p:nvPr>
        </p:nvSpPr>
        <p:spPr>
          <a:xfrm>
            <a:off x="1257299" y="2634005"/>
            <a:ext cx="4307478" cy="802793"/>
          </a:xfrm>
        </p:spPr>
        <p:txBody>
          <a:bodyPr>
            <a:noAutofit/>
          </a:bodyPr>
          <a:lstStyle>
            <a:lvl1pPr marL="16670" indent="0">
              <a:buNone/>
              <a:defRPr sz="3000" b="1" i="0">
                <a:solidFill>
                  <a:schemeClr val="bg1">
                    <a:lumMod val="10000"/>
                    <a:lumOff val="90000"/>
                  </a:schemeClr>
                </a:solidFill>
                <a:latin typeface="Montserrat" pitchFamily="2" charset="77"/>
                <a:cs typeface="Poppins Medium" pitchFamily="2" charset="77"/>
              </a:defRPr>
            </a:lvl1pPr>
            <a:lvl2pPr marL="259556" indent="0">
              <a:buNone/>
              <a:defRPr>
                <a:solidFill>
                  <a:schemeClr val="accent4"/>
                </a:solidFill>
              </a:defRPr>
            </a:lvl2pPr>
            <a:lvl3pPr marL="519113" indent="0">
              <a:buNone/>
              <a:defRPr>
                <a:solidFill>
                  <a:schemeClr val="accent4"/>
                </a:solidFill>
              </a:defRPr>
            </a:lvl3pPr>
            <a:lvl4pPr marL="778668" indent="0">
              <a:buNone/>
              <a:defRPr>
                <a:solidFill>
                  <a:schemeClr val="accent4"/>
                </a:solidFill>
              </a:defRPr>
            </a:lvl4pPr>
            <a:lvl5pPr marL="1038225" indent="0">
              <a:buNone/>
              <a:defRPr>
                <a:solidFill>
                  <a:schemeClr val="accent4"/>
                </a:solidFill>
              </a:defRPr>
            </a:lvl5pPr>
          </a:lstStyle>
          <a:p>
            <a:pPr lvl="0"/>
            <a:r>
              <a:rPr lang="en-US"/>
              <a:t>Subhead Goes Here</a:t>
            </a:r>
          </a:p>
        </p:txBody>
      </p:sp>
      <p:sp>
        <p:nvSpPr>
          <p:cNvPr id="11" name="Text Placeholder 2">
            <a:extLst>
              <a:ext uri="{FF2B5EF4-FFF2-40B4-BE49-F238E27FC236}">
                <a16:creationId xmlns:a16="http://schemas.microsoft.com/office/drawing/2014/main" id="{AC1908DA-FEE2-F9CF-5DD1-9E2D6E77091B}"/>
              </a:ext>
            </a:extLst>
          </p:cNvPr>
          <p:cNvSpPr>
            <a:spLocks noGrp="1"/>
          </p:cNvSpPr>
          <p:nvPr>
            <p:ph type="body" sz="quarter" idx="19" hasCustomPrompt="1"/>
          </p:nvPr>
        </p:nvSpPr>
        <p:spPr>
          <a:xfrm>
            <a:off x="7086598" y="2634005"/>
            <a:ext cx="4131122" cy="802793"/>
          </a:xfrm>
        </p:spPr>
        <p:txBody>
          <a:bodyPr>
            <a:noAutofit/>
          </a:bodyPr>
          <a:lstStyle>
            <a:lvl1pPr marL="16670" indent="0">
              <a:buNone/>
              <a:defRPr sz="3000" b="1" i="0">
                <a:solidFill>
                  <a:schemeClr val="bg1">
                    <a:lumMod val="10000"/>
                    <a:lumOff val="90000"/>
                  </a:schemeClr>
                </a:solidFill>
                <a:latin typeface="Montserrat" pitchFamily="2" charset="77"/>
                <a:cs typeface="Poppins Medium" pitchFamily="2" charset="77"/>
              </a:defRPr>
            </a:lvl1pPr>
            <a:lvl2pPr marL="259556" indent="0">
              <a:buNone/>
              <a:defRPr>
                <a:solidFill>
                  <a:schemeClr val="accent4"/>
                </a:solidFill>
              </a:defRPr>
            </a:lvl2pPr>
            <a:lvl3pPr marL="519113" indent="0">
              <a:buNone/>
              <a:defRPr>
                <a:solidFill>
                  <a:schemeClr val="accent4"/>
                </a:solidFill>
              </a:defRPr>
            </a:lvl3pPr>
            <a:lvl4pPr marL="778668" indent="0">
              <a:buNone/>
              <a:defRPr>
                <a:solidFill>
                  <a:schemeClr val="accent4"/>
                </a:solidFill>
              </a:defRPr>
            </a:lvl4pPr>
            <a:lvl5pPr marL="1038225" indent="0">
              <a:buNone/>
              <a:defRPr>
                <a:solidFill>
                  <a:schemeClr val="accent4"/>
                </a:solidFill>
              </a:defRPr>
            </a:lvl5pPr>
          </a:lstStyle>
          <a:p>
            <a:pPr lvl="0"/>
            <a:r>
              <a:rPr lang="en-US"/>
              <a:t>Subhead Goes Here</a:t>
            </a:r>
          </a:p>
        </p:txBody>
      </p:sp>
      <p:sp>
        <p:nvSpPr>
          <p:cNvPr id="12" name="Text Placeholder 2">
            <a:extLst>
              <a:ext uri="{FF2B5EF4-FFF2-40B4-BE49-F238E27FC236}">
                <a16:creationId xmlns:a16="http://schemas.microsoft.com/office/drawing/2014/main" id="{4405E2EC-0100-B73A-E81C-67E0C3A7A333}"/>
              </a:ext>
            </a:extLst>
          </p:cNvPr>
          <p:cNvSpPr>
            <a:spLocks noGrp="1"/>
          </p:cNvSpPr>
          <p:nvPr>
            <p:ph type="body" sz="quarter" idx="20" hasCustomPrompt="1"/>
          </p:nvPr>
        </p:nvSpPr>
        <p:spPr>
          <a:xfrm>
            <a:off x="12866912" y="2634005"/>
            <a:ext cx="4131122" cy="802793"/>
          </a:xfrm>
        </p:spPr>
        <p:txBody>
          <a:bodyPr>
            <a:noAutofit/>
          </a:bodyPr>
          <a:lstStyle>
            <a:lvl1pPr marL="16670" indent="0">
              <a:buNone/>
              <a:defRPr sz="3000" b="1" i="0">
                <a:solidFill>
                  <a:schemeClr val="bg1">
                    <a:lumMod val="10000"/>
                    <a:lumOff val="90000"/>
                  </a:schemeClr>
                </a:solidFill>
                <a:latin typeface="Montserrat" pitchFamily="2" charset="77"/>
                <a:cs typeface="Poppins Medium" pitchFamily="2" charset="77"/>
              </a:defRPr>
            </a:lvl1pPr>
            <a:lvl2pPr marL="259556" indent="0">
              <a:buNone/>
              <a:defRPr>
                <a:solidFill>
                  <a:schemeClr val="accent4"/>
                </a:solidFill>
              </a:defRPr>
            </a:lvl2pPr>
            <a:lvl3pPr marL="519113" indent="0">
              <a:buNone/>
              <a:defRPr>
                <a:solidFill>
                  <a:schemeClr val="accent4"/>
                </a:solidFill>
              </a:defRPr>
            </a:lvl3pPr>
            <a:lvl4pPr marL="778668" indent="0">
              <a:buNone/>
              <a:defRPr>
                <a:solidFill>
                  <a:schemeClr val="accent4"/>
                </a:solidFill>
              </a:defRPr>
            </a:lvl4pPr>
            <a:lvl5pPr marL="1038225" indent="0">
              <a:buNone/>
              <a:defRPr>
                <a:solidFill>
                  <a:schemeClr val="accent4"/>
                </a:solidFill>
              </a:defRPr>
            </a:lvl5pPr>
          </a:lstStyle>
          <a:p>
            <a:pPr lvl="0"/>
            <a:r>
              <a:rPr lang="en-US"/>
              <a:t>Subhead Goes Here</a:t>
            </a:r>
          </a:p>
        </p:txBody>
      </p:sp>
      <p:sp>
        <p:nvSpPr>
          <p:cNvPr id="2" name="Date Placeholder 1">
            <a:extLst>
              <a:ext uri="{FF2B5EF4-FFF2-40B4-BE49-F238E27FC236}">
                <a16:creationId xmlns:a16="http://schemas.microsoft.com/office/drawing/2014/main" id="{78A48A3C-9B61-4B16-4CF5-FB32365AB27D}"/>
              </a:ext>
            </a:extLst>
          </p:cNvPr>
          <p:cNvSpPr>
            <a:spLocks noGrp="1"/>
          </p:cNvSpPr>
          <p:nvPr>
            <p:ph type="dt" sz="half" idx="10"/>
          </p:nvPr>
        </p:nvSpPr>
        <p:spPr>
          <a:xfrm>
            <a:off x="1257300" y="9712655"/>
            <a:ext cx="4114800" cy="351000"/>
          </a:xfrm>
        </p:spPr>
        <p:txBody>
          <a:bodyPr/>
          <a:lstStyle/>
          <a:p>
            <a:fld id="{C4267B71-CF98-7740-B3B0-6ADE3451554F}" type="datetimeFigureOut">
              <a:rPr lang="en-US" smtClean="0"/>
              <a:t>4/8/25</a:t>
            </a:fld>
            <a:endParaRPr lang="en-US"/>
          </a:p>
        </p:txBody>
      </p:sp>
      <p:sp>
        <p:nvSpPr>
          <p:cNvPr id="4" name="Footer Placeholder 2">
            <a:extLst>
              <a:ext uri="{FF2B5EF4-FFF2-40B4-BE49-F238E27FC236}">
                <a16:creationId xmlns:a16="http://schemas.microsoft.com/office/drawing/2014/main" id="{D5B4213F-1660-475F-409E-F4F0DFD3C3A4}"/>
              </a:ext>
            </a:extLst>
          </p:cNvPr>
          <p:cNvSpPr>
            <a:spLocks noGrp="1"/>
          </p:cNvSpPr>
          <p:nvPr>
            <p:ph type="ftr" sz="quarter" idx="11"/>
          </p:nvPr>
        </p:nvSpPr>
        <p:spPr>
          <a:xfrm>
            <a:off x="6057900" y="9712655"/>
            <a:ext cx="6172200" cy="351000"/>
          </a:xfrm>
        </p:spPr>
        <p:txBody>
          <a:bodyPr/>
          <a:lstStyle/>
          <a:p>
            <a:endParaRPr lang="en-US"/>
          </a:p>
        </p:txBody>
      </p:sp>
      <p:sp>
        <p:nvSpPr>
          <p:cNvPr id="5" name="Slide Number Placeholder 3">
            <a:extLst>
              <a:ext uri="{FF2B5EF4-FFF2-40B4-BE49-F238E27FC236}">
                <a16:creationId xmlns:a16="http://schemas.microsoft.com/office/drawing/2014/main" id="{AD48AF72-BF1F-2FBD-06BC-B3941C5C33DA}"/>
              </a:ext>
            </a:extLst>
          </p:cNvPr>
          <p:cNvSpPr>
            <a:spLocks noGrp="1"/>
          </p:cNvSpPr>
          <p:nvPr>
            <p:ph type="sldNum" sz="quarter" idx="12"/>
          </p:nvPr>
        </p:nvSpPr>
        <p:spPr>
          <a:xfrm>
            <a:off x="12915900" y="9712655"/>
            <a:ext cx="3240285" cy="351000"/>
          </a:xfrm>
        </p:spPr>
        <p:txBody>
          <a:bodyPr/>
          <a:lstStyle/>
          <a:p>
            <a:fld id="{F1420DC1-CF03-3143-A259-F048D6FF886F}" type="slidenum">
              <a:rPr lang="en-US" smtClean="0"/>
              <a:t>‹#›</a:t>
            </a:fld>
            <a:endParaRPr lang="en-US"/>
          </a:p>
        </p:txBody>
      </p:sp>
    </p:spTree>
    <p:extLst>
      <p:ext uri="{BB962C8B-B14F-4D97-AF65-F5344CB8AC3E}">
        <p14:creationId xmlns:p14="http://schemas.microsoft.com/office/powerpoint/2010/main" val="2927732965"/>
      </p:ext>
    </p:extLst>
  </p:cSld>
  <p:clrMapOvr>
    <a:overrideClrMapping bg1="dk1" tx1="lt1" bg2="dk2" tx2="lt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ED3CA-D6D7-C20F-4EF4-38801D7F4369}"/>
              </a:ext>
            </a:extLst>
          </p:cNvPr>
          <p:cNvSpPr>
            <a:spLocks noGrp="1"/>
          </p:cNvSpPr>
          <p:nvPr>
            <p:ph type="title"/>
          </p:nvPr>
        </p:nvSpPr>
        <p:spPr>
          <a:xfrm>
            <a:off x="1257300" y="547688"/>
            <a:ext cx="15773400" cy="1702220"/>
          </a:xfrm>
        </p:spPr>
        <p:txBody>
          <a:bodyPr/>
          <a:lstStyle/>
          <a:p>
            <a:r>
              <a:rPr lang="en-US"/>
              <a:t>Click to edit Master title style</a:t>
            </a:r>
          </a:p>
        </p:txBody>
      </p:sp>
      <p:sp>
        <p:nvSpPr>
          <p:cNvPr id="5" name="Date Placeholder 4">
            <a:extLst>
              <a:ext uri="{FF2B5EF4-FFF2-40B4-BE49-F238E27FC236}">
                <a16:creationId xmlns:a16="http://schemas.microsoft.com/office/drawing/2014/main" id="{214CC513-A71E-CF2D-0851-6BFB93D7F36A}"/>
              </a:ext>
            </a:extLst>
          </p:cNvPr>
          <p:cNvSpPr>
            <a:spLocks noGrp="1"/>
          </p:cNvSpPr>
          <p:nvPr>
            <p:ph type="dt" sz="half" idx="10"/>
          </p:nvPr>
        </p:nvSpPr>
        <p:spPr/>
        <p:txBody>
          <a:bodyPr/>
          <a:lstStyle/>
          <a:p>
            <a:fld id="{C4267B71-CF98-7740-B3B0-6ADE3451554F}" type="datetimeFigureOut">
              <a:rPr lang="en-US" smtClean="0"/>
              <a:t>4/8/25</a:t>
            </a:fld>
            <a:endParaRPr lang="en-US"/>
          </a:p>
        </p:txBody>
      </p:sp>
      <p:sp>
        <p:nvSpPr>
          <p:cNvPr id="6" name="Footer Placeholder 5">
            <a:extLst>
              <a:ext uri="{FF2B5EF4-FFF2-40B4-BE49-F238E27FC236}">
                <a16:creationId xmlns:a16="http://schemas.microsoft.com/office/drawing/2014/main" id="{7B9188AB-F681-6D85-4752-122199985B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7E523D-8108-CF34-87A9-5270AD395E9B}"/>
              </a:ext>
            </a:extLst>
          </p:cNvPr>
          <p:cNvSpPr>
            <a:spLocks noGrp="1"/>
          </p:cNvSpPr>
          <p:nvPr>
            <p:ph type="sldNum" sz="quarter" idx="12"/>
          </p:nvPr>
        </p:nvSpPr>
        <p:spPr/>
        <p:txBody>
          <a:bodyPr/>
          <a:lstStyle/>
          <a:p>
            <a:fld id="{F1420DC1-CF03-3143-A259-F048D6FF886F}" type="slidenum">
              <a:rPr lang="en-US" smtClean="0"/>
              <a:t>‹#›</a:t>
            </a:fld>
            <a:endParaRPr lang="en-US"/>
          </a:p>
        </p:txBody>
      </p:sp>
      <p:sp>
        <p:nvSpPr>
          <p:cNvPr id="23" name="Text Placeholder 2">
            <a:extLst>
              <a:ext uri="{FF2B5EF4-FFF2-40B4-BE49-F238E27FC236}">
                <a16:creationId xmlns:a16="http://schemas.microsoft.com/office/drawing/2014/main" id="{AA765EC0-9375-B674-226D-9774F69F572C}"/>
              </a:ext>
            </a:extLst>
          </p:cNvPr>
          <p:cNvSpPr>
            <a:spLocks noGrp="1"/>
          </p:cNvSpPr>
          <p:nvPr>
            <p:ph idx="1"/>
          </p:nvPr>
        </p:nvSpPr>
        <p:spPr>
          <a:xfrm>
            <a:off x="1257300" y="2446513"/>
            <a:ext cx="3605343" cy="6630545"/>
          </a:xfrm>
          <a:prstGeom prst="rect">
            <a:avLst/>
          </a:prstGeom>
        </p:spPr>
        <p:txBody>
          <a:bodyPr vert="horz" lIns="0" tIns="0" rIns="0" bIns="0" rtlCol="0" anchor="t">
            <a:noAutofit/>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2">
            <a:extLst>
              <a:ext uri="{FF2B5EF4-FFF2-40B4-BE49-F238E27FC236}">
                <a16:creationId xmlns:a16="http://schemas.microsoft.com/office/drawing/2014/main" id="{F92F579B-167C-D7E2-ABCE-FBA1B6EF0B19}"/>
              </a:ext>
            </a:extLst>
          </p:cNvPr>
          <p:cNvSpPr>
            <a:spLocks noGrp="1"/>
          </p:cNvSpPr>
          <p:nvPr>
            <p:ph idx="13"/>
          </p:nvPr>
        </p:nvSpPr>
        <p:spPr>
          <a:xfrm>
            <a:off x="5326380" y="2446513"/>
            <a:ext cx="3605343" cy="6630545"/>
          </a:xfrm>
          <a:prstGeom prst="rect">
            <a:avLst/>
          </a:prstGeom>
        </p:spPr>
        <p:txBody>
          <a:bodyPr vert="horz" lIns="0" tIns="0" rIns="0" bIns="0" rtlCol="0" anchor="t">
            <a:noAutofit/>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2">
            <a:extLst>
              <a:ext uri="{FF2B5EF4-FFF2-40B4-BE49-F238E27FC236}">
                <a16:creationId xmlns:a16="http://schemas.microsoft.com/office/drawing/2014/main" id="{463B1FA3-D55C-0EDF-C5C2-26351E58B2C6}"/>
              </a:ext>
            </a:extLst>
          </p:cNvPr>
          <p:cNvSpPr>
            <a:spLocks noGrp="1"/>
          </p:cNvSpPr>
          <p:nvPr>
            <p:ph idx="14"/>
          </p:nvPr>
        </p:nvSpPr>
        <p:spPr>
          <a:xfrm>
            <a:off x="13464540" y="2446513"/>
            <a:ext cx="3605343" cy="6630545"/>
          </a:xfrm>
          <a:prstGeom prst="rect">
            <a:avLst/>
          </a:prstGeom>
        </p:spPr>
        <p:txBody>
          <a:bodyPr vert="horz" lIns="0" tIns="0" rIns="0" bIns="0" rtlCol="0" anchor="t">
            <a:noAutofit/>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2">
            <a:extLst>
              <a:ext uri="{FF2B5EF4-FFF2-40B4-BE49-F238E27FC236}">
                <a16:creationId xmlns:a16="http://schemas.microsoft.com/office/drawing/2014/main" id="{5C9A9BD8-60CD-45C3-5AE5-FDE809C8B186}"/>
              </a:ext>
            </a:extLst>
          </p:cNvPr>
          <p:cNvSpPr>
            <a:spLocks noGrp="1"/>
          </p:cNvSpPr>
          <p:nvPr>
            <p:ph idx="15"/>
          </p:nvPr>
        </p:nvSpPr>
        <p:spPr>
          <a:xfrm>
            <a:off x="9395460" y="2446513"/>
            <a:ext cx="3605343" cy="6630545"/>
          </a:xfrm>
          <a:prstGeom prst="rect">
            <a:avLst/>
          </a:prstGeom>
        </p:spPr>
        <p:txBody>
          <a:bodyPr vert="horz" lIns="0" tIns="0" rIns="0" bIns="0" rtlCol="0" anchor="t">
            <a:noAutofit/>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01880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our Content_Head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ED3CA-D6D7-C20F-4EF4-38801D7F4369}"/>
              </a:ext>
            </a:extLst>
          </p:cNvPr>
          <p:cNvSpPr>
            <a:spLocks noGrp="1"/>
          </p:cNvSpPr>
          <p:nvPr>
            <p:ph type="title"/>
          </p:nvPr>
        </p:nvSpPr>
        <p:spPr>
          <a:xfrm>
            <a:off x="1257300" y="547688"/>
            <a:ext cx="15773400" cy="1702220"/>
          </a:xfrm>
        </p:spPr>
        <p:txBody>
          <a:bodyPr/>
          <a:lstStyle/>
          <a:p>
            <a:r>
              <a:rPr lang="en-US"/>
              <a:t>Click to edit Master title style</a:t>
            </a:r>
          </a:p>
        </p:txBody>
      </p:sp>
      <p:sp>
        <p:nvSpPr>
          <p:cNvPr id="5" name="Date Placeholder 4">
            <a:extLst>
              <a:ext uri="{FF2B5EF4-FFF2-40B4-BE49-F238E27FC236}">
                <a16:creationId xmlns:a16="http://schemas.microsoft.com/office/drawing/2014/main" id="{214CC513-A71E-CF2D-0851-6BFB93D7F36A}"/>
              </a:ext>
            </a:extLst>
          </p:cNvPr>
          <p:cNvSpPr>
            <a:spLocks noGrp="1"/>
          </p:cNvSpPr>
          <p:nvPr>
            <p:ph type="dt" sz="half" idx="10"/>
          </p:nvPr>
        </p:nvSpPr>
        <p:spPr/>
        <p:txBody>
          <a:bodyPr/>
          <a:lstStyle/>
          <a:p>
            <a:fld id="{C4267B71-CF98-7740-B3B0-6ADE3451554F}" type="datetimeFigureOut">
              <a:rPr lang="en-US" smtClean="0"/>
              <a:t>4/8/25</a:t>
            </a:fld>
            <a:endParaRPr lang="en-US"/>
          </a:p>
        </p:txBody>
      </p:sp>
      <p:sp>
        <p:nvSpPr>
          <p:cNvPr id="6" name="Footer Placeholder 5">
            <a:extLst>
              <a:ext uri="{FF2B5EF4-FFF2-40B4-BE49-F238E27FC236}">
                <a16:creationId xmlns:a16="http://schemas.microsoft.com/office/drawing/2014/main" id="{7B9188AB-F681-6D85-4752-122199985B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7E523D-8108-CF34-87A9-5270AD395E9B}"/>
              </a:ext>
            </a:extLst>
          </p:cNvPr>
          <p:cNvSpPr>
            <a:spLocks noGrp="1"/>
          </p:cNvSpPr>
          <p:nvPr>
            <p:ph type="sldNum" sz="quarter" idx="12"/>
          </p:nvPr>
        </p:nvSpPr>
        <p:spPr/>
        <p:txBody>
          <a:bodyPr/>
          <a:lstStyle/>
          <a:p>
            <a:fld id="{F1420DC1-CF03-3143-A259-F048D6FF886F}" type="slidenum">
              <a:rPr lang="en-US" smtClean="0"/>
              <a:t>‹#›</a:t>
            </a:fld>
            <a:endParaRPr lang="en-US"/>
          </a:p>
        </p:txBody>
      </p:sp>
      <p:sp>
        <p:nvSpPr>
          <p:cNvPr id="23" name="Text Placeholder 2">
            <a:extLst>
              <a:ext uri="{FF2B5EF4-FFF2-40B4-BE49-F238E27FC236}">
                <a16:creationId xmlns:a16="http://schemas.microsoft.com/office/drawing/2014/main" id="{AA765EC0-9375-B674-226D-9774F69F572C}"/>
              </a:ext>
            </a:extLst>
          </p:cNvPr>
          <p:cNvSpPr>
            <a:spLocks noGrp="1"/>
          </p:cNvSpPr>
          <p:nvPr>
            <p:ph idx="1"/>
          </p:nvPr>
        </p:nvSpPr>
        <p:spPr>
          <a:xfrm>
            <a:off x="1257300" y="3252655"/>
            <a:ext cx="3605343" cy="6059537"/>
          </a:xfrm>
          <a:prstGeom prst="rect">
            <a:avLst/>
          </a:prstGeom>
        </p:spPr>
        <p:txBody>
          <a:bodyPr vert="horz" lIns="0" tIns="0" rIns="0" bIns="0" rtlCol="0" anchor="t">
            <a:noAutofit/>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2">
            <a:extLst>
              <a:ext uri="{FF2B5EF4-FFF2-40B4-BE49-F238E27FC236}">
                <a16:creationId xmlns:a16="http://schemas.microsoft.com/office/drawing/2014/main" id="{F92F579B-167C-D7E2-ABCE-FBA1B6EF0B19}"/>
              </a:ext>
            </a:extLst>
          </p:cNvPr>
          <p:cNvSpPr>
            <a:spLocks noGrp="1"/>
          </p:cNvSpPr>
          <p:nvPr>
            <p:ph idx="13"/>
          </p:nvPr>
        </p:nvSpPr>
        <p:spPr>
          <a:xfrm>
            <a:off x="5326380" y="3252655"/>
            <a:ext cx="3605343" cy="6059537"/>
          </a:xfrm>
          <a:prstGeom prst="rect">
            <a:avLst/>
          </a:prstGeom>
        </p:spPr>
        <p:txBody>
          <a:bodyPr vert="horz" lIns="0" tIns="0" rIns="0" bIns="0" rtlCol="0" anchor="t">
            <a:noAutofit/>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2">
            <a:extLst>
              <a:ext uri="{FF2B5EF4-FFF2-40B4-BE49-F238E27FC236}">
                <a16:creationId xmlns:a16="http://schemas.microsoft.com/office/drawing/2014/main" id="{463B1FA3-D55C-0EDF-C5C2-26351E58B2C6}"/>
              </a:ext>
            </a:extLst>
          </p:cNvPr>
          <p:cNvSpPr>
            <a:spLocks noGrp="1"/>
          </p:cNvSpPr>
          <p:nvPr>
            <p:ph idx="14"/>
          </p:nvPr>
        </p:nvSpPr>
        <p:spPr>
          <a:xfrm>
            <a:off x="13464540" y="3252655"/>
            <a:ext cx="3605343" cy="6059537"/>
          </a:xfrm>
          <a:prstGeom prst="rect">
            <a:avLst/>
          </a:prstGeom>
        </p:spPr>
        <p:txBody>
          <a:bodyPr vert="horz" lIns="0" tIns="0" rIns="0" bIns="0" rtlCol="0" anchor="t">
            <a:noAutofit/>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2">
            <a:extLst>
              <a:ext uri="{FF2B5EF4-FFF2-40B4-BE49-F238E27FC236}">
                <a16:creationId xmlns:a16="http://schemas.microsoft.com/office/drawing/2014/main" id="{5C9A9BD8-60CD-45C3-5AE5-FDE809C8B186}"/>
              </a:ext>
            </a:extLst>
          </p:cNvPr>
          <p:cNvSpPr>
            <a:spLocks noGrp="1"/>
          </p:cNvSpPr>
          <p:nvPr>
            <p:ph idx="15"/>
          </p:nvPr>
        </p:nvSpPr>
        <p:spPr>
          <a:xfrm>
            <a:off x="9395460" y="3252655"/>
            <a:ext cx="3605343" cy="6059537"/>
          </a:xfrm>
          <a:prstGeom prst="rect">
            <a:avLst/>
          </a:prstGeom>
        </p:spPr>
        <p:txBody>
          <a:bodyPr vert="horz" lIns="0" tIns="0" rIns="0" bIns="0" rtlCol="0" anchor="t">
            <a:noAutofit/>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438DF3A2-7D9F-D3CF-A193-B4ADD5A8EADE}"/>
              </a:ext>
            </a:extLst>
          </p:cNvPr>
          <p:cNvSpPr>
            <a:spLocks noGrp="1"/>
          </p:cNvSpPr>
          <p:nvPr>
            <p:ph type="body" sz="quarter" idx="16" hasCustomPrompt="1"/>
          </p:nvPr>
        </p:nvSpPr>
        <p:spPr>
          <a:xfrm>
            <a:off x="1257299" y="2261085"/>
            <a:ext cx="3605343" cy="602226"/>
          </a:xfrm>
        </p:spPr>
        <p:txBody>
          <a:bodyPr>
            <a:noAutofit/>
          </a:bodyPr>
          <a:lstStyle>
            <a:lvl1pPr marL="16670" indent="0" algn="l">
              <a:buNone/>
              <a:defRPr sz="3000" b="1" i="0">
                <a:solidFill>
                  <a:schemeClr val="accent1"/>
                </a:solidFill>
                <a:latin typeface="Fieldwork 06 Geo Bold" pitchFamily="2" charset="77"/>
                <a:cs typeface="Poppins Medium" pitchFamily="2" charset="77"/>
              </a:defRPr>
            </a:lvl1pPr>
            <a:lvl2pPr marL="259556" indent="0">
              <a:buNone/>
              <a:defRPr>
                <a:solidFill>
                  <a:schemeClr val="accent4"/>
                </a:solidFill>
              </a:defRPr>
            </a:lvl2pPr>
            <a:lvl3pPr marL="519113" indent="0">
              <a:buNone/>
              <a:defRPr>
                <a:solidFill>
                  <a:schemeClr val="accent4"/>
                </a:solidFill>
              </a:defRPr>
            </a:lvl3pPr>
            <a:lvl4pPr marL="778668" indent="0">
              <a:buNone/>
              <a:defRPr>
                <a:solidFill>
                  <a:schemeClr val="accent4"/>
                </a:solidFill>
              </a:defRPr>
            </a:lvl4pPr>
            <a:lvl5pPr marL="1038225" indent="0">
              <a:buNone/>
              <a:defRPr>
                <a:solidFill>
                  <a:schemeClr val="accent4"/>
                </a:solidFill>
              </a:defRPr>
            </a:lvl5pPr>
          </a:lstStyle>
          <a:p>
            <a:pPr lvl="0"/>
            <a:r>
              <a:rPr lang="en-US"/>
              <a:t>Subhead Goes Here</a:t>
            </a:r>
          </a:p>
        </p:txBody>
      </p:sp>
      <p:sp>
        <p:nvSpPr>
          <p:cNvPr id="11" name="Text Placeholder 2">
            <a:extLst>
              <a:ext uri="{FF2B5EF4-FFF2-40B4-BE49-F238E27FC236}">
                <a16:creationId xmlns:a16="http://schemas.microsoft.com/office/drawing/2014/main" id="{41A5164D-5785-0B8B-F516-C0B8480952BA}"/>
              </a:ext>
            </a:extLst>
          </p:cNvPr>
          <p:cNvSpPr>
            <a:spLocks noGrp="1"/>
          </p:cNvSpPr>
          <p:nvPr>
            <p:ph type="body" sz="quarter" idx="17" hasCustomPrompt="1"/>
          </p:nvPr>
        </p:nvSpPr>
        <p:spPr>
          <a:xfrm>
            <a:off x="5274129" y="2261085"/>
            <a:ext cx="3605343" cy="602226"/>
          </a:xfrm>
        </p:spPr>
        <p:txBody>
          <a:bodyPr>
            <a:noAutofit/>
          </a:bodyPr>
          <a:lstStyle>
            <a:lvl1pPr marL="16670" indent="0" algn="l">
              <a:buNone/>
              <a:defRPr sz="3000" b="1" i="0">
                <a:solidFill>
                  <a:schemeClr val="accent1"/>
                </a:solidFill>
                <a:latin typeface="Fieldwork 06 Geo Bold" pitchFamily="2" charset="77"/>
                <a:cs typeface="Poppins Medium" pitchFamily="2" charset="77"/>
              </a:defRPr>
            </a:lvl1pPr>
            <a:lvl2pPr marL="259556" indent="0">
              <a:buNone/>
              <a:defRPr>
                <a:solidFill>
                  <a:schemeClr val="accent4"/>
                </a:solidFill>
              </a:defRPr>
            </a:lvl2pPr>
            <a:lvl3pPr marL="519113" indent="0">
              <a:buNone/>
              <a:defRPr>
                <a:solidFill>
                  <a:schemeClr val="accent4"/>
                </a:solidFill>
              </a:defRPr>
            </a:lvl3pPr>
            <a:lvl4pPr marL="778668" indent="0">
              <a:buNone/>
              <a:defRPr>
                <a:solidFill>
                  <a:schemeClr val="accent4"/>
                </a:solidFill>
              </a:defRPr>
            </a:lvl4pPr>
            <a:lvl5pPr marL="1038225" indent="0">
              <a:buNone/>
              <a:defRPr>
                <a:solidFill>
                  <a:schemeClr val="accent4"/>
                </a:solidFill>
              </a:defRPr>
            </a:lvl5pPr>
          </a:lstStyle>
          <a:p>
            <a:pPr lvl="0"/>
            <a:r>
              <a:rPr lang="en-US"/>
              <a:t>Subhead Goes Here</a:t>
            </a:r>
          </a:p>
        </p:txBody>
      </p:sp>
      <p:sp>
        <p:nvSpPr>
          <p:cNvPr id="12" name="Text Placeholder 2">
            <a:extLst>
              <a:ext uri="{FF2B5EF4-FFF2-40B4-BE49-F238E27FC236}">
                <a16:creationId xmlns:a16="http://schemas.microsoft.com/office/drawing/2014/main" id="{F012A54E-CD94-4B81-C887-63DB211BD589}"/>
              </a:ext>
            </a:extLst>
          </p:cNvPr>
          <p:cNvSpPr>
            <a:spLocks noGrp="1"/>
          </p:cNvSpPr>
          <p:nvPr>
            <p:ph type="body" sz="quarter" idx="18" hasCustomPrompt="1"/>
          </p:nvPr>
        </p:nvSpPr>
        <p:spPr>
          <a:xfrm>
            <a:off x="9330146" y="2261085"/>
            <a:ext cx="3605343" cy="602226"/>
          </a:xfrm>
        </p:spPr>
        <p:txBody>
          <a:bodyPr>
            <a:noAutofit/>
          </a:bodyPr>
          <a:lstStyle>
            <a:lvl1pPr marL="16670" indent="0" algn="l">
              <a:buNone/>
              <a:defRPr sz="3000" b="1" i="0">
                <a:solidFill>
                  <a:schemeClr val="accent1"/>
                </a:solidFill>
                <a:latin typeface="Fieldwork 06 Geo Bold" pitchFamily="2" charset="77"/>
                <a:cs typeface="Poppins Medium" pitchFamily="2" charset="77"/>
              </a:defRPr>
            </a:lvl1pPr>
            <a:lvl2pPr marL="259556" indent="0">
              <a:buNone/>
              <a:defRPr>
                <a:solidFill>
                  <a:schemeClr val="accent4"/>
                </a:solidFill>
              </a:defRPr>
            </a:lvl2pPr>
            <a:lvl3pPr marL="519113" indent="0">
              <a:buNone/>
              <a:defRPr>
                <a:solidFill>
                  <a:schemeClr val="accent4"/>
                </a:solidFill>
              </a:defRPr>
            </a:lvl3pPr>
            <a:lvl4pPr marL="778668" indent="0">
              <a:buNone/>
              <a:defRPr>
                <a:solidFill>
                  <a:schemeClr val="accent4"/>
                </a:solidFill>
              </a:defRPr>
            </a:lvl4pPr>
            <a:lvl5pPr marL="1038225" indent="0">
              <a:buNone/>
              <a:defRPr>
                <a:solidFill>
                  <a:schemeClr val="accent4"/>
                </a:solidFill>
              </a:defRPr>
            </a:lvl5pPr>
          </a:lstStyle>
          <a:p>
            <a:pPr lvl="0"/>
            <a:r>
              <a:rPr lang="en-US"/>
              <a:t>Subhead Goes Here</a:t>
            </a:r>
          </a:p>
        </p:txBody>
      </p:sp>
      <p:sp>
        <p:nvSpPr>
          <p:cNvPr id="13" name="Text Placeholder 2">
            <a:extLst>
              <a:ext uri="{FF2B5EF4-FFF2-40B4-BE49-F238E27FC236}">
                <a16:creationId xmlns:a16="http://schemas.microsoft.com/office/drawing/2014/main" id="{F980046B-816F-02BF-48EF-3D8F19DC9DFA}"/>
              </a:ext>
            </a:extLst>
          </p:cNvPr>
          <p:cNvSpPr>
            <a:spLocks noGrp="1"/>
          </p:cNvSpPr>
          <p:nvPr>
            <p:ph type="body" sz="quarter" idx="19" hasCustomPrompt="1"/>
          </p:nvPr>
        </p:nvSpPr>
        <p:spPr>
          <a:xfrm>
            <a:off x="13444946" y="2261085"/>
            <a:ext cx="3605343" cy="602226"/>
          </a:xfrm>
        </p:spPr>
        <p:txBody>
          <a:bodyPr>
            <a:noAutofit/>
          </a:bodyPr>
          <a:lstStyle>
            <a:lvl1pPr marL="16670" indent="0" algn="l">
              <a:buNone/>
              <a:defRPr sz="3000" b="1" i="0">
                <a:solidFill>
                  <a:schemeClr val="accent1"/>
                </a:solidFill>
                <a:latin typeface="Fieldwork 06 Geo Bold" pitchFamily="2" charset="77"/>
                <a:cs typeface="Poppins Medium" pitchFamily="2" charset="77"/>
              </a:defRPr>
            </a:lvl1pPr>
            <a:lvl2pPr marL="259556" indent="0">
              <a:buNone/>
              <a:defRPr>
                <a:solidFill>
                  <a:schemeClr val="accent4"/>
                </a:solidFill>
              </a:defRPr>
            </a:lvl2pPr>
            <a:lvl3pPr marL="519113" indent="0">
              <a:buNone/>
              <a:defRPr>
                <a:solidFill>
                  <a:schemeClr val="accent4"/>
                </a:solidFill>
              </a:defRPr>
            </a:lvl3pPr>
            <a:lvl4pPr marL="778668" indent="0">
              <a:buNone/>
              <a:defRPr>
                <a:solidFill>
                  <a:schemeClr val="accent4"/>
                </a:solidFill>
              </a:defRPr>
            </a:lvl4pPr>
            <a:lvl5pPr marL="1038225" indent="0">
              <a:buNone/>
              <a:defRPr>
                <a:solidFill>
                  <a:schemeClr val="accent4"/>
                </a:solidFill>
              </a:defRPr>
            </a:lvl5pPr>
          </a:lstStyle>
          <a:p>
            <a:pPr lvl="0"/>
            <a:r>
              <a:rPr lang="en-US"/>
              <a:t>Subhead Goes Here</a:t>
            </a:r>
          </a:p>
        </p:txBody>
      </p:sp>
    </p:spTree>
    <p:extLst>
      <p:ext uri="{BB962C8B-B14F-4D97-AF65-F5344CB8AC3E}">
        <p14:creationId xmlns:p14="http://schemas.microsoft.com/office/powerpoint/2010/main" val="17440802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Gray title + text">
    <p:bg>
      <p:bgPr>
        <a:solidFill>
          <a:schemeClr val="accent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1F533F-7CBF-1E3A-2317-36C39B8CB55E}"/>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lvl1pPr>
              <a:defRPr>
                <a:solidFill>
                  <a:schemeClr val="accent2"/>
                </a:solidFill>
              </a:defRPr>
            </a:lvl1pPr>
          </a:lstStyle>
          <a:p>
            <a:r>
              <a:rPr lang="en-US"/>
              <a:t>Click to edit Master title style</a:t>
            </a:r>
          </a:p>
        </p:txBody>
      </p:sp>
      <p:sp>
        <p:nvSpPr>
          <p:cNvPr id="4" name="Text Placeholder 2">
            <a:extLst>
              <a:ext uri="{FF2B5EF4-FFF2-40B4-BE49-F238E27FC236}">
                <a16:creationId xmlns:a16="http://schemas.microsoft.com/office/drawing/2014/main" id="{2B933202-88FF-F6B0-09A3-1AE4033CAB0E}"/>
              </a:ext>
            </a:extLst>
          </p:cNvPr>
          <p:cNvSpPr>
            <a:spLocks noGrp="1"/>
          </p:cNvSpPr>
          <p:nvPr>
            <p:ph idx="1"/>
          </p:nvPr>
        </p:nvSpPr>
        <p:spPr>
          <a:xfrm>
            <a:off x="1257300" y="2446513"/>
            <a:ext cx="3605343" cy="6630545"/>
          </a:xfrm>
          <a:prstGeom prst="rect">
            <a:avLst/>
          </a:prstGeom>
        </p:spPr>
        <p:txBody>
          <a:bodyPr vert="horz" lIns="0" tIns="0" rIns="0" bIns="0" rtlCol="0" anchor="t">
            <a:noAutofit/>
          </a:bodyPr>
          <a:lstStyle>
            <a:lvl1pPr>
              <a:lnSpc>
                <a:spcPct val="100000"/>
              </a:lnSpc>
              <a:buClr>
                <a:schemeClr val="accent2"/>
              </a:buClr>
              <a:defRPr>
                <a:solidFill>
                  <a:schemeClr val="accent5"/>
                </a:solidFill>
              </a:defRPr>
            </a:lvl1pPr>
            <a:lvl2pPr>
              <a:lnSpc>
                <a:spcPct val="100000"/>
              </a:lnSpc>
              <a:buClr>
                <a:schemeClr val="accent2"/>
              </a:buClr>
              <a:defRPr>
                <a:solidFill>
                  <a:schemeClr val="accent5"/>
                </a:solidFill>
              </a:defRPr>
            </a:lvl2pPr>
            <a:lvl3pPr>
              <a:lnSpc>
                <a:spcPct val="100000"/>
              </a:lnSpc>
              <a:buClr>
                <a:schemeClr val="accent2"/>
              </a:buClr>
              <a:defRPr>
                <a:solidFill>
                  <a:schemeClr val="accent5"/>
                </a:solidFill>
              </a:defRPr>
            </a:lvl3pPr>
            <a:lvl4pPr>
              <a:lnSpc>
                <a:spcPct val="100000"/>
              </a:lnSpc>
              <a:buClr>
                <a:schemeClr val="accent2"/>
              </a:buClr>
              <a:defRPr>
                <a:solidFill>
                  <a:schemeClr val="accent5"/>
                </a:solidFill>
              </a:defRPr>
            </a:lvl4pPr>
            <a:lvl5pPr>
              <a:lnSpc>
                <a:spcPct val="100000"/>
              </a:lnSpc>
              <a:buClr>
                <a:schemeClr val="accent2"/>
              </a:buCl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a:extLst>
              <a:ext uri="{FF2B5EF4-FFF2-40B4-BE49-F238E27FC236}">
                <a16:creationId xmlns:a16="http://schemas.microsoft.com/office/drawing/2014/main" id="{76B847FC-4E75-7A6C-A720-F1E1400A24C6}"/>
              </a:ext>
            </a:extLst>
          </p:cNvPr>
          <p:cNvSpPr>
            <a:spLocks noGrp="1"/>
          </p:cNvSpPr>
          <p:nvPr>
            <p:ph idx="13"/>
          </p:nvPr>
        </p:nvSpPr>
        <p:spPr>
          <a:xfrm>
            <a:off x="5326380" y="2446513"/>
            <a:ext cx="3605343" cy="6630545"/>
          </a:xfrm>
          <a:prstGeom prst="rect">
            <a:avLst/>
          </a:prstGeom>
        </p:spPr>
        <p:txBody>
          <a:bodyPr vert="horz" lIns="0" tIns="0" rIns="0" bIns="0" rtlCol="0" anchor="t">
            <a:noAutofit/>
          </a:bodyPr>
          <a:lstStyle>
            <a:lvl1pPr>
              <a:lnSpc>
                <a:spcPct val="100000"/>
              </a:lnSpc>
              <a:buClr>
                <a:schemeClr val="accent2"/>
              </a:buClr>
              <a:defRPr>
                <a:solidFill>
                  <a:schemeClr val="accent5"/>
                </a:solidFill>
              </a:defRPr>
            </a:lvl1pPr>
            <a:lvl2pPr>
              <a:lnSpc>
                <a:spcPct val="100000"/>
              </a:lnSpc>
              <a:buClr>
                <a:schemeClr val="accent2"/>
              </a:buClr>
              <a:defRPr>
                <a:solidFill>
                  <a:schemeClr val="accent5"/>
                </a:solidFill>
              </a:defRPr>
            </a:lvl2pPr>
            <a:lvl3pPr>
              <a:lnSpc>
                <a:spcPct val="100000"/>
              </a:lnSpc>
              <a:buClr>
                <a:schemeClr val="accent2"/>
              </a:buClr>
              <a:defRPr>
                <a:solidFill>
                  <a:schemeClr val="accent5"/>
                </a:solidFill>
              </a:defRPr>
            </a:lvl3pPr>
            <a:lvl4pPr>
              <a:lnSpc>
                <a:spcPct val="100000"/>
              </a:lnSpc>
              <a:buClr>
                <a:schemeClr val="accent2"/>
              </a:buClr>
              <a:defRPr>
                <a:solidFill>
                  <a:schemeClr val="accent5"/>
                </a:solidFill>
              </a:defRPr>
            </a:lvl4pPr>
            <a:lvl5pPr>
              <a:lnSpc>
                <a:spcPct val="100000"/>
              </a:lnSpc>
              <a:buClr>
                <a:schemeClr val="accent2"/>
              </a:buCl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a:extLst>
              <a:ext uri="{FF2B5EF4-FFF2-40B4-BE49-F238E27FC236}">
                <a16:creationId xmlns:a16="http://schemas.microsoft.com/office/drawing/2014/main" id="{1E1A9C89-9638-C205-4EB1-59B0E5DB23CD}"/>
              </a:ext>
            </a:extLst>
          </p:cNvPr>
          <p:cNvSpPr>
            <a:spLocks noGrp="1"/>
          </p:cNvSpPr>
          <p:nvPr>
            <p:ph idx="14"/>
          </p:nvPr>
        </p:nvSpPr>
        <p:spPr>
          <a:xfrm>
            <a:off x="13464540" y="2446513"/>
            <a:ext cx="3605343" cy="6630545"/>
          </a:xfrm>
          <a:prstGeom prst="rect">
            <a:avLst/>
          </a:prstGeom>
        </p:spPr>
        <p:txBody>
          <a:bodyPr vert="horz" lIns="0" tIns="0" rIns="0" bIns="0" rtlCol="0" anchor="t">
            <a:noAutofit/>
          </a:bodyPr>
          <a:lstStyle>
            <a:lvl1pPr>
              <a:lnSpc>
                <a:spcPct val="100000"/>
              </a:lnSpc>
              <a:buClr>
                <a:schemeClr val="accent2"/>
              </a:buClr>
              <a:defRPr>
                <a:solidFill>
                  <a:schemeClr val="accent5"/>
                </a:solidFill>
              </a:defRPr>
            </a:lvl1pPr>
            <a:lvl2pPr>
              <a:lnSpc>
                <a:spcPct val="100000"/>
              </a:lnSpc>
              <a:buClr>
                <a:schemeClr val="accent2"/>
              </a:buClr>
              <a:defRPr>
                <a:solidFill>
                  <a:schemeClr val="accent5"/>
                </a:solidFill>
              </a:defRPr>
            </a:lvl2pPr>
            <a:lvl3pPr>
              <a:lnSpc>
                <a:spcPct val="100000"/>
              </a:lnSpc>
              <a:buClr>
                <a:schemeClr val="accent2"/>
              </a:buClr>
              <a:defRPr>
                <a:solidFill>
                  <a:schemeClr val="accent5"/>
                </a:solidFill>
              </a:defRPr>
            </a:lvl3pPr>
            <a:lvl4pPr>
              <a:lnSpc>
                <a:spcPct val="100000"/>
              </a:lnSpc>
              <a:buClr>
                <a:schemeClr val="accent2"/>
              </a:buClr>
              <a:defRPr>
                <a:solidFill>
                  <a:schemeClr val="accent5"/>
                </a:solidFill>
              </a:defRPr>
            </a:lvl4pPr>
            <a:lvl5pPr>
              <a:lnSpc>
                <a:spcPct val="100000"/>
              </a:lnSpc>
              <a:buClr>
                <a:schemeClr val="accent2"/>
              </a:buCl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B06C912F-FFE7-D6A5-89F6-822C7CFD46BD}"/>
              </a:ext>
            </a:extLst>
          </p:cNvPr>
          <p:cNvSpPr>
            <a:spLocks noGrp="1"/>
          </p:cNvSpPr>
          <p:nvPr>
            <p:ph idx="15"/>
          </p:nvPr>
        </p:nvSpPr>
        <p:spPr>
          <a:xfrm>
            <a:off x="9395460" y="2446513"/>
            <a:ext cx="3605343" cy="6630545"/>
          </a:xfrm>
          <a:prstGeom prst="rect">
            <a:avLst/>
          </a:prstGeom>
        </p:spPr>
        <p:txBody>
          <a:bodyPr vert="horz" lIns="0" tIns="0" rIns="0" bIns="0" rtlCol="0" anchor="t">
            <a:noAutofit/>
          </a:bodyPr>
          <a:lstStyle>
            <a:lvl1pPr>
              <a:lnSpc>
                <a:spcPct val="100000"/>
              </a:lnSpc>
              <a:buClr>
                <a:schemeClr val="accent2"/>
              </a:buClr>
              <a:defRPr>
                <a:solidFill>
                  <a:schemeClr val="accent5"/>
                </a:solidFill>
              </a:defRPr>
            </a:lvl1pPr>
            <a:lvl2pPr>
              <a:lnSpc>
                <a:spcPct val="100000"/>
              </a:lnSpc>
              <a:buClr>
                <a:schemeClr val="accent2"/>
              </a:buClr>
              <a:defRPr>
                <a:solidFill>
                  <a:schemeClr val="accent5"/>
                </a:solidFill>
              </a:defRPr>
            </a:lvl2pPr>
            <a:lvl3pPr>
              <a:lnSpc>
                <a:spcPct val="100000"/>
              </a:lnSpc>
              <a:buClr>
                <a:schemeClr val="accent2"/>
              </a:buClr>
              <a:defRPr>
                <a:solidFill>
                  <a:schemeClr val="accent5"/>
                </a:solidFill>
              </a:defRPr>
            </a:lvl3pPr>
            <a:lvl4pPr>
              <a:lnSpc>
                <a:spcPct val="100000"/>
              </a:lnSpc>
              <a:buClr>
                <a:schemeClr val="accent2"/>
              </a:buClr>
              <a:defRPr>
                <a:solidFill>
                  <a:schemeClr val="accent5"/>
                </a:solidFill>
              </a:defRPr>
            </a:lvl4pPr>
            <a:lvl5pPr>
              <a:lnSpc>
                <a:spcPct val="100000"/>
              </a:lnSpc>
              <a:buClr>
                <a:schemeClr val="accent2"/>
              </a:buCl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1">
            <a:extLst>
              <a:ext uri="{FF2B5EF4-FFF2-40B4-BE49-F238E27FC236}">
                <a16:creationId xmlns:a16="http://schemas.microsoft.com/office/drawing/2014/main" id="{F7640237-9B21-2C6E-A8ED-3861C1F814B3}"/>
              </a:ext>
            </a:extLst>
          </p:cNvPr>
          <p:cNvSpPr>
            <a:spLocks noGrp="1"/>
          </p:cNvSpPr>
          <p:nvPr>
            <p:ph type="dt" sz="half" idx="10"/>
          </p:nvPr>
        </p:nvSpPr>
        <p:spPr>
          <a:xfrm>
            <a:off x="1257300" y="9712655"/>
            <a:ext cx="4114800" cy="351000"/>
          </a:xfrm>
        </p:spPr>
        <p:txBody>
          <a:bodyPr/>
          <a:lstStyle/>
          <a:p>
            <a:fld id="{C4267B71-CF98-7740-B3B0-6ADE3451554F}" type="datetimeFigureOut">
              <a:rPr lang="en-US" smtClean="0"/>
              <a:t>4/8/25</a:t>
            </a:fld>
            <a:endParaRPr lang="en-US"/>
          </a:p>
        </p:txBody>
      </p:sp>
      <p:sp>
        <p:nvSpPr>
          <p:cNvPr id="6" name="Footer Placeholder 2">
            <a:extLst>
              <a:ext uri="{FF2B5EF4-FFF2-40B4-BE49-F238E27FC236}">
                <a16:creationId xmlns:a16="http://schemas.microsoft.com/office/drawing/2014/main" id="{32DFF79B-05F9-A240-651A-1F6FD7BA7173}"/>
              </a:ext>
            </a:extLst>
          </p:cNvPr>
          <p:cNvSpPr>
            <a:spLocks noGrp="1"/>
          </p:cNvSpPr>
          <p:nvPr>
            <p:ph type="ftr" sz="quarter" idx="11"/>
          </p:nvPr>
        </p:nvSpPr>
        <p:spPr>
          <a:xfrm>
            <a:off x="6057900" y="9712655"/>
            <a:ext cx="6172200" cy="351000"/>
          </a:xfrm>
        </p:spPr>
        <p:txBody>
          <a:bodyPr/>
          <a:lstStyle/>
          <a:p>
            <a:endParaRPr lang="en-US"/>
          </a:p>
        </p:txBody>
      </p:sp>
      <p:sp>
        <p:nvSpPr>
          <p:cNvPr id="7" name="Slide Number Placeholder 3">
            <a:extLst>
              <a:ext uri="{FF2B5EF4-FFF2-40B4-BE49-F238E27FC236}">
                <a16:creationId xmlns:a16="http://schemas.microsoft.com/office/drawing/2014/main" id="{E5659883-AF38-CD69-0CF6-AF0C674FEC1B}"/>
              </a:ext>
            </a:extLst>
          </p:cNvPr>
          <p:cNvSpPr>
            <a:spLocks noGrp="1"/>
          </p:cNvSpPr>
          <p:nvPr>
            <p:ph type="sldNum" sz="quarter" idx="12"/>
          </p:nvPr>
        </p:nvSpPr>
        <p:spPr>
          <a:xfrm>
            <a:off x="12915900" y="9712655"/>
            <a:ext cx="3240285" cy="351000"/>
          </a:xfrm>
        </p:spPr>
        <p:txBody>
          <a:bodyPr/>
          <a:lstStyle/>
          <a:p>
            <a:fld id="{F1420DC1-CF03-3143-A259-F048D6FF886F}" type="slidenum">
              <a:rPr lang="en-US" smtClean="0"/>
              <a:t>‹#›</a:t>
            </a:fld>
            <a:endParaRPr lang="en-US"/>
          </a:p>
        </p:txBody>
      </p:sp>
    </p:spTree>
    <p:extLst>
      <p:ext uri="{BB962C8B-B14F-4D97-AF65-F5344CB8AC3E}">
        <p14:creationId xmlns:p14="http://schemas.microsoft.com/office/powerpoint/2010/main" val="1494109926"/>
      </p:ext>
    </p:extLst>
  </p:cSld>
  <p:clrMapOvr>
    <a:overrideClrMapping bg1="dk1" tx1="lt1" bg2="dk2" tx2="lt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_Gray title + text">
    <p:bg>
      <p:bgPr>
        <a:solidFill>
          <a:schemeClr val="accent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1F533F-7CBF-1E3A-2317-36C39B8CB55E}"/>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lvl1pPr>
              <a:defRPr>
                <a:solidFill>
                  <a:schemeClr val="accent2"/>
                </a:solidFill>
              </a:defRPr>
            </a:lvl1pPr>
          </a:lstStyle>
          <a:p>
            <a:r>
              <a:rPr lang="en-US"/>
              <a:t>Click to edit Master title style</a:t>
            </a:r>
          </a:p>
        </p:txBody>
      </p:sp>
      <p:sp>
        <p:nvSpPr>
          <p:cNvPr id="3" name="Text Placeholder 2">
            <a:extLst>
              <a:ext uri="{FF2B5EF4-FFF2-40B4-BE49-F238E27FC236}">
                <a16:creationId xmlns:a16="http://schemas.microsoft.com/office/drawing/2014/main" id="{6F6E743F-8B26-6C4F-1303-8E81620307F9}"/>
              </a:ext>
            </a:extLst>
          </p:cNvPr>
          <p:cNvSpPr>
            <a:spLocks noGrp="1"/>
          </p:cNvSpPr>
          <p:nvPr>
            <p:ph idx="1"/>
          </p:nvPr>
        </p:nvSpPr>
        <p:spPr>
          <a:xfrm>
            <a:off x="1257300" y="3252655"/>
            <a:ext cx="3605343" cy="6059537"/>
          </a:xfrm>
          <a:prstGeom prst="rect">
            <a:avLst/>
          </a:prstGeom>
        </p:spPr>
        <p:txBody>
          <a:bodyPr vert="horz" lIns="0" tIns="0" rIns="0" bIns="0" rtlCol="0" anchor="t">
            <a:noAutofit/>
          </a:bodyPr>
          <a:lstStyle>
            <a:lvl1pPr>
              <a:lnSpc>
                <a:spcPct val="100000"/>
              </a:lnSpc>
              <a:buClr>
                <a:schemeClr val="accent2"/>
              </a:buClr>
              <a:defRPr sz="2700">
                <a:solidFill>
                  <a:srgbClr val="FFFFFF"/>
                </a:solidFill>
                <a:latin typeface="Montserrat" pitchFamily="2" charset="77"/>
              </a:defRPr>
            </a:lvl1pPr>
            <a:lvl2pPr>
              <a:lnSpc>
                <a:spcPct val="100000"/>
              </a:lnSpc>
              <a:buClr>
                <a:schemeClr val="accent2"/>
              </a:buClr>
              <a:defRPr sz="2400">
                <a:solidFill>
                  <a:srgbClr val="FFFFFF"/>
                </a:solidFill>
                <a:latin typeface="Montserrat" pitchFamily="2" charset="77"/>
              </a:defRPr>
            </a:lvl2pPr>
            <a:lvl3pPr>
              <a:lnSpc>
                <a:spcPct val="100000"/>
              </a:lnSpc>
              <a:buClr>
                <a:schemeClr val="accent2"/>
              </a:buClr>
              <a:defRPr sz="2100">
                <a:solidFill>
                  <a:srgbClr val="FFFFFF"/>
                </a:solidFill>
                <a:latin typeface="Montserrat" pitchFamily="2" charset="77"/>
              </a:defRPr>
            </a:lvl3pPr>
            <a:lvl4pPr>
              <a:lnSpc>
                <a:spcPct val="100000"/>
              </a:lnSpc>
              <a:buClr>
                <a:schemeClr val="accent2"/>
              </a:buClr>
              <a:defRPr sz="1800">
                <a:solidFill>
                  <a:srgbClr val="FFFFFF"/>
                </a:solidFill>
                <a:latin typeface="Montserrat" pitchFamily="2" charset="77"/>
              </a:defRPr>
            </a:lvl4pPr>
            <a:lvl5pPr>
              <a:lnSpc>
                <a:spcPct val="100000"/>
              </a:lnSpc>
              <a:buClr>
                <a:schemeClr val="accent2"/>
              </a:buClr>
              <a:defRPr sz="1800">
                <a:solidFill>
                  <a:srgbClr val="FFFFFF"/>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F2AD2982-55F8-02B2-BEAB-B430BFEFD347}"/>
              </a:ext>
            </a:extLst>
          </p:cNvPr>
          <p:cNvSpPr>
            <a:spLocks noGrp="1"/>
          </p:cNvSpPr>
          <p:nvPr>
            <p:ph idx="13"/>
          </p:nvPr>
        </p:nvSpPr>
        <p:spPr>
          <a:xfrm>
            <a:off x="5326380" y="3252655"/>
            <a:ext cx="3605343" cy="6059537"/>
          </a:xfrm>
          <a:prstGeom prst="rect">
            <a:avLst/>
          </a:prstGeom>
        </p:spPr>
        <p:txBody>
          <a:bodyPr vert="horz" lIns="0" tIns="0" rIns="0" bIns="0" rtlCol="0" anchor="t">
            <a:noAutofit/>
          </a:bodyPr>
          <a:lstStyle>
            <a:lvl1pPr>
              <a:lnSpc>
                <a:spcPct val="100000"/>
              </a:lnSpc>
              <a:buClr>
                <a:schemeClr val="accent2"/>
              </a:buClr>
              <a:defRPr sz="2700">
                <a:solidFill>
                  <a:srgbClr val="FFFFFF"/>
                </a:solidFill>
                <a:latin typeface="Montserrat" pitchFamily="2" charset="77"/>
              </a:defRPr>
            </a:lvl1pPr>
            <a:lvl2pPr>
              <a:lnSpc>
                <a:spcPct val="100000"/>
              </a:lnSpc>
              <a:buClr>
                <a:schemeClr val="accent2"/>
              </a:buClr>
              <a:defRPr sz="2400">
                <a:solidFill>
                  <a:srgbClr val="FFFFFF"/>
                </a:solidFill>
                <a:latin typeface="Montserrat" pitchFamily="2" charset="77"/>
              </a:defRPr>
            </a:lvl2pPr>
            <a:lvl3pPr>
              <a:lnSpc>
                <a:spcPct val="100000"/>
              </a:lnSpc>
              <a:buClr>
                <a:schemeClr val="accent2"/>
              </a:buClr>
              <a:defRPr sz="2100">
                <a:solidFill>
                  <a:srgbClr val="FFFFFF"/>
                </a:solidFill>
                <a:latin typeface="Montserrat" pitchFamily="2" charset="77"/>
              </a:defRPr>
            </a:lvl3pPr>
            <a:lvl4pPr>
              <a:lnSpc>
                <a:spcPct val="100000"/>
              </a:lnSpc>
              <a:buClr>
                <a:schemeClr val="accent2"/>
              </a:buClr>
              <a:defRPr sz="1800">
                <a:solidFill>
                  <a:srgbClr val="FFFFFF"/>
                </a:solidFill>
                <a:latin typeface="Montserrat" pitchFamily="2" charset="77"/>
              </a:defRPr>
            </a:lvl4pPr>
            <a:lvl5pPr>
              <a:lnSpc>
                <a:spcPct val="100000"/>
              </a:lnSpc>
              <a:buClr>
                <a:schemeClr val="accent2"/>
              </a:buClr>
              <a:defRPr sz="1800">
                <a:solidFill>
                  <a:srgbClr val="FFFFFF"/>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AF3C2FB0-57BD-3B0B-C07F-6A973B7B5B2D}"/>
              </a:ext>
            </a:extLst>
          </p:cNvPr>
          <p:cNvSpPr>
            <a:spLocks noGrp="1"/>
          </p:cNvSpPr>
          <p:nvPr>
            <p:ph idx="14"/>
          </p:nvPr>
        </p:nvSpPr>
        <p:spPr>
          <a:xfrm>
            <a:off x="13464540" y="3252655"/>
            <a:ext cx="3605343" cy="6059537"/>
          </a:xfrm>
          <a:prstGeom prst="rect">
            <a:avLst/>
          </a:prstGeom>
        </p:spPr>
        <p:txBody>
          <a:bodyPr vert="horz" lIns="0" tIns="0" rIns="0" bIns="0" rtlCol="0" anchor="t">
            <a:noAutofit/>
          </a:bodyPr>
          <a:lstStyle>
            <a:lvl1pPr>
              <a:lnSpc>
                <a:spcPct val="100000"/>
              </a:lnSpc>
              <a:buClr>
                <a:schemeClr val="accent2"/>
              </a:buClr>
              <a:defRPr sz="2700">
                <a:solidFill>
                  <a:srgbClr val="FFFFFF"/>
                </a:solidFill>
                <a:latin typeface="Montserrat" pitchFamily="2" charset="77"/>
              </a:defRPr>
            </a:lvl1pPr>
            <a:lvl2pPr>
              <a:lnSpc>
                <a:spcPct val="100000"/>
              </a:lnSpc>
              <a:buClr>
                <a:schemeClr val="accent2"/>
              </a:buClr>
              <a:defRPr sz="2400">
                <a:solidFill>
                  <a:srgbClr val="FFFFFF"/>
                </a:solidFill>
                <a:latin typeface="Montserrat" pitchFamily="2" charset="77"/>
              </a:defRPr>
            </a:lvl2pPr>
            <a:lvl3pPr>
              <a:lnSpc>
                <a:spcPct val="100000"/>
              </a:lnSpc>
              <a:buClr>
                <a:schemeClr val="accent2"/>
              </a:buClr>
              <a:defRPr sz="2100">
                <a:solidFill>
                  <a:srgbClr val="FFFFFF"/>
                </a:solidFill>
                <a:latin typeface="Montserrat" pitchFamily="2" charset="77"/>
              </a:defRPr>
            </a:lvl3pPr>
            <a:lvl4pPr>
              <a:lnSpc>
                <a:spcPct val="100000"/>
              </a:lnSpc>
              <a:buClr>
                <a:schemeClr val="accent2"/>
              </a:buClr>
              <a:defRPr sz="1800">
                <a:solidFill>
                  <a:srgbClr val="FFFFFF"/>
                </a:solidFill>
                <a:latin typeface="Montserrat" pitchFamily="2" charset="77"/>
              </a:defRPr>
            </a:lvl4pPr>
            <a:lvl5pPr>
              <a:lnSpc>
                <a:spcPct val="100000"/>
              </a:lnSpc>
              <a:buClr>
                <a:schemeClr val="accent2"/>
              </a:buClr>
              <a:defRPr sz="1800">
                <a:solidFill>
                  <a:srgbClr val="FFFFFF"/>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C976B248-68AF-F11E-11C7-59B65899C307}"/>
              </a:ext>
            </a:extLst>
          </p:cNvPr>
          <p:cNvSpPr>
            <a:spLocks noGrp="1"/>
          </p:cNvSpPr>
          <p:nvPr>
            <p:ph idx="15"/>
          </p:nvPr>
        </p:nvSpPr>
        <p:spPr>
          <a:xfrm>
            <a:off x="9395460" y="3252655"/>
            <a:ext cx="3605343" cy="6059537"/>
          </a:xfrm>
          <a:prstGeom prst="rect">
            <a:avLst/>
          </a:prstGeom>
        </p:spPr>
        <p:txBody>
          <a:bodyPr vert="horz" lIns="0" tIns="0" rIns="0" bIns="0" rtlCol="0" anchor="t">
            <a:noAutofit/>
          </a:bodyPr>
          <a:lstStyle>
            <a:lvl1pPr>
              <a:lnSpc>
                <a:spcPct val="100000"/>
              </a:lnSpc>
              <a:buClr>
                <a:schemeClr val="accent2"/>
              </a:buClr>
              <a:defRPr sz="2700">
                <a:solidFill>
                  <a:srgbClr val="FFFFFF"/>
                </a:solidFill>
                <a:latin typeface="Montserrat" pitchFamily="2" charset="77"/>
              </a:defRPr>
            </a:lvl1pPr>
            <a:lvl2pPr>
              <a:lnSpc>
                <a:spcPct val="100000"/>
              </a:lnSpc>
              <a:buClr>
                <a:schemeClr val="accent2"/>
              </a:buClr>
              <a:defRPr sz="2400">
                <a:solidFill>
                  <a:srgbClr val="FFFFFF"/>
                </a:solidFill>
                <a:latin typeface="Montserrat" pitchFamily="2" charset="77"/>
              </a:defRPr>
            </a:lvl2pPr>
            <a:lvl3pPr>
              <a:lnSpc>
                <a:spcPct val="100000"/>
              </a:lnSpc>
              <a:buClr>
                <a:schemeClr val="accent2"/>
              </a:buClr>
              <a:defRPr sz="2100">
                <a:solidFill>
                  <a:srgbClr val="FFFFFF"/>
                </a:solidFill>
                <a:latin typeface="Montserrat" pitchFamily="2" charset="77"/>
              </a:defRPr>
            </a:lvl3pPr>
            <a:lvl4pPr>
              <a:lnSpc>
                <a:spcPct val="100000"/>
              </a:lnSpc>
              <a:buClr>
                <a:schemeClr val="accent2"/>
              </a:buClr>
              <a:defRPr sz="1800">
                <a:solidFill>
                  <a:srgbClr val="FFFFFF"/>
                </a:solidFill>
                <a:latin typeface="Montserrat" pitchFamily="2" charset="77"/>
              </a:defRPr>
            </a:lvl4pPr>
            <a:lvl5pPr>
              <a:lnSpc>
                <a:spcPct val="100000"/>
              </a:lnSpc>
              <a:buClr>
                <a:schemeClr val="accent2"/>
              </a:buClr>
              <a:defRPr sz="1800">
                <a:solidFill>
                  <a:srgbClr val="FFFFFF"/>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90236955-A086-F25E-1941-73787F943B28}"/>
              </a:ext>
            </a:extLst>
          </p:cNvPr>
          <p:cNvSpPr>
            <a:spLocks noGrp="1"/>
          </p:cNvSpPr>
          <p:nvPr>
            <p:ph type="body" sz="quarter" idx="16" hasCustomPrompt="1"/>
          </p:nvPr>
        </p:nvSpPr>
        <p:spPr>
          <a:xfrm>
            <a:off x="1257299" y="2261085"/>
            <a:ext cx="3605343" cy="602226"/>
          </a:xfrm>
        </p:spPr>
        <p:txBody>
          <a:bodyPr>
            <a:noAutofit/>
          </a:bodyPr>
          <a:lstStyle>
            <a:lvl1pPr marL="16670" indent="0" algn="l">
              <a:buNone/>
              <a:defRPr sz="2700" b="1" i="0">
                <a:solidFill>
                  <a:schemeClr val="bg1">
                    <a:lumMod val="10000"/>
                    <a:lumOff val="90000"/>
                  </a:schemeClr>
                </a:solidFill>
                <a:latin typeface="Montserrat" pitchFamily="2" charset="77"/>
                <a:cs typeface="Poppins Medium" pitchFamily="2" charset="77"/>
              </a:defRPr>
            </a:lvl1pPr>
            <a:lvl2pPr marL="259556" indent="0">
              <a:buNone/>
              <a:defRPr>
                <a:solidFill>
                  <a:schemeClr val="accent4"/>
                </a:solidFill>
              </a:defRPr>
            </a:lvl2pPr>
            <a:lvl3pPr marL="519113" indent="0">
              <a:buNone/>
              <a:defRPr>
                <a:solidFill>
                  <a:schemeClr val="accent4"/>
                </a:solidFill>
              </a:defRPr>
            </a:lvl3pPr>
            <a:lvl4pPr marL="778668" indent="0">
              <a:buNone/>
              <a:defRPr>
                <a:solidFill>
                  <a:schemeClr val="accent4"/>
                </a:solidFill>
              </a:defRPr>
            </a:lvl4pPr>
            <a:lvl5pPr marL="1038225" indent="0">
              <a:buNone/>
              <a:defRPr>
                <a:solidFill>
                  <a:schemeClr val="accent4"/>
                </a:solidFill>
              </a:defRPr>
            </a:lvl5pPr>
          </a:lstStyle>
          <a:p>
            <a:pPr lvl="0"/>
            <a:r>
              <a:rPr lang="en-US"/>
              <a:t>Subhead Goes Here</a:t>
            </a:r>
          </a:p>
        </p:txBody>
      </p:sp>
      <p:sp>
        <p:nvSpPr>
          <p:cNvPr id="12" name="Text Placeholder 2">
            <a:extLst>
              <a:ext uri="{FF2B5EF4-FFF2-40B4-BE49-F238E27FC236}">
                <a16:creationId xmlns:a16="http://schemas.microsoft.com/office/drawing/2014/main" id="{7756FF5A-0871-50DD-793C-1A9DD94D4492}"/>
              </a:ext>
            </a:extLst>
          </p:cNvPr>
          <p:cNvSpPr>
            <a:spLocks noGrp="1"/>
          </p:cNvSpPr>
          <p:nvPr>
            <p:ph type="body" sz="quarter" idx="17" hasCustomPrompt="1"/>
          </p:nvPr>
        </p:nvSpPr>
        <p:spPr>
          <a:xfrm>
            <a:off x="5274129" y="2261085"/>
            <a:ext cx="3605343" cy="602226"/>
          </a:xfrm>
        </p:spPr>
        <p:txBody>
          <a:bodyPr>
            <a:noAutofit/>
          </a:bodyPr>
          <a:lstStyle>
            <a:lvl1pPr marL="16670" indent="0" algn="l">
              <a:buNone/>
              <a:defRPr sz="2700" b="1" i="0">
                <a:solidFill>
                  <a:schemeClr val="bg1">
                    <a:lumMod val="10000"/>
                    <a:lumOff val="90000"/>
                  </a:schemeClr>
                </a:solidFill>
                <a:latin typeface="Montserrat" pitchFamily="2" charset="77"/>
                <a:cs typeface="Poppins Medium" pitchFamily="2" charset="77"/>
              </a:defRPr>
            </a:lvl1pPr>
            <a:lvl2pPr marL="259556" indent="0">
              <a:buNone/>
              <a:defRPr>
                <a:solidFill>
                  <a:schemeClr val="accent4"/>
                </a:solidFill>
              </a:defRPr>
            </a:lvl2pPr>
            <a:lvl3pPr marL="519113" indent="0">
              <a:buNone/>
              <a:defRPr>
                <a:solidFill>
                  <a:schemeClr val="accent4"/>
                </a:solidFill>
              </a:defRPr>
            </a:lvl3pPr>
            <a:lvl4pPr marL="778668" indent="0">
              <a:buNone/>
              <a:defRPr>
                <a:solidFill>
                  <a:schemeClr val="accent4"/>
                </a:solidFill>
              </a:defRPr>
            </a:lvl4pPr>
            <a:lvl5pPr marL="1038225" indent="0">
              <a:buNone/>
              <a:defRPr>
                <a:solidFill>
                  <a:schemeClr val="accent4"/>
                </a:solidFill>
              </a:defRPr>
            </a:lvl5pPr>
          </a:lstStyle>
          <a:p>
            <a:pPr lvl="0"/>
            <a:r>
              <a:rPr lang="en-US"/>
              <a:t>Subhead Goes Here</a:t>
            </a:r>
          </a:p>
        </p:txBody>
      </p:sp>
      <p:sp>
        <p:nvSpPr>
          <p:cNvPr id="13" name="Text Placeholder 2">
            <a:extLst>
              <a:ext uri="{FF2B5EF4-FFF2-40B4-BE49-F238E27FC236}">
                <a16:creationId xmlns:a16="http://schemas.microsoft.com/office/drawing/2014/main" id="{FD3D4A9A-6633-5832-D802-4D0215F505A3}"/>
              </a:ext>
            </a:extLst>
          </p:cNvPr>
          <p:cNvSpPr>
            <a:spLocks noGrp="1"/>
          </p:cNvSpPr>
          <p:nvPr>
            <p:ph type="body" sz="quarter" idx="18" hasCustomPrompt="1"/>
          </p:nvPr>
        </p:nvSpPr>
        <p:spPr>
          <a:xfrm>
            <a:off x="9330146" y="2261085"/>
            <a:ext cx="3605343" cy="602226"/>
          </a:xfrm>
        </p:spPr>
        <p:txBody>
          <a:bodyPr>
            <a:noAutofit/>
          </a:bodyPr>
          <a:lstStyle>
            <a:lvl1pPr marL="16670" indent="0" algn="l">
              <a:buNone/>
              <a:defRPr sz="2700" b="1" i="0">
                <a:solidFill>
                  <a:schemeClr val="bg1">
                    <a:lumMod val="10000"/>
                    <a:lumOff val="90000"/>
                  </a:schemeClr>
                </a:solidFill>
                <a:latin typeface="Montserrat" pitchFamily="2" charset="77"/>
                <a:cs typeface="Poppins Medium" pitchFamily="2" charset="77"/>
              </a:defRPr>
            </a:lvl1pPr>
            <a:lvl2pPr marL="259556" indent="0">
              <a:buNone/>
              <a:defRPr>
                <a:solidFill>
                  <a:schemeClr val="accent4"/>
                </a:solidFill>
              </a:defRPr>
            </a:lvl2pPr>
            <a:lvl3pPr marL="519113" indent="0">
              <a:buNone/>
              <a:defRPr>
                <a:solidFill>
                  <a:schemeClr val="accent4"/>
                </a:solidFill>
              </a:defRPr>
            </a:lvl3pPr>
            <a:lvl4pPr marL="778668" indent="0">
              <a:buNone/>
              <a:defRPr>
                <a:solidFill>
                  <a:schemeClr val="accent4"/>
                </a:solidFill>
              </a:defRPr>
            </a:lvl4pPr>
            <a:lvl5pPr marL="1038225" indent="0">
              <a:buNone/>
              <a:defRPr>
                <a:solidFill>
                  <a:schemeClr val="accent4"/>
                </a:solidFill>
              </a:defRPr>
            </a:lvl5pPr>
          </a:lstStyle>
          <a:p>
            <a:pPr lvl="0"/>
            <a:r>
              <a:rPr lang="en-US"/>
              <a:t>Subhead Goes Here</a:t>
            </a:r>
          </a:p>
        </p:txBody>
      </p:sp>
      <p:sp>
        <p:nvSpPr>
          <p:cNvPr id="14" name="Text Placeholder 2">
            <a:extLst>
              <a:ext uri="{FF2B5EF4-FFF2-40B4-BE49-F238E27FC236}">
                <a16:creationId xmlns:a16="http://schemas.microsoft.com/office/drawing/2014/main" id="{94019D42-46C4-E192-5BAA-2B2C59F642CA}"/>
              </a:ext>
            </a:extLst>
          </p:cNvPr>
          <p:cNvSpPr>
            <a:spLocks noGrp="1"/>
          </p:cNvSpPr>
          <p:nvPr>
            <p:ph type="body" sz="quarter" idx="19" hasCustomPrompt="1"/>
          </p:nvPr>
        </p:nvSpPr>
        <p:spPr>
          <a:xfrm>
            <a:off x="13444946" y="2261085"/>
            <a:ext cx="3605343" cy="602226"/>
          </a:xfrm>
        </p:spPr>
        <p:txBody>
          <a:bodyPr>
            <a:noAutofit/>
          </a:bodyPr>
          <a:lstStyle>
            <a:lvl1pPr marL="16670" indent="0" algn="l">
              <a:buNone/>
              <a:defRPr sz="2700" b="1" i="0">
                <a:solidFill>
                  <a:schemeClr val="bg1">
                    <a:lumMod val="10000"/>
                    <a:lumOff val="90000"/>
                  </a:schemeClr>
                </a:solidFill>
                <a:latin typeface="Montserrat" pitchFamily="2" charset="77"/>
                <a:cs typeface="Poppins Medium" pitchFamily="2" charset="77"/>
              </a:defRPr>
            </a:lvl1pPr>
            <a:lvl2pPr marL="259556" indent="0">
              <a:buNone/>
              <a:defRPr>
                <a:solidFill>
                  <a:schemeClr val="accent4"/>
                </a:solidFill>
              </a:defRPr>
            </a:lvl2pPr>
            <a:lvl3pPr marL="519113" indent="0">
              <a:buNone/>
              <a:defRPr>
                <a:solidFill>
                  <a:schemeClr val="accent4"/>
                </a:solidFill>
              </a:defRPr>
            </a:lvl3pPr>
            <a:lvl4pPr marL="778668" indent="0">
              <a:buNone/>
              <a:defRPr>
                <a:solidFill>
                  <a:schemeClr val="accent4"/>
                </a:solidFill>
              </a:defRPr>
            </a:lvl4pPr>
            <a:lvl5pPr marL="1038225" indent="0">
              <a:buNone/>
              <a:defRPr>
                <a:solidFill>
                  <a:schemeClr val="accent4"/>
                </a:solidFill>
              </a:defRPr>
            </a:lvl5pPr>
          </a:lstStyle>
          <a:p>
            <a:pPr lvl="0"/>
            <a:r>
              <a:rPr lang="en-US"/>
              <a:t>Subhead Goes Here</a:t>
            </a:r>
          </a:p>
        </p:txBody>
      </p:sp>
      <p:sp>
        <p:nvSpPr>
          <p:cNvPr id="4" name="Date Placeholder 1">
            <a:extLst>
              <a:ext uri="{FF2B5EF4-FFF2-40B4-BE49-F238E27FC236}">
                <a16:creationId xmlns:a16="http://schemas.microsoft.com/office/drawing/2014/main" id="{3A073230-00DE-7024-1CCD-C0AB3C834D5A}"/>
              </a:ext>
            </a:extLst>
          </p:cNvPr>
          <p:cNvSpPr>
            <a:spLocks noGrp="1"/>
          </p:cNvSpPr>
          <p:nvPr>
            <p:ph type="dt" sz="half" idx="10"/>
          </p:nvPr>
        </p:nvSpPr>
        <p:spPr>
          <a:xfrm>
            <a:off x="1257300" y="9712655"/>
            <a:ext cx="4114800" cy="351000"/>
          </a:xfrm>
        </p:spPr>
        <p:txBody>
          <a:bodyPr/>
          <a:lstStyle/>
          <a:p>
            <a:fld id="{C4267B71-CF98-7740-B3B0-6ADE3451554F}" type="datetimeFigureOut">
              <a:rPr lang="en-US" smtClean="0"/>
              <a:t>4/8/25</a:t>
            </a:fld>
            <a:endParaRPr lang="en-US"/>
          </a:p>
        </p:txBody>
      </p:sp>
      <p:sp>
        <p:nvSpPr>
          <p:cNvPr id="5" name="Footer Placeholder 2">
            <a:extLst>
              <a:ext uri="{FF2B5EF4-FFF2-40B4-BE49-F238E27FC236}">
                <a16:creationId xmlns:a16="http://schemas.microsoft.com/office/drawing/2014/main" id="{A5311CAD-50C8-DA34-EB22-32E8125C07A9}"/>
              </a:ext>
            </a:extLst>
          </p:cNvPr>
          <p:cNvSpPr>
            <a:spLocks noGrp="1"/>
          </p:cNvSpPr>
          <p:nvPr>
            <p:ph type="ftr" sz="quarter" idx="11"/>
          </p:nvPr>
        </p:nvSpPr>
        <p:spPr>
          <a:xfrm>
            <a:off x="6057900" y="9712655"/>
            <a:ext cx="6172200" cy="351000"/>
          </a:xfrm>
        </p:spPr>
        <p:txBody>
          <a:bodyPr/>
          <a:lstStyle/>
          <a:p>
            <a:endParaRPr lang="en-US"/>
          </a:p>
        </p:txBody>
      </p:sp>
      <p:sp>
        <p:nvSpPr>
          <p:cNvPr id="8" name="Slide Number Placeholder 3">
            <a:extLst>
              <a:ext uri="{FF2B5EF4-FFF2-40B4-BE49-F238E27FC236}">
                <a16:creationId xmlns:a16="http://schemas.microsoft.com/office/drawing/2014/main" id="{8BFD3F80-79F6-55AF-FF7C-47A1D9D16FC3}"/>
              </a:ext>
            </a:extLst>
          </p:cNvPr>
          <p:cNvSpPr>
            <a:spLocks noGrp="1"/>
          </p:cNvSpPr>
          <p:nvPr>
            <p:ph type="sldNum" sz="quarter" idx="12"/>
          </p:nvPr>
        </p:nvSpPr>
        <p:spPr>
          <a:xfrm>
            <a:off x="12915900" y="9712655"/>
            <a:ext cx="3240285" cy="351000"/>
          </a:xfrm>
        </p:spPr>
        <p:txBody>
          <a:bodyPr/>
          <a:lstStyle/>
          <a:p>
            <a:fld id="{F1420DC1-CF03-3143-A259-F048D6FF886F}" type="slidenum">
              <a:rPr lang="en-US" smtClean="0"/>
              <a:t>‹#›</a:t>
            </a:fld>
            <a:endParaRPr lang="en-US"/>
          </a:p>
        </p:txBody>
      </p:sp>
    </p:spTree>
    <p:extLst>
      <p:ext uri="{BB962C8B-B14F-4D97-AF65-F5344CB8AC3E}">
        <p14:creationId xmlns:p14="http://schemas.microsoft.com/office/powerpoint/2010/main" val="1641549753"/>
      </p:ext>
    </p:extLst>
  </p:cSld>
  <p:clrMapOvr>
    <a:overrideClrMapping bg1="dk1" tx1="lt1" bg2="dk2" tx2="lt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Accent_DkGra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CF92AE5-ECFA-FE9A-A7DF-903DBFB16330}"/>
              </a:ext>
            </a:extLst>
          </p:cNvPr>
          <p:cNvSpPr/>
          <p:nvPr userDrawn="1"/>
        </p:nvSpPr>
        <p:spPr>
          <a:xfrm>
            <a:off x="0" y="0"/>
            <a:ext cx="8858250" cy="95440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6" name="Content Placeholder 5">
            <a:extLst>
              <a:ext uri="{FF2B5EF4-FFF2-40B4-BE49-F238E27FC236}">
                <a16:creationId xmlns:a16="http://schemas.microsoft.com/office/drawing/2014/main" id="{9377F825-5204-0D28-F140-B4DE5BC6C9D0}"/>
              </a:ext>
            </a:extLst>
          </p:cNvPr>
          <p:cNvSpPr>
            <a:spLocks noGrp="1"/>
          </p:cNvSpPr>
          <p:nvPr>
            <p:ph sz="quarter" idx="4"/>
          </p:nvPr>
        </p:nvSpPr>
        <p:spPr>
          <a:xfrm>
            <a:off x="9686925" y="1800226"/>
            <a:ext cx="7346157" cy="748427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BF0626-1971-4833-FCD6-3F090FE97E36}"/>
              </a:ext>
            </a:extLst>
          </p:cNvPr>
          <p:cNvSpPr>
            <a:spLocks noGrp="1"/>
          </p:cNvSpPr>
          <p:nvPr>
            <p:ph type="dt" sz="half" idx="10"/>
          </p:nvPr>
        </p:nvSpPr>
        <p:spPr/>
        <p:txBody>
          <a:bodyPr/>
          <a:lstStyle/>
          <a:p>
            <a:fld id="{C4267B71-CF98-7740-B3B0-6ADE3451554F}" type="datetimeFigureOut">
              <a:rPr lang="en-US" smtClean="0"/>
              <a:t>4/8/25</a:t>
            </a:fld>
            <a:endParaRPr lang="en-US"/>
          </a:p>
        </p:txBody>
      </p:sp>
      <p:sp>
        <p:nvSpPr>
          <p:cNvPr id="8" name="Footer Placeholder 7">
            <a:extLst>
              <a:ext uri="{FF2B5EF4-FFF2-40B4-BE49-F238E27FC236}">
                <a16:creationId xmlns:a16="http://schemas.microsoft.com/office/drawing/2014/main" id="{0C21BB1A-78FB-965F-F163-BFD0F41C7A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C622F5-915E-DC6F-CEFB-D475E9753C33}"/>
              </a:ext>
            </a:extLst>
          </p:cNvPr>
          <p:cNvSpPr>
            <a:spLocks noGrp="1"/>
          </p:cNvSpPr>
          <p:nvPr>
            <p:ph type="sldNum" sz="quarter" idx="12"/>
          </p:nvPr>
        </p:nvSpPr>
        <p:spPr/>
        <p:txBody>
          <a:bodyPr/>
          <a:lstStyle/>
          <a:p>
            <a:fld id="{F1420DC1-CF03-3143-A259-F048D6FF886F}" type="slidenum">
              <a:rPr lang="en-US" smtClean="0"/>
              <a:t>‹#›</a:t>
            </a:fld>
            <a:endParaRPr lang="en-US"/>
          </a:p>
        </p:txBody>
      </p:sp>
      <p:sp>
        <p:nvSpPr>
          <p:cNvPr id="2" name="Title 1">
            <a:extLst>
              <a:ext uri="{FF2B5EF4-FFF2-40B4-BE49-F238E27FC236}">
                <a16:creationId xmlns:a16="http://schemas.microsoft.com/office/drawing/2014/main" id="{DC36029D-1AEA-8A7C-EB86-B589A425464E}"/>
              </a:ext>
            </a:extLst>
          </p:cNvPr>
          <p:cNvSpPr>
            <a:spLocks noGrp="1"/>
          </p:cNvSpPr>
          <p:nvPr>
            <p:ph type="title"/>
          </p:nvPr>
        </p:nvSpPr>
        <p:spPr>
          <a:xfrm>
            <a:off x="1259683" y="547688"/>
            <a:ext cx="6176963" cy="8153400"/>
          </a:xfrm>
        </p:spPr>
        <p:txBody>
          <a:bodyPr/>
          <a:lstStyle>
            <a:lvl1pPr>
              <a:defRPr>
                <a:solidFill>
                  <a:schemeClr val="accent2"/>
                </a:solidFill>
              </a:defRPr>
            </a:lvl1pPr>
          </a:lstStyle>
          <a:p>
            <a:r>
              <a:rPr lang="en-US"/>
              <a:t>Click to edit Master title style</a:t>
            </a:r>
          </a:p>
        </p:txBody>
      </p:sp>
    </p:spTree>
    <p:extLst>
      <p:ext uri="{BB962C8B-B14F-4D97-AF65-F5344CB8AC3E}">
        <p14:creationId xmlns:p14="http://schemas.microsoft.com/office/powerpoint/2010/main" val="8743607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Accent_Steps_Icons_DkGra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CF92AE5-ECFA-FE9A-A7DF-903DBFB16330}"/>
              </a:ext>
            </a:extLst>
          </p:cNvPr>
          <p:cNvSpPr/>
          <p:nvPr userDrawn="1"/>
        </p:nvSpPr>
        <p:spPr>
          <a:xfrm>
            <a:off x="0" y="0"/>
            <a:ext cx="8858250" cy="95440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7" name="Date Placeholder 6">
            <a:extLst>
              <a:ext uri="{FF2B5EF4-FFF2-40B4-BE49-F238E27FC236}">
                <a16:creationId xmlns:a16="http://schemas.microsoft.com/office/drawing/2014/main" id="{09BF0626-1971-4833-FCD6-3F090FE97E36}"/>
              </a:ext>
            </a:extLst>
          </p:cNvPr>
          <p:cNvSpPr>
            <a:spLocks noGrp="1"/>
          </p:cNvSpPr>
          <p:nvPr>
            <p:ph type="dt" sz="half" idx="10"/>
          </p:nvPr>
        </p:nvSpPr>
        <p:spPr/>
        <p:txBody>
          <a:bodyPr/>
          <a:lstStyle/>
          <a:p>
            <a:fld id="{C4267B71-CF98-7740-B3B0-6ADE3451554F}" type="datetimeFigureOut">
              <a:rPr lang="en-US" smtClean="0"/>
              <a:t>4/8/25</a:t>
            </a:fld>
            <a:endParaRPr lang="en-US"/>
          </a:p>
        </p:txBody>
      </p:sp>
      <p:sp>
        <p:nvSpPr>
          <p:cNvPr id="8" name="Footer Placeholder 7">
            <a:extLst>
              <a:ext uri="{FF2B5EF4-FFF2-40B4-BE49-F238E27FC236}">
                <a16:creationId xmlns:a16="http://schemas.microsoft.com/office/drawing/2014/main" id="{0C21BB1A-78FB-965F-F163-BFD0F41C7A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C622F5-915E-DC6F-CEFB-D475E9753C33}"/>
              </a:ext>
            </a:extLst>
          </p:cNvPr>
          <p:cNvSpPr>
            <a:spLocks noGrp="1"/>
          </p:cNvSpPr>
          <p:nvPr>
            <p:ph type="sldNum" sz="quarter" idx="12"/>
          </p:nvPr>
        </p:nvSpPr>
        <p:spPr/>
        <p:txBody>
          <a:bodyPr/>
          <a:lstStyle/>
          <a:p>
            <a:fld id="{F1420DC1-CF03-3143-A259-F048D6FF886F}" type="slidenum">
              <a:rPr lang="en-US" smtClean="0"/>
              <a:t>‹#›</a:t>
            </a:fld>
            <a:endParaRPr lang="en-US"/>
          </a:p>
        </p:txBody>
      </p:sp>
      <p:sp>
        <p:nvSpPr>
          <p:cNvPr id="2" name="Title 1">
            <a:extLst>
              <a:ext uri="{FF2B5EF4-FFF2-40B4-BE49-F238E27FC236}">
                <a16:creationId xmlns:a16="http://schemas.microsoft.com/office/drawing/2014/main" id="{DC36029D-1AEA-8A7C-EB86-B589A425464E}"/>
              </a:ext>
            </a:extLst>
          </p:cNvPr>
          <p:cNvSpPr>
            <a:spLocks noGrp="1"/>
          </p:cNvSpPr>
          <p:nvPr>
            <p:ph type="title"/>
          </p:nvPr>
        </p:nvSpPr>
        <p:spPr>
          <a:xfrm>
            <a:off x="1259683" y="547688"/>
            <a:ext cx="6176963" cy="8153400"/>
          </a:xfrm>
        </p:spPr>
        <p:txBody>
          <a:bodyPr/>
          <a:lstStyle>
            <a:lvl1pPr>
              <a:defRPr>
                <a:solidFill>
                  <a:schemeClr val="accent2"/>
                </a:solidFill>
              </a:defRPr>
            </a:lvl1pPr>
          </a:lstStyle>
          <a:p>
            <a:r>
              <a:rPr lang="en-US"/>
              <a:t>Click to edit Master title style</a:t>
            </a:r>
          </a:p>
        </p:txBody>
      </p:sp>
      <p:sp>
        <p:nvSpPr>
          <p:cNvPr id="12" name="Text Placeholder 4">
            <a:extLst>
              <a:ext uri="{FF2B5EF4-FFF2-40B4-BE49-F238E27FC236}">
                <a16:creationId xmlns:a16="http://schemas.microsoft.com/office/drawing/2014/main" id="{49C5D663-AE5F-3EEE-E343-A28ED54EF312}"/>
              </a:ext>
            </a:extLst>
          </p:cNvPr>
          <p:cNvSpPr>
            <a:spLocks noGrp="1"/>
          </p:cNvSpPr>
          <p:nvPr>
            <p:ph type="body" sz="quarter" idx="13"/>
          </p:nvPr>
        </p:nvSpPr>
        <p:spPr>
          <a:xfrm>
            <a:off x="10904389" y="2043124"/>
            <a:ext cx="6895457" cy="1186247"/>
          </a:xfrm>
        </p:spPr>
        <p:txBody>
          <a:bodyPr>
            <a:normAutofit/>
          </a:bodyPr>
          <a:lstStyle>
            <a:lvl1pPr marL="0" indent="0">
              <a:lnSpc>
                <a:spcPct val="100000"/>
              </a:lnSpc>
              <a:buNone/>
              <a:defRPr sz="2400">
                <a:solidFill>
                  <a:schemeClr val="tx2"/>
                </a:solidFill>
              </a:defRPr>
            </a:lvl1pPr>
          </a:lstStyle>
          <a:p>
            <a:pPr lvl="0"/>
            <a:r>
              <a:rPr lang="en-US"/>
              <a:t>Click to edit Master text styles</a:t>
            </a:r>
          </a:p>
        </p:txBody>
      </p:sp>
      <p:sp>
        <p:nvSpPr>
          <p:cNvPr id="13" name="Picture Placeholder 3">
            <a:extLst>
              <a:ext uri="{FF2B5EF4-FFF2-40B4-BE49-F238E27FC236}">
                <a16:creationId xmlns:a16="http://schemas.microsoft.com/office/drawing/2014/main" id="{DA659185-7705-F590-AF39-90BCD126EA58}"/>
              </a:ext>
            </a:extLst>
          </p:cNvPr>
          <p:cNvSpPr>
            <a:spLocks noGrp="1"/>
          </p:cNvSpPr>
          <p:nvPr>
            <p:ph type="pic" sz="quarter" idx="15" hasCustomPrompt="1"/>
          </p:nvPr>
        </p:nvSpPr>
        <p:spPr>
          <a:xfrm>
            <a:off x="9422609" y="1368218"/>
            <a:ext cx="1186247" cy="1186247"/>
          </a:xfrm>
        </p:spPr>
        <p:txBody>
          <a:bodyPr anchor="ctr"/>
          <a:lstStyle>
            <a:lvl1pPr marL="0" indent="0" algn="ctr">
              <a:buNone/>
              <a:defRPr sz="2100"/>
            </a:lvl1pPr>
          </a:lstStyle>
          <a:p>
            <a:r>
              <a:rPr lang="en-US"/>
              <a:t>Icon</a:t>
            </a:r>
          </a:p>
        </p:txBody>
      </p:sp>
      <p:sp>
        <p:nvSpPr>
          <p:cNvPr id="14" name="Text Placeholder 4">
            <a:extLst>
              <a:ext uri="{FF2B5EF4-FFF2-40B4-BE49-F238E27FC236}">
                <a16:creationId xmlns:a16="http://schemas.microsoft.com/office/drawing/2014/main" id="{ADCF320F-72B7-2D48-55CE-B2FB14B517E5}"/>
              </a:ext>
            </a:extLst>
          </p:cNvPr>
          <p:cNvSpPr>
            <a:spLocks noGrp="1"/>
          </p:cNvSpPr>
          <p:nvPr>
            <p:ph type="body" sz="quarter" idx="20"/>
          </p:nvPr>
        </p:nvSpPr>
        <p:spPr>
          <a:xfrm>
            <a:off x="10904390" y="1376615"/>
            <a:ext cx="6895457" cy="634448"/>
          </a:xfrm>
        </p:spPr>
        <p:txBody>
          <a:bodyPr/>
          <a:lstStyle>
            <a:lvl1pPr marL="0" indent="0">
              <a:buNone/>
              <a:defRPr sz="3000" b="1" i="0">
                <a:solidFill>
                  <a:schemeClr val="accent1"/>
                </a:solidFill>
                <a:latin typeface="Fieldwork 06 Geo Bold" pitchFamily="2" charset="77"/>
              </a:defRPr>
            </a:lvl1pPr>
          </a:lstStyle>
          <a:p>
            <a:pPr lvl="0"/>
            <a:r>
              <a:rPr lang="en-US"/>
              <a:t>Click to edit Master text styles</a:t>
            </a:r>
          </a:p>
        </p:txBody>
      </p:sp>
      <p:sp>
        <p:nvSpPr>
          <p:cNvPr id="15" name="Text Placeholder 4">
            <a:extLst>
              <a:ext uri="{FF2B5EF4-FFF2-40B4-BE49-F238E27FC236}">
                <a16:creationId xmlns:a16="http://schemas.microsoft.com/office/drawing/2014/main" id="{89BE7D2F-45FE-48F3-F689-50FF8DD924E0}"/>
              </a:ext>
            </a:extLst>
          </p:cNvPr>
          <p:cNvSpPr>
            <a:spLocks noGrp="1"/>
          </p:cNvSpPr>
          <p:nvPr>
            <p:ph type="body" sz="quarter" idx="21"/>
          </p:nvPr>
        </p:nvSpPr>
        <p:spPr>
          <a:xfrm>
            <a:off x="10904389" y="4860464"/>
            <a:ext cx="6895457" cy="1186247"/>
          </a:xfrm>
        </p:spPr>
        <p:txBody>
          <a:bodyPr>
            <a:normAutofit/>
          </a:bodyPr>
          <a:lstStyle>
            <a:lvl1pPr marL="0" indent="0">
              <a:lnSpc>
                <a:spcPct val="100000"/>
              </a:lnSpc>
              <a:buNone/>
              <a:defRPr sz="2400">
                <a:solidFill>
                  <a:schemeClr val="tx2"/>
                </a:solidFill>
              </a:defRPr>
            </a:lvl1pPr>
          </a:lstStyle>
          <a:p>
            <a:pPr lvl="0"/>
            <a:r>
              <a:rPr lang="en-US"/>
              <a:t>Click to edit Master text styles</a:t>
            </a:r>
          </a:p>
        </p:txBody>
      </p:sp>
      <p:sp>
        <p:nvSpPr>
          <p:cNvPr id="16" name="Picture Placeholder 3">
            <a:extLst>
              <a:ext uri="{FF2B5EF4-FFF2-40B4-BE49-F238E27FC236}">
                <a16:creationId xmlns:a16="http://schemas.microsoft.com/office/drawing/2014/main" id="{BF8A4B00-2C9F-7E73-A820-8280C464C552}"/>
              </a:ext>
            </a:extLst>
          </p:cNvPr>
          <p:cNvSpPr>
            <a:spLocks noGrp="1"/>
          </p:cNvSpPr>
          <p:nvPr>
            <p:ph type="pic" sz="quarter" idx="22" hasCustomPrompt="1"/>
          </p:nvPr>
        </p:nvSpPr>
        <p:spPr>
          <a:xfrm>
            <a:off x="9422609" y="4185559"/>
            <a:ext cx="1186247" cy="1186247"/>
          </a:xfrm>
        </p:spPr>
        <p:txBody>
          <a:bodyPr anchor="ctr"/>
          <a:lstStyle>
            <a:lvl1pPr marL="0" indent="0" algn="ctr">
              <a:buNone/>
              <a:defRPr sz="2100"/>
            </a:lvl1pPr>
          </a:lstStyle>
          <a:p>
            <a:r>
              <a:rPr lang="en-US"/>
              <a:t>Icon</a:t>
            </a:r>
          </a:p>
        </p:txBody>
      </p:sp>
      <p:sp>
        <p:nvSpPr>
          <p:cNvPr id="17" name="Text Placeholder 4">
            <a:extLst>
              <a:ext uri="{FF2B5EF4-FFF2-40B4-BE49-F238E27FC236}">
                <a16:creationId xmlns:a16="http://schemas.microsoft.com/office/drawing/2014/main" id="{150DCE77-8560-90C3-0E48-4052C20E1582}"/>
              </a:ext>
            </a:extLst>
          </p:cNvPr>
          <p:cNvSpPr>
            <a:spLocks noGrp="1"/>
          </p:cNvSpPr>
          <p:nvPr>
            <p:ph type="body" sz="quarter" idx="23"/>
          </p:nvPr>
        </p:nvSpPr>
        <p:spPr>
          <a:xfrm>
            <a:off x="10904390" y="4193956"/>
            <a:ext cx="6895457" cy="634448"/>
          </a:xfrm>
        </p:spPr>
        <p:txBody>
          <a:bodyPr/>
          <a:lstStyle>
            <a:lvl1pPr marL="0" indent="0">
              <a:buNone/>
              <a:defRPr sz="3000" b="1" i="0">
                <a:solidFill>
                  <a:schemeClr val="accent1"/>
                </a:solidFill>
                <a:latin typeface="Fieldwork 06 Geo Bold" pitchFamily="2" charset="77"/>
              </a:defRPr>
            </a:lvl1pPr>
          </a:lstStyle>
          <a:p>
            <a:pPr lvl="0"/>
            <a:r>
              <a:rPr lang="en-US"/>
              <a:t>Click to edit Master text styles</a:t>
            </a:r>
          </a:p>
        </p:txBody>
      </p:sp>
      <p:sp>
        <p:nvSpPr>
          <p:cNvPr id="18" name="Text Placeholder 4">
            <a:extLst>
              <a:ext uri="{FF2B5EF4-FFF2-40B4-BE49-F238E27FC236}">
                <a16:creationId xmlns:a16="http://schemas.microsoft.com/office/drawing/2014/main" id="{62174576-FD7C-01F8-D329-74EE698B2895}"/>
              </a:ext>
            </a:extLst>
          </p:cNvPr>
          <p:cNvSpPr>
            <a:spLocks noGrp="1"/>
          </p:cNvSpPr>
          <p:nvPr>
            <p:ph type="body" sz="quarter" idx="24"/>
          </p:nvPr>
        </p:nvSpPr>
        <p:spPr>
          <a:xfrm>
            <a:off x="10904387" y="7669408"/>
            <a:ext cx="6895457" cy="1186247"/>
          </a:xfrm>
        </p:spPr>
        <p:txBody>
          <a:bodyPr>
            <a:normAutofit/>
          </a:bodyPr>
          <a:lstStyle>
            <a:lvl1pPr marL="0" indent="0">
              <a:lnSpc>
                <a:spcPct val="100000"/>
              </a:lnSpc>
              <a:buNone/>
              <a:defRPr sz="2400">
                <a:solidFill>
                  <a:schemeClr val="tx2"/>
                </a:solidFill>
              </a:defRPr>
            </a:lvl1pPr>
          </a:lstStyle>
          <a:p>
            <a:pPr lvl="0"/>
            <a:r>
              <a:rPr lang="en-US"/>
              <a:t>Click to edit Master text styles</a:t>
            </a:r>
          </a:p>
        </p:txBody>
      </p:sp>
      <p:sp>
        <p:nvSpPr>
          <p:cNvPr id="19" name="Picture Placeholder 3">
            <a:extLst>
              <a:ext uri="{FF2B5EF4-FFF2-40B4-BE49-F238E27FC236}">
                <a16:creationId xmlns:a16="http://schemas.microsoft.com/office/drawing/2014/main" id="{D2095181-11F6-556A-2828-DC18C66FFCE3}"/>
              </a:ext>
            </a:extLst>
          </p:cNvPr>
          <p:cNvSpPr>
            <a:spLocks noGrp="1"/>
          </p:cNvSpPr>
          <p:nvPr>
            <p:ph type="pic" sz="quarter" idx="25" hasCustomPrompt="1"/>
          </p:nvPr>
        </p:nvSpPr>
        <p:spPr>
          <a:xfrm>
            <a:off x="9422608" y="6994502"/>
            <a:ext cx="1186247" cy="1186247"/>
          </a:xfrm>
        </p:spPr>
        <p:txBody>
          <a:bodyPr anchor="ctr"/>
          <a:lstStyle>
            <a:lvl1pPr marL="0" indent="0" algn="ctr">
              <a:buNone/>
              <a:defRPr sz="2100"/>
            </a:lvl1pPr>
          </a:lstStyle>
          <a:p>
            <a:r>
              <a:rPr lang="en-US"/>
              <a:t>Icon</a:t>
            </a:r>
          </a:p>
        </p:txBody>
      </p:sp>
      <p:sp>
        <p:nvSpPr>
          <p:cNvPr id="20" name="Text Placeholder 4">
            <a:extLst>
              <a:ext uri="{FF2B5EF4-FFF2-40B4-BE49-F238E27FC236}">
                <a16:creationId xmlns:a16="http://schemas.microsoft.com/office/drawing/2014/main" id="{7B212C9A-A26A-EF34-2A4F-502DAC452269}"/>
              </a:ext>
            </a:extLst>
          </p:cNvPr>
          <p:cNvSpPr>
            <a:spLocks noGrp="1"/>
          </p:cNvSpPr>
          <p:nvPr>
            <p:ph type="body" sz="quarter" idx="26"/>
          </p:nvPr>
        </p:nvSpPr>
        <p:spPr>
          <a:xfrm>
            <a:off x="10904389" y="7002899"/>
            <a:ext cx="6895457" cy="634448"/>
          </a:xfrm>
        </p:spPr>
        <p:txBody>
          <a:bodyPr/>
          <a:lstStyle>
            <a:lvl1pPr marL="0" indent="0">
              <a:buNone/>
              <a:defRPr sz="3000" b="1" i="0">
                <a:solidFill>
                  <a:schemeClr val="accent1"/>
                </a:solidFill>
                <a:latin typeface="Fieldwork 06 Geo Bold" pitchFamily="2" charset="77"/>
              </a:defRPr>
            </a:lvl1pPr>
          </a:lstStyle>
          <a:p>
            <a:pPr lvl="0"/>
            <a:r>
              <a:rPr lang="en-US"/>
              <a:t>Click to edit Master text styles</a:t>
            </a:r>
          </a:p>
        </p:txBody>
      </p:sp>
    </p:spTree>
    <p:extLst>
      <p:ext uri="{BB962C8B-B14F-4D97-AF65-F5344CB8AC3E}">
        <p14:creationId xmlns:p14="http://schemas.microsoft.com/office/powerpoint/2010/main" val="2323052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with Large Quote and Pic" preserve="1">
  <p:cSld name="1_Title with Large Quote and Pic">
    <p:spTree>
      <p:nvGrpSpPr>
        <p:cNvPr id="1" name="Shape 478"/>
        <p:cNvGrpSpPr/>
        <p:nvPr/>
      </p:nvGrpSpPr>
      <p:grpSpPr>
        <a:xfrm>
          <a:off x="0" y="0"/>
          <a:ext cx="0" cy="0"/>
          <a:chOff x="0" y="0"/>
          <a:chExt cx="0" cy="0"/>
        </a:xfrm>
      </p:grpSpPr>
      <p:sp>
        <p:nvSpPr>
          <p:cNvPr id="479" name="Google Shape;479;p19"/>
          <p:cNvSpPr txBox="1">
            <a:spLocks noGrp="1"/>
          </p:cNvSpPr>
          <p:nvPr>
            <p:ph type="title"/>
          </p:nvPr>
        </p:nvSpPr>
        <p:spPr>
          <a:xfrm>
            <a:off x="741416" y="575550"/>
            <a:ext cx="17001600" cy="861600"/>
          </a:xfrm>
          <a:prstGeom prst="rect">
            <a:avLst/>
          </a:prstGeom>
        </p:spPr>
        <p:txBody>
          <a:bodyPr spcFirstLastPara="1" wrap="square" lIns="0" tIns="0" rIns="0" bIns="0" anchor="t" anchorCtr="0">
            <a:noAutofit/>
          </a:bodyPr>
          <a:lstStyle>
            <a:lvl1pPr lvl="0">
              <a:spcBef>
                <a:spcPts val="0"/>
              </a:spcBef>
              <a:spcAft>
                <a:spcPts val="0"/>
              </a:spcAft>
              <a:buSzPts val="3500"/>
              <a:buNone/>
              <a:defRPr>
                <a:latin typeface="+mj-lt"/>
              </a:defRPr>
            </a:lvl1pPr>
            <a:lvl2pPr lvl="1">
              <a:spcBef>
                <a:spcPts val="0"/>
              </a:spcBef>
              <a:spcAft>
                <a:spcPts val="0"/>
              </a:spcAft>
              <a:buSzPts val="5700"/>
              <a:buNone/>
              <a:defRPr/>
            </a:lvl2pPr>
            <a:lvl3pPr lvl="2">
              <a:spcBef>
                <a:spcPts val="0"/>
              </a:spcBef>
              <a:spcAft>
                <a:spcPts val="0"/>
              </a:spcAft>
              <a:buSzPts val="5700"/>
              <a:buNone/>
              <a:defRPr/>
            </a:lvl3pPr>
            <a:lvl4pPr lvl="3">
              <a:spcBef>
                <a:spcPts val="0"/>
              </a:spcBef>
              <a:spcAft>
                <a:spcPts val="0"/>
              </a:spcAft>
              <a:buSzPts val="5700"/>
              <a:buNone/>
              <a:defRPr/>
            </a:lvl4pPr>
            <a:lvl5pPr lvl="4">
              <a:spcBef>
                <a:spcPts val="0"/>
              </a:spcBef>
              <a:spcAft>
                <a:spcPts val="0"/>
              </a:spcAft>
              <a:buSzPts val="5700"/>
              <a:buNone/>
              <a:defRPr/>
            </a:lvl5pPr>
            <a:lvl6pPr lvl="5">
              <a:spcBef>
                <a:spcPts val="0"/>
              </a:spcBef>
              <a:spcAft>
                <a:spcPts val="0"/>
              </a:spcAft>
              <a:buSzPts val="5700"/>
              <a:buNone/>
              <a:defRPr/>
            </a:lvl6pPr>
            <a:lvl7pPr lvl="6">
              <a:spcBef>
                <a:spcPts val="0"/>
              </a:spcBef>
              <a:spcAft>
                <a:spcPts val="0"/>
              </a:spcAft>
              <a:buSzPts val="5700"/>
              <a:buNone/>
              <a:defRPr/>
            </a:lvl7pPr>
            <a:lvl8pPr lvl="7">
              <a:spcBef>
                <a:spcPts val="0"/>
              </a:spcBef>
              <a:spcAft>
                <a:spcPts val="0"/>
              </a:spcAft>
              <a:buSzPts val="5700"/>
              <a:buNone/>
              <a:defRPr/>
            </a:lvl8pPr>
            <a:lvl9pPr lvl="8">
              <a:spcBef>
                <a:spcPts val="0"/>
              </a:spcBef>
              <a:spcAft>
                <a:spcPts val="0"/>
              </a:spcAft>
              <a:buSzPts val="5700"/>
              <a:buNone/>
              <a:defRPr/>
            </a:lvl9pPr>
          </a:lstStyle>
          <a:p>
            <a:r>
              <a:rPr lang="en-US"/>
              <a:t>Click to edit Master title style</a:t>
            </a:r>
            <a:endParaRPr/>
          </a:p>
        </p:txBody>
      </p:sp>
      <p:sp>
        <p:nvSpPr>
          <p:cNvPr id="480" name="Google Shape;480;p19"/>
          <p:cNvSpPr txBox="1">
            <a:spLocks noGrp="1"/>
          </p:cNvSpPr>
          <p:nvPr>
            <p:ph type="body" idx="1"/>
          </p:nvPr>
        </p:nvSpPr>
        <p:spPr>
          <a:xfrm>
            <a:off x="402336" y="1874899"/>
            <a:ext cx="9061500" cy="3119100"/>
          </a:xfrm>
          <a:prstGeom prst="rect">
            <a:avLst/>
          </a:prstGeom>
        </p:spPr>
        <p:txBody>
          <a:bodyPr spcFirstLastPara="1" wrap="square" lIns="0" tIns="0" rIns="0" bIns="0" anchor="t" anchorCtr="0">
            <a:noAutofit/>
          </a:bodyPr>
          <a:lstStyle>
            <a:lvl1pPr marL="360363" lvl="0" indent="-360363">
              <a:lnSpc>
                <a:spcPct val="90000"/>
              </a:lnSpc>
              <a:spcBef>
                <a:spcPts val="0"/>
              </a:spcBef>
              <a:spcAft>
                <a:spcPts val="0"/>
              </a:spcAft>
              <a:buSzPts val="7600"/>
              <a:buNone/>
              <a:tabLst/>
              <a:defRPr sz="7600" spc="-150">
                <a:latin typeface="+mj-lt"/>
              </a:defRPr>
            </a:lvl1pPr>
            <a:lvl2pPr marL="914400" lvl="1" indent="-660400">
              <a:lnSpc>
                <a:spcPct val="90000"/>
              </a:lnSpc>
              <a:spcBef>
                <a:spcPts val="0"/>
              </a:spcBef>
              <a:spcAft>
                <a:spcPts val="0"/>
              </a:spcAft>
              <a:buSzPts val="6800"/>
              <a:buChar char="○"/>
              <a:defRPr sz="6800"/>
            </a:lvl2pPr>
            <a:lvl3pPr marL="1371600" lvl="2" indent="-660400">
              <a:lnSpc>
                <a:spcPct val="90000"/>
              </a:lnSpc>
              <a:spcBef>
                <a:spcPts val="0"/>
              </a:spcBef>
              <a:spcAft>
                <a:spcPts val="0"/>
              </a:spcAft>
              <a:buSzPts val="6800"/>
              <a:buChar char="■"/>
              <a:defRPr sz="6800"/>
            </a:lvl3pPr>
            <a:lvl4pPr marL="1828800" lvl="3" indent="-660400">
              <a:lnSpc>
                <a:spcPct val="90000"/>
              </a:lnSpc>
              <a:spcBef>
                <a:spcPts val="0"/>
              </a:spcBef>
              <a:spcAft>
                <a:spcPts val="0"/>
              </a:spcAft>
              <a:buSzPts val="6800"/>
              <a:buChar char="●"/>
              <a:defRPr sz="6800"/>
            </a:lvl4pPr>
            <a:lvl5pPr marL="2286000" lvl="4" indent="-660400">
              <a:lnSpc>
                <a:spcPct val="90000"/>
              </a:lnSpc>
              <a:spcBef>
                <a:spcPts val="0"/>
              </a:spcBef>
              <a:spcAft>
                <a:spcPts val="0"/>
              </a:spcAft>
              <a:buSzPts val="6800"/>
              <a:buChar char="○"/>
              <a:defRPr sz="6800"/>
            </a:lvl5pPr>
            <a:lvl6pPr marL="2743200" lvl="5" indent="-660400">
              <a:lnSpc>
                <a:spcPct val="90000"/>
              </a:lnSpc>
              <a:spcBef>
                <a:spcPts val="0"/>
              </a:spcBef>
              <a:spcAft>
                <a:spcPts val="0"/>
              </a:spcAft>
              <a:buSzPts val="6800"/>
              <a:buChar char="■"/>
              <a:defRPr sz="6800"/>
            </a:lvl6pPr>
            <a:lvl7pPr marL="3200400" lvl="6" indent="-660400">
              <a:lnSpc>
                <a:spcPct val="90000"/>
              </a:lnSpc>
              <a:spcBef>
                <a:spcPts val="0"/>
              </a:spcBef>
              <a:spcAft>
                <a:spcPts val="0"/>
              </a:spcAft>
              <a:buSzPts val="6800"/>
              <a:buChar char="●"/>
              <a:defRPr sz="6800"/>
            </a:lvl7pPr>
            <a:lvl8pPr marL="3657600" lvl="7" indent="-660400">
              <a:lnSpc>
                <a:spcPct val="90000"/>
              </a:lnSpc>
              <a:spcBef>
                <a:spcPts val="0"/>
              </a:spcBef>
              <a:spcAft>
                <a:spcPts val="0"/>
              </a:spcAft>
              <a:buSzPts val="6800"/>
              <a:buChar char="○"/>
              <a:defRPr sz="6800"/>
            </a:lvl8pPr>
            <a:lvl9pPr marL="4114800" lvl="8" indent="-660400">
              <a:lnSpc>
                <a:spcPct val="90000"/>
              </a:lnSpc>
              <a:spcBef>
                <a:spcPts val="0"/>
              </a:spcBef>
              <a:spcAft>
                <a:spcPts val="0"/>
              </a:spcAft>
              <a:buSzPts val="6800"/>
              <a:buChar char="■"/>
              <a:defRPr sz="6800"/>
            </a:lvl9pPr>
          </a:lstStyle>
          <a:p>
            <a:pPr lvl="0"/>
            <a:r>
              <a:rPr lang="en-US"/>
              <a:t>Click to edit Master text styles</a:t>
            </a:r>
          </a:p>
        </p:txBody>
      </p:sp>
      <p:sp>
        <p:nvSpPr>
          <p:cNvPr id="483" name="Google Shape;483;p19"/>
          <p:cNvSpPr txBox="1">
            <a:spLocks noGrp="1"/>
          </p:cNvSpPr>
          <p:nvPr>
            <p:ph type="subTitle" idx="2"/>
          </p:nvPr>
        </p:nvSpPr>
        <p:spPr>
          <a:xfrm>
            <a:off x="2744150" y="9690958"/>
            <a:ext cx="7584600" cy="2145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300"/>
              <a:buFont typeface="Noto Sans"/>
              <a:buNone/>
              <a:defRPr sz="1300">
                <a:solidFill>
                  <a:schemeClr val="dk1"/>
                </a:solidFill>
                <a:latin typeface="+mn-lt"/>
                <a:ea typeface="Noto Sans Medium"/>
                <a:cs typeface="Noto Sans Medium"/>
                <a:sym typeface="Noto Sans"/>
              </a:defRPr>
            </a:lvl1pPr>
            <a:lvl2pPr lvl="1">
              <a:spcBef>
                <a:spcPts val="0"/>
              </a:spcBef>
              <a:spcAft>
                <a:spcPts val="0"/>
              </a:spcAft>
              <a:buClr>
                <a:schemeClr val="dk1"/>
              </a:buClr>
              <a:buSzPts val="2800"/>
              <a:buNone/>
              <a:defRPr>
                <a:solidFill>
                  <a:schemeClr val="dk1"/>
                </a:solidFill>
              </a:defRPr>
            </a:lvl2pPr>
            <a:lvl3pPr lvl="2">
              <a:spcBef>
                <a:spcPts val="0"/>
              </a:spcBef>
              <a:spcAft>
                <a:spcPts val="0"/>
              </a:spcAft>
              <a:buClr>
                <a:schemeClr val="dk1"/>
              </a:buClr>
              <a:buSzPts val="2800"/>
              <a:buNone/>
              <a:defRPr>
                <a:solidFill>
                  <a:schemeClr val="dk1"/>
                </a:solidFill>
              </a:defRPr>
            </a:lvl3pPr>
            <a:lvl4pPr lvl="3">
              <a:spcBef>
                <a:spcPts val="0"/>
              </a:spcBef>
              <a:spcAft>
                <a:spcPts val="0"/>
              </a:spcAft>
              <a:buClr>
                <a:schemeClr val="dk1"/>
              </a:buClr>
              <a:buSzPts val="2800"/>
              <a:buNone/>
              <a:defRPr>
                <a:solidFill>
                  <a:schemeClr val="dk1"/>
                </a:solidFill>
              </a:defRPr>
            </a:lvl4pPr>
            <a:lvl5pPr lvl="4">
              <a:spcBef>
                <a:spcPts val="0"/>
              </a:spcBef>
              <a:spcAft>
                <a:spcPts val="0"/>
              </a:spcAft>
              <a:buClr>
                <a:schemeClr val="dk1"/>
              </a:buClr>
              <a:buSzPts val="2800"/>
              <a:buNone/>
              <a:defRPr>
                <a:solidFill>
                  <a:schemeClr val="dk1"/>
                </a:solidFill>
              </a:defRPr>
            </a:lvl5pPr>
            <a:lvl6pPr lvl="5">
              <a:spcBef>
                <a:spcPts val="0"/>
              </a:spcBef>
              <a:spcAft>
                <a:spcPts val="0"/>
              </a:spcAft>
              <a:buClr>
                <a:schemeClr val="dk1"/>
              </a:buClr>
              <a:buSzPts val="2800"/>
              <a:buNone/>
              <a:defRPr>
                <a:solidFill>
                  <a:schemeClr val="dk1"/>
                </a:solidFill>
              </a:defRPr>
            </a:lvl6pPr>
            <a:lvl7pPr lvl="6">
              <a:spcBef>
                <a:spcPts val="0"/>
              </a:spcBef>
              <a:spcAft>
                <a:spcPts val="0"/>
              </a:spcAft>
              <a:buClr>
                <a:schemeClr val="dk1"/>
              </a:buClr>
              <a:buSzPts val="2800"/>
              <a:buNone/>
              <a:defRPr>
                <a:solidFill>
                  <a:schemeClr val="dk1"/>
                </a:solidFill>
              </a:defRPr>
            </a:lvl7pPr>
            <a:lvl8pPr lvl="7">
              <a:spcBef>
                <a:spcPts val="0"/>
              </a:spcBef>
              <a:spcAft>
                <a:spcPts val="0"/>
              </a:spcAft>
              <a:buClr>
                <a:schemeClr val="dk1"/>
              </a:buClr>
              <a:buSzPts val="2800"/>
              <a:buNone/>
              <a:defRPr>
                <a:solidFill>
                  <a:schemeClr val="dk1"/>
                </a:solidFill>
              </a:defRPr>
            </a:lvl8pPr>
            <a:lvl9pPr lvl="8">
              <a:spcBef>
                <a:spcPts val="0"/>
              </a:spcBef>
              <a:spcAft>
                <a:spcPts val="0"/>
              </a:spcAft>
              <a:buClr>
                <a:schemeClr val="dk1"/>
              </a:buClr>
              <a:buSzPts val="2800"/>
              <a:buNone/>
              <a:defRPr>
                <a:solidFill>
                  <a:schemeClr val="dk1"/>
                </a:solidFill>
              </a:defRPr>
            </a:lvl9pPr>
          </a:lstStyle>
          <a:p>
            <a:r>
              <a:rPr lang="en-US"/>
              <a:t>Click to edit Master subtitle style</a:t>
            </a:r>
            <a:endParaRPr dirty="0"/>
          </a:p>
        </p:txBody>
      </p:sp>
      <p:sp>
        <p:nvSpPr>
          <p:cNvPr id="484" name="Google Shape;484;p19"/>
          <p:cNvSpPr txBox="1">
            <a:spLocks noGrp="1"/>
          </p:cNvSpPr>
          <p:nvPr>
            <p:ph type="subTitle" idx="3"/>
          </p:nvPr>
        </p:nvSpPr>
        <p:spPr>
          <a:xfrm>
            <a:off x="741416" y="7405432"/>
            <a:ext cx="8670000" cy="580200"/>
          </a:xfrm>
          <a:prstGeom prst="rect">
            <a:avLst/>
          </a:prstGeom>
        </p:spPr>
        <p:txBody>
          <a:bodyPr spcFirstLastPara="1" wrap="square" lIns="0" tIns="0" rIns="0" bIns="0" anchor="t" anchorCtr="0">
            <a:noAutofit/>
          </a:bodyPr>
          <a:lstStyle>
            <a:lvl1pPr marL="7938" lvl="0" indent="-7938">
              <a:lnSpc>
                <a:spcPct val="110000"/>
              </a:lnSpc>
              <a:spcBef>
                <a:spcPts val="0"/>
              </a:spcBef>
              <a:spcAft>
                <a:spcPts val="0"/>
              </a:spcAft>
              <a:buSzPts val="2400"/>
              <a:buFont typeface="Noto Sans"/>
              <a:buNone/>
              <a:tabLst/>
              <a:defRPr sz="2400">
                <a:latin typeface="+mn-lt"/>
                <a:ea typeface="Noto Sans Medium"/>
                <a:cs typeface="Noto Sans Medium"/>
                <a:sym typeface="Noto Sans"/>
              </a:defRPr>
            </a:lvl1pPr>
            <a:lvl2pPr lvl="1">
              <a:lnSpc>
                <a:spcPct val="110000"/>
              </a:lnSpc>
              <a:spcBef>
                <a:spcPts val="0"/>
              </a:spcBef>
              <a:spcAft>
                <a:spcPts val="0"/>
              </a:spcAft>
              <a:buSzPts val="2500"/>
              <a:buNone/>
              <a:defRPr sz="2500"/>
            </a:lvl2pPr>
            <a:lvl3pPr lvl="2">
              <a:lnSpc>
                <a:spcPct val="110000"/>
              </a:lnSpc>
              <a:spcBef>
                <a:spcPts val="0"/>
              </a:spcBef>
              <a:spcAft>
                <a:spcPts val="0"/>
              </a:spcAft>
              <a:buSzPts val="2500"/>
              <a:buNone/>
              <a:defRPr sz="2500"/>
            </a:lvl3pPr>
            <a:lvl4pPr lvl="3">
              <a:lnSpc>
                <a:spcPct val="110000"/>
              </a:lnSpc>
              <a:spcBef>
                <a:spcPts val="0"/>
              </a:spcBef>
              <a:spcAft>
                <a:spcPts val="0"/>
              </a:spcAft>
              <a:buSzPts val="2500"/>
              <a:buNone/>
              <a:defRPr sz="2500"/>
            </a:lvl4pPr>
            <a:lvl5pPr lvl="4">
              <a:lnSpc>
                <a:spcPct val="110000"/>
              </a:lnSpc>
              <a:spcBef>
                <a:spcPts val="0"/>
              </a:spcBef>
              <a:spcAft>
                <a:spcPts val="0"/>
              </a:spcAft>
              <a:buSzPts val="2500"/>
              <a:buNone/>
              <a:defRPr sz="2500"/>
            </a:lvl5pPr>
            <a:lvl6pPr lvl="5">
              <a:lnSpc>
                <a:spcPct val="110000"/>
              </a:lnSpc>
              <a:spcBef>
                <a:spcPts val="0"/>
              </a:spcBef>
              <a:spcAft>
                <a:spcPts val="0"/>
              </a:spcAft>
              <a:buSzPts val="2500"/>
              <a:buNone/>
              <a:defRPr sz="2500"/>
            </a:lvl6pPr>
            <a:lvl7pPr lvl="6">
              <a:lnSpc>
                <a:spcPct val="110000"/>
              </a:lnSpc>
              <a:spcBef>
                <a:spcPts val="0"/>
              </a:spcBef>
              <a:spcAft>
                <a:spcPts val="0"/>
              </a:spcAft>
              <a:buSzPts val="2500"/>
              <a:buNone/>
              <a:defRPr sz="2500"/>
            </a:lvl7pPr>
            <a:lvl8pPr lvl="7">
              <a:lnSpc>
                <a:spcPct val="110000"/>
              </a:lnSpc>
              <a:spcBef>
                <a:spcPts val="0"/>
              </a:spcBef>
              <a:spcAft>
                <a:spcPts val="0"/>
              </a:spcAft>
              <a:buSzPts val="2500"/>
              <a:buNone/>
              <a:defRPr sz="2500"/>
            </a:lvl8pPr>
            <a:lvl9pPr lvl="8">
              <a:lnSpc>
                <a:spcPct val="110000"/>
              </a:lnSpc>
              <a:spcBef>
                <a:spcPts val="0"/>
              </a:spcBef>
              <a:spcAft>
                <a:spcPts val="0"/>
              </a:spcAft>
              <a:buSzPts val="2500"/>
              <a:buNone/>
              <a:defRPr sz="2500"/>
            </a:lvl9pPr>
          </a:lstStyle>
          <a:p>
            <a:r>
              <a:rPr lang="en-US"/>
              <a:t>Click to edit Master subtitle style</a:t>
            </a:r>
            <a:endParaRPr dirty="0"/>
          </a:p>
        </p:txBody>
      </p:sp>
      <p:sp>
        <p:nvSpPr>
          <p:cNvPr id="487" name="Google Shape;487;p19"/>
          <p:cNvSpPr txBox="1">
            <a:spLocks noGrp="1"/>
          </p:cNvSpPr>
          <p:nvPr>
            <p:ph type="subTitle" idx="4"/>
          </p:nvPr>
        </p:nvSpPr>
        <p:spPr>
          <a:xfrm>
            <a:off x="741416" y="5626049"/>
            <a:ext cx="8393100" cy="580200"/>
          </a:xfrm>
          <a:prstGeom prst="rect">
            <a:avLst/>
          </a:prstGeom>
        </p:spPr>
        <p:txBody>
          <a:bodyPr spcFirstLastPara="1" wrap="square" lIns="0" tIns="0" rIns="0" bIns="0" anchor="t" anchorCtr="0">
            <a:noAutofit/>
          </a:bodyPr>
          <a:lstStyle>
            <a:lvl1pPr marL="7938" lvl="0" indent="-7938">
              <a:lnSpc>
                <a:spcPct val="110000"/>
              </a:lnSpc>
              <a:spcBef>
                <a:spcPts val="0"/>
              </a:spcBef>
              <a:spcAft>
                <a:spcPts val="0"/>
              </a:spcAft>
              <a:buSzPts val="2400"/>
              <a:buFont typeface="Noto Sans"/>
              <a:buNone/>
              <a:tabLst/>
              <a:defRPr sz="2400">
                <a:latin typeface="+mn-lt"/>
                <a:ea typeface="Noto Sans Medium"/>
                <a:cs typeface="Noto Sans Medium"/>
                <a:sym typeface="Noto Sans"/>
              </a:defRPr>
            </a:lvl1pPr>
            <a:lvl2pPr lvl="1">
              <a:lnSpc>
                <a:spcPct val="110000"/>
              </a:lnSpc>
              <a:spcBef>
                <a:spcPts val="0"/>
              </a:spcBef>
              <a:spcAft>
                <a:spcPts val="0"/>
              </a:spcAft>
              <a:buSzPts val="2500"/>
              <a:buNone/>
              <a:defRPr sz="2500"/>
            </a:lvl2pPr>
            <a:lvl3pPr lvl="2">
              <a:lnSpc>
                <a:spcPct val="110000"/>
              </a:lnSpc>
              <a:spcBef>
                <a:spcPts val="0"/>
              </a:spcBef>
              <a:spcAft>
                <a:spcPts val="0"/>
              </a:spcAft>
              <a:buSzPts val="2500"/>
              <a:buNone/>
              <a:defRPr sz="2500"/>
            </a:lvl3pPr>
            <a:lvl4pPr lvl="3">
              <a:lnSpc>
                <a:spcPct val="110000"/>
              </a:lnSpc>
              <a:spcBef>
                <a:spcPts val="0"/>
              </a:spcBef>
              <a:spcAft>
                <a:spcPts val="0"/>
              </a:spcAft>
              <a:buSzPts val="2500"/>
              <a:buNone/>
              <a:defRPr sz="2500"/>
            </a:lvl4pPr>
            <a:lvl5pPr lvl="4">
              <a:lnSpc>
                <a:spcPct val="110000"/>
              </a:lnSpc>
              <a:spcBef>
                <a:spcPts val="0"/>
              </a:spcBef>
              <a:spcAft>
                <a:spcPts val="0"/>
              </a:spcAft>
              <a:buSzPts val="2500"/>
              <a:buNone/>
              <a:defRPr sz="2500"/>
            </a:lvl5pPr>
            <a:lvl6pPr lvl="5">
              <a:lnSpc>
                <a:spcPct val="110000"/>
              </a:lnSpc>
              <a:spcBef>
                <a:spcPts val="0"/>
              </a:spcBef>
              <a:spcAft>
                <a:spcPts val="0"/>
              </a:spcAft>
              <a:buSzPts val="2500"/>
              <a:buNone/>
              <a:defRPr sz="2500"/>
            </a:lvl6pPr>
            <a:lvl7pPr lvl="6">
              <a:lnSpc>
                <a:spcPct val="110000"/>
              </a:lnSpc>
              <a:spcBef>
                <a:spcPts val="0"/>
              </a:spcBef>
              <a:spcAft>
                <a:spcPts val="0"/>
              </a:spcAft>
              <a:buSzPts val="2500"/>
              <a:buNone/>
              <a:defRPr sz="2500"/>
            </a:lvl7pPr>
            <a:lvl8pPr lvl="7">
              <a:lnSpc>
                <a:spcPct val="110000"/>
              </a:lnSpc>
              <a:spcBef>
                <a:spcPts val="0"/>
              </a:spcBef>
              <a:spcAft>
                <a:spcPts val="0"/>
              </a:spcAft>
              <a:buSzPts val="2500"/>
              <a:buNone/>
              <a:defRPr sz="2500"/>
            </a:lvl8pPr>
            <a:lvl9pPr lvl="8">
              <a:lnSpc>
                <a:spcPct val="110000"/>
              </a:lnSpc>
              <a:spcBef>
                <a:spcPts val="0"/>
              </a:spcBef>
              <a:spcAft>
                <a:spcPts val="0"/>
              </a:spcAft>
              <a:buSzPts val="2500"/>
              <a:buNone/>
              <a:defRPr sz="2500"/>
            </a:lvl9pPr>
          </a:lstStyle>
          <a:p>
            <a:r>
              <a:rPr lang="en-US"/>
              <a:t>Click to edit Master subtitle style</a:t>
            </a:r>
            <a:endParaRPr dirty="0"/>
          </a:p>
        </p:txBody>
      </p:sp>
      <p:sp>
        <p:nvSpPr>
          <p:cNvPr id="488" name="Google Shape;488;p19"/>
          <p:cNvSpPr>
            <a:spLocks noGrp="1"/>
          </p:cNvSpPr>
          <p:nvPr>
            <p:ph type="pic" idx="5"/>
          </p:nvPr>
        </p:nvSpPr>
        <p:spPr>
          <a:xfrm>
            <a:off x="12133175" y="657300"/>
            <a:ext cx="5393400" cy="8012400"/>
          </a:xfrm>
          <a:prstGeom prst="rect">
            <a:avLst/>
          </a:prstGeom>
          <a:noFill/>
          <a:ln>
            <a:noFill/>
          </a:ln>
        </p:spPr>
      </p:sp>
      <p:cxnSp>
        <p:nvCxnSpPr>
          <p:cNvPr id="489" name="Google Shape;489;p19"/>
          <p:cNvCxnSpPr/>
          <p:nvPr/>
        </p:nvCxnSpPr>
        <p:spPr>
          <a:xfrm>
            <a:off x="751883" y="9423000"/>
            <a:ext cx="167919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10111206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itleAccent_Steps_Icons_DkGra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CF92AE5-ECFA-FE9A-A7DF-903DBFB16330}"/>
              </a:ext>
            </a:extLst>
          </p:cNvPr>
          <p:cNvSpPr/>
          <p:nvPr userDrawn="1"/>
        </p:nvSpPr>
        <p:spPr>
          <a:xfrm>
            <a:off x="0" y="0"/>
            <a:ext cx="8858250" cy="95440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7" name="Date Placeholder 6">
            <a:extLst>
              <a:ext uri="{FF2B5EF4-FFF2-40B4-BE49-F238E27FC236}">
                <a16:creationId xmlns:a16="http://schemas.microsoft.com/office/drawing/2014/main" id="{09BF0626-1971-4833-FCD6-3F090FE97E36}"/>
              </a:ext>
            </a:extLst>
          </p:cNvPr>
          <p:cNvSpPr>
            <a:spLocks noGrp="1"/>
          </p:cNvSpPr>
          <p:nvPr>
            <p:ph type="dt" sz="half" idx="10"/>
          </p:nvPr>
        </p:nvSpPr>
        <p:spPr/>
        <p:txBody>
          <a:bodyPr/>
          <a:lstStyle/>
          <a:p>
            <a:fld id="{C4267B71-CF98-7740-B3B0-6ADE3451554F}" type="datetimeFigureOut">
              <a:rPr lang="en-US" smtClean="0"/>
              <a:t>4/8/25</a:t>
            </a:fld>
            <a:endParaRPr lang="en-US"/>
          </a:p>
        </p:txBody>
      </p:sp>
      <p:sp>
        <p:nvSpPr>
          <p:cNvPr id="8" name="Footer Placeholder 7">
            <a:extLst>
              <a:ext uri="{FF2B5EF4-FFF2-40B4-BE49-F238E27FC236}">
                <a16:creationId xmlns:a16="http://schemas.microsoft.com/office/drawing/2014/main" id="{0C21BB1A-78FB-965F-F163-BFD0F41C7A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C622F5-915E-DC6F-CEFB-D475E9753C33}"/>
              </a:ext>
            </a:extLst>
          </p:cNvPr>
          <p:cNvSpPr>
            <a:spLocks noGrp="1"/>
          </p:cNvSpPr>
          <p:nvPr>
            <p:ph type="sldNum" sz="quarter" idx="12"/>
          </p:nvPr>
        </p:nvSpPr>
        <p:spPr/>
        <p:txBody>
          <a:bodyPr/>
          <a:lstStyle/>
          <a:p>
            <a:fld id="{F1420DC1-CF03-3143-A259-F048D6FF886F}" type="slidenum">
              <a:rPr lang="en-US" smtClean="0"/>
              <a:t>‹#›</a:t>
            </a:fld>
            <a:endParaRPr lang="en-US"/>
          </a:p>
        </p:txBody>
      </p:sp>
      <p:sp>
        <p:nvSpPr>
          <p:cNvPr id="2" name="Title 1">
            <a:extLst>
              <a:ext uri="{FF2B5EF4-FFF2-40B4-BE49-F238E27FC236}">
                <a16:creationId xmlns:a16="http://schemas.microsoft.com/office/drawing/2014/main" id="{DC36029D-1AEA-8A7C-EB86-B589A425464E}"/>
              </a:ext>
            </a:extLst>
          </p:cNvPr>
          <p:cNvSpPr>
            <a:spLocks noGrp="1"/>
          </p:cNvSpPr>
          <p:nvPr>
            <p:ph type="title"/>
          </p:nvPr>
        </p:nvSpPr>
        <p:spPr>
          <a:xfrm>
            <a:off x="1259683" y="547688"/>
            <a:ext cx="6176963" cy="8153400"/>
          </a:xfrm>
        </p:spPr>
        <p:txBody>
          <a:bodyPr/>
          <a:lstStyle>
            <a:lvl1pPr>
              <a:defRPr>
                <a:solidFill>
                  <a:schemeClr val="accent2"/>
                </a:solidFill>
              </a:defRPr>
            </a:lvl1pPr>
          </a:lstStyle>
          <a:p>
            <a:r>
              <a:rPr lang="en-US"/>
              <a:t>Click to edit Master title style</a:t>
            </a:r>
          </a:p>
        </p:txBody>
      </p:sp>
      <p:sp>
        <p:nvSpPr>
          <p:cNvPr id="12" name="Text Placeholder 4">
            <a:extLst>
              <a:ext uri="{FF2B5EF4-FFF2-40B4-BE49-F238E27FC236}">
                <a16:creationId xmlns:a16="http://schemas.microsoft.com/office/drawing/2014/main" id="{49C5D663-AE5F-3EEE-E343-A28ED54EF312}"/>
              </a:ext>
            </a:extLst>
          </p:cNvPr>
          <p:cNvSpPr>
            <a:spLocks noGrp="1"/>
          </p:cNvSpPr>
          <p:nvPr>
            <p:ph type="body" sz="quarter" idx="13"/>
          </p:nvPr>
        </p:nvSpPr>
        <p:spPr>
          <a:xfrm>
            <a:off x="10904389" y="2662984"/>
            <a:ext cx="6895457" cy="1186247"/>
          </a:xfrm>
        </p:spPr>
        <p:txBody>
          <a:bodyPr>
            <a:normAutofit/>
          </a:bodyPr>
          <a:lstStyle>
            <a:lvl1pPr marL="0" indent="0">
              <a:lnSpc>
                <a:spcPct val="100000"/>
              </a:lnSpc>
              <a:buNone/>
              <a:defRPr sz="2400">
                <a:solidFill>
                  <a:schemeClr val="tx2"/>
                </a:solidFill>
              </a:defRPr>
            </a:lvl1pPr>
          </a:lstStyle>
          <a:p>
            <a:pPr lvl="0"/>
            <a:r>
              <a:rPr lang="en-US"/>
              <a:t>Click to edit Master text styles</a:t>
            </a:r>
          </a:p>
        </p:txBody>
      </p:sp>
      <p:sp>
        <p:nvSpPr>
          <p:cNvPr id="13" name="Picture Placeholder 3">
            <a:extLst>
              <a:ext uri="{FF2B5EF4-FFF2-40B4-BE49-F238E27FC236}">
                <a16:creationId xmlns:a16="http://schemas.microsoft.com/office/drawing/2014/main" id="{DA659185-7705-F590-AF39-90BCD126EA58}"/>
              </a:ext>
            </a:extLst>
          </p:cNvPr>
          <p:cNvSpPr>
            <a:spLocks noGrp="1"/>
          </p:cNvSpPr>
          <p:nvPr>
            <p:ph type="pic" sz="quarter" idx="15" hasCustomPrompt="1"/>
          </p:nvPr>
        </p:nvSpPr>
        <p:spPr>
          <a:xfrm>
            <a:off x="9422609" y="1988078"/>
            <a:ext cx="1186247" cy="1186247"/>
          </a:xfrm>
        </p:spPr>
        <p:txBody>
          <a:bodyPr anchor="ctr"/>
          <a:lstStyle>
            <a:lvl1pPr marL="0" indent="0" algn="ctr">
              <a:buNone/>
              <a:defRPr sz="2100"/>
            </a:lvl1pPr>
          </a:lstStyle>
          <a:p>
            <a:r>
              <a:rPr lang="en-US"/>
              <a:t>Icon</a:t>
            </a:r>
          </a:p>
        </p:txBody>
      </p:sp>
      <p:sp>
        <p:nvSpPr>
          <p:cNvPr id="14" name="Text Placeholder 4">
            <a:extLst>
              <a:ext uri="{FF2B5EF4-FFF2-40B4-BE49-F238E27FC236}">
                <a16:creationId xmlns:a16="http://schemas.microsoft.com/office/drawing/2014/main" id="{ADCF320F-72B7-2D48-55CE-B2FB14B517E5}"/>
              </a:ext>
            </a:extLst>
          </p:cNvPr>
          <p:cNvSpPr>
            <a:spLocks noGrp="1"/>
          </p:cNvSpPr>
          <p:nvPr>
            <p:ph type="body" sz="quarter" idx="20"/>
          </p:nvPr>
        </p:nvSpPr>
        <p:spPr>
          <a:xfrm>
            <a:off x="10904390" y="1996475"/>
            <a:ext cx="6895457" cy="634448"/>
          </a:xfrm>
        </p:spPr>
        <p:txBody>
          <a:bodyPr/>
          <a:lstStyle>
            <a:lvl1pPr marL="0" indent="0">
              <a:buNone/>
              <a:defRPr sz="3000" b="1" i="0">
                <a:solidFill>
                  <a:schemeClr val="accent1"/>
                </a:solidFill>
                <a:latin typeface="Fieldwork 06 Geo Bold" pitchFamily="2" charset="77"/>
              </a:defRPr>
            </a:lvl1pPr>
          </a:lstStyle>
          <a:p>
            <a:pPr lvl="0"/>
            <a:r>
              <a:rPr lang="en-US"/>
              <a:t>Click to edit Master text styles</a:t>
            </a:r>
          </a:p>
        </p:txBody>
      </p:sp>
      <p:sp>
        <p:nvSpPr>
          <p:cNvPr id="18" name="Text Placeholder 4">
            <a:extLst>
              <a:ext uri="{FF2B5EF4-FFF2-40B4-BE49-F238E27FC236}">
                <a16:creationId xmlns:a16="http://schemas.microsoft.com/office/drawing/2014/main" id="{62174576-FD7C-01F8-D329-74EE698B2895}"/>
              </a:ext>
            </a:extLst>
          </p:cNvPr>
          <p:cNvSpPr>
            <a:spLocks noGrp="1"/>
          </p:cNvSpPr>
          <p:nvPr>
            <p:ph type="body" sz="quarter" idx="24"/>
          </p:nvPr>
        </p:nvSpPr>
        <p:spPr>
          <a:xfrm>
            <a:off x="10904387" y="6904475"/>
            <a:ext cx="6895457" cy="1186247"/>
          </a:xfrm>
        </p:spPr>
        <p:txBody>
          <a:bodyPr>
            <a:normAutofit/>
          </a:bodyPr>
          <a:lstStyle>
            <a:lvl1pPr marL="0" indent="0">
              <a:lnSpc>
                <a:spcPct val="100000"/>
              </a:lnSpc>
              <a:buNone/>
              <a:defRPr sz="2400">
                <a:solidFill>
                  <a:schemeClr val="tx2"/>
                </a:solidFill>
              </a:defRPr>
            </a:lvl1pPr>
          </a:lstStyle>
          <a:p>
            <a:pPr lvl="0"/>
            <a:r>
              <a:rPr lang="en-US"/>
              <a:t>Click to edit Master text styles</a:t>
            </a:r>
          </a:p>
        </p:txBody>
      </p:sp>
      <p:sp>
        <p:nvSpPr>
          <p:cNvPr id="19" name="Picture Placeholder 3">
            <a:extLst>
              <a:ext uri="{FF2B5EF4-FFF2-40B4-BE49-F238E27FC236}">
                <a16:creationId xmlns:a16="http://schemas.microsoft.com/office/drawing/2014/main" id="{D2095181-11F6-556A-2828-DC18C66FFCE3}"/>
              </a:ext>
            </a:extLst>
          </p:cNvPr>
          <p:cNvSpPr>
            <a:spLocks noGrp="1"/>
          </p:cNvSpPr>
          <p:nvPr>
            <p:ph type="pic" sz="quarter" idx="25" hasCustomPrompt="1"/>
          </p:nvPr>
        </p:nvSpPr>
        <p:spPr>
          <a:xfrm>
            <a:off x="9422608" y="6229570"/>
            <a:ext cx="1186247" cy="1186247"/>
          </a:xfrm>
        </p:spPr>
        <p:txBody>
          <a:bodyPr anchor="ctr"/>
          <a:lstStyle>
            <a:lvl1pPr marL="0" indent="0" algn="ctr">
              <a:buNone/>
              <a:defRPr sz="2100"/>
            </a:lvl1pPr>
          </a:lstStyle>
          <a:p>
            <a:r>
              <a:rPr lang="en-US"/>
              <a:t>Icon</a:t>
            </a:r>
          </a:p>
        </p:txBody>
      </p:sp>
      <p:sp>
        <p:nvSpPr>
          <p:cNvPr id="20" name="Text Placeholder 4">
            <a:extLst>
              <a:ext uri="{FF2B5EF4-FFF2-40B4-BE49-F238E27FC236}">
                <a16:creationId xmlns:a16="http://schemas.microsoft.com/office/drawing/2014/main" id="{7B212C9A-A26A-EF34-2A4F-502DAC452269}"/>
              </a:ext>
            </a:extLst>
          </p:cNvPr>
          <p:cNvSpPr>
            <a:spLocks noGrp="1"/>
          </p:cNvSpPr>
          <p:nvPr>
            <p:ph type="body" sz="quarter" idx="26"/>
          </p:nvPr>
        </p:nvSpPr>
        <p:spPr>
          <a:xfrm>
            <a:off x="10904389" y="6237967"/>
            <a:ext cx="6895457" cy="634448"/>
          </a:xfrm>
        </p:spPr>
        <p:txBody>
          <a:bodyPr/>
          <a:lstStyle>
            <a:lvl1pPr marL="0" indent="0">
              <a:buNone/>
              <a:defRPr sz="3000" b="1" i="0">
                <a:solidFill>
                  <a:schemeClr val="accent1"/>
                </a:solidFill>
                <a:latin typeface="Fieldwork 06 Geo Bold" pitchFamily="2" charset="77"/>
              </a:defRPr>
            </a:lvl1pPr>
          </a:lstStyle>
          <a:p>
            <a:pPr lvl="0"/>
            <a:r>
              <a:rPr lang="en-US"/>
              <a:t>Click to edit Master text styles</a:t>
            </a:r>
          </a:p>
        </p:txBody>
      </p:sp>
    </p:spTree>
    <p:extLst>
      <p:ext uri="{BB962C8B-B14F-4D97-AF65-F5344CB8AC3E}">
        <p14:creationId xmlns:p14="http://schemas.microsoft.com/office/powerpoint/2010/main" val="16254251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Quad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83C65-843D-CFCC-FF2C-18EB785DE1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CF738E-F0D5-CB1F-C23B-CE7D137B9EF9}"/>
              </a:ext>
            </a:extLst>
          </p:cNvPr>
          <p:cNvSpPr>
            <a:spLocks noGrp="1"/>
          </p:cNvSpPr>
          <p:nvPr>
            <p:ph type="dt" sz="half" idx="10"/>
          </p:nvPr>
        </p:nvSpPr>
        <p:spPr/>
        <p:txBody>
          <a:bodyPr/>
          <a:lstStyle/>
          <a:p>
            <a:fld id="{C4267B71-CF98-7740-B3B0-6ADE3451554F}" type="datetimeFigureOut">
              <a:rPr lang="en-US" smtClean="0"/>
              <a:t>4/8/25</a:t>
            </a:fld>
            <a:endParaRPr lang="en-US"/>
          </a:p>
        </p:txBody>
      </p:sp>
      <p:sp>
        <p:nvSpPr>
          <p:cNvPr id="4" name="Footer Placeholder 3">
            <a:extLst>
              <a:ext uri="{FF2B5EF4-FFF2-40B4-BE49-F238E27FC236}">
                <a16:creationId xmlns:a16="http://schemas.microsoft.com/office/drawing/2014/main" id="{9D4A2A03-C379-951A-7C29-6004A1FAAC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987A22-DFD5-9EA1-2E80-04DE99A16EF4}"/>
              </a:ext>
            </a:extLst>
          </p:cNvPr>
          <p:cNvSpPr>
            <a:spLocks noGrp="1"/>
          </p:cNvSpPr>
          <p:nvPr>
            <p:ph type="sldNum" sz="quarter" idx="12"/>
          </p:nvPr>
        </p:nvSpPr>
        <p:spPr/>
        <p:txBody>
          <a:bodyPr/>
          <a:lstStyle/>
          <a:p>
            <a:fld id="{F1420DC1-CF03-3143-A259-F048D6FF886F}" type="slidenum">
              <a:rPr lang="en-US" smtClean="0"/>
              <a:t>‹#›</a:t>
            </a:fld>
            <a:endParaRPr lang="en-US"/>
          </a:p>
        </p:txBody>
      </p:sp>
      <p:sp>
        <p:nvSpPr>
          <p:cNvPr id="6" name="Text Placeholder 3">
            <a:extLst>
              <a:ext uri="{FF2B5EF4-FFF2-40B4-BE49-F238E27FC236}">
                <a16:creationId xmlns:a16="http://schemas.microsoft.com/office/drawing/2014/main" id="{AF96DB4F-F48E-85BE-7269-1ED12BFFBD3D}"/>
              </a:ext>
            </a:extLst>
          </p:cNvPr>
          <p:cNvSpPr>
            <a:spLocks noGrp="1"/>
          </p:cNvSpPr>
          <p:nvPr>
            <p:ph type="body" sz="quarter" idx="13"/>
          </p:nvPr>
        </p:nvSpPr>
        <p:spPr>
          <a:xfrm>
            <a:off x="1240954" y="3729368"/>
            <a:ext cx="6747689" cy="1055408"/>
          </a:xfrm>
        </p:spPr>
        <p:txBody>
          <a:bodyPr>
            <a:normAutofit/>
          </a:bodyPr>
          <a:lstStyle>
            <a:lvl1pPr marL="0" indent="0" algn="ctr">
              <a:lnSpc>
                <a:spcPct val="100000"/>
              </a:lnSpc>
              <a:buNone/>
              <a:defRPr sz="2400"/>
            </a:lvl1pPr>
            <a:lvl2pPr marL="685800" indent="0">
              <a:buNone/>
              <a:defRPr/>
            </a:lvl2pPr>
          </a:lstStyle>
          <a:p>
            <a:pPr lvl="0"/>
            <a:r>
              <a:rPr lang="en-US"/>
              <a:t>Click to edit Master text styles</a:t>
            </a:r>
          </a:p>
        </p:txBody>
      </p:sp>
      <p:sp>
        <p:nvSpPr>
          <p:cNvPr id="7" name="Text Placeholder 4">
            <a:extLst>
              <a:ext uri="{FF2B5EF4-FFF2-40B4-BE49-F238E27FC236}">
                <a16:creationId xmlns:a16="http://schemas.microsoft.com/office/drawing/2014/main" id="{B8DE79D7-6FAE-8106-A2AC-7C957C410BB2}"/>
              </a:ext>
            </a:extLst>
          </p:cNvPr>
          <p:cNvSpPr>
            <a:spLocks noGrp="1"/>
          </p:cNvSpPr>
          <p:nvPr>
            <p:ph type="body" sz="quarter" idx="23"/>
          </p:nvPr>
        </p:nvSpPr>
        <p:spPr>
          <a:xfrm>
            <a:off x="1240954" y="2888258"/>
            <a:ext cx="6747689" cy="634448"/>
          </a:xfrm>
        </p:spPr>
        <p:txBody>
          <a:bodyPr/>
          <a:lstStyle>
            <a:lvl1pPr marL="0" indent="0" algn="ctr">
              <a:buNone/>
              <a:defRPr sz="3000" b="1" i="0">
                <a:solidFill>
                  <a:schemeClr val="accent1"/>
                </a:solidFill>
                <a:latin typeface="Fieldwork 06 Geo Bold" pitchFamily="2" charset="77"/>
              </a:defRPr>
            </a:lvl1pPr>
          </a:lstStyle>
          <a:p>
            <a:pPr lvl="0"/>
            <a:r>
              <a:rPr lang="en-US"/>
              <a:t>Click to edit Master text styles</a:t>
            </a:r>
          </a:p>
        </p:txBody>
      </p:sp>
      <p:sp>
        <p:nvSpPr>
          <p:cNvPr id="8" name="Text Placeholder 3">
            <a:extLst>
              <a:ext uri="{FF2B5EF4-FFF2-40B4-BE49-F238E27FC236}">
                <a16:creationId xmlns:a16="http://schemas.microsoft.com/office/drawing/2014/main" id="{E8038A68-2F57-62D1-0636-ABA88756C885}"/>
              </a:ext>
            </a:extLst>
          </p:cNvPr>
          <p:cNvSpPr>
            <a:spLocks noGrp="1"/>
          </p:cNvSpPr>
          <p:nvPr>
            <p:ph type="body" sz="quarter" idx="24"/>
          </p:nvPr>
        </p:nvSpPr>
        <p:spPr>
          <a:xfrm>
            <a:off x="10341709" y="3729368"/>
            <a:ext cx="6747689" cy="1055408"/>
          </a:xfrm>
        </p:spPr>
        <p:txBody>
          <a:bodyPr>
            <a:normAutofit/>
          </a:bodyPr>
          <a:lstStyle>
            <a:lvl1pPr marL="0" indent="0" algn="ctr">
              <a:lnSpc>
                <a:spcPct val="100000"/>
              </a:lnSpc>
              <a:buNone/>
              <a:defRPr sz="2400"/>
            </a:lvl1pPr>
            <a:lvl2pPr marL="685800" indent="0">
              <a:buNone/>
              <a:defRPr/>
            </a:lvl2pPr>
          </a:lstStyle>
          <a:p>
            <a:pPr lvl="0"/>
            <a:r>
              <a:rPr lang="en-US"/>
              <a:t>Click to edit Master text styles</a:t>
            </a:r>
          </a:p>
        </p:txBody>
      </p:sp>
      <p:sp>
        <p:nvSpPr>
          <p:cNvPr id="9" name="Text Placeholder 4">
            <a:extLst>
              <a:ext uri="{FF2B5EF4-FFF2-40B4-BE49-F238E27FC236}">
                <a16:creationId xmlns:a16="http://schemas.microsoft.com/office/drawing/2014/main" id="{0ACEDC6B-EB0B-1125-6063-9D4256AEAC78}"/>
              </a:ext>
            </a:extLst>
          </p:cNvPr>
          <p:cNvSpPr>
            <a:spLocks noGrp="1"/>
          </p:cNvSpPr>
          <p:nvPr>
            <p:ph type="body" sz="quarter" idx="25"/>
          </p:nvPr>
        </p:nvSpPr>
        <p:spPr>
          <a:xfrm>
            <a:off x="10341709" y="2888258"/>
            <a:ext cx="6747689" cy="634448"/>
          </a:xfrm>
        </p:spPr>
        <p:txBody>
          <a:bodyPr/>
          <a:lstStyle>
            <a:lvl1pPr marL="0" indent="0" algn="ctr">
              <a:buNone/>
              <a:defRPr sz="3000" b="1" i="0">
                <a:solidFill>
                  <a:schemeClr val="accent1"/>
                </a:solidFill>
                <a:latin typeface="Fieldwork 06 Geo Bold" pitchFamily="2" charset="77"/>
              </a:defRPr>
            </a:lvl1pPr>
          </a:lstStyle>
          <a:p>
            <a:pPr lvl="0"/>
            <a:r>
              <a:rPr lang="en-US"/>
              <a:t>Click to edit Master text styles</a:t>
            </a:r>
          </a:p>
        </p:txBody>
      </p:sp>
      <p:sp>
        <p:nvSpPr>
          <p:cNvPr id="10" name="Text Placeholder 3">
            <a:extLst>
              <a:ext uri="{FF2B5EF4-FFF2-40B4-BE49-F238E27FC236}">
                <a16:creationId xmlns:a16="http://schemas.microsoft.com/office/drawing/2014/main" id="{394AEC18-7FAC-ABDA-2615-3C5FE7BCFC3E}"/>
              </a:ext>
            </a:extLst>
          </p:cNvPr>
          <p:cNvSpPr>
            <a:spLocks noGrp="1"/>
          </p:cNvSpPr>
          <p:nvPr>
            <p:ph type="body" sz="quarter" idx="26"/>
          </p:nvPr>
        </p:nvSpPr>
        <p:spPr>
          <a:xfrm>
            <a:off x="1240954" y="7176904"/>
            <a:ext cx="6747689" cy="1055408"/>
          </a:xfrm>
        </p:spPr>
        <p:txBody>
          <a:bodyPr>
            <a:normAutofit/>
          </a:bodyPr>
          <a:lstStyle>
            <a:lvl1pPr marL="0" indent="0" algn="ctr">
              <a:lnSpc>
                <a:spcPct val="100000"/>
              </a:lnSpc>
              <a:buNone/>
              <a:defRPr sz="2400"/>
            </a:lvl1pPr>
            <a:lvl2pPr marL="685800" indent="0">
              <a:buNone/>
              <a:defRPr/>
            </a:lvl2pPr>
          </a:lstStyle>
          <a:p>
            <a:pPr lvl="0"/>
            <a:r>
              <a:rPr lang="en-US"/>
              <a:t>Click to edit Master text styles</a:t>
            </a:r>
          </a:p>
        </p:txBody>
      </p:sp>
      <p:sp>
        <p:nvSpPr>
          <p:cNvPr id="11" name="Text Placeholder 4">
            <a:extLst>
              <a:ext uri="{FF2B5EF4-FFF2-40B4-BE49-F238E27FC236}">
                <a16:creationId xmlns:a16="http://schemas.microsoft.com/office/drawing/2014/main" id="{27CDCA8F-B92E-8164-20AA-3493901433E0}"/>
              </a:ext>
            </a:extLst>
          </p:cNvPr>
          <p:cNvSpPr>
            <a:spLocks noGrp="1"/>
          </p:cNvSpPr>
          <p:nvPr>
            <p:ph type="body" sz="quarter" idx="27"/>
          </p:nvPr>
        </p:nvSpPr>
        <p:spPr>
          <a:xfrm>
            <a:off x="1240954" y="6335794"/>
            <a:ext cx="6747689" cy="634448"/>
          </a:xfrm>
        </p:spPr>
        <p:txBody>
          <a:bodyPr/>
          <a:lstStyle>
            <a:lvl1pPr marL="0" indent="0" algn="ctr">
              <a:buNone/>
              <a:defRPr sz="3000" b="1" i="0">
                <a:solidFill>
                  <a:schemeClr val="accent1"/>
                </a:solidFill>
                <a:latin typeface="Fieldwork 06 Geo Bold" pitchFamily="2" charset="77"/>
              </a:defRPr>
            </a:lvl1pPr>
          </a:lstStyle>
          <a:p>
            <a:pPr lvl="0"/>
            <a:r>
              <a:rPr lang="en-US"/>
              <a:t>Click to edit Master text styles</a:t>
            </a:r>
          </a:p>
        </p:txBody>
      </p:sp>
      <p:sp>
        <p:nvSpPr>
          <p:cNvPr id="12" name="Text Placeholder 3">
            <a:extLst>
              <a:ext uri="{FF2B5EF4-FFF2-40B4-BE49-F238E27FC236}">
                <a16:creationId xmlns:a16="http://schemas.microsoft.com/office/drawing/2014/main" id="{DEBBB7D6-71DF-B85C-85B8-2456B00EF3D3}"/>
              </a:ext>
            </a:extLst>
          </p:cNvPr>
          <p:cNvSpPr>
            <a:spLocks noGrp="1"/>
          </p:cNvSpPr>
          <p:nvPr>
            <p:ph type="body" sz="quarter" idx="28"/>
          </p:nvPr>
        </p:nvSpPr>
        <p:spPr>
          <a:xfrm>
            <a:off x="10341709" y="7176904"/>
            <a:ext cx="6747689" cy="1055408"/>
          </a:xfrm>
        </p:spPr>
        <p:txBody>
          <a:bodyPr>
            <a:normAutofit/>
          </a:bodyPr>
          <a:lstStyle>
            <a:lvl1pPr marL="0" indent="0" algn="ctr">
              <a:lnSpc>
                <a:spcPct val="100000"/>
              </a:lnSpc>
              <a:buNone/>
              <a:defRPr sz="2400"/>
            </a:lvl1pPr>
            <a:lvl2pPr marL="685800" indent="0">
              <a:buNone/>
              <a:defRPr/>
            </a:lvl2pPr>
          </a:lstStyle>
          <a:p>
            <a:pPr lvl="0"/>
            <a:r>
              <a:rPr lang="en-US"/>
              <a:t>Click to edit Master text styles</a:t>
            </a:r>
          </a:p>
        </p:txBody>
      </p:sp>
      <p:sp>
        <p:nvSpPr>
          <p:cNvPr id="13" name="Text Placeholder 4">
            <a:extLst>
              <a:ext uri="{FF2B5EF4-FFF2-40B4-BE49-F238E27FC236}">
                <a16:creationId xmlns:a16="http://schemas.microsoft.com/office/drawing/2014/main" id="{A84B0321-5A66-DF67-2296-373D0297F50D}"/>
              </a:ext>
            </a:extLst>
          </p:cNvPr>
          <p:cNvSpPr>
            <a:spLocks noGrp="1"/>
          </p:cNvSpPr>
          <p:nvPr>
            <p:ph type="body" sz="quarter" idx="29"/>
          </p:nvPr>
        </p:nvSpPr>
        <p:spPr>
          <a:xfrm>
            <a:off x="10341709" y="6335794"/>
            <a:ext cx="6747689" cy="634448"/>
          </a:xfrm>
        </p:spPr>
        <p:txBody>
          <a:bodyPr/>
          <a:lstStyle>
            <a:lvl1pPr marL="0" indent="0" algn="ctr">
              <a:buNone/>
              <a:defRPr sz="3000" b="1" i="0">
                <a:solidFill>
                  <a:schemeClr val="accent1"/>
                </a:solidFill>
                <a:latin typeface="Fieldwork 06 Geo Bold" pitchFamily="2" charset="77"/>
              </a:defRPr>
            </a:lvl1pPr>
          </a:lstStyle>
          <a:p>
            <a:pPr lvl="0"/>
            <a:r>
              <a:rPr lang="en-US"/>
              <a:t>Click to edit Master text styles</a:t>
            </a:r>
          </a:p>
        </p:txBody>
      </p:sp>
      <p:cxnSp>
        <p:nvCxnSpPr>
          <p:cNvPr id="14" name="Straight Connector 13">
            <a:extLst>
              <a:ext uri="{FF2B5EF4-FFF2-40B4-BE49-F238E27FC236}">
                <a16:creationId xmlns:a16="http://schemas.microsoft.com/office/drawing/2014/main" id="{69F856FB-8E6E-0DF8-FBB4-A152B7E50E15}"/>
              </a:ext>
            </a:extLst>
          </p:cNvPr>
          <p:cNvCxnSpPr>
            <a:cxnSpLocks/>
          </p:cNvCxnSpPr>
          <p:nvPr userDrawn="1"/>
        </p:nvCxnSpPr>
        <p:spPr>
          <a:xfrm>
            <a:off x="9144000" y="2888258"/>
            <a:ext cx="0" cy="5344053"/>
          </a:xfrm>
          <a:prstGeom prst="line">
            <a:avLst/>
          </a:prstGeom>
          <a:ln>
            <a:solidFill>
              <a:schemeClr val="bg1"/>
            </a:solidFill>
            <a:prstDash val="sysDot"/>
          </a:ln>
        </p:spPr>
        <p:style>
          <a:lnRef idx="3">
            <a:schemeClr val="accent4"/>
          </a:lnRef>
          <a:fillRef idx="0">
            <a:schemeClr val="accent4"/>
          </a:fillRef>
          <a:effectRef idx="2">
            <a:schemeClr val="accent4"/>
          </a:effectRef>
          <a:fontRef idx="minor">
            <a:schemeClr val="tx1"/>
          </a:fontRef>
        </p:style>
      </p:cxnSp>
      <p:cxnSp>
        <p:nvCxnSpPr>
          <p:cNvPr id="15" name="Straight Connector 14">
            <a:extLst>
              <a:ext uri="{FF2B5EF4-FFF2-40B4-BE49-F238E27FC236}">
                <a16:creationId xmlns:a16="http://schemas.microsoft.com/office/drawing/2014/main" id="{FBDFED2E-9018-5E92-AAE7-15AA3AE2127A}"/>
              </a:ext>
            </a:extLst>
          </p:cNvPr>
          <p:cNvCxnSpPr>
            <a:cxnSpLocks/>
          </p:cNvCxnSpPr>
          <p:nvPr userDrawn="1"/>
        </p:nvCxnSpPr>
        <p:spPr>
          <a:xfrm rot="5400000">
            <a:off x="9144000" y="2852474"/>
            <a:ext cx="0" cy="5344053"/>
          </a:xfrm>
          <a:prstGeom prst="line">
            <a:avLst/>
          </a:prstGeom>
          <a:ln>
            <a:solidFill>
              <a:schemeClr val="bg1"/>
            </a:solidFill>
            <a:prstDash val="sysDot"/>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8935522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5_Gray title + text">
    <p:bg>
      <p:bgPr>
        <a:solidFill>
          <a:schemeClr val="accent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1F533F-7CBF-1E3A-2317-36C39B8CB55E}"/>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lvl1pPr>
              <a:defRPr>
                <a:solidFill>
                  <a:schemeClr val="accent2"/>
                </a:solidFill>
              </a:defRPr>
            </a:lvl1pPr>
          </a:lstStyle>
          <a:p>
            <a:r>
              <a:rPr lang="en-US"/>
              <a:t>Click to edit Master title style</a:t>
            </a:r>
          </a:p>
        </p:txBody>
      </p:sp>
      <p:sp>
        <p:nvSpPr>
          <p:cNvPr id="4" name="Text Placeholder 3">
            <a:extLst>
              <a:ext uri="{FF2B5EF4-FFF2-40B4-BE49-F238E27FC236}">
                <a16:creationId xmlns:a16="http://schemas.microsoft.com/office/drawing/2014/main" id="{E295B360-2CA8-FC7D-B005-B3D84629FC3D}"/>
              </a:ext>
            </a:extLst>
          </p:cNvPr>
          <p:cNvSpPr>
            <a:spLocks noGrp="1"/>
          </p:cNvSpPr>
          <p:nvPr>
            <p:ph type="body" sz="quarter" idx="13"/>
          </p:nvPr>
        </p:nvSpPr>
        <p:spPr>
          <a:xfrm>
            <a:off x="1240954" y="3729368"/>
            <a:ext cx="6747689" cy="1055408"/>
          </a:xfrm>
        </p:spPr>
        <p:txBody>
          <a:bodyPr>
            <a:normAutofit/>
          </a:bodyPr>
          <a:lstStyle>
            <a:lvl1pPr marL="0" indent="0" algn="ctr">
              <a:lnSpc>
                <a:spcPct val="100000"/>
              </a:lnSpc>
              <a:buNone/>
              <a:defRPr sz="2400">
                <a:solidFill>
                  <a:srgbClr val="FFFFFF"/>
                </a:solidFill>
              </a:defRPr>
            </a:lvl1pPr>
            <a:lvl2pPr marL="685800" indent="0">
              <a:buNone/>
              <a:defRPr/>
            </a:lvl2pPr>
          </a:lstStyle>
          <a:p>
            <a:pPr lvl="0"/>
            <a:r>
              <a:rPr lang="en-US"/>
              <a:t>Click to edit Master text styles</a:t>
            </a:r>
          </a:p>
        </p:txBody>
      </p:sp>
      <p:sp>
        <p:nvSpPr>
          <p:cNvPr id="5" name="Text Placeholder 4">
            <a:extLst>
              <a:ext uri="{FF2B5EF4-FFF2-40B4-BE49-F238E27FC236}">
                <a16:creationId xmlns:a16="http://schemas.microsoft.com/office/drawing/2014/main" id="{D7A63493-9D7A-D3ED-E127-B3A08A59E718}"/>
              </a:ext>
            </a:extLst>
          </p:cNvPr>
          <p:cNvSpPr>
            <a:spLocks noGrp="1"/>
          </p:cNvSpPr>
          <p:nvPr>
            <p:ph type="body" sz="quarter" idx="23"/>
          </p:nvPr>
        </p:nvSpPr>
        <p:spPr>
          <a:xfrm>
            <a:off x="1240954" y="2888258"/>
            <a:ext cx="6747689" cy="634448"/>
          </a:xfrm>
        </p:spPr>
        <p:txBody>
          <a:bodyPr/>
          <a:lstStyle>
            <a:lvl1pPr marL="0" indent="0" algn="ctr">
              <a:buNone/>
              <a:defRPr sz="3000" b="1" i="0">
                <a:solidFill>
                  <a:schemeClr val="bg1">
                    <a:lumMod val="10000"/>
                    <a:lumOff val="90000"/>
                  </a:schemeClr>
                </a:solidFill>
                <a:latin typeface="Fieldwork 06 Geo Bold" pitchFamily="2" charset="77"/>
              </a:defRPr>
            </a:lvl1pPr>
          </a:lstStyle>
          <a:p>
            <a:pPr lvl="0"/>
            <a:r>
              <a:rPr lang="en-US"/>
              <a:t>Click to edit Master text styles</a:t>
            </a:r>
          </a:p>
        </p:txBody>
      </p:sp>
      <p:sp>
        <p:nvSpPr>
          <p:cNvPr id="8" name="Text Placeholder 3">
            <a:extLst>
              <a:ext uri="{FF2B5EF4-FFF2-40B4-BE49-F238E27FC236}">
                <a16:creationId xmlns:a16="http://schemas.microsoft.com/office/drawing/2014/main" id="{895CFA0B-68A3-186B-17EA-046CD6936E53}"/>
              </a:ext>
            </a:extLst>
          </p:cNvPr>
          <p:cNvSpPr>
            <a:spLocks noGrp="1"/>
          </p:cNvSpPr>
          <p:nvPr>
            <p:ph type="body" sz="quarter" idx="24"/>
          </p:nvPr>
        </p:nvSpPr>
        <p:spPr>
          <a:xfrm>
            <a:off x="10341709" y="3729368"/>
            <a:ext cx="6747689" cy="1055408"/>
          </a:xfrm>
        </p:spPr>
        <p:txBody>
          <a:bodyPr>
            <a:normAutofit/>
          </a:bodyPr>
          <a:lstStyle>
            <a:lvl1pPr marL="0" indent="0" algn="ctr">
              <a:lnSpc>
                <a:spcPct val="100000"/>
              </a:lnSpc>
              <a:buNone/>
              <a:defRPr sz="2400">
                <a:solidFill>
                  <a:srgbClr val="FFFFFF"/>
                </a:solidFill>
              </a:defRPr>
            </a:lvl1pPr>
            <a:lvl2pPr marL="685800" indent="0">
              <a:buNone/>
              <a:defRPr/>
            </a:lvl2pPr>
          </a:lstStyle>
          <a:p>
            <a:pPr lvl="0"/>
            <a:r>
              <a:rPr lang="en-US"/>
              <a:t>Click to edit Master text styles</a:t>
            </a:r>
          </a:p>
        </p:txBody>
      </p:sp>
      <p:sp>
        <p:nvSpPr>
          <p:cNvPr id="9" name="Text Placeholder 4">
            <a:extLst>
              <a:ext uri="{FF2B5EF4-FFF2-40B4-BE49-F238E27FC236}">
                <a16:creationId xmlns:a16="http://schemas.microsoft.com/office/drawing/2014/main" id="{45AF947D-C6CC-D98D-F856-25A5483CB90A}"/>
              </a:ext>
            </a:extLst>
          </p:cNvPr>
          <p:cNvSpPr>
            <a:spLocks noGrp="1"/>
          </p:cNvSpPr>
          <p:nvPr>
            <p:ph type="body" sz="quarter" idx="25"/>
          </p:nvPr>
        </p:nvSpPr>
        <p:spPr>
          <a:xfrm>
            <a:off x="10341709" y="2888258"/>
            <a:ext cx="6747689" cy="634448"/>
          </a:xfrm>
        </p:spPr>
        <p:txBody>
          <a:bodyPr/>
          <a:lstStyle>
            <a:lvl1pPr marL="0" indent="0" algn="ctr">
              <a:buNone/>
              <a:defRPr sz="3000" b="1" i="0">
                <a:solidFill>
                  <a:schemeClr val="bg1">
                    <a:lumMod val="10000"/>
                    <a:lumOff val="90000"/>
                  </a:schemeClr>
                </a:solidFill>
                <a:latin typeface="Fieldwork 06 Geo Bold" pitchFamily="2" charset="77"/>
              </a:defRPr>
            </a:lvl1pPr>
          </a:lstStyle>
          <a:p>
            <a:pPr lvl="0"/>
            <a:r>
              <a:rPr lang="en-US"/>
              <a:t>Click to edit Master text styles</a:t>
            </a:r>
          </a:p>
        </p:txBody>
      </p:sp>
      <p:sp>
        <p:nvSpPr>
          <p:cNvPr id="15" name="Text Placeholder 3">
            <a:extLst>
              <a:ext uri="{FF2B5EF4-FFF2-40B4-BE49-F238E27FC236}">
                <a16:creationId xmlns:a16="http://schemas.microsoft.com/office/drawing/2014/main" id="{84D1EB6F-9D63-73DB-CBE9-88E88960B649}"/>
              </a:ext>
            </a:extLst>
          </p:cNvPr>
          <p:cNvSpPr>
            <a:spLocks noGrp="1"/>
          </p:cNvSpPr>
          <p:nvPr>
            <p:ph type="body" sz="quarter" idx="26"/>
          </p:nvPr>
        </p:nvSpPr>
        <p:spPr>
          <a:xfrm>
            <a:off x="1240954" y="7176904"/>
            <a:ext cx="6747689" cy="1055408"/>
          </a:xfrm>
        </p:spPr>
        <p:txBody>
          <a:bodyPr>
            <a:normAutofit/>
          </a:bodyPr>
          <a:lstStyle>
            <a:lvl1pPr marL="0" indent="0" algn="ctr">
              <a:lnSpc>
                <a:spcPct val="100000"/>
              </a:lnSpc>
              <a:buNone/>
              <a:defRPr sz="2400">
                <a:solidFill>
                  <a:srgbClr val="FFFFFF"/>
                </a:solidFill>
              </a:defRPr>
            </a:lvl1pPr>
            <a:lvl2pPr marL="685800" indent="0">
              <a:buNone/>
              <a:defRPr/>
            </a:lvl2pPr>
          </a:lstStyle>
          <a:p>
            <a:pPr lvl="0"/>
            <a:r>
              <a:rPr lang="en-US"/>
              <a:t>Click to edit Master text styles</a:t>
            </a:r>
          </a:p>
        </p:txBody>
      </p:sp>
      <p:sp>
        <p:nvSpPr>
          <p:cNvPr id="16" name="Text Placeholder 4">
            <a:extLst>
              <a:ext uri="{FF2B5EF4-FFF2-40B4-BE49-F238E27FC236}">
                <a16:creationId xmlns:a16="http://schemas.microsoft.com/office/drawing/2014/main" id="{3F4B87AF-274E-38AC-E99E-C64475EC9490}"/>
              </a:ext>
            </a:extLst>
          </p:cNvPr>
          <p:cNvSpPr>
            <a:spLocks noGrp="1"/>
          </p:cNvSpPr>
          <p:nvPr>
            <p:ph type="body" sz="quarter" idx="27"/>
          </p:nvPr>
        </p:nvSpPr>
        <p:spPr>
          <a:xfrm>
            <a:off x="1240954" y="6335794"/>
            <a:ext cx="6747689" cy="634448"/>
          </a:xfrm>
        </p:spPr>
        <p:txBody>
          <a:bodyPr/>
          <a:lstStyle>
            <a:lvl1pPr marL="0" indent="0" algn="ctr">
              <a:buNone/>
              <a:defRPr sz="3000" b="1" i="0">
                <a:solidFill>
                  <a:schemeClr val="bg1">
                    <a:lumMod val="10000"/>
                    <a:lumOff val="90000"/>
                  </a:schemeClr>
                </a:solidFill>
                <a:latin typeface="Fieldwork 06 Geo Bold" pitchFamily="2" charset="77"/>
              </a:defRPr>
            </a:lvl1pPr>
          </a:lstStyle>
          <a:p>
            <a:pPr lvl="0"/>
            <a:r>
              <a:rPr lang="en-US"/>
              <a:t>Click to edit Master text styles</a:t>
            </a:r>
          </a:p>
        </p:txBody>
      </p:sp>
      <p:sp>
        <p:nvSpPr>
          <p:cNvPr id="17" name="Text Placeholder 3">
            <a:extLst>
              <a:ext uri="{FF2B5EF4-FFF2-40B4-BE49-F238E27FC236}">
                <a16:creationId xmlns:a16="http://schemas.microsoft.com/office/drawing/2014/main" id="{C1E9703C-3DDB-0F45-23CA-5C38A6A4A11E}"/>
              </a:ext>
            </a:extLst>
          </p:cNvPr>
          <p:cNvSpPr>
            <a:spLocks noGrp="1"/>
          </p:cNvSpPr>
          <p:nvPr>
            <p:ph type="body" sz="quarter" idx="28"/>
          </p:nvPr>
        </p:nvSpPr>
        <p:spPr>
          <a:xfrm>
            <a:off x="10341709" y="7176904"/>
            <a:ext cx="6747689" cy="1055408"/>
          </a:xfrm>
        </p:spPr>
        <p:txBody>
          <a:bodyPr>
            <a:normAutofit/>
          </a:bodyPr>
          <a:lstStyle>
            <a:lvl1pPr marL="0" indent="0" algn="ctr">
              <a:lnSpc>
                <a:spcPct val="100000"/>
              </a:lnSpc>
              <a:buNone/>
              <a:defRPr sz="2400">
                <a:solidFill>
                  <a:srgbClr val="FFFFFF"/>
                </a:solidFill>
              </a:defRPr>
            </a:lvl1pPr>
            <a:lvl2pPr marL="685800" indent="0">
              <a:buNone/>
              <a:defRPr/>
            </a:lvl2pPr>
          </a:lstStyle>
          <a:p>
            <a:pPr lvl="0"/>
            <a:r>
              <a:rPr lang="en-US"/>
              <a:t>Click to edit Master text styles</a:t>
            </a:r>
          </a:p>
        </p:txBody>
      </p:sp>
      <p:sp>
        <p:nvSpPr>
          <p:cNvPr id="18" name="Text Placeholder 4">
            <a:extLst>
              <a:ext uri="{FF2B5EF4-FFF2-40B4-BE49-F238E27FC236}">
                <a16:creationId xmlns:a16="http://schemas.microsoft.com/office/drawing/2014/main" id="{5ED584BB-D26D-C0D7-9487-759543BB36BC}"/>
              </a:ext>
            </a:extLst>
          </p:cNvPr>
          <p:cNvSpPr>
            <a:spLocks noGrp="1"/>
          </p:cNvSpPr>
          <p:nvPr>
            <p:ph type="body" sz="quarter" idx="29"/>
          </p:nvPr>
        </p:nvSpPr>
        <p:spPr>
          <a:xfrm>
            <a:off x="10341709" y="6335794"/>
            <a:ext cx="6747689" cy="634448"/>
          </a:xfrm>
        </p:spPr>
        <p:txBody>
          <a:bodyPr/>
          <a:lstStyle>
            <a:lvl1pPr marL="0" indent="0" algn="ctr">
              <a:buNone/>
              <a:defRPr sz="3000" b="1" i="0">
                <a:solidFill>
                  <a:schemeClr val="bg1">
                    <a:lumMod val="10000"/>
                    <a:lumOff val="90000"/>
                  </a:schemeClr>
                </a:solidFill>
                <a:latin typeface="Fieldwork 06 Geo Bold" pitchFamily="2" charset="77"/>
              </a:defRPr>
            </a:lvl1pPr>
          </a:lstStyle>
          <a:p>
            <a:pPr lvl="0"/>
            <a:r>
              <a:rPr lang="en-US"/>
              <a:t>Click to edit Master text styles</a:t>
            </a:r>
          </a:p>
        </p:txBody>
      </p:sp>
      <p:cxnSp>
        <p:nvCxnSpPr>
          <p:cNvPr id="19" name="Straight Connector 18">
            <a:extLst>
              <a:ext uri="{FF2B5EF4-FFF2-40B4-BE49-F238E27FC236}">
                <a16:creationId xmlns:a16="http://schemas.microsoft.com/office/drawing/2014/main" id="{C4E807BD-B033-C73E-A766-268C4C0C9783}"/>
              </a:ext>
            </a:extLst>
          </p:cNvPr>
          <p:cNvCxnSpPr>
            <a:cxnSpLocks/>
          </p:cNvCxnSpPr>
          <p:nvPr userDrawn="1"/>
        </p:nvCxnSpPr>
        <p:spPr>
          <a:xfrm>
            <a:off x="9144000" y="2888258"/>
            <a:ext cx="0" cy="5344053"/>
          </a:xfrm>
          <a:prstGeom prst="line">
            <a:avLst/>
          </a:prstGeom>
          <a:ln>
            <a:solidFill>
              <a:schemeClr val="accent5"/>
            </a:solidFill>
            <a:prstDash val="sysDot"/>
          </a:ln>
        </p:spPr>
        <p:style>
          <a:lnRef idx="3">
            <a:schemeClr val="accent4"/>
          </a:lnRef>
          <a:fillRef idx="0">
            <a:schemeClr val="accent4"/>
          </a:fillRef>
          <a:effectRef idx="2">
            <a:schemeClr val="accent4"/>
          </a:effectRef>
          <a:fontRef idx="minor">
            <a:schemeClr val="tx1"/>
          </a:fontRef>
        </p:style>
      </p:cxnSp>
      <p:cxnSp>
        <p:nvCxnSpPr>
          <p:cNvPr id="20" name="Straight Connector 19">
            <a:extLst>
              <a:ext uri="{FF2B5EF4-FFF2-40B4-BE49-F238E27FC236}">
                <a16:creationId xmlns:a16="http://schemas.microsoft.com/office/drawing/2014/main" id="{EFC1FB12-ECB6-E6A2-B275-844D2CA036AE}"/>
              </a:ext>
            </a:extLst>
          </p:cNvPr>
          <p:cNvCxnSpPr>
            <a:cxnSpLocks/>
          </p:cNvCxnSpPr>
          <p:nvPr userDrawn="1"/>
        </p:nvCxnSpPr>
        <p:spPr>
          <a:xfrm rot="5400000">
            <a:off x="9144000" y="2852474"/>
            <a:ext cx="0" cy="5344053"/>
          </a:xfrm>
          <a:prstGeom prst="line">
            <a:avLst/>
          </a:prstGeom>
          <a:ln>
            <a:solidFill>
              <a:schemeClr val="accent5"/>
            </a:solidFill>
            <a:prstDash val="sysDot"/>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965150386"/>
      </p:ext>
    </p:extLst>
  </p:cSld>
  <p:clrMapOvr>
    <a:overrideClrMapping bg1="dk1" tx1="lt1" bg2="dk2" tx2="lt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Icon Flow Step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83C65-843D-CFCC-FF2C-18EB785DE1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CF738E-F0D5-CB1F-C23B-CE7D137B9EF9}"/>
              </a:ext>
            </a:extLst>
          </p:cNvPr>
          <p:cNvSpPr>
            <a:spLocks noGrp="1"/>
          </p:cNvSpPr>
          <p:nvPr>
            <p:ph type="dt" sz="half" idx="10"/>
          </p:nvPr>
        </p:nvSpPr>
        <p:spPr/>
        <p:txBody>
          <a:bodyPr/>
          <a:lstStyle/>
          <a:p>
            <a:fld id="{C4267B71-CF98-7740-B3B0-6ADE3451554F}" type="datetimeFigureOut">
              <a:rPr lang="en-US" smtClean="0"/>
              <a:t>4/8/25</a:t>
            </a:fld>
            <a:endParaRPr lang="en-US"/>
          </a:p>
        </p:txBody>
      </p:sp>
      <p:sp>
        <p:nvSpPr>
          <p:cNvPr id="4" name="Footer Placeholder 3">
            <a:extLst>
              <a:ext uri="{FF2B5EF4-FFF2-40B4-BE49-F238E27FC236}">
                <a16:creationId xmlns:a16="http://schemas.microsoft.com/office/drawing/2014/main" id="{9D4A2A03-C379-951A-7C29-6004A1FAAC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987A22-DFD5-9EA1-2E80-04DE99A16EF4}"/>
              </a:ext>
            </a:extLst>
          </p:cNvPr>
          <p:cNvSpPr>
            <a:spLocks noGrp="1"/>
          </p:cNvSpPr>
          <p:nvPr>
            <p:ph type="sldNum" sz="quarter" idx="12"/>
          </p:nvPr>
        </p:nvSpPr>
        <p:spPr/>
        <p:txBody>
          <a:bodyPr/>
          <a:lstStyle/>
          <a:p>
            <a:fld id="{F1420DC1-CF03-3143-A259-F048D6FF886F}" type="slidenum">
              <a:rPr lang="en-US" smtClean="0"/>
              <a:t>‹#›</a:t>
            </a:fld>
            <a:endParaRPr lang="en-US"/>
          </a:p>
        </p:txBody>
      </p:sp>
      <p:sp>
        <p:nvSpPr>
          <p:cNvPr id="6" name="Text Placeholder 3">
            <a:extLst>
              <a:ext uri="{FF2B5EF4-FFF2-40B4-BE49-F238E27FC236}">
                <a16:creationId xmlns:a16="http://schemas.microsoft.com/office/drawing/2014/main" id="{1418218C-6CD2-42AC-03D0-F2C58FC16A02}"/>
              </a:ext>
            </a:extLst>
          </p:cNvPr>
          <p:cNvSpPr>
            <a:spLocks noGrp="1"/>
          </p:cNvSpPr>
          <p:nvPr>
            <p:ph type="body" sz="quarter" idx="16"/>
          </p:nvPr>
        </p:nvSpPr>
        <p:spPr>
          <a:xfrm>
            <a:off x="1027374" y="4859686"/>
            <a:ext cx="2266122" cy="2436207"/>
          </a:xfrm>
        </p:spPr>
        <p:txBody>
          <a:bodyPr>
            <a:normAutofit/>
          </a:bodyPr>
          <a:lstStyle>
            <a:lvl1pPr marL="0" indent="0" algn="ctr">
              <a:buNone/>
              <a:defRPr sz="2700"/>
            </a:lvl1pPr>
            <a:lvl2pPr marL="685800" indent="0">
              <a:buNone/>
              <a:defRPr/>
            </a:lvl2pPr>
          </a:lstStyle>
          <a:p>
            <a:pPr lvl="0"/>
            <a:r>
              <a:rPr lang="en-US"/>
              <a:t>Click to edit Master text styles</a:t>
            </a:r>
          </a:p>
        </p:txBody>
      </p:sp>
      <p:sp>
        <p:nvSpPr>
          <p:cNvPr id="7" name="Text Placeholder 3">
            <a:extLst>
              <a:ext uri="{FF2B5EF4-FFF2-40B4-BE49-F238E27FC236}">
                <a16:creationId xmlns:a16="http://schemas.microsoft.com/office/drawing/2014/main" id="{926AECEA-A8E5-422D-2731-A655BA7E9227}"/>
              </a:ext>
            </a:extLst>
          </p:cNvPr>
          <p:cNvSpPr>
            <a:spLocks noGrp="1"/>
          </p:cNvSpPr>
          <p:nvPr>
            <p:ph type="body" sz="quarter" idx="17"/>
          </p:nvPr>
        </p:nvSpPr>
        <p:spPr>
          <a:xfrm>
            <a:off x="3860025" y="4859686"/>
            <a:ext cx="2266122" cy="2436207"/>
          </a:xfrm>
        </p:spPr>
        <p:txBody>
          <a:bodyPr>
            <a:normAutofit/>
          </a:bodyPr>
          <a:lstStyle>
            <a:lvl1pPr marL="0" indent="0" algn="ctr">
              <a:buNone/>
              <a:defRPr sz="2700"/>
            </a:lvl1pPr>
            <a:lvl2pPr marL="685800" indent="0">
              <a:buNone/>
              <a:defRPr/>
            </a:lvl2pPr>
          </a:lstStyle>
          <a:p>
            <a:pPr lvl="0"/>
            <a:r>
              <a:rPr lang="en-US"/>
              <a:t>Click to edit Master text styles</a:t>
            </a:r>
          </a:p>
        </p:txBody>
      </p:sp>
      <p:sp>
        <p:nvSpPr>
          <p:cNvPr id="8" name="Text Placeholder 3">
            <a:extLst>
              <a:ext uri="{FF2B5EF4-FFF2-40B4-BE49-F238E27FC236}">
                <a16:creationId xmlns:a16="http://schemas.microsoft.com/office/drawing/2014/main" id="{C4795B0E-941A-8730-5961-DCA823C59BC3}"/>
              </a:ext>
            </a:extLst>
          </p:cNvPr>
          <p:cNvSpPr>
            <a:spLocks noGrp="1"/>
          </p:cNvSpPr>
          <p:nvPr>
            <p:ph type="body" sz="quarter" idx="18"/>
          </p:nvPr>
        </p:nvSpPr>
        <p:spPr>
          <a:xfrm>
            <a:off x="6662859" y="4859686"/>
            <a:ext cx="2266122" cy="2436207"/>
          </a:xfrm>
        </p:spPr>
        <p:txBody>
          <a:bodyPr>
            <a:normAutofit/>
          </a:bodyPr>
          <a:lstStyle>
            <a:lvl1pPr marL="0" indent="0" algn="ctr">
              <a:buNone/>
              <a:defRPr sz="2700"/>
            </a:lvl1pPr>
            <a:lvl2pPr marL="685800" indent="0">
              <a:buNone/>
              <a:defRPr/>
            </a:lvl2pPr>
          </a:lstStyle>
          <a:p>
            <a:pPr lvl="0"/>
            <a:r>
              <a:rPr lang="en-US"/>
              <a:t>Click to edit Master text styles</a:t>
            </a:r>
          </a:p>
        </p:txBody>
      </p:sp>
      <p:sp>
        <p:nvSpPr>
          <p:cNvPr id="9" name="Text Placeholder 3">
            <a:extLst>
              <a:ext uri="{FF2B5EF4-FFF2-40B4-BE49-F238E27FC236}">
                <a16:creationId xmlns:a16="http://schemas.microsoft.com/office/drawing/2014/main" id="{230A69FB-35E4-1857-949F-A423BF51AB14}"/>
              </a:ext>
            </a:extLst>
          </p:cNvPr>
          <p:cNvSpPr>
            <a:spLocks noGrp="1"/>
          </p:cNvSpPr>
          <p:nvPr>
            <p:ph type="body" sz="quarter" idx="19"/>
          </p:nvPr>
        </p:nvSpPr>
        <p:spPr>
          <a:xfrm>
            <a:off x="9465693" y="4859686"/>
            <a:ext cx="2266122" cy="2436207"/>
          </a:xfrm>
        </p:spPr>
        <p:txBody>
          <a:bodyPr>
            <a:normAutofit/>
          </a:bodyPr>
          <a:lstStyle>
            <a:lvl1pPr marL="0" indent="0" algn="ctr">
              <a:buNone/>
              <a:defRPr sz="2700"/>
            </a:lvl1pPr>
            <a:lvl2pPr marL="685800" indent="0">
              <a:buNone/>
              <a:defRPr/>
            </a:lvl2pPr>
          </a:lstStyle>
          <a:p>
            <a:pPr lvl="0"/>
            <a:r>
              <a:rPr lang="en-US"/>
              <a:t>Click to edit Master text styles</a:t>
            </a:r>
          </a:p>
        </p:txBody>
      </p:sp>
      <p:sp>
        <p:nvSpPr>
          <p:cNvPr id="10" name="Text Placeholder 3">
            <a:extLst>
              <a:ext uri="{FF2B5EF4-FFF2-40B4-BE49-F238E27FC236}">
                <a16:creationId xmlns:a16="http://schemas.microsoft.com/office/drawing/2014/main" id="{27F523BF-2908-C3B0-8D4F-B9A20DCD8B6F}"/>
              </a:ext>
            </a:extLst>
          </p:cNvPr>
          <p:cNvSpPr>
            <a:spLocks noGrp="1"/>
          </p:cNvSpPr>
          <p:nvPr>
            <p:ph type="body" sz="quarter" idx="20"/>
          </p:nvPr>
        </p:nvSpPr>
        <p:spPr>
          <a:xfrm>
            <a:off x="12268527" y="4859686"/>
            <a:ext cx="2266122" cy="2436207"/>
          </a:xfrm>
        </p:spPr>
        <p:txBody>
          <a:bodyPr>
            <a:normAutofit/>
          </a:bodyPr>
          <a:lstStyle>
            <a:lvl1pPr marL="0" indent="0" algn="ctr">
              <a:buNone/>
              <a:defRPr sz="2700"/>
            </a:lvl1pPr>
            <a:lvl2pPr marL="685800" indent="0">
              <a:buNone/>
              <a:defRPr/>
            </a:lvl2pPr>
          </a:lstStyle>
          <a:p>
            <a:pPr lvl="0"/>
            <a:r>
              <a:rPr lang="en-US"/>
              <a:t>Click to edit Master text styles</a:t>
            </a:r>
          </a:p>
        </p:txBody>
      </p:sp>
      <p:sp>
        <p:nvSpPr>
          <p:cNvPr id="11" name="Text Placeholder 3">
            <a:extLst>
              <a:ext uri="{FF2B5EF4-FFF2-40B4-BE49-F238E27FC236}">
                <a16:creationId xmlns:a16="http://schemas.microsoft.com/office/drawing/2014/main" id="{08330BDA-48B6-A10E-35D2-2E66CABBBAAB}"/>
              </a:ext>
            </a:extLst>
          </p:cNvPr>
          <p:cNvSpPr>
            <a:spLocks noGrp="1"/>
          </p:cNvSpPr>
          <p:nvPr>
            <p:ph type="body" sz="quarter" idx="21"/>
          </p:nvPr>
        </p:nvSpPr>
        <p:spPr>
          <a:xfrm>
            <a:off x="15071361" y="4859686"/>
            <a:ext cx="2266122" cy="2436207"/>
          </a:xfrm>
        </p:spPr>
        <p:txBody>
          <a:bodyPr>
            <a:normAutofit/>
          </a:bodyPr>
          <a:lstStyle>
            <a:lvl1pPr marL="0" indent="0" algn="ctr">
              <a:buNone/>
              <a:defRPr sz="2700"/>
            </a:lvl1pPr>
            <a:lvl2pPr marL="685800" indent="0">
              <a:buNone/>
              <a:defRPr/>
            </a:lvl2pPr>
          </a:lstStyle>
          <a:p>
            <a:pPr lvl="0"/>
            <a:r>
              <a:rPr lang="en-US"/>
              <a:t>Click to edit Master text styles</a:t>
            </a:r>
          </a:p>
        </p:txBody>
      </p:sp>
      <p:sp>
        <p:nvSpPr>
          <p:cNvPr id="12" name="Picture Placeholder 3">
            <a:extLst>
              <a:ext uri="{FF2B5EF4-FFF2-40B4-BE49-F238E27FC236}">
                <a16:creationId xmlns:a16="http://schemas.microsoft.com/office/drawing/2014/main" id="{8854AC88-2EA4-87C2-1EA2-43EEA0D7B955}"/>
              </a:ext>
            </a:extLst>
          </p:cNvPr>
          <p:cNvSpPr>
            <a:spLocks noGrp="1"/>
          </p:cNvSpPr>
          <p:nvPr>
            <p:ph type="pic" sz="quarter" idx="22" hasCustomPrompt="1"/>
          </p:nvPr>
        </p:nvSpPr>
        <p:spPr>
          <a:xfrm>
            <a:off x="1538488" y="3326260"/>
            <a:ext cx="1186247" cy="1186247"/>
          </a:xfrm>
        </p:spPr>
        <p:txBody>
          <a:bodyPr anchor="ctr"/>
          <a:lstStyle>
            <a:lvl1pPr marL="0" indent="0" algn="ctr">
              <a:buNone/>
              <a:defRPr sz="2100"/>
            </a:lvl1pPr>
          </a:lstStyle>
          <a:p>
            <a:r>
              <a:rPr lang="en-US"/>
              <a:t>Icon</a:t>
            </a:r>
          </a:p>
        </p:txBody>
      </p:sp>
      <p:sp>
        <p:nvSpPr>
          <p:cNvPr id="13" name="Picture Placeholder 3">
            <a:extLst>
              <a:ext uri="{FF2B5EF4-FFF2-40B4-BE49-F238E27FC236}">
                <a16:creationId xmlns:a16="http://schemas.microsoft.com/office/drawing/2014/main" id="{220A863F-D52F-A82D-DDB2-9BBF8215D459}"/>
              </a:ext>
            </a:extLst>
          </p:cNvPr>
          <p:cNvSpPr>
            <a:spLocks noGrp="1"/>
          </p:cNvSpPr>
          <p:nvPr>
            <p:ph type="pic" sz="quarter" idx="23" hasCustomPrompt="1"/>
          </p:nvPr>
        </p:nvSpPr>
        <p:spPr>
          <a:xfrm>
            <a:off x="4399963" y="3326258"/>
            <a:ext cx="1186247" cy="1186247"/>
          </a:xfrm>
        </p:spPr>
        <p:txBody>
          <a:bodyPr anchor="ctr"/>
          <a:lstStyle>
            <a:lvl1pPr marL="0" indent="0" algn="ctr">
              <a:buNone/>
              <a:defRPr sz="2100"/>
            </a:lvl1pPr>
          </a:lstStyle>
          <a:p>
            <a:r>
              <a:rPr lang="en-US"/>
              <a:t>Icon</a:t>
            </a:r>
          </a:p>
        </p:txBody>
      </p:sp>
      <p:sp>
        <p:nvSpPr>
          <p:cNvPr id="14" name="Picture Placeholder 3">
            <a:extLst>
              <a:ext uri="{FF2B5EF4-FFF2-40B4-BE49-F238E27FC236}">
                <a16:creationId xmlns:a16="http://schemas.microsoft.com/office/drawing/2014/main" id="{E049ACA7-D7E4-53E7-7151-A65AF27817FA}"/>
              </a:ext>
            </a:extLst>
          </p:cNvPr>
          <p:cNvSpPr>
            <a:spLocks noGrp="1"/>
          </p:cNvSpPr>
          <p:nvPr>
            <p:ph type="pic" sz="quarter" idx="24" hasCustomPrompt="1"/>
          </p:nvPr>
        </p:nvSpPr>
        <p:spPr>
          <a:xfrm>
            <a:off x="7202797" y="3326254"/>
            <a:ext cx="1186247" cy="1186247"/>
          </a:xfrm>
        </p:spPr>
        <p:txBody>
          <a:bodyPr anchor="ctr"/>
          <a:lstStyle>
            <a:lvl1pPr marL="0" indent="0" algn="ctr">
              <a:buNone/>
              <a:defRPr sz="2100"/>
            </a:lvl1pPr>
          </a:lstStyle>
          <a:p>
            <a:r>
              <a:rPr lang="en-US"/>
              <a:t>Icon</a:t>
            </a:r>
          </a:p>
        </p:txBody>
      </p:sp>
      <p:sp>
        <p:nvSpPr>
          <p:cNvPr id="15" name="Picture Placeholder 3">
            <a:extLst>
              <a:ext uri="{FF2B5EF4-FFF2-40B4-BE49-F238E27FC236}">
                <a16:creationId xmlns:a16="http://schemas.microsoft.com/office/drawing/2014/main" id="{148A30EC-2259-7449-8E69-A7B740593E8B}"/>
              </a:ext>
            </a:extLst>
          </p:cNvPr>
          <p:cNvSpPr>
            <a:spLocks noGrp="1"/>
          </p:cNvSpPr>
          <p:nvPr>
            <p:ph type="pic" sz="quarter" idx="25" hasCustomPrompt="1"/>
          </p:nvPr>
        </p:nvSpPr>
        <p:spPr>
          <a:xfrm>
            <a:off x="10005631" y="3326254"/>
            <a:ext cx="1186247" cy="1186247"/>
          </a:xfrm>
        </p:spPr>
        <p:txBody>
          <a:bodyPr anchor="ctr"/>
          <a:lstStyle>
            <a:lvl1pPr marL="0" indent="0" algn="ctr">
              <a:buNone/>
              <a:defRPr sz="2100"/>
            </a:lvl1pPr>
          </a:lstStyle>
          <a:p>
            <a:r>
              <a:rPr lang="en-US"/>
              <a:t>Icon</a:t>
            </a:r>
          </a:p>
        </p:txBody>
      </p:sp>
      <p:sp>
        <p:nvSpPr>
          <p:cNvPr id="16" name="Picture Placeholder 3">
            <a:extLst>
              <a:ext uri="{FF2B5EF4-FFF2-40B4-BE49-F238E27FC236}">
                <a16:creationId xmlns:a16="http://schemas.microsoft.com/office/drawing/2014/main" id="{AED5C0B1-4E51-E796-FE92-4B4CA46309E4}"/>
              </a:ext>
            </a:extLst>
          </p:cNvPr>
          <p:cNvSpPr>
            <a:spLocks noGrp="1"/>
          </p:cNvSpPr>
          <p:nvPr>
            <p:ph type="pic" sz="quarter" idx="26" hasCustomPrompt="1"/>
          </p:nvPr>
        </p:nvSpPr>
        <p:spPr>
          <a:xfrm>
            <a:off x="12808465" y="3326254"/>
            <a:ext cx="1186247" cy="1186247"/>
          </a:xfrm>
        </p:spPr>
        <p:txBody>
          <a:bodyPr anchor="ctr"/>
          <a:lstStyle>
            <a:lvl1pPr marL="0" indent="0" algn="ctr">
              <a:buNone/>
              <a:defRPr sz="2100"/>
            </a:lvl1pPr>
          </a:lstStyle>
          <a:p>
            <a:r>
              <a:rPr lang="en-US"/>
              <a:t>Icon</a:t>
            </a:r>
          </a:p>
        </p:txBody>
      </p:sp>
      <p:sp>
        <p:nvSpPr>
          <p:cNvPr id="17" name="Picture Placeholder 3">
            <a:extLst>
              <a:ext uri="{FF2B5EF4-FFF2-40B4-BE49-F238E27FC236}">
                <a16:creationId xmlns:a16="http://schemas.microsoft.com/office/drawing/2014/main" id="{DDEA9BFE-18E4-A485-FA2C-F65B16A0F1C6}"/>
              </a:ext>
            </a:extLst>
          </p:cNvPr>
          <p:cNvSpPr>
            <a:spLocks noGrp="1"/>
          </p:cNvSpPr>
          <p:nvPr>
            <p:ph type="pic" sz="quarter" idx="27" hasCustomPrompt="1"/>
          </p:nvPr>
        </p:nvSpPr>
        <p:spPr>
          <a:xfrm>
            <a:off x="15611299" y="3326254"/>
            <a:ext cx="1186247" cy="1186247"/>
          </a:xfrm>
        </p:spPr>
        <p:txBody>
          <a:bodyPr anchor="ctr"/>
          <a:lstStyle>
            <a:lvl1pPr marL="0" indent="0" algn="ctr">
              <a:buNone/>
              <a:defRPr sz="2100"/>
            </a:lvl1pPr>
          </a:lstStyle>
          <a:p>
            <a:r>
              <a:rPr lang="en-US"/>
              <a:t>Icon</a:t>
            </a:r>
          </a:p>
        </p:txBody>
      </p:sp>
    </p:spTree>
    <p:extLst>
      <p:ext uri="{BB962C8B-B14F-4D97-AF65-F5344CB8AC3E}">
        <p14:creationId xmlns:p14="http://schemas.microsoft.com/office/powerpoint/2010/main" val="42018198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83C65-843D-CFCC-FF2C-18EB785DE1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CF738E-F0D5-CB1F-C23B-CE7D137B9EF9}"/>
              </a:ext>
            </a:extLst>
          </p:cNvPr>
          <p:cNvSpPr>
            <a:spLocks noGrp="1"/>
          </p:cNvSpPr>
          <p:nvPr>
            <p:ph type="dt" sz="half" idx="10"/>
          </p:nvPr>
        </p:nvSpPr>
        <p:spPr/>
        <p:txBody>
          <a:bodyPr/>
          <a:lstStyle/>
          <a:p>
            <a:fld id="{C4267B71-CF98-7740-B3B0-6ADE3451554F}" type="datetimeFigureOut">
              <a:rPr lang="en-US" smtClean="0"/>
              <a:t>4/8/25</a:t>
            </a:fld>
            <a:endParaRPr lang="en-US"/>
          </a:p>
        </p:txBody>
      </p:sp>
      <p:sp>
        <p:nvSpPr>
          <p:cNvPr id="4" name="Footer Placeholder 3">
            <a:extLst>
              <a:ext uri="{FF2B5EF4-FFF2-40B4-BE49-F238E27FC236}">
                <a16:creationId xmlns:a16="http://schemas.microsoft.com/office/drawing/2014/main" id="{9D4A2A03-C379-951A-7C29-6004A1FAAC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987A22-DFD5-9EA1-2E80-04DE99A16EF4}"/>
              </a:ext>
            </a:extLst>
          </p:cNvPr>
          <p:cNvSpPr>
            <a:spLocks noGrp="1"/>
          </p:cNvSpPr>
          <p:nvPr>
            <p:ph type="sldNum" sz="quarter" idx="12"/>
          </p:nvPr>
        </p:nvSpPr>
        <p:spPr/>
        <p:txBody>
          <a:bodyPr/>
          <a:lstStyle/>
          <a:p>
            <a:fld id="{F1420DC1-CF03-3143-A259-F048D6FF886F}" type="slidenum">
              <a:rPr lang="en-US" smtClean="0"/>
              <a:t>‹#›</a:t>
            </a:fld>
            <a:endParaRPr lang="en-US"/>
          </a:p>
        </p:txBody>
      </p:sp>
      <p:graphicFrame>
        <p:nvGraphicFramePr>
          <p:cNvPr id="6" name="Table 2">
            <a:extLst>
              <a:ext uri="{FF2B5EF4-FFF2-40B4-BE49-F238E27FC236}">
                <a16:creationId xmlns:a16="http://schemas.microsoft.com/office/drawing/2014/main" id="{EE5BC841-2C6B-37D9-3340-D2C493E29CDB}"/>
              </a:ext>
            </a:extLst>
          </p:cNvPr>
          <p:cNvGraphicFramePr>
            <a:graphicFrameLocks noGrp="1"/>
          </p:cNvGraphicFramePr>
          <p:nvPr userDrawn="1">
            <p:extLst>
              <p:ext uri="{D42A27DB-BD31-4B8C-83A1-F6EECF244321}">
                <p14:modId xmlns:p14="http://schemas.microsoft.com/office/powerpoint/2010/main" val="1909307724"/>
              </p:ext>
            </p:extLst>
          </p:nvPr>
        </p:nvGraphicFramePr>
        <p:xfrm>
          <a:off x="1257300" y="2822945"/>
          <a:ext cx="15728208" cy="5438550"/>
        </p:xfrm>
        <a:graphic>
          <a:graphicData uri="http://schemas.openxmlformats.org/drawingml/2006/table">
            <a:tbl>
              <a:tblPr firstRow="1" bandRow="1">
                <a:tableStyleId>{5C22544A-7EE6-4342-B048-85BDC9FD1C3A}</a:tableStyleId>
              </a:tblPr>
              <a:tblGrid>
                <a:gridCol w="1966026">
                  <a:extLst>
                    <a:ext uri="{9D8B030D-6E8A-4147-A177-3AD203B41FA5}">
                      <a16:colId xmlns:a16="http://schemas.microsoft.com/office/drawing/2014/main" val="120615267"/>
                    </a:ext>
                  </a:extLst>
                </a:gridCol>
                <a:gridCol w="1966026">
                  <a:extLst>
                    <a:ext uri="{9D8B030D-6E8A-4147-A177-3AD203B41FA5}">
                      <a16:colId xmlns:a16="http://schemas.microsoft.com/office/drawing/2014/main" val="1403658897"/>
                    </a:ext>
                  </a:extLst>
                </a:gridCol>
                <a:gridCol w="1966026">
                  <a:extLst>
                    <a:ext uri="{9D8B030D-6E8A-4147-A177-3AD203B41FA5}">
                      <a16:colId xmlns:a16="http://schemas.microsoft.com/office/drawing/2014/main" val="2349408742"/>
                    </a:ext>
                  </a:extLst>
                </a:gridCol>
                <a:gridCol w="1966026">
                  <a:extLst>
                    <a:ext uri="{9D8B030D-6E8A-4147-A177-3AD203B41FA5}">
                      <a16:colId xmlns:a16="http://schemas.microsoft.com/office/drawing/2014/main" val="3635870426"/>
                    </a:ext>
                  </a:extLst>
                </a:gridCol>
                <a:gridCol w="1966026">
                  <a:extLst>
                    <a:ext uri="{9D8B030D-6E8A-4147-A177-3AD203B41FA5}">
                      <a16:colId xmlns:a16="http://schemas.microsoft.com/office/drawing/2014/main" val="2162806852"/>
                    </a:ext>
                  </a:extLst>
                </a:gridCol>
                <a:gridCol w="1966026">
                  <a:extLst>
                    <a:ext uri="{9D8B030D-6E8A-4147-A177-3AD203B41FA5}">
                      <a16:colId xmlns:a16="http://schemas.microsoft.com/office/drawing/2014/main" val="2320007127"/>
                    </a:ext>
                  </a:extLst>
                </a:gridCol>
                <a:gridCol w="1966026">
                  <a:extLst>
                    <a:ext uri="{9D8B030D-6E8A-4147-A177-3AD203B41FA5}">
                      <a16:colId xmlns:a16="http://schemas.microsoft.com/office/drawing/2014/main" val="1833109884"/>
                    </a:ext>
                  </a:extLst>
                </a:gridCol>
                <a:gridCol w="1966026">
                  <a:extLst>
                    <a:ext uri="{9D8B030D-6E8A-4147-A177-3AD203B41FA5}">
                      <a16:colId xmlns:a16="http://schemas.microsoft.com/office/drawing/2014/main" val="3063333266"/>
                    </a:ext>
                  </a:extLst>
                </a:gridCol>
              </a:tblGrid>
              <a:tr h="1087710">
                <a:tc>
                  <a:txBody>
                    <a:bodyPr/>
                    <a:lstStyle/>
                    <a:p>
                      <a:endParaRPr lang="en-US" sz="4100">
                        <a:solidFill>
                          <a:schemeClr val="bg1"/>
                        </a:solidFill>
                      </a:endParaRPr>
                    </a:p>
                  </a:txBody>
                  <a:tcPr marL="137160" marR="137160" marT="68580" marB="68580">
                    <a:solidFill>
                      <a:schemeClr val="bg1"/>
                    </a:solidFill>
                  </a:tcPr>
                </a:tc>
                <a:tc>
                  <a:txBody>
                    <a:bodyPr/>
                    <a:lstStyle/>
                    <a:p>
                      <a:endParaRPr lang="en-US" sz="4100">
                        <a:solidFill>
                          <a:schemeClr val="bg1"/>
                        </a:solidFill>
                      </a:endParaRPr>
                    </a:p>
                  </a:txBody>
                  <a:tcPr marL="137160" marR="137160" marT="68580" marB="68580">
                    <a:solidFill>
                      <a:schemeClr val="bg1"/>
                    </a:solidFill>
                  </a:tcPr>
                </a:tc>
                <a:tc>
                  <a:txBody>
                    <a:bodyPr/>
                    <a:lstStyle/>
                    <a:p>
                      <a:endParaRPr lang="en-US" sz="4100">
                        <a:solidFill>
                          <a:schemeClr val="bg1"/>
                        </a:solidFill>
                      </a:endParaRPr>
                    </a:p>
                  </a:txBody>
                  <a:tcPr marL="137160" marR="137160" marT="68580" marB="68580">
                    <a:solidFill>
                      <a:schemeClr val="bg1"/>
                    </a:solidFill>
                  </a:tcPr>
                </a:tc>
                <a:tc>
                  <a:txBody>
                    <a:bodyPr/>
                    <a:lstStyle/>
                    <a:p>
                      <a:endParaRPr lang="en-US" sz="4100">
                        <a:solidFill>
                          <a:schemeClr val="bg1"/>
                        </a:solidFill>
                      </a:endParaRPr>
                    </a:p>
                  </a:txBody>
                  <a:tcPr marL="137160" marR="137160" marT="68580" marB="68580">
                    <a:solidFill>
                      <a:schemeClr val="bg1"/>
                    </a:solidFill>
                  </a:tcPr>
                </a:tc>
                <a:tc>
                  <a:txBody>
                    <a:bodyPr/>
                    <a:lstStyle/>
                    <a:p>
                      <a:endParaRPr lang="en-US" sz="4100">
                        <a:solidFill>
                          <a:schemeClr val="bg1"/>
                        </a:solidFill>
                      </a:endParaRPr>
                    </a:p>
                  </a:txBody>
                  <a:tcPr marL="137160" marR="137160" marT="68580" marB="68580">
                    <a:solidFill>
                      <a:schemeClr val="bg1"/>
                    </a:solidFill>
                  </a:tcPr>
                </a:tc>
                <a:tc>
                  <a:txBody>
                    <a:bodyPr/>
                    <a:lstStyle/>
                    <a:p>
                      <a:endParaRPr lang="en-US" sz="4100">
                        <a:solidFill>
                          <a:schemeClr val="bg1"/>
                        </a:solidFill>
                      </a:endParaRPr>
                    </a:p>
                  </a:txBody>
                  <a:tcPr marL="137160" marR="137160" marT="68580" marB="68580">
                    <a:solidFill>
                      <a:schemeClr val="bg1"/>
                    </a:solidFill>
                  </a:tcPr>
                </a:tc>
                <a:tc>
                  <a:txBody>
                    <a:bodyPr/>
                    <a:lstStyle/>
                    <a:p>
                      <a:endParaRPr lang="en-US" sz="4100">
                        <a:solidFill>
                          <a:schemeClr val="bg1"/>
                        </a:solidFill>
                      </a:endParaRPr>
                    </a:p>
                  </a:txBody>
                  <a:tcPr marL="137160" marR="137160" marT="68580" marB="68580">
                    <a:solidFill>
                      <a:schemeClr val="bg1"/>
                    </a:solidFill>
                  </a:tcPr>
                </a:tc>
                <a:tc>
                  <a:txBody>
                    <a:bodyPr/>
                    <a:lstStyle/>
                    <a:p>
                      <a:endParaRPr lang="en-US" sz="4100">
                        <a:solidFill>
                          <a:schemeClr val="bg1"/>
                        </a:solidFill>
                      </a:endParaRPr>
                    </a:p>
                  </a:txBody>
                  <a:tcPr marL="137160" marR="137160" marT="68580" marB="68580">
                    <a:solidFill>
                      <a:schemeClr val="bg1"/>
                    </a:solidFill>
                  </a:tcPr>
                </a:tc>
                <a:extLst>
                  <a:ext uri="{0D108BD9-81ED-4DB2-BD59-A6C34878D82A}">
                    <a16:rowId xmlns:a16="http://schemas.microsoft.com/office/drawing/2014/main" val="1242423718"/>
                  </a:ext>
                </a:extLst>
              </a:tr>
              <a:tr h="1087710">
                <a:tc>
                  <a:txBody>
                    <a:bodyPr/>
                    <a:lstStyle/>
                    <a:p>
                      <a:endParaRPr lang="en-US" sz="4100">
                        <a:solidFill>
                          <a:schemeClr val="bg1"/>
                        </a:solidFill>
                      </a:endParaRPr>
                    </a:p>
                  </a:txBody>
                  <a:tcPr marL="137160" marR="137160" marT="68580" marB="68580">
                    <a:noFill/>
                  </a:tcPr>
                </a:tc>
                <a:tc>
                  <a:txBody>
                    <a:bodyPr/>
                    <a:lstStyle/>
                    <a:p>
                      <a:endParaRPr lang="en-US" sz="4100">
                        <a:solidFill>
                          <a:schemeClr val="bg1"/>
                        </a:solidFill>
                      </a:endParaRPr>
                    </a:p>
                  </a:txBody>
                  <a:tcPr marL="137160" marR="137160" marT="68580" marB="68580">
                    <a:noFill/>
                  </a:tcPr>
                </a:tc>
                <a:tc>
                  <a:txBody>
                    <a:bodyPr/>
                    <a:lstStyle/>
                    <a:p>
                      <a:endParaRPr lang="en-US" sz="4100">
                        <a:solidFill>
                          <a:schemeClr val="bg1"/>
                        </a:solidFill>
                      </a:endParaRPr>
                    </a:p>
                  </a:txBody>
                  <a:tcPr marL="137160" marR="137160" marT="68580" marB="68580">
                    <a:noFill/>
                  </a:tcPr>
                </a:tc>
                <a:tc>
                  <a:txBody>
                    <a:bodyPr/>
                    <a:lstStyle/>
                    <a:p>
                      <a:endParaRPr lang="en-US" sz="4100">
                        <a:solidFill>
                          <a:schemeClr val="bg1"/>
                        </a:solidFill>
                      </a:endParaRPr>
                    </a:p>
                  </a:txBody>
                  <a:tcPr marL="137160" marR="137160" marT="68580" marB="68580">
                    <a:noFill/>
                  </a:tcPr>
                </a:tc>
                <a:tc>
                  <a:txBody>
                    <a:bodyPr/>
                    <a:lstStyle/>
                    <a:p>
                      <a:endParaRPr lang="en-US" sz="4100">
                        <a:solidFill>
                          <a:schemeClr val="bg1"/>
                        </a:solidFill>
                      </a:endParaRPr>
                    </a:p>
                  </a:txBody>
                  <a:tcPr marL="137160" marR="137160" marT="68580" marB="68580">
                    <a:noFill/>
                  </a:tcPr>
                </a:tc>
                <a:tc>
                  <a:txBody>
                    <a:bodyPr/>
                    <a:lstStyle/>
                    <a:p>
                      <a:endParaRPr lang="en-US" sz="4100">
                        <a:solidFill>
                          <a:schemeClr val="bg1"/>
                        </a:solidFill>
                      </a:endParaRPr>
                    </a:p>
                  </a:txBody>
                  <a:tcPr marL="137160" marR="137160" marT="68580" marB="68580">
                    <a:noFill/>
                  </a:tcPr>
                </a:tc>
                <a:tc>
                  <a:txBody>
                    <a:bodyPr/>
                    <a:lstStyle/>
                    <a:p>
                      <a:endParaRPr lang="en-US" sz="4100">
                        <a:solidFill>
                          <a:schemeClr val="bg1"/>
                        </a:solidFill>
                      </a:endParaRPr>
                    </a:p>
                  </a:txBody>
                  <a:tcPr marL="137160" marR="137160" marT="68580" marB="68580">
                    <a:noFill/>
                  </a:tcPr>
                </a:tc>
                <a:tc>
                  <a:txBody>
                    <a:bodyPr/>
                    <a:lstStyle/>
                    <a:p>
                      <a:endParaRPr lang="en-US" sz="4100">
                        <a:solidFill>
                          <a:schemeClr val="bg1"/>
                        </a:solidFill>
                      </a:endParaRPr>
                    </a:p>
                  </a:txBody>
                  <a:tcPr marL="137160" marR="137160" marT="68580" marB="68580">
                    <a:noFill/>
                  </a:tcPr>
                </a:tc>
                <a:extLst>
                  <a:ext uri="{0D108BD9-81ED-4DB2-BD59-A6C34878D82A}">
                    <a16:rowId xmlns:a16="http://schemas.microsoft.com/office/drawing/2014/main" val="1961572995"/>
                  </a:ext>
                </a:extLst>
              </a:tr>
              <a:tr h="1087710">
                <a:tc>
                  <a:txBody>
                    <a:bodyPr/>
                    <a:lstStyle/>
                    <a:p>
                      <a:endParaRPr lang="en-US" sz="4100">
                        <a:solidFill>
                          <a:schemeClr val="bg1"/>
                        </a:solidFill>
                      </a:endParaRPr>
                    </a:p>
                  </a:txBody>
                  <a:tcPr marL="137160" marR="137160" marT="68580" marB="68580">
                    <a:noFill/>
                  </a:tcPr>
                </a:tc>
                <a:tc>
                  <a:txBody>
                    <a:bodyPr/>
                    <a:lstStyle/>
                    <a:p>
                      <a:endParaRPr lang="en-US" sz="4100">
                        <a:solidFill>
                          <a:schemeClr val="bg1"/>
                        </a:solidFill>
                      </a:endParaRPr>
                    </a:p>
                  </a:txBody>
                  <a:tcPr marL="137160" marR="137160" marT="68580" marB="68580">
                    <a:noFill/>
                  </a:tcPr>
                </a:tc>
                <a:tc>
                  <a:txBody>
                    <a:bodyPr/>
                    <a:lstStyle/>
                    <a:p>
                      <a:endParaRPr lang="en-US" sz="4100">
                        <a:solidFill>
                          <a:schemeClr val="bg1"/>
                        </a:solidFill>
                      </a:endParaRPr>
                    </a:p>
                  </a:txBody>
                  <a:tcPr marL="137160" marR="137160" marT="68580" marB="68580">
                    <a:noFill/>
                  </a:tcPr>
                </a:tc>
                <a:tc>
                  <a:txBody>
                    <a:bodyPr/>
                    <a:lstStyle/>
                    <a:p>
                      <a:endParaRPr lang="en-US" sz="4100">
                        <a:solidFill>
                          <a:schemeClr val="bg1"/>
                        </a:solidFill>
                      </a:endParaRPr>
                    </a:p>
                  </a:txBody>
                  <a:tcPr marL="137160" marR="137160" marT="68580" marB="68580">
                    <a:noFill/>
                  </a:tcPr>
                </a:tc>
                <a:tc>
                  <a:txBody>
                    <a:bodyPr/>
                    <a:lstStyle/>
                    <a:p>
                      <a:endParaRPr lang="en-US" sz="4100">
                        <a:solidFill>
                          <a:schemeClr val="bg1"/>
                        </a:solidFill>
                      </a:endParaRPr>
                    </a:p>
                  </a:txBody>
                  <a:tcPr marL="137160" marR="137160" marT="68580" marB="68580">
                    <a:noFill/>
                  </a:tcPr>
                </a:tc>
                <a:tc>
                  <a:txBody>
                    <a:bodyPr/>
                    <a:lstStyle/>
                    <a:p>
                      <a:endParaRPr lang="en-US" sz="4100">
                        <a:solidFill>
                          <a:schemeClr val="bg1"/>
                        </a:solidFill>
                      </a:endParaRPr>
                    </a:p>
                  </a:txBody>
                  <a:tcPr marL="137160" marR="137160" marT="68580" marB="68580">
                    <a:noFill/>
                  </a:tcPr>
                </a:tc>
                <a:tc>
                  <a:txBody>
                    <a:bodyPr/>
                    <a:lstStyle/>
                    <a:p>
                      <a:endParaRPr lang="en-US" sz="4100">
                        <a:solidFill>
                          <a:schemeClr val="bg1"/>
                        </a:solidFill>
                      </a:endParaRPr>
                    </a:p>
                  </a:txBody>
                  <a:tcPr marL="137160" marR="137160" marT="68580" marB="68580">
                    <a:noFill/>
                  </a:tcPr>
                </a:tc>
                <a:tc>
                  <a:txBody>
                    <a:bodyPr/>
                    <a:lstStyle/>
                    <a:p>
                      <a:endParaRPr lang="en-US" sz="4100">
                        <a:solidFill>
                          <a:schemeClr val="bg1"/>
                        </a:solidFill>
                      </a:endParaRPr>
                    </a:p>
                  </a:txBody>
                  <a:tcPr marL="137160" marR="137160" marT="68580" marB="68580">
                    <a:noFill/>
                  </a:tcPr>
                </a:tc>
                <a:extLst>
                  <a:ext uri="{0D108BD9-81ED-4DB2-BD59-A6C34878D82A}">
                    <a16:rowId xmlns:a16="http://schemas.microsoft.com/office/drawing/2014/main" val="2507207763"/>
                  </a:ext>
                </a:extLst>
              </a:tr>
              <a:tr h="1087710">
                <a:tc>
                  <a:txBody>
                    <a:bodyPr/>
                    <a:lstStyle/>
                    <a:p>
                      <a:endParaRPr lang="en-US" sz="4100">
                        <a:solidFill>
                          <a:schemeClr val="bg1"/>
                        </a:solidFill>
                      </a:endParaRPr>
                    </a:p>
                  </a:txBody>
                  <a:tcPr marL="137160" marR="137160" marT="68580" marB="68580">
                    <a:noFill/>
                  </a:tcPr>
                </a:tc>
                <a:tc>
                  <a:txBody>
                    <a:bodyPr/>
                    <a:lstStyle/>
                    <a:p>
                      <a:endParaRPr lang="en-US" sz="4100">
                        <a:solidFill>
                          <a:schemeClr val="bg1"/>
                        </a:solidFill>
                      </a:endParaRPr>
                    </a:p>
                  </a:txBody>
                  <a:tcPr marL="137160" marR="137160" marT="68580" marB="68580">
                    <a:noFill/>
                  </a:tcPr>
                </a:tc>
                <a:tc>
                  <a:txBody>
                    <a:bodyPr/>
                    <a:lstStyle/>
                    <a:p>
                      <a:endParaRPr lang="en-US" sz="4100">
                        <a:solidFill>
                          <a:schemeClr val="bg1"/>
                        </a:solidFill>
                      </a:endParaRPr>
                    </a:p>
                  </a:txBody>
                  <a:tcPr marL="137160" marR="137160" marT="68580" marB="68580">
                    <a:noFill/>
                  </a:tcPr>
                </a:tc>
                <a:tc>
                  <a:txBody>
                    <a:bodyPr/>
                    <a:lstStyle/>
                    <a:p>
                      <a:endParaRPr lang="en-US" sz="4100">
                        <a:solidFill>
                          <a:schemeClr val="bg1"/>
                        </a:solidFill>
                      </a:endParaRPr>
                    </a:p>
                  </a:txBody>
                  <a:tcPr marL="137160" marR="137160" marT="68580" marB="68580">
                    <a:noFill/>
                  </a:tcPr>
                </a:tc>
                <a:tc>
                  <a:txBody>
                    <a:bodyPr/>
                    <a:lstStyle/>
                    <a:p>
                      <a:endParaRPr lang="en-US" sz="4100">
                        <a:solidFill>
                          <a:schemeClr val="bg1"/>
                        </a:solidFill>
                      </a:endParaRPr>
                    </a:p>
                  </a:txBody>
                  <a:tcPr marL="137160" marR="137160" marT="68580" marB="68580">
                    <a:noFill/>
                  </a:tcPr>
                </a:tc>
                <a:tc>
                  <a:txBody>
                    <a:bodyPr/>
                    <a:lstStyle/>
                    <a:p>
                      <a:endParaRPr lang="en-US" sz="4100">
                        <a:solidFill>
                          <a:schemeClr val="bg1"/>
                        </a:solidFill>
                      </a:endParaRPr>
                    </a:p>
                  </a:txBody>
                  <a:tcPr marL="137160" marR="137160" marT="68580" marB="68580">
                    <a:noFill/>
                  </a:tcPr>
                </a:tc>
                <a:tc>
                  <a:txBody>
                    <a:bodyPr/>
                    <a:lstStyle/>
                    <a:p>
                      <a:endParaRPr lang="en-US" sz="4100">
                        <a:solidFill>
                          <a:schemeClr val="bg1"/>
                        </a:solidFill>
                      </a:endParaRPr>
                    </a:p>
                  </a:txBody>
                  <a:tcPr marL="137160" marR="137160" marT="68580" marB="68580">
                    <a:noFill/>
                  </a:tcPr>
                </a:tc>
                <a:tc>
                  <a:txBody>
                    <a:bodyPr/>
                    <a:lstStyle/>
                    <a:p>
                      <a:endParaRPr lang="en-US" sz="4100">
                        <a:solidFill>
                          <a:schemeClr val="bg1"/>
                        </a:solidFill>
                      </a:endParaRPr>
                    </a:p>
                  </a:txBody>
                  <a:tcPr marL="137160" marR="137160" marT="68580" marB="68580">
                    <a:noFill/>
                  </a:tcPr>
                </a:tc>
                <a:extLst>
                  <a:ext uri="{0D108BD9-81ED-4DB2-BD59-A6C34878D82A}">
                    <a16:rowId xmlns:a16="http://schemas.microsoft.com/office/drawing/2014/main" val="569353349"/>
                  </a:ext>
                </a:extLst>
              </a:tr>
              <a:tr h="1087710">
                <a:tc>
                  <a:txBody>
                    <a:bodyPr/>
                    <a:lstStyle/>
                    <a:p>
                      <a:endParaRPr lang="en-US" sz="4100">
                        <a:solidFill>
                          <a:schemeClr val="bg1"/>
                        </a:solidFill>
                      </a:endParaRPr>
                    </a:p>
                  </a:txBody>
                  <a:tcPr marL="137160" marR="137160" marT="68580" marB="68580">
                    <a:noFill/>
                  </a:tcPr>
                </a:tc>
                <a:tc>
                  <a:txBody>
                    <a:bodyPr/>
                    <a:lstStyle/>
                    <a:p>
                      <a:endParaRPr lang="en-US" sz="4100">
                        <a:solidFill>
                          <a:schemeClr val="bg1"/>
                        </a:solidFill>
                      </a:endParaRPr>
                    </a:p>
                  </a:txBody>
                  <a:tcPr marL="137160" marR="137160" marT="68580" marB="68580">
                    <a:noFill/>
                  </a:tcPr>
                </a:tc>
                <a:tc>
                  <a:txBody>
                    <a:bodyPr/>
                    <a:lstStyle/>
                    <a:p>
                      <a:endParaRPr lang="en-US" sz="4100">
                        <a:solidFill>
                          <a:schemeClr val="bg1"/>
                        </a:solidFill>
                      </a:endParaRPr>
                    </a:p>
                  </a:txBody>
                  <a:tcPr marL="137160" marR="137160" marT="68580" marB="68580">
                    <a:noFill/>
                  </a:tcPr>
                </a:tc>
                <a:tc>
                  <a:txBody>
                    <a:bodyPr/>
                    <a:lstStyle/>
                    <a:p>
                      <a:endParaRPr lang="en-US" sz="4100">
                        <a:solidFill>
                          <a:schemeClr val="bg1"/>
                        </a:solidFill>
                      </a:endParaRPr>
                    </a:p>
                  </a:txBody>
                  <a:tcPr marL="137160" marR="137160" marT="68580" marB="68580">
                    <a:noFill/>
                  </a:tcPr>
                </a:tc>
                <a:tc>
                  <a:txBody>
                    <a:bodyPr/>
                    <a:lstStyle/>
                    <a:p>
                      <a:endParaRPr lang="en-US" sz="4100">
                        <a:solidFill>
                          <a:schemeClr val="bg1"/>
                        </a:solidFill>
                      </a:endParaRPr>
                    </a:p>
                  </a:txBody>
                  <a:tcPr marL="137160" marR="137160" marT="68580" marB="68580">
                    <a:noFill/>
                  </a:tcPr>
                </a:tc>
                <a:tc>
                  <a:txBody>
                    <a:bodyPr/>
                    <a:lstStyle/>
                    <a:p>
                      <a:endParaRPr lang="en-US" sz="4100">
                        <a:solidFill>
                          <a:schemeClr val="bg1"/>
                        </a:solidFill>
                      </a:endParaRPr>
                    </a:p>
                  </a:txBody>
                  <a:tcPr marL="137160" marR="137160" marT="68580" marB="68580">
                    <a:noFill/>
                  </a:tcPr>
                </a:tc>
                <a:tc>
                  <a:txBody>
                    <a:bodyPr/>
                    <a:lstStyle/>
                    <a:p>
                      <a:endParaRPr lang="en-US" sz="4100">
                        <a:solidFill>
                          <a:schemeClr val="bg1"/>
                        </a:solidFill>
                      </a:endParaRPr>
                    </a:p>
                  </a:txBody>
                  <a:tcPr marL="137160" marR="137160" marT="68580" marB="68580">
                    <a:noFill/>
                  </a:tcPr>
                </a:tc>
                <a:tc>
                  <a:txBody>
                    <a:bodyPr/>
                    <a:lstStyle/>
                    <a:p>
                      <a:endParaRPr lang="en-US" sz="4100">
                        <a:solidFill>
                          <a:schemeClr val="bg1"/>
                        </a:solidFill>
                      </a:endParaRPr>
                    </a:p>
                  </a:txBody>
                  <a:tcPr marL="137160" marR="137160" marT="68580" marB="68580">
                    <a:noFill/>
                  </a:tcPr>
                </a:tc>
                <a:extLst>
                  <a:ext uri="{0D108BD9-81ED-4DB2-BD59-A6C34878D82A}">
                    <a16:rowId xmlns:a16="http://schemas.microsoft.com/office/drawing/2014/main" val="10356041"/>
                  </a:ext>
                </a:extLst>
              </a:tr>
            </a:tbl>
          </a:graphicData>
        </a:graphic>
      </p:graphicFrame>
    </p:spTree>
    <p:extLst>
      <p:ext uri="{BB962C8B-B14F-4D97-AF65-F5344CB8AC3E}">
        <p14:creationId xmlns:p14="http://schemas.microsoft.com/office/powerpoint/2010/main" val="35862798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A84FD-0113-9B51-0E2C-B30AB1AEBEDA}"/>
              </a:ext>
            </a:extLst>
          </p:cNvPr>
          <p:cNvSpPr>
            <a:spLocks noGrp="1"/>
          </p:cNvSpPr>
          <p:nvPr>
            <p:ph type="title"/>
          </p:nvPr>
        </p:nvSpPr>
        <p:spPr>
          <a:xfrm>
            <a:off x="1259683" y="685800"/>
            <a:ext cx="5898356" cy="2400300"/>
          </a:xfrm>
        </p:spPr>
        <p:txBody>
          <a:bodyPr anchor="b"/>
          <a:lstStyle>
            <a:lvl1pPr>
              <a:defRPr sz="4800">
                <a:solidFill>
                  <a:schemeClr val="bg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237BFDF-9149-618E-D6F1-04E82ABA3D6E}"/>
              </a:ext>
            </a:extLst>
          </p:cNvPr>
          <p:cNvSpPr>
            <a:spLocks noGrp="1"/>
          </p:cNvSpPr>
          <p:nvPr>
            <p:ph idx="1"/>
          </p:nvPr>
        </p:nvSpPr>
        <p:spPr>
          <a:xfrm>
            <a:off x="7774782" y="1481138"/>
            <a:ext cx="9258300" cy="7310438"/>
          </a:xfrm>
        </p:spPr>
        <p:txBody>
          <a:bodyPr/>
          <a:lstStyle>
            <a:lvl1pPr>
              <a:lnSpc>
                <a:spcPct val="100000"/>
              </a:lnSpc>
              <a:defRPr sz="4800"/>
            </a:lvl1pPr>
            <a:lvl2pPr>
              <a:lnSpc>
                <a:spcPct val="100000"/>
              </a:lnSpc>
              <a:defRPr sz="4200"/>
            </a:lvl2pPr>
            <a:lvl3pPr>
              <a:lnSpc>
                <a:spcPct val="100000"/>
              </a:lnSpc>
              <a:defRPr sz="3600"/>
            </a:lvl3pPr>
            <a:lvl4pPr>
              <a:lnSpc>
                <a:spcPct val="100000"/>
              </a:lnSpc>
              <a:defRPr sz="3000"/>
            </a:lvl4pPr>
            <a:lvl5pPr>
              <a:lnSpc>
                <a:spcPct val="100000"/>
              </a:lnSpc>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428505-471A-0609-433F-6D3F38935E9D}"/>
              </a:ext>
            </a:extLst>
          </p:cNvPr>
          <p:cNvSpPr>
            <a:spLocks noGrp="1"/>
          </p:cNvSpPr>
          <p:nvPr>
            <p:ph type="body" sz="half" idx="2"/>
          </p:nvPr>
        </p:nvSpPr>
        <p:spPr>
          <a:xfrm>
            <a:off x="1259683" y="3086100"/>
            <a:ext cx="5898356" cy="5717382"/>
          </a:xfrm>
        </p:spPr>
        <p:txBody>
          <a:bodyPr/>
          <a:lstStyle>
            <a:lvl1pPr marL="0" indent="0">
              <a:lnSpc>
                <a:spcPct val="100000"/>
              </a:lnSpc>
              <a:buNone/>
              <a:defRPr sz="2400">
                <a:solidFill>
                  <a:schemeClr val="accent3"/>
                </a:solidFill>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4BA106-E438-58A0-6984-E66F3B174D79}"/>
              </a:ext>
            </a:extLst>
          </p:cNvPr>
          <p:cNvSpPr>
            <a:spLocks noGrp="1"/>
          </p:cNvSpPr>
          <p:nvPr>
            <p:ph type="dt" sz="half" idx="10"/>
          </p:nvPr>
        </p:nvSpPr>
        <p:spPr/>
        <p:txBody>
          <a:bodyPr/>
          <a:lstStyle/>
          <a:p>
            <a:fld id="{C4267B71-CF98-7740-B3B0-6ADE3451554F}" type="datetimeFigureOut">
              <a:rPr lang="en-US" smtClean="0"/>
              <a:t>4/8/25</a:t>
            </a:fld>
            <a:endParaRPr lang="en-US"/>
          </a:p>
        </p:txBody>
      </p:sp>
      <p:sp>
        <p:nvSpPr>
          <p:cNvPr id="6" name="Footer Placeholder 5">
            <a:extLst>
              <a:ext uri="{FF2B5EF4-FFF2-40B4-BE49-F238E27FC236}">
                <a16:creationId xmlns:a16="http://schemas.microsoft.com/office/drawing/2014/main" id="{102A6E2D-432C-B85D-A3EA-ECDEC53A31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509BAA-19B5-0B60-8C18-25F2EEBC1EAD}"/>
              </a:ext>
            </a:extLst>
          </p:cNvPr>
          <p:cNvSpPr>
            <a:spLocks noGrp="1"/>
          </p:cNvSpPr>
          <p:nvPr>
            <p:ph type="sldNum" sz="quarter" idx="12"/>
          </p:nvPr>
        </p:nvSpPr>
        <p:spPr/>
        <p:txBody>
          <a:bodyPr/>
          <a:lstStyle/>
          <a:p>
            <a:fld id="{F1420DC1-CF03-3143-A259-F048D6FF886F}" type="slidenum">
              <a:rPr lang="en-US" smtClean="0"/>
              <a:t>‹#›</a:t>
            </a:fld>
            <a:endParaRPr lang="en-US"/>
          </a:p>
        </p:txBody>
      </p:sp>
    </p:spTree>
    <p:extLst>
      <p:ext uri="{BB962C8B-B14F-4D97-AF65-F5344CB8AC3E}">
        <p14:creationId xmlns:p14="http://schemas.microsoft.com/office/powerpoint/2010/main" val="28225908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5_Quote_DkGray">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9E465-AE9D-3E65-E840-90237D417AB0}"/>
              </a:ext>
            </a:extLst>
          </p:cNvPr>
          <p:cNvSpPr>
            <a:spLocks noGrp="1"/>
          </p:cNvSpPr>
          <p:nvPr>
            <p:ph type="title"/>
          </p:nvPr>
        </p:nvSpPr>
        <p:spPr>
          <a:xfrm>
            <a:off x="1259683" y="685800"/>
            <a:ext cx="5898356" cy="2400300"/>
          </a:xfrm>
        </p:spPr>
        <p:txBody>
          <a:bodyPr anchor="b"/>
          <a:lstStyle>
            <a:lvl1pPr>
              <a:defRPr sz="4800">
                <a:solidFill>
                  <a:schemeClr val="accent2"/>
                </a:solidFill>
              </a:defRPr>
            </a:lvl1pPr>
          </a:lstStyle>
          <a:p>
            <a:r>
              <a:rPr lang="en-US"/>
              <a:t>Click to edit Master title style</a:t>
            </a:r>
          </a:p>
        </p:txBody>
      </p:sp>
      <p:sp>
        <p:nvSpPr>
          <p:cNvPr id="4" name="Content Placeholder 2">
            <a:extLst>
              <a:ext uri="{FF2B5EF4-FFF2-40B4-BE49-F238E27FC236}">
                <a16:creationId xmlns:a16="http://schemas.microsoft.com/office/drawing/2014/main" id="{A1DD4083-3855-B67C-26E0-C74C812BB77F}"/>
              </a:ext>
            </a:extLst>
          </p:cNvPr>
          <p:cNvSpPr>
            <a:spLocks noGrp="1"/>
          </p:cNvSpPr>
          <p:nvPr>
            <p:ph idx="1"/>
          </p:nvPr>
        </p:nvSpPr>
        <p:spPr>
          <a:xfrm>
            <a:off x="7774782" y="1481138"/>
            <a:ext cx="9258300" cy="7310438"/>
          </a:xfrm>
        </p:spPr>
        <p:txBody>
          <a:bodyPr/>
          <a:lstStyle>
            <a:lvl1pPr>
              <a:buClr>
                <a:schemeClr val="accent2"/>
              </a:buClr>
              <a:defRPr sz="4800">
                <a:solidFill>
                  <a:srgbClr val="FFFFFF"/>
                </a:solidFill>
              </a:defRPr>
            </a:lvl1pPr>
            <a:lvl2pPr>
              <a:buClr>
                <a:schemeClr val="accent2"/>
              </a:buClr>
              <a:defRPr sz="4200">
                <a:solidFill>
                  <a:srgbClr val="FFFFFF"/>
                </a:solidFill>
              </a:defRPr>
            </a:lvl2pPr>
            <a:lvl3pPr>
              <a:lnSpc>
                <a:spcPct val="100000"/>
              </a:lnSpc>
              <a:buClr>
                <a:schemeClr val="accent2"/>
              </a:buClr>
              <a:defRPr sz="3600">
                <a:solidFill>
                  <a:srgbClr val="FFFFFF"/>
                </a:solidFill>
              </a:defRPr>
            </a:lvl3pPr>
            <a:lvl4pPr>
              <a:buClr>
                <a:schemeClr val="accent2"/>
              </a:buClr>
              <a:defRPr sz="3000">
                <a:solidFill>
                  <a:srgbClr val="FFFFFF"/>
                </a:solidFill>
              </a:defRPr>
            </a:lvl4pPr>
            <a:lvl5pPr>
              <a:buClr>
                <a:schemeClr val="accent2"/>
              </a:buClr>
              <a:defRPr sz="3000">
                <a:solidFill>
                  <a:srgbClr val="FFFFFF"/>
                </a:solidFill>
              </a:defRPr>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0258D6DB-EA37-B445-C334-9AAF04392546}"/>
              </a:ext>
            </a:extLst>
          </p:cNvPr>
          <p:cNvSpPr>
            <a:spLocks noGrp="1"/>
          </p:cNvSpPr>
          <p:nvPr>
            <p:ph type="body" sz="half" idx="2"/>
          </p:nvPr>
        </p:nvSpPr>
        <p:spPr>
          <a:xfrm>
            <a:off x="1259683" y="3086100"/>
            <a:ext cx="5898356" cy="5717382"/>
          </a:xfrm>
        </p:spPr>
        <p:txBody>
          <a:bodyPr/>
          <a:lstStyle>
            <a:lvl1pPr marL="0" indent="0">
              <a:lnSpc>
                <a:spcPct val="100000"/>
              </a:lnSpc>
              <a:buNone/>
              <a:defRPr sz="2400">
                <a:solidFill>
                  <a:schemeClr val="accent3"/>
                </a:solidFill>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Tree>
    <p:extLst>
      <p:ext uri="{BB962C8B-B14F-4D97-AF65-F5344CB8AC3E}">
        <p14:creationId xmlns:p14="http://schemas.microsoft.com/office/powerpoint/2010/main" val="3572946696"/>
      </p:ext>
    </p:extLst>
  </p:cSld>
  <p:clrMapOvr>
    <a:overrideClrMapping bg1="dk1" tx1="lt1" bg2="dk2" tx2="lt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37C8D-F5EF-30CD-84C8-D7DBB9AADB2B}"/>
              </a:ext>
            </a:extLst>
          </p:cNvPr>
          <p:cNvSpPr>
            <a:spLocks noGrp="1"/>
          </p:cNvSpPr>
          <p:nvPr>
            <p:ph type="title"/>
          </p:nvPr>
        </p:nvSpPr>
        <p:spPr>
          <a:xfrm>
            <a:off x="1259683" y="685800"/>
            <a:ext cx="5898356" cy="2400300"/>
          </a:xfrm>
        </p:spPr>
        <p:txBody>
          <a:bodyPr anchor="b"/>
          <a:lstStyle>
            <a:lvl1pPr>
              <a:defRPr sz="4800">
                <a:solidFill>
                  <a:schemeClr val="bg2"/>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1CEFB7D6-E9A7-FD06-CE72-F898CF95F181}"/>
              </a:ext>
            </a:extLst>
          </p:cNvPr>
          <p:cNvSpPr>
            <a:spLocks noGrp="1"/>
          </p:cNvSpPr>
          <p:nvPr>
            <p:ph type="pic" idx="1" hasCustomPrompt="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Picture or chart Here</a:t>
            </a:r>
          </a:p>
        </p:txBody>
      </p:sp>
      <p:sp>
        <p:nvSpPr>
          <p:cNvPr id="4" name="Text Placeholder 3">
            <a:extLst>
              <a:ext uri="{FF2B5EF4-FFF2-40B4-BE49-F238E27FC236}">
                <a16:creationId xmlns:a16="http://schemas.microsoft.com/office/drawing/2014/main" id="{94AD39F9-241C-BF53-F378-6105FC3AF24D}"/>
              </a:ext>
            </a:extLst>
          </p:cNvPr>
          <p:cNvSpPr>
            <a:spLocks noGrp="1"/>
          </p:cNvSpPr>
          <p:nvPr>
            <p:ph type="body" sz="half" idx="2"/>
          </p:nvPr>
        </p:nvSpPr>
        <p:spPr>
          <a:xfrm>
            <a:off x="1259683" y="3086100"/>
            <a:ext cx="5898356" cy="5717382"/>
          </a:xfrm>
        </p:spPr>
        <p:txBody>
          <a:bodyPr/>
          <a:lstStyle>
            <a:lvl1pPr marL="0" indent="0">
              <a:lnSpc>
                <a:spcPct val="100000"/>
              </a:lnSpc>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D5577BDE-DF60-EA5A-B54A-1F3FA4117876}"/>
              </a:ext>
            </a:extLst>
          </p:cNvPr>
          <p:cNvSpPr>
            <a:spLocks noGrp="1"/>
          </p:cNvSpPr>
          <p:nvPr>
            <p:ph type="dt" sz="half" idx="10"/>
          </p:nvPr>
        </p:nvSpPr>
        <p:spPr/>
        <p:txBody>
          <a:bodyPr/>
          <a:lstStyle/>
          <a:p>
            <a:fld id="{C4267B71-CF98-7740-B3B0-6ADE3451554F}" type="datetimeFigureOut">
              <a:rPr lang="en-US" smtClean="0"/>
              <a:t>4/8/25</a:t>
            </a:fld>
            <a:endParaRPr lang="en-US"/>
          </a:p>
        </p:txBody>
      </p:sp>
      <p:sp>
        <p:nvSpPr>
          <p:cNvPr id="6" name="Footer Placeholder 5">
            <a:extLst>
              <a:ext uri="{FF2B5EF4-FFF2-40B4-BE49-F238E27FC236}">
                <a16:creationId xmlns:a16="http://schemas.microsoft.com/office/drawing/2014/main" id="{016B1835-3AAE-7771-3C0D-802B9DFBAE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571A98-5BB9-1324-083D-69FBC9FBAAFC}"/>
              </a:ext>
            </a:extLst>
          </p:cNvPr>
          <p:cNvSpPr>
            <a:spLocks noGrp="1"/>
          </p:cNvSpPr>
          <p:nvPr>
            <p:ph type="sldNum" sz="quarter" idx="12"/>
          </p:nvPr>
        </p:nvSpPr>
        <p:spPr/>
        <p:txBody>
          <a:bodyPr/>
          <a:lstStyle/>
          <a:p>
            <a:fld id="{F1420DC1-CF03-3143-A259-F048D6FF886F}" type="slidenum">
              <a:rPr lang="en-US" smtClean="0"/>
              <a:t>‹#›</a:t>
            </a:fld>
            <a:endParaRPr lang="en-US"/>
          </a:p>
        </p:txBody>
      </p:sp>
    </p:spTree>
    <p:extLst>
      <p:ext uri="{BB962C8B-B14F-4D97-AF65-F5344CB8AC3E}">
        <p14:creationId xmlns:p14="http://schemas.microsoft.com/office/powerpoint/2010/main" val="283969180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6_Quote_DkGray">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9E465-AE9D-3E65-E840-90237D417AB0}"/>
              </a:ext>
            </a:extLst>
          </p:cNvPr>
          <p:cNvSpPr>
            <a:spLocks noGrp="1"/>
          </p:cNvSpPr>
          <p:nvPr>
            <p:ph type="title"/>
          </p:nvPr>
        </p:nvSpPr>
        <p:spPr>
          <a:xfrm>
            <a:off x="1259683" y="685800"/>
            <a:ext cx="5898356" cy="2400300"/>
          </a:xfrm>
        </p:spPr>
        <p:txBody>
          <a:bodyPr anchor="b"/>
          <a:lstStyle>
            <a:lvl1pPr>
              <a:defRPr sz="4800">
                <a:solidFill>
                  <a:schemeClr val="accent2"/>
                </a:solidFill>
              </a:defRPr>
            </a:lvl1pPr>
          </a:lstStyle>
          <a:p>
            <a:r>
              <a:rPr lang="en-US"/>
              <a:t>Click to edit Master title style</a:t>
            </a:r>
          </a:p>
        </p:txBody>
      </p:sp>
      <p:sp>
        <p:nvSpPr>
          <p:cNvPr id="5" name="Text Placeholder 3">
            <a:extLst>
              <a:ext uri="{FF2B5EF4-FFF2-40B4-BE49-F238E27FC236}">
                <a16:creationId xmlns:a16="http://schemas.microsoft.com/office/drawing/2014/main" id="{0258D6DB-EA37-B445-C334-9AAF04392546}"/>
              </a:ext>
            </a:extLst>
          </p:cNvPr>
          <p:cNvSpPr>
            <a:spLocks noGrp="1"/>
          </p:cNvSpPr>
          <p:nvPr>
            <p:ph type="body" sz="half" idx="2"/>
          </p:nvPr>
        </p:nvSpPr>
        <p:spPr>
          <a:xfrm>
            <a:off x="1259683" y="3086100"/>
            <a:ext cx="5898356" cy="5717382"/>
          </a:xfrm>
        </p:spPr>
        <p:txBody>
          <a:bodyPr/>
          <a:lstStyle>
            <a:lvl1pPr marL="0" indent="0">
              <a:buNone/>
              <a:defRPr sz="2400">
                <a:solidFill>
                  <a:schemeClr val="accent3"/>
                </a:solidFill>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3" name="Picture Placeholder 2">
            <a:extLst>
              <a:ext uri="{FF2B5EF4-FFF2-40B4-BE49-F238E27FC236}">
                <a16:creationId xmlns:a16="http://schemas.microsoft.com/office/drawing/2014/main" id="{A079A7C8-1333-A185-ABE8-903513B04D83}"/>
              </a:ext>
            </a:extLst>
          </p:cNvPr>
          <p:cNvSpPr>
            <a:spLocks noGrp="1"/>
          </p:cNvSpPr>
          <p:nvPr>
            <p:ph type="pic" idx="1" hasCustomPrompt="1"/>
          </p:nvPr>
        </p:nvSpPr>
        <p:spPr>
          <a:xfrm>
            <a:off x="7774782" y="1481138"/>
            <a:ext cx="9258300" cy="7310438"/>
          </a:xfrm>
        </p:spPr>
        <p:txBody>
          <a:bodyPr/>
          <a:lstStyle>
            <a:lvl1pPr marL="0" indent="0">
              <a:buNone/>
              <a:defRPr sz="4800">
                <a:solidFill>
                  <a:srgbClr val="FFFFFF"/>
                </a:solidFill>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Picture or chart Here</a:t>
            </a:r>
          </a:p>
        </p:txBody>
      </p:sp>
    </p:spTree>
    <p:extLst>
      <p:ext uri="{BB962C8B-B14F-4D97-AF65-F5344CB8AC3E}">
        <p14:creationId xmlns:p14="http://schemas.microsoft.com/office/powerpoint/2010/main" val="38430558"/>
      </p:ext>
    </p:extLst>
  </p:cSld>
  <p:clrMapOvr>
    <a:overrideClrMapping bg1="dk1" tx1="lt1" bg2="dk2" tx2="lt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Meet Your Speakers">
    <p:bg>
      <p:bgPr>
        <a:gradFill flip="none" rotWithShape="1">
          <a:gsLst>
            <a:gs pos="0">
              <a:schemeClr val="accent1">
                <a:lumMod val="5000"/>
                <a:lumOff val="95000"/>
              </a:schemeClr>
            </a:gs>
            <a:gs pos="100000">
              <a:schemeClr val="accent6"/>
            </a:gs>
          </a:gsLst>
          <a:lin ang="0" scaled="1"/>
          <a:tileRect/>
        </a:gradFill>
        <a:effectLst/>
      </p:bgPr>
    </p:bg>
    <p:spTree>
      <p:nvGrpSpPr>
        <p:cNvPr id="1" name=""/>
        <p:cNvGrpSpPr/>
        <p:nvPr/>
      </p:nvGrpSpPr>
      <p:grpSpPr>
        <a:xfrm>
          <a:off x="0" y="0"/>
          <a:ext cx="0" cy="0"/>
          <a:chOff x="0" y="0"/>
          <a:chExt cx="0" cy="0"/>
        </a:xfrm>
      </p:grpSpPr>
      <p:sp>
        <p:nvSpPr>
          <p:cNvPr id="9" name="Snip Single Corner Rectangle 8">
            <a:extLst>
              <a:ext uri="{FF2B5EF4-FFF2-40B4-BE49-F238E27FC236}">
                <a16:creationId xmlns:a16="http://schemas.microsoft.com/office/drawing/2014/main" id="{80DDDB48-2F43-D91B-A20A-BCB6FB7E315E}"/>
              </a:ext>
            </a:extLst>
          </p:cNvPr>
          <p:cNvSpPr/>
          <p:nvPr userDrawn="1"/>
        </p:nvSpPr>
        <p:spPr>
          <a:xfrm>
            <a:off x="1257300" y="3638550"/>
            <a:ext cx="4953000" cy="5905500"/>
          </a:xfrm>
          <a:prstGeom prst="snip1Rect">
            <a:avLst/>
          </a:prstGeom>
          <a:gradFill flip="none" rotWithShape="1">
            <a:gsLst>
              <a:gs pos="0">
                <a:srgbClr val="FFFFFF"/>
              </a:gs>
              <a:gs pos="100000">
                <a:srgbClr val="FFFFFF">
                  <a:alpha val="33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Montserrat" pitchFamily="2" charset="77"/>
            </a:endParaRPr>
          </a:p>
        </p:txBody>
      </p:sp>
      <p:sp>
        <p:nvSpPr>
          <p:cNvPr id="2" name="Title 1">
            <a:extLst>
              <a:ext uri="{FF2B5EF4-FFF2-40B4-BE49-F238E27FC236}">
                <a16:creationId xmlns:a16="http://schemas.microsoft.com/office/drawing/2014/main" id="{BB537C8D-F5EF-30CD-84C8-D7DBB9AADB2B}"/>
              </a:ext>
            </a:extLst>
          </p:cNvPr>
          <p:cNvSpPr>
            <a:spLocks noGrp="1"/>
          </p:cNvSpPr>
          <p:nvPr>
            <p:ph type="title" hasCustomPrompt="1"/>
          </p:nvPr>
        </p:nvSpPr>
        <p:spPr>
          <a:xfrm>
            <a:off x="1259682" y="685800"/>
            <a:ext cx="13123068" cy="1028700"/>
          </a:xfrm>
        </p:spPr>
        <p:txBody>
          <a:bodyPr anchor="b">
            <a:normAutofit/>
          </a:bodyPr>
          <a:lstStyle>
            <a:lvl1pPr>
              <a:defRPr sz="6000"/>
            </a:lvl1pPr>
          </a:lstStyle>
          <a:p>
            <a:r>
              <a:rPr lang="en-US"/>
              <a:t>Meet Your Speakers</a:t>
            </a:r>
          </a:p>
        </p:txBody>
      </p:sp>
      <p:sp>
        <p:nvSpPr>
          <p:cNvPr id="5" name="Date Placeholder 4">
            <a:extLst>
              <a:ext uri="{FF2B5EF4-FFF2-40B4-BE49-F238E27FC236}">
                <a16:creationId xmlns:a16="http://schemas.microsoft.com/office/drawing/2014/main" id="{D5577BDE-DF60-EA5A-B54A-1F3FA4117876}"/>
              </a:ext>
            </a:extLst>
          </p:cNvPr>
          <p:cNvSpPr>
            <a:spLocks noGrp="1"/>
          </p:cNvSpPr>
          <p:nvPr>
            <p:ph type="dt" sz="half" idx="10"/>
          </p:nvPr>
        </p:nvSpPr>
        <p:spPr/>
        <p:txBody>
          <a:bodyPr/>
          <a:lstStyle/>
          <a:p>
            <a:fld id="{C4267B71-CF98-7740-B3B0-6ADE3451554F}" type="datetimeFigureOut">
              <a:rPr lang="en-US" smtClean="0"/>
              <a:t>4/8/25</a:t>
            </a:fld>
            <a:endParaRPr lang="en-US"/>
          </a:p>
        </p:txBody>
      </p:sp>
      <p:sp>
        <p:nvSpPr>
          <p:cNvPr id="6" name="Footer Placeholder 5">
            <a:extLst>
              <a:ext uri="{FF2B5EF4-FFF2-40B4-BE49-F238E27FC236}">
                <a16:creationId xmlns:a16="http://schemas.microsoft.com/office/drawing/2014/main" id="{016B1835-3AAE-7771-3C0D-802B9DFBAE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571A98-5BB9-1324-083D-69FBC9FBAAFC}"/>
              </a:ext>
            </a:extLst>
          </p:cNvPr>
          <p:cNvSpPr>
            <a:spLocks noGrp="1"/>
          </p:cNvSpPr>
          <p:nvPr>
            <p:ph type="sldNum" sz="quarter" idx="12"/>
          </p:nvPr>
        </p:nvSpPr>
        <p:spPr/>
        <p:txBody>
          <a:bodyPr/>
          <a:lstStyle/>
          <a:p>
            <a:fld id="{F1420DC1-CF03-3143-A259-F048D6FF886F}" type="slidenum">
              <a:rPr lang="en-US" smtClean="0"/>
              <a:t>‹#›</a:t>
            </a:fld>
            <a:endParaRPr lang="en-US"/>
          </a:p>
        </p:txBody>
      </p:sp>
      <p:sp>
        <p:nvSpPr>
          <p:cNvPr id="10" name="Snip Single Corner Rectangle 9">
            <a:extLst>
              <a:ext uri="{FF2B5EF4-FFF2-40B4-BE49-F238E27FC236}">
                <a16:creationId xmlns:a16="http://schemas.microsoft.com/office/drawing/2014/main" id="{514E2DF5-0A0A-89CD-4729-E9F586BE5015}"/>
              </a:ext>
            </a:extLst>
          </p:cNvPr>
          <p:cNvSpPr/>
          <p:nvPr userDrawn="1"/>
        </p:nvSpPr>
        <p:spPr>
          <a:xfrm>
            <a:off x="6648450" y="3638550"/>
            <a:ext cx="4953000" cy="5905500"/>
          </a:xfrm>
          <a:prstGeom prst="snip1Rect">
            <a:avLst/>
          </a:prstGeom>
          <a:gradFill flip="none" rotWithShape="1">
            <a:gsLst>
              <a:gs pos="0">
                <a:srgbClr val="FFFFFF"/>
              </a:gs>
              <a:gs pos="100000">
                <a:srgbClr val="FFFFFF">
                  <a:alpha val="33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Montserrat" pitchFamily="2" charset="77"/>
            </a:endParaRPr>
          </a:p>
        </p:txBody>
      </p:sp>
      <p:sp>
        <p:nvSpPr>
          <p:cNvPr id="11" name="Snip Single Corner Rectangle 10">
            <a:extLst>
              <a:ext uri="{FF2B5EF4-FFF2-40B4-BE49-F238E27FC236}">
                <a16:creationId xmlns:a16="http://schemas.microsoft.com/office/drawing/2014/main" id="{D640EE82-63C2-12AB-E9F3-57401C6D2DD4}"/>
              </a:ext>
            </a:extLst>
          </p:cNvPr>
          <p:cNvSpPr/>
          <p:nvPr userDrawn="1"/>
        </p:nvSpPr>
        <p:spPr>
          <a:xfrm>
            <a:off x="12153900" y="3638550"/>
            <a:ext cx="4953000" cy="5905500"/>
          </a:xfrm>
          <a:prstGeom prst="snip1Rect">
            <a:avLst/>
          </a:prstGeom>
          <a:gradFill flip="none" rotWithShape="1">
            <a:gsLst>
              <a:gs pos="0">
                <a:srgbClr val="FFFFFF"/>
              </a:gs>
              <a:gs pos="100000">
                <a:srgbClr val="FFFFFF">
                  <a:alpha val="33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Montserrat" pitchFamily="2" charset="77"/>
            </a:endParaRPr>
          </a:p>
        </p:txBody>
      </p:sp>
      <p:sp>
        <p:nvSpPr>
          <p:cNvPr id="15" name="Picture Placeholder 14">
            <a:extLst>
              <a:ext uri="{FF2B5EF4-FFF2-40B4-BE49-F238E27FC236}">
                <a16:creationId xmlns:a16="http://schemas.microsoft.com/office/drawing/2014/main" id="{F83F701A-E613-8184-23DB-06DC9C33B054}"/>
              </a:ext>
            </a:extLst>
          </p:cNvPr>
          <p:cNvSpPr>
            <a:spLocks noGrp="1"/>
          </p:cNvSpPr>
          <p:nvPr>
            <p:ph type="pic" sz="quarter" idx="13" hasCustomPrompt="1"/>
          </p:nvPr>
        </p:nvSpPr>
        <p:spPr>
          <a:xfrm>
            <a:off x="2466975" y="2438400"/>
            <a:ext cx="2533650" cy="2533650"/>
          </a:xfrm>
          <a:prstGeom prst="ellipse">
            <a:avLst/>
          </a:prstGeom>
          <a:solidFill>
            <a:srgbClr val="FFFFFF"/>
          </a:solidFill>
          <a:effectLst>
            <a:outerShdw blurRad="50800" dist="38100" dir="2700000" algn="tl" rotWithShape="0">
              <a:prstClr val="black">
                <a:alpha val="24000"/>
              </a:prstClr>
            </a:outerShdw>
          </a:effectLst>
        </p:spPr>
        <p:txBody>
          <a:bodyPr>
            <a:normAutofit/>
          </a:bodyPr>
          <a:lstStyle>
            <a:lvl1pPr marL="0" indent="0" algn="ctr">
              <a:buFontTx/>
              <a:buNone/>
              <a:defRPr sz="2100"/>
            </a:lvl1pPr>
          </a:lstStyle>
          <a:p>
            <a:r>
              <a:rPr lang="en-US" sz="2100"/>
              <a:t>Click to add picture</a:t>
            </a:r>
            <a:endParaRPr lang="en-US"/>
          </a:p>
        </p:txBody>
      </p:sp>
      <p:sp>
        <p:nvSpPr>
          <p:cNvPr id="16" name="Picture Placeholder 14">
            <a:extLst>
              <a:ext uri="{FF2B5EF4-FFF2-40B4-BE49-F238E27FC236}">
                <a16:creationId xmlns:a16="http://schemas.microsoft.com/office/drawing/2014/main" id="{CC3E9DC3-733A-1425-CA88-42A61E42DC1F}"/>
              </a:ext>
            </a:extLst>
          </p:cNvPr>
          <p:cNvSpPr>
            <a:spLocks noGrp="1"/>
          </p:cNvSpPr>
          <p:nvPr>
            <p:ph type="pic" sz="quarter" idx="14" hasCustomPrompt="1"/>
          </p:nvPr>
        </p:nvSpPr>
        <p:spPr>
          <a:xfrm>
            <a:off x="7858125" y="2438400"/>
            <a:ext cx="2533650" cy="2533650"/>
          </a:xfrm>
          <a:prstGeom prst="ellipse">
            <a:avLst/>
          </a:prstGeom>
          <a:solidFill>
            <a:srgbClr val="FFFFFF"/>
          </a:solidFill>
          <a:effectLst>
            <a:outerShdw blurRad="50800" dist="38100" dir="2700000" algn="tl" rotWithShape="0">
              <a:prstClr val="black">
                <a:alpha val="24000"/>
              </a:prstClr>
            </a:outerShdw>
          </a:effectLst>
        </p:spPr>
        <p:txBody>
          <a:bodyPr>
            <a:normAutofit/>
          </a:bodyPr>
          <a:lstStyle>
            <a:lvl1pPr marL="0" indent="0" algn="ctr">
              <a:buFontTx/>
              <a:buNone/>
              <a:defRPr sz="2100"/>
            </a:lvl1pPr>
          </a:lstStyle>
          <a:p>
            <a:r>
              <a:rPr lang="en-US" sz="2100"/>
              <a:t>Click to add picture</a:t>
            </a:r>
            <a:endParaRPr lang="en-US"/>
          </a:p>
        </p:txBody>
      </p:sp>
      <p:sp>
        <p:nvSpPr>
          <p:cNvPr id="17" name="Picture Placeholder 14">
            <a:extLst>
              <a:ext uri="{FF2B5EF4-FFF2-40B4-BE49-F238E27FC236}">
                <a16:creationId xmlns:a16="http://schemas.microsoft.com/office/drawing/2014/main" id="{D633B300-66A5-DBF9-5B04-539191F1C471}"/>
              </a:ext>
            </a:extLst>
          </p:cNvPr>
          <p:cNvSpPr>
            <a:spLocks noGrp="1"/>
          </p:cNvSpPr>
          <p:nvPr>
            <p:ph type="pic" sz="quarter" idx="15" hasCustomPrompt="1"/>
          </p:nvPr>
        </p:nvSpPr>
        <p:spPr>
          <a:xfrm>
            <a:off x="13363575" y="2438400"/>
            <a:ext cx="2533650" cy="2533650"/>
          </a:xfrm>
          <a:prstGeom prst="ellipse">
            <a:avLst/>
          </a:prstGeom>
          <a:solidFill>
            <a:srgbClr val="FFFFFF"/>
          </a:solidFill>
          <a:effectLst>
            <a:outerShdw blurRad="50800" dist="38100" dir="2700000" algn="tl" rotWithShape="0">
              <a:prstClr val="black">
                <a:alpha val="24000"/>
              </a:prstClr>
            </a:outerShdw>
          </a:effectLst>
        </p:spPr>
        <p:txBody>
          <a:bodyPr>
            <a:normAutofit/>
          </a:bodyPr>
          <a:lstStyle>
            <a:lvl1pPr marL="0" indent="0" algn="ctr">
              <a:buFontTx/>
              <a:buNone/>
              <a:defRPr sz="2100"/>
            </a:lvl1pPr>
          </a:lstStyle>
          <a:p>
            <a:r>
              <a:rPr lang="en-US" sz="2100"/>
              <a:t>Click to add picture</a:t>
            </a:r>
            <a:endParaRPr lang="en-US"/>
          </a:p>
        </p:txBody>
      </p:sp>
      <p:sp>
        <p:nvSpPr>
          <p:cNvPr id="19" name="Text Placeholder 18">
            <a:extLst>
              <a:ext uri="{FF2B5EF4-FFF2-40B4-BE49-F238E27FC236}">
                <a16:creationId xmlns:a16="http://schemas.microsoft.com/office/drawing/2014/main" id="{C82D3BD2-221B-8F63-36BD-1E7CEE07E9B1}"/>
              </a:ext>
            </a:extLst>
          </p:cNvPr>
          <p:cNvSpPr>
            <a:spLocks noGrp="1"/>
          </p:cNvSpPr>
          <p:nvPr>
            <p:ph type="body" sz="quarter" idx="16" hasCustomPrompt="1"/>
          </p:nvPr>
        </p:nvSpPr>
        <p:spPr>
          <a:xfrm>
            <a:off x="1847850" y="5181600"/>
            <a:ext cx="3752850" cy="1047750"/>
          </a:xfrm>
        </p:spPr>
        <p:txBody>
          <a:bodyPr>
            <a:normAutofit/>
          </a:bodyPr>
          <a:lstStyle>
            <a:lvl1pPr marL="0" indent="0" algn="ctr">
              <a:buNone/>
              <a:defRPr sz="3000" b="1" i="0">
                <a:latin typeface="Montserrat" pitchFamily="2" charset="77"/>
              </a:defRPr>
            </a:lvl1pPr>
          </a:lstStyle>
          <a:p>
            <a:pPr lvl="0"/>
            <a:r>
              <a:rPr lang="en-US"/>
              <a:t>Speaker Name</a:t>
            </a:r>
          </a:p>
        </p:txBody>
      </p:sp>
      <p:sp>
        <p:nvSpPr>
          <p:cNvPr id="20" name="Text Placeholder 18">
            <a:extLst>
              <a:ext uri="{FF2B5EF4-FFF2-40B4-BE49-F238E27FC236}">
                <a16:creationId xmlns:a16="http://schemas.microsoft.com/office/drawing/2014/main" id="{9B4C90BE-4033-3CDE-8B38-1D61BAEA61EB}"/>
              </a:ext>
            </a:extLst>
          </p:cNvPr>
          <p:cNvSpPr>
            <a:spLocks noGrp="1"/>
          </p:cNvSpPr>
          <p:nvPr>
            <p:ph type="body" sz="quarter" idx="17" hasCustomPrompt="1"/>
          </p:nvPr>
        </p:nvSpPr>
        <p:spPr>
          <a:xfrm>
            <a:off x="1847850" y="6400800"/>
            <a:ext cx="3752850" cy="1047750"/>
          </a:xfrm>
        </p:spPr>
        <p:txBody>
          <a:bodyPr>
            <a:noAutofit/>
          </a:bodyPr>
          <a:lstStyle>
            <a:lvl1pPr marL="0" indent="0" algn="ctr">
              <a:buNone/>
              <a:defRPr sz="2700" b="0" i="0">
                <a:solidFill>
                  <a:schemeClr val="accent1"/>
                </a:solidFill>
                <a:latin typeface="Montserrat" pitchFamily="2" charset="77"/>
              </a:defRPr>
            </a:lvl1pPr>
          </a:lstStyle>
          <a:p>
            <a:pPr lvl="0"/>
            <a:r>
              <a:rPr lang="en-US"/>
              <a:t>Speaker Title</a:t>
            </a:r>
          </a:p>
          <a:p>
            <a:pPr lvl="0"/>
            <a:r>
              <a:rPr lang="en-US"/>
              <a:t>Speaker Affiliations</a:t>
            </a:r>
          </a:p>
        </p:txBody>
      </p:sp>
      <p:sp>
        <p:nvSpPr>
          <p:cNvPr id="22" name="Text Placeholder 18">
            <a:extLst>
              <a:ext uri="{FF2B5EF4-FFF2-40B4-BE49-F238E27FC236}">
                <a16:creationId xmlns:a16="http://schemas.microsoft.com/office/drawing/2014/main" id="{1F8D8AEF-6E3E-F56D-F3B6-D3B5B85083C8}"/>
              </a:ext>
            </a:extLst>
          </p:cNvPr>
          <p:cNvSpPr>
            <a:spLocks noGrp="1"/>
          </p:cNvSpPr>
          <p:nvPr>
            <p:ph type="body" sz="quarter" idx="18" hasCustomPrompt="1"/>
          </p:nvPr>
        </p:nvSpPr>
        <p:spPr>
          <a:xfrm>
            <a:off x="7200900" y="5181600"/>
            <a:ext cx="3752850" cy="1047750"/>
          </a:xfrm>
        </p:spPr>
        <p:txBody>
          <a:bodyPr>
            <a:normAutofit/>
          </a:bodyPr>
          <a:lstStyle>
            <a:lvl1pPr marL="0" indent="0" algn="ctr">
              <a:buNone/>
              <a:defRPr sz="3000" b="1" i="0">
                <a:latin typeface="Montserrat" pitchFamily="2" charset="77"/>
              </a:defRPr>
            </a:lvl1pPr>
          </a:lstStyle>
          <a:p>
            <a:pPr lvl="0"/>
            <a:r>
              <a:rPr lang="en-US"/>
              <a:t>Speaker Name</a:t>
            </a:r>
          </a:p>
        </p:txBody>
      </p:sp>
      <p:sp>
        <p:nvSpPr>
          <p:cNvPr id="23" name="Text Placeholder 18">
            <a:extLst>
              <a:ext uri="{FF2B5EF4-FFF2-40B4-BE49-F238E27FC236}">
                <a16:creationId xmlns:a16="http://schemas.microsoft.com/office/drawing/2014/main" id="{AA08E65D-BB3A-DB53-9789-96F105A308D0}"/>
              </a:ext>
            </a:extLst>
          </p:cNvPr>
          <p:cNvSpPr>
            <a:spLocks noGrp="1"/>
          </p:cNvSpPr>
          <p:nvPr>
            <p:ph type="body" sz="quarter" idx="19" hasCustomPrompt="1"/>
          </p:nvPr>
        </p:nvSpPr>
        <p:spPr>
          <a:xfrm>
            <a:off x="7200900" y="6400800"/>
            <a:ext cx="3752850" cy="1047750"/>
          </a:xfrm>
        </p:spPr>
        <p:txBody>
          <a:bodyPr>
            <a:noAutofit/>
          </a:bodyPr>
          <a:lstStyle>
            <a:lvl1pPr marL="0" indent="0" algn="ctr">
              <a:buNone/>
              <a:defRPr sz="2700" b="0" i="0">
                <a:solidFill>
                  <a:schemeClr val="accent1"/>
                </a:solidFill>
                <a:latin typeface="Montserrat" pitchFamily="2" charset="77"/>
              </a:defRPr>
            </a:lvl1pPr>
          </a:lstStyle>
          <a:p>
            <a:pPr lvl="0"/>
            <a:r>
              <a:rPr lang="en-US"/>
              <a:t>Speaker Title</a:t>
            </a:r>
          </a:p>
          <a:p>
            <a:pPr lvl="0"/>
            <a:r>
              <a:rPr lang="en-US"/>
              <a:t>Speaker Affiliations</a:t>
            </a:r>
          </a:p>
        </p:txBody>
      </p:sp>
      <p:sp>
        <p:nvSpPr>
          <p:cNvPr id="24" name="Text Placeholder 18">
            <a:extLst>
              <a:ext uri="{FF2B5EF4-FFF2-40B4-BE49-F238E27FC236}">
                <a16:creationId xmlns:a16="http://schemas.microsoft.com/office/drawing/2014/main" id="{50077266-ED30-CED8-E7EE-4899C1ACF9DA}"/>
              </a:ext>
            </a:extLst>
          </p:cNvPr>
          <p:cNvSpPr>
            <a:spLocks noGrp="1"/>
          </p:cNvSpPr>
          <p:nvPr>
            <p:ph type="body" sz="quarter" idx="20" hasCustomPrompt="1"/>
          </p:nvPr>
        </p:nvSpPr>
        <p:spPr>
          <a:xfrm>
            <a:off x="12782550" y="5181600"/>
            <a:ext cx="3752850" cy="1047750"/>
          </a:xfrm>
        </p:spPr>
        <p:txBody>
          <a:bodyPr>
            <a:normAutofit/>
          </a:bodyPr>
          <a:lstStyle>
            <a:lvl1pPr marL="0" indent="0" algn="ctr">
              <a:buNone/>
              <a:defRPr sz="3000" b="1" i="0">
                <a:latin typeface="Montserrat" pitchFamily="2" charset="77"/>
              </a:defRPr>
            </a:lvl1pPr>
          </a:lstStyle>
          <a:p>
            <a:pPr lvl="0"/>
            <a:r>
              <a:rPr lang="en-US"/>
              <a:t>Speaker Name</a:t>
            </a:r>
          </a:p>
        </p:txBody>
      </p:sp>
      <p:sp>
        <p:nvSpPr>
          <p:cNvPr id="25" name="Text Placeholder 18">
            <a:extLst>
              <a:ext uri="{FF2B5EF4-FFF2-40B4-BE49-F238E27FC236}">
                <a16:creationId xmlns:a16="http://schemas.microsoft.com/office/drawing/2014/main" id="{03D9864B-D914-24AF-F622-45372505B6F5}"/>
              </a:ext>
            </a:extLst>
          </p:cNvPr>
          <p:cNvSpPr>
            <a:spLocks noGrp="1"/>
          </p:cNvSpPr>
          <p:nvPr>
            <p:ph type="body" sz="quarter" idx="21" hasCustomPrompt="1"/>
          </p:nvPr>
        </p:nvSpPr>
        <p:spPr>
          <a:xfrm>
            <a:off x="12782550" y="6400800"/>
            <a:ext cx="3752850" cy="1047750"/>
          </a:xfrm>
        </p:spPr>
        <p:txBody>
          <a:bodyPr>
            <a:noAutofit/>
          </a:bodyPr>
          <a:lstStyle>
            <a:lvl1pPr marL="0" indent="0" algn="ctr">
              <a:buNone/>
              <a:defRPr sz="2700" b="0" i="0">
                <a:solidFill>
                  <a:schemeClr val="accent1"/>
                </a:solidFill>
                <a:latin typeface="Montserrat" pitchFamily="2" charset="77"/>
              </a:defRPr>
            </a:lvl1pPr>
          </a:lstStyle>
          <a:p>
            <a:pPr lvl="0"/>
            <a:r>
              <a:rPr lang="en-US"/>
              <a:t>Speaker Title</a:t>
            </a:r>
          </a:p>
          <a:p>
            <a:pPr lvl="0"/>
            <a:r>
              <a:rPr lang="en-US"/>
              <a:t>Speaker Affiliations</a:t>
            </a:r>
          </a:p>
        </p:txBody>
      </p:sp>
    </p:spTree>
    <p:extLst>
      <p:ext uri="{BB962C8B-B14F-4D97-AF65-F5344CB8AC3E}">
        <p14:creationId xmlns:p14="http://schemas.microsoft.com/office/powerpoint/2010/main" val="1518593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Headshot Page" preserve="1" userDrawn="1">
  <p:cSld name="1_Headshot Page">
    <p:spTree>
      <p:nvGrpSpPr>
        <p:cNvPr id="1" name="Shape 528"/>
        <p:cNvGrpSpPr/>
        <p:nvPr/>
      </p:nvGrpSpPr>
      <p:grpSpPr>
        <a:xfrm>
          <a:off x="0" y="0"/>
          <a:ext cx="0" cy="0"/>
          <a:chOff x="0" y="0"/>
          <a:chExt cx="0" cy="0"/>
        </a:xfrm>
      </p:grpSpPr>
      <p:sp>
        <p:nvSpPr>
          <p:cNvPr id="530" name="Google Shape;530;p22"/>
          <p:cNvSpPr txBox="1">
            <a:spLocks noGrp="1"/>
          </p:cNvSpPr>
          <p:nvPr>
            <p:ph type="title"/>
          </p:nvPr>
        </p:nvSpPr>
        <p:spPr>
          <a:xfrm>
            <a:off x="741416" y="575550"/>
            <a:ext cx="16737900" cy="905700"/>
          </a:xfrm>
          <a:prstGeom prst="rect">
            <a:avLst/>
          </a:prstGeom>
        </p:spPr>
        <p:txBody>
          <a:bodyPr spcFirstLastPara="1" wrap="square" lIns="0" tIns="0" rIns="0" bIns="0" anchor="t" anchorCtr="0">
            <a:noAutofit/>
          </a:bodyPr>
          <a:lstStyle>
            <a:lvl1pPr lvl="0">
              <a:spcBef>
                <a:spcPts val="0"/>
              </a:spcBef>
              <a:spcAft>
                <a:spcPts val="0"/>
              </a:spcAft>
              <a:buSzPts val="3500"/>
              <a:buNone/>
              <a:defRPr>
                <a:latin typeface="+mj-lt"/>
              </a:defRPr>
            </a:lvl1pPr>
            <a:lvl2pPr lvl="1">
              <a:spcBef>
                <a:spcPts val="0"/>
              </a:spcBef>
              <a:spcAft>
                <a:spcPts val="0"/>
              </a:spcAft>
              <a:buSzPts val="5700"/>
              <a:buNone/>
              <a:defRPr/>
            </a:lvl2pPr>
            <a:lvl3pPr lvl="2">
              <a:spcBef>
                <a:spcPts val="0"/>
              </a:spcBef>
              <a:spcAft>
                <a:spcPts val="0"/>
              </a:spcAft>
              <a:buSzPts val="5700"/>
              <a:buNone/>
              <a:defRPr/>
            </a:lvl3pPr>
            <a:lvl4pPr lvl="3">
              <a:spcBef>
                <a:spcPts val="0"/>
              </a:spcBef>
              <a:spcAft>
                <a:spcPts val="0"/>
              </a:spcAft>
              <a:buSzPts val="5700"/>
              <a:buNone/>
              <a:defRPr/>
            </a:lvl4pPr>
            <a:lvl5pPr lvl="4">
              <a:spcBef>
                <a:spcPts val="0"/>
              </a:spcBef>
              <a:spcAft>
                <a:spcPts val="0"/>
              </a:spcAft>
              <a:buSzPts val="5700"/>
              <a:buNone/>
              <a:defRPr/>
            </a:lvl5pPr>
            <a:lvl6pPr lvl="5">
              <a:spcBef>
                <a:spcPts val="0"/>
              </a:spcBef>
              <a:spcAft>
                <a:spcPts val="0"/>
              </a:spcAft>
              <a:buSzPts val="5700"/>
              <a:buNone/>
              <a:defRPr/>
            </a:lvl6pPr>
            <a:lvl7pPr lvl="6">
              <a:spcBef>
                <a:spcPts val="0"/>
              </a:spcBef>
              <a:spcAft>
                <a:spcPts val="0"/>
              </a:spcAft>
              <a:buSzPts val="5700"/>
              <a:buNone/>
              <a:defRPr/>
            </a:lvl7pPr>
            <a:lvl8pPr lvl="7">
              <a:spcBef>
                <a:spcPts val="0"/>
              </a:spcBef>
              <a:spcAft>
                <a:spcPts val="0"/>
              </a:spcAft>
              <a:buSzPts val="5700"/>
              <a:buNone/>
              <a:defRPr/>
            </a:lvl8pPr>
            <a:lvl9pPr lvl="8">
              <a:spcBef>
                <a:spcPts val="0"/>
              </a:spcBef>
              <a:spcAft>
                <a:spcPts val="0"/>
              </a:spcAft>
              <a:buSzPts val="5700"/>
              <a:buNone/>
              <a:defRPr/>
            </a:lvl9pPr>
          </a:lstStyle>
          <a:p>
            <a:r>
              <a:rPr lang="en-US"/>
              <a:t>Click to edit Master title style</a:t>
            </a:r>
            <a:endParaRPr dirty="0"/>
          </a:p>
        </p:txBody>
      </p:sp>
      <p:sp>
        <p:nvSpPr>
          <p:cNvPr id="532" name="Google Shape;532;p22"/>
          <p:cNvSpPr txBox="1">
            <a:spLocks noGrp="1"/>
          </p:cNvSpPr>
          <p:nvPr>
            <p:ph type="subTitle" idx="1"/>
          </p:nvPr>
        </p:nvSpPr>
        <p:spPr>
          <a:xfrm>
            <a:off x="2744150" y="9690958"/>
            <a:ext cx="7584600" cy="2145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300"/>
              <a:buFont typeface="Noto Sans"/>
              <a:buNone/>
              <a:defRPr sz="1300">
                <a:solidFill>
                  <a:schemeClr val="dk1"/>
                </a:solidFill>
                <a:latin typeface="+mn-lt"/>
                <a:ea typeface="Noto Sans Medium"/>
                <a:cs typeface="Noto Sans Medium"/>
                <a:sym typeface="Noto Sans"/>
              </a:defRPr>
            </a:lvl1pPr>
            <a:lvl2pPr lvl="1">
              <a:spcBef>
                <a:spcPts val="0"/>
              </a:spcBef>
              <a:spcAft>
                <a:spcPts val="0"/>
              </a:spcAft>
              <a:buClr>
                <a:schemeClr val="dk1"/>
              </a:buClr>
              <a:buSzPts val="2800"/>
              <a:buNone/>
              <a:defRPr>
                <a:solidFill>
                  <a:schemeClr val="dk1"/>
                </a:solidFill>
              </a:defRPr>
            </a:lvl2pPr>
            <a:lvl3pPr lvl="2">
              <a:spcBef>
                <a:spcPts val="0"/>
              </a:spcBef>
              <a:spcAft>
                <a:spcPts val="0"/>
              </a:spcAft>
              <a:buClr>
                <a:schemeClr val="dk1"/>
              </a:buClr>
              <a:buSzPts val="2800"/>
              <a:buNone/>
              <a:defRPr>
                <a:solidFill>
                  <a:schemeClr val="dk1"/>
                </a:solidFill>
              </a:defRPr>
            </a:lvl3pPr>
            <a:lvl4pPr lvl="3">
              <a:spcBef>
                <a:spcPts val="0"/>
              </a:spcBef>
              <a:spcAft>
                <a:spcPts val="0"/>
              </a:spcAft>
              <a:buClr>
                <a:schemeClr val="dk1"/>
              </a:buClr>
              <a:buSzPts val="2800"/>
              <a:buNone/>
              <a:defRPr>
                <a:solidFill>
                  <a:schemeClr val="dk1"/>
                </a:solidFill>
              </a:defRPr>
            </a:lvl4pPr>
            <a:lvl5pPr lvl="4">
              <a:spcBef>
                <a:spcPts val="0"/>
              </a:spcBef>
              <a:spcAft>
                <a:spcPts val="0"/>
              </a:spcAft>
              <a:buClr>
                <a:schemeClr val="dk1"/>
              </a:buClr>
              <a:buSzPts val="2800"/>
              <a:buNone/>
              <a:defRPr>
                <a:solidFill>
                  <a:schemeClr val="dk1"/>
                </a:solidFill>
              </a:defRPr>
            </a:lvl5pPr>
            <a:lvl6pPr lvl="5">
              <a:spcBef>
                <a:spcPts val="0"/>
              </a:spcBef>
              <a:spcAft>
                <a:spcPts val="0"/>
              </a:spcAft>
              <a:buClr>
                <a:schemeClr val="dk1"/>
              </a:buClr>
              <a:buSzPts val="2800"/>
              <a:buNone/>
              <a:defRPr>
                <a:solidFill>
                  <a:schemeClr val="dk1"/>
                </a:solidFill>
              </a:defRPr>
            </a:lvl6pPr>
            <a:lvl7pPr lvl="6">
              <a:spcBef>
                <a:spcPts val="0"/>
              </a:spcBef>
              <a:spcAft>
                <a:spcPts val="0"/>
              </a:spcAft>
              <a:buClr>
                <a:schemeClr val="dk1"/>
              </a:buClr>
              <a:buSzPts val="2800"/>
              <a:buNone/>
              <a:defRPr>
                <a:solidFill>
                  <a:schemeClr val="dk1"/>
                </a:solidFill>
              </a:defRPr>
            </a:lvl7pPr>
            <a:lvl8pPr lvl="7">
              <a:spcBef>
                <a:spcPts val="0"/>
              </a:spcBef>
              <a:spcAft>
                <a:spcPts val="0"/>
              </a:spcAft>
              <a:buClr>
                <a:schemeClr val="dk1"/>
              </a:buClr>
              <a:buSzPts val="2800"/>
              <a:buNone/>
              <a:defRPr>
                <a:solidFill>
                  <a:schemeClr val="dk1"/>
                </a:solidFill>
              </a:defRPr>
            </a:lvl8pPr>
            <a:lvl9pPr lvl="8">
              <a:spcBef>
                <a:spcPts val="0"/>
              </a:spcBef>
              <a:spcAft>
                <a:spcPts val="0"/>
              </a:spcAft>
              <a:buClr>
                <a:schemeClr val="dk1"/>
              </a:buClr>
              <a:buSzPts val="2800"/>
              <a:buNone/>
              <a:defRPr>
                <a:solidFill>
                  <a:schemeClr val="dk1"/>
                </a:solidFill>
              </a:defRPr>
            </a:lvl9pPr>
          </a:lstStyle>
          <a:p>
            <a:r>
              <a:rPr lang="en-US"/>
              <a:t>Click to edit Master subtitle style</a:t>
            </a:r>
            <a:endParaRPr dirty="0"/>
          </a:p>
        </p:txBody>
      </p:sp>
      <p:sp>
        <p:nvSpPr>
          <p:cNvPr id="534" name="Google Shape;534;p22"/>
          <p:cNvSpPr txBox="1">
            <a:spLocks noGrp="1"/>
          </p:cNvSpPr>
          <p:nvPr>
            <p:ph type="subTitle" idx="3"/>
          </p:nvPr>
        </p:nvSpPr>
        <p:spPr>
          <a:xfrm>
            <a:off x="741416" y="2050075"/>
            <a:ext cx="7023489" cy="1502593"/>
          </a:xfrm>
          <a:prstGeom prst="rect">
            <a:avLst/>
          </a:prstGeom>
        </p:spPr>
        <p:txBody>
          <a:bodyPr spcFirstLastPara="1" wrap="square" lIns="0" tIns="0" rIns="0" bIns="0" anchor="t" anchorCtr="0">
            <a:noAutofit/>
          </a:bodyPr>
          <a:lstStyle>
            <a:lvl1pPr marL="7938" lvl="0" indent="-7938">
              <a:lnSpc>
                <a:spcPct val="100000"/>
              </a:lnSpc>
              <a:spcBef>
                <a:spcPts val="0"/>
              </a:spcBef>
              <a:spcAft>
                <a:spcPts val="0"/>
              </a:spcAft>
              <a:buSzPts val="4500"/>
              <a:buNone/>
              <a:tabLst/>
              <a:defRPr sz="4500">
                <a:latin typeface="+mj-l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subtitle style</a:t>
            </a:r>
            <a:endParaRPr dirty="0"/>
          </a:p>
        </p:txBody>
      </p:sp>
      <p:cxnSp>
        <p:nvCxnSpPr>
          <p:cNvPr id="535" name="Google Shape;535;p22"/>
          <p:cNvCxnSpPr/>
          <p:nvPr/>
        </p:nvCxnSpPr>
        <p:spPr>
          <a:xfrm>
            <a:off x="751883" y="1541054"/>
            <a:ext cx="16781400" cy="0"/>
          </a:xfrm>
          <a:prstGeom prst="straightConnector1">
            <a:avLst/>
          </a:prstGeom>
          <a:noFill/>
          <a:ln w="76200" cap="flat" cmpd="sng">
            <a:solidFill>
              <a:schemeClr val="dk1"/>
            </a:solidFill>
            <a:prstDash val="solid"/>
            <a:round/>
            <a:headEnd type="none" w="med" len="med"/>
            <a:tailEnd type="none" w="med" len="med"/>
          </a:ln>
        </p:spPr>
      </p:cxnSp>
      <p:cxnSp>
        <p:nvCxnSpPr>
          <p:cNvPr id="536" name="Google Shape;536;p22"/>
          <p:cNvCxnSpPr/>
          <p:nvPr/>
        </p:nvCxnSpPr>
        <p:spPr>
          <a:xfrm>
            <a:off x="751883" y="9423000"/>
            <a:ext cx="16791900" cy="0"/>
          </a:xfrm>
          <a:prstGeom prst="straightConnector1">
            <a:avLst/>
          </a:prstGeom>
          <a:noFill/>
          <a:ln w="9525" cap="flat" cmpd="sng">
            <a:solidFill>
              <a:schemeClr val="dk1"/>
            </a:solidFill>
            <a:prstDash val="solid"/>
            <a:round/>
            <a:headEnd type="none" w="med" len="med"/>
            <a:tailEnd type="none" w="med" len="med"/>
          </a:ln>
        </p:spPr>
      </p:cxnSp>
      <p:sp>
        <p:nvSpPr>
          <p:cNvPr id="547" name="Google Shape;547;p22"/>
          <p:cNvSpPr>
            <a:spLocks noChangeAspect="1"/>
          </p:cNvSpPr>
          <p:nvPr/>
        </p:nvSpPr>
        <p:spPr>
          <a:xfrm>
            <a:off x="741416" y="4049556"/>
            <a:ext cx="2733213" cy="2733213"/>
          </a:xfrm>
          <a:prstGeom prst="ellipse">
            <a:avLst/>
          </a:prstGeom>
          <a:solidFill>
            <a:schemeClr val="accent1"/>
          </a:solidFill>
          <a:ln>
            <a:noFill/>
          </a:ln>
        </p:spPr>
        <p:txBody>
          <a:bodyPr spcFirstLastPara="1" wrap="square" lIns="91425" tIns="91425" rIns="91425" bIns="91425" anchor="ctr" anchorCtr="0">
            <a:noAutofit/>
          </a:bodyPr>
          <a:lstStyle/>
          <a:p>
            <a:pPr marL="285750" lvl="0" indent="-285750" algn="ctr" rtl="0">
              <a:spcBef>
                <a:spcPts val="0"/>
              </a:spcBef>
              <a:spcAft>
                <a:spcPts val="0"/>
              </a:spcAft>
              <a:buFont typeface="Arial" panose="020B0604020202020204" pitchFamily="34" charset="0"/>
              <a:buChar char="•"/>
            </a:pPr>
            <a:endParaRPr>
              <a:latin typeface="Bitter Light"/>
              <a:ea typeface="Bitter Light"/>
              <a:cs typeface="Bitter Light"/>
              <a:sym typeface="Bitter Light"/>
            </a:endParaRPr>
          </a:p>
        </p:txBody>
      </p:sp>
      <p:sp>
        <p:nvSpPr>
          <p:cNvPr id="548" name="Google Shape;548;p22"/>
          <p:cNvSpPr txBox="1">
            <a:spLocks noGrp="1"/>
          </p:cNvSpPr>
          <p:nvPr>
            <p:ph type="subTitle" idx="14"/>
          </p:nvPr>
        </p:nvSpPr>
        <p:spPr>
          <a:xfrm>
            <a:off x="917921" y="7085517"/>
            <a:ext cx="2567400" cy="2253000"/>
          </a:xfrm>
          <a:prstGeom prst="rect">
            <a:avLst/>
          </a:prstGeom>
        </p:spPr>
        <p:txBody>
          <a:bodyPr spcFirstLastPara="1" wrap="square" lIns="0" tIns="0" rIns="0" bIns="0" anchor="t" anchorCtr="0">
            <a:noAutofit/>
          </a:bodyPr>
          <a:lstStyle>
            <a:lvl1pPr marL="7938" lvl="0" indent="-7938">
              <a:lnSpc>
                <a:spcPct val="100000"/>
              </a:lnSpc>
              <a:spcBef>
                <a:spcPts val="0"/>
              </a:spcBef>
              <a:spcAft>
                <a:spcPts val="0"/>
              </a:spcAft>
              <a:buSzPts val="1800"/>
              <a:buFont typeface="Noto Sans"/>
              <a:buNone/>
              <a:tabLst/>
              <a:defRPr sz="1800">
                <a:latin typeface="+mn-lt"/>
                <a:ea typeface="Noto Sans Medium"/>
                <a:cs typeface="Noto Sans Medium"/>
                <a:sym typeface="Noto Sans"/>
              </a:defRPr>
            </a:lvl1pPr>
            <a:lvl2pPr lvl="1">
              <a:lnSpc>
                <a:spcPct val="100000"/>
              </a:lnSpc>
              <a:spcBef>
                <a:spcPts val="1200"/>
              </a:spcBef>
              <a:spcAft>
                <a:spcPts val="0"/>
              </a:spcAft>
              <a:buSzPts val="1800"/>
              <a:buFont typeface="Noto Sans"/>
              <a:buNone/>
              <a:defRPr sz="1800">
                <a:latin typeface="Noto Sans Medium"/>
                <a:ea typeface="Noto Sans Medium"/>
                <a:cs typeface="Noto Sans Medium"/>
                <a:sym typeface="Noto Sans"/>
              </a:defRPr>
            </a:lvl2pPr>
            <a:lvl3pPr lvl="2">
              <a:lnSpc>
                <a:spcPct val="100000"/>
              </a:lnSpc>
              <a:spcBef>
                <a:spcPts val="1200"/>
              </a:spcBef>
              <a:spcAft>
                <a:spcPts val="0"/>
              </a:spcAft>
              <a:buSzPts val="1800"/>
              <a:buFont typeface="Noto Sans"/>
              <a:buNone/>
              <a:defRPr sz="1800">
                <a:latin typeface="Noto Sans Medium"/>
                <a:ea typeface="Noto Sans Medium"/>
                <a:cs typeface="Noto Sans Medium"/>
                <a:sym typeface="Noto Sans"/>
              </a:defRPr>
            </a:lvl3pPr>
            <a:lvl4pPr lvl="3">
              <a:lnSpc>
                <a:spcPct val="100000"/>
              </a:lnSpc>
              <a:spcBef>
                <a:spcPts val="1200"/>
              </a:spcBef>
              <a:spcAft>
                <a:spcPts val="0"/>
              </a:spcAft>
              <a:buSzPts val="1800"/>
              <a:buFont typeface="Noto Sans"/>
              <a:buNone/>
              <a:defRPr sz="1800">
                <a:latin typeface="Noto Sans Medium"/>
                <a:ea typeface="Noto Sans Medium"/>
                <a:cs typeface="Noto Sans Medium"/>
                <a:sym typeface="Noto Sans"/>
              </a:defRPr>
            </a:lvl4pPr>
            <a:lvl5pPr lvl="4">
              <a:lnSpc>
                <a:spcPct val="100000"/>
              </a:lnSpc>
              <a:spcBef>
                <a:spcPts val="1200"/>
              </a:spcBef>
              <a:spcAft>
                <a:spcPts val="0"/>
              </a:spcAft>
              <a:buSzPts val="1800"/>
              <a:buFont typeface="Noto Sans"/>
              <a:buNone/>
              <a:defRPr sz="1800">
                <a:latin typeface="Noto Sans Medium"/>
                <a:ea typeface="Noto Sans Medium"/>
                <a:cs typeface="Noto Sans Medium"/>
                <a:sym typeface="Noto Sans"/>
              </a:defRPr>
            </a:lvl5pPr>
            <a:lvl6pPr lvl="5">
              <a:lnSpc>
                <a:spcPct val="100000"/>
              </a:lnSpc>
              <a:spcBef>
                <a:spcPts val="1200"/>
              </a:spcBef>
              <a:spcAft>
                <a:spcPts val="0"/>
              </a:spcAft>
              <a:buSzPts val="1800"/>
              <a:buFont typeface="Noto Sans"/>
              <a:buNone/>
              <a:defRPr sz="1800">
                <a:latin typeface="Noto Sans Medium"/>
                <a:ea typeface="Noto Sans Medium"/>
                <a:cs typeface="Noto Sans Medium"/>
                <a:sym typeface="Noto Sans"/>
              </a:defRPr>
            </a:lvl6pPr>
            <a:lvl7pPr lvl="6">
              <a:lnSpc>
                <a:spcPct val="100000"/>
              </a:lnSpc>
              <a:spcBef>
                <a:spcPts val="1200"/>
              </a:spcBef>
              <a:spcAft>
                <a:spcPts val="0"/>
              </a:spcAft>
              <a:buSzPts val="1800"/>
              <a:buFont typeface="Noto Sans"/>
              <a:buNone/>
              <a:defRPr sz="1800">
                <a:latin typeface="Noto Sans Medium"/>
                <a:ea typeface="Noto Sans Medium"/>
                <a:cs typeface="Noto Sans Medium"/>
                <a:sym typeface="Noto Sans"/>
              </a:defRPr>
            </a:lvl7pPr>
            <a:lvl8pPr lvl="7">
              <a:lnSpc>
                <a:spcPct val="100000"/>
              </a:lnSpc>
              <a:spcBef>
                <a:spcPts val="1200"/>
              </a:spcBef>
              <a:spcAft>
                <a:spcPts val="0"/>
              </a:spcAft>
              <a:buSzPts val="1800"/>
              <a:buFont typeface="Noto Sans"/>
              <a:buNone/>
              <a:defRPr sz="1800">
                <a:latin typeface="Noto Sans Medium"/>
                <a:ea typeface="Noto Sans Medium"/>
                <a:cs typeface="Noto Sans Medium"/>
                <a:sym typeface="Noto Sans"/>
              </a:defRPr>
            </a:lvl8pPr>
            <a:lvl9pPr lvl="8">
              <a:lnSpc>
                <a:spcPct val="100000"/>
              </a:lnSpc>
              <a:spcBef>
                <a:spcPts val="1200"/>
              </a:spcBef>
              <a:spcAft>
                <a:spcPts val="1200"/>
              </a:spcAft>
              <a:buSzPts val="1800"/>
              <a:buFont typeface="Noto Sans"/>
              <a:buNone/>
              <a:defRPr sz="1800">
                <a:latin typeface="Noto Sans Medium"/>
                <a:ea typeface="Noto Sans Medium"/>
                <a:cs typeface="Noto Sans Medium"/>
                <a:sym typeface="Noto Sans"/>
              </a:defRPr>
            </a:lvl9pPr>
          </a:lstStyle>
          <a:p>
            <a:r>
              <a:rPr lang="en-US"/>
              <a:t>Click to edit Master subtitle style</a:t>
            </a:r>
            <a:endParaRPr dirty="0"/>
          </a:p>
        </p:txBody>
      </p:sp>
      <p:sp>
        <p:nvSpPr>
          <p:cNvPr id="549" name="Google Shape;549;p22"/>
          <p:cNvSpPr>
            <a:spLocks noGrp="1" noChangeAspect="1"/>
          </p:cNvSpPr>
          <p:nvPr>
            <p:ph type="pic" idx="15"/>
          </p:nvPr>
        </p:nvSpPr>
        <p:spPr>
          <a:xfrm>
            <a:off x="741416" y="4049556"/>
            <a:ext cx="2737112" cy="2737112"/>
          </a:xfrm>
          <a:prstGeom prst="ellipse">
            <a:avLst/>
          </a:prstGeom>
          <a:noFill/>
          <a:ln>
            <a:noFill/>
          </a:ln>
        </p:spPr>
        <p:txBody>
          <a:bodyPr anchor="ctr"/>
          <a:lstStyle>
            <a:lvl1pPr marL="0" indent="0" algn="ctr">
              <a:buNone/>
              <a:defRPr sz="2000"/>
            </a:lvl1pPr>
          </a:lstStyle>
          <a:p>
            <a:r>
              <a:rPr lang="en-US"/>
              <a:t>Click icon to add picture</a:t>
            </a:r>
            <a:endParaRPr lang="en-US" dirty="0"/>
          </a:p>
        </p:txBody>
      </p:sp>
      <p:sp>
        <p:nvSpPr>
          <p:cNvPr id="550" name="Google Shape;550;p22"/>
          <p:cNvSpPr>
            <a:spLocks noChangeAspect="1"/>
          </p:cNvSpPr>
          <p:nvPr/>
        </p:nvSpPr>
        <p:spPr>
          <a:xfrm>
            <a:off x="5427534" y="3969662"/>
            <a:ext cx="2733213" cy="2733213"/>
          </a:xfrm>
          <a:prstGeom prst="ellipse">
            <a:avLst/>
          </a:prstGeom>
          <a:solidFill>
            <a:schemeClr val="accent1"/>
          </a:solidFill>
          <a:ln>
            <a:noFill/>
          </a:ln>
        </p:spPr>
        <p:txBody>
          <a:bodyPr spcFirstLastPara="1" wrap="square" lIns="91425" tIns="91425" rIns="91425" bIns="91425" anchor="ctr" anchorCtr="0">
            <a:noAutofit/>
          </a:bodyPr>
          <a:lstStyle/>
          <a:p>
            <a:pPr marL="285750" lvl="0" indent="-285750" algn="ctr" rtl="0">
              <a:spcBef>
                <a:spcPts val="0"/>
              </a:spcBef>
              <a:spcAft>
                <a:spcPts val="0"/>
              </a:spcAft>
              <a:buFont typeface="Arial" panose="020B0604020202020204" pitchFamily="34" charset="0"/>
              <a:buChar char="•"/>
            </a:pPr>
            <a:endParaRPr>
              <a:latin typeface="Bitter Light"/>
              <a:ea typeface="Bitter Light"/>
              <a:cs typeface="Bitter Light"/>
              <a:sym typeface="Bitter Light"/>
            </a:endParaRPr>
          </a:p>
        </p:txBody>
      </p:sp>
      <p:sp>
        <p:nvSpPr>
          <p:cNvPr id="551" name="Google Shape;551;p22"/>
          <p:cNvSpPr txBox="1">
            <a:spLocks noGrp="1"/>
          </p:cNvSpPr>
          <p:nvPr>
            <p:ph type="subTitle" idx="16"/>
          </p:nvPr>
        </p:nvSpPr>
        <p:spPr>
          <a:xfrm>
            <a:off x="5593347" y="7005623"/>
            <a:ext cx="2567400" cy="2253000"/>
          </a:xfrm>
          <a:prstGeom prst="rect">
            <a:avLst/>
          </a:prstGeom>
        </p:spPr>
        <p:txBody>
          <a:bodyPr spcFirstLastPara="1" wrap="square" lIns="0" tIns="0" rIns="0" bIns="0" anchor="t" anchorCtr="0">
            <a:noAutofit/>
          </a:bodyPr>
          <a:lstStyle>
            <a:lvl1pPr marL="7938" lvl="0" indent="-7938">
              <a:lnSpc>
                <a:spcPct val="100000"/>
              </a:lnSpc>
              <a:spcBef>
                <a:spcPts val="0"/>
              </a:spcBef>
              <a:spcAft>
                <a:spcPts val="0"/>
              </a:spcAft>
              <a:buSzPts val="1800"/>
              <a:buFont typeface="Noto Sans"/>
              <a:buNone/>
              <a:tabLst/>
              <a:defRPr sz="1800">
                <a:latin typeface="+mn-lt"/>
                <a:ea typeface="Noto Sans Medium"/>
                <a:cs typeface="Noto Sans Medium"/>
                <a:sym typeface="Noto Sans"/>
              </a:defRPr>
            </a:lvl1pPr>
            <a:lvl2pPr lvl="1">
              <a:lnSpc>
                <a:spcPct val="100000"/>
              </a:lnSpc>
              <a:spcBef>
                <a:spcPts val="1200"/>
              </a:spcBef>
              <a:spcAft>
                <a:spcPts val="0"/>
              </a:spcAft>
              <a:buSzPts val="1800"/>
              <a:buFont typeface="Noto Sans"/>
              <a:buNone/>
              <a:defRPr sz="1800">
                <a:latin typeface="Noto Sans Medium"/>
                <a:ea typeface="Noto Sans Medium"/>
                <a:cs typeface="Noto Sans Medium"/>
                <a:sym typeface="Noto Sans"/>
              </a:defRPr>
            </a:lvl2pPr>
            <a:lvl3pPr lvl="2">
              <a:lnSpc>
                <a:spcPct val="100000"/>
              </a:lnSpc>
              <a:spcBef>
                <a:spcPts val="1200"/>
              </a:spcBef>
              <a:spcAft>
                <a:spcPts val="0"/>
              </a:spcAft>
              <a:buSzPts val="1800"/>
              <a:buFont typeface="Noto Sans"/>
              <a:buNone/>
              <a:defRPr sz="1800">
                <a:latin typeface="Noto Sans Medium"/>
                <a:ea typeface="Noto Sans Medium"/>
                <a:cs typeface="Noto Sans Medium"/>
                <a:sym typeface="Noto Sans"/>
              </a:defRPr>
            </a:lvl3pPr>
            <a:lvl4pPr lvl="3">
              <a:lnSpc>
                <a:spcPct val="100000"/>
              </a:lnSpc>
              <a:spcBef>
                <a:spcPts val="1200"/>
              </a:spcBef>
              <a:spcAft>
                <a:spcPts val="0"/>
              </a:spcAft>
              <a:buSzPts val="1800"/>
              <a:buFont typeface="Noto Sans"/>
              <a:buNone/>
              <a:defRPr sz="1800">
                <a:latin typeface="Noto Sans Medium"/>
                <a:ea typeface="Noto Sans Medium"/>
                <a:cs typeface="Noto Sans Medium"/>
                <a:sym typeface="Noto Sans"/>
              </a:defRPr>
            </a:lvl4pPr>
            <a:lvl5pPr lvl="4">
              <a:lnSpc>
                <a:spcPct val="100000"/>
              </a:lnSpc>
              <a:spcBef>
                <a:spcPts val="1200"/>
              </a:spcBef>
              <a:spcAft>
                <a:spcPts val="0"/>
              </a:spcAft>
              <a:buSzPts val="1800"/>
              <a:buFont typeface="Noto Sans"/>
              <a:buNone/>
              <a:defRPr sz="1800">
                <a:latin typeface="Noto Sans Medium"/>
                <a:ea typeface="Noto Sans Medium"/>
                <a:cs typeface="Noto Sans Medium"/>
                <a:sym typeface="Noto Sans"/>
              </a:defRPr>
            </a:lvl5pPr>
            <a:lvl6pPr lvl="5">
              <a:lnSpc>
                <a:spcPct val="100000"/>
              </a:lnSpc>
              <a:spcBef>
                <a:spcPts val="1200"/>
              </a:spcBef>
              <a:spcAft>
                <a:spcPts val="0"/>
              </a:spcAft>
              <a:buSzPts val="1800"/>
              <a:buFont typeface="Noto Sans"/>
              <a:buNone/>
              <a:defRPr sz="1800">
                <a:latin typeface="Noto Sans Medium"/>
                <a:ea typeface="Noto Sans Medium"/>
                <a:cs typeface="Noto Sans Medium"/>
                <a:sym typeface="Noto Sans"/>
              </a:defRPr>
            </a:lvl6pPr>
            <a:lvl7pPr lvl="6">
              <a:lnSpc>
                <a:spcPct val="100000"/>
              </a:lnSpc>
              <a:spcBef>
                <a:spcPts val="1200"/>
              </a:spcBef>
              <a:spcAft>
                <a:spcPts val="0"/>
              </a:spcAft>
              <a:buSzPts val="1800"/>
              <a:buFont typeface="Noto Sans"/>
              <a:buNone/>
              <a:defRPr sz="1800">
                <a:latin typeface="Noto Sans Medium"/>
                <a:ea typeface="Noto Sans Medium"/>
                <a:cs typeface="Noto Sans Medium"/>
                <a:sym typeface="Noto Sans"/>
              </a:defRPr>
            </a:lvl7pPr>
            <a:lvl8pPr lvl="7">
              <a:lnSpc>
                <a:spcPct val="100000"/>
              </a:lnSpc>
              <a:spcBef>
                <a:spcPts val="1200"/>
              </a:spcBef>
              <a:spcAft>
                <a:spcPts val="0"/>
              </a:spcAft>
              <a:buSzPts val="1800"/>
              <a:buFont typeface="Noto Sans"/>
              <a:buNone/>
              <a:defRPr sz="1800">
                <a:latin typeface="Noto Sans Medium"/>
                <a:ea typeface="Noto Sans Medium"/>
                <a:cs typeface="Noto Sans Medium"/>
                <a:sym typeface="Noto Sans"/>
              </a:defRPr>
            </a:lvl8pPr>
            <a:lvl9pPr lvl="8">
              <a:lnSpc>
                <a:spcPct val="100000"/>
              </a:lnSpc>
              <a:spcBef>
                <a:spcPts val="1200"/>
              </a:spcBef>
              <a:spcAft>
                <a:spcPts val="1200"/>
              </a:spcAft>
              <a:buSzPts val="1800"/>
              <a:buFont typeface="Noto Sans"/>
              <a:buNone/>
              <a:defRPr sz="1800">
                <a:latin typeface="Noto Sans Medium"/>
                <a:ea typeface="Noto Sans Medium"/>
                <a:cs typeface="Noto Sans Medium"/>
                <a:sym typeface="Noto Sans"/>
              </a:defRPr>
            </a:lvl9pPr>
          </a:lstStyle>
          <a:p>
            <a:r>
              <a:rPr lang="en-US"/>
              <a:t>Click to edit Master subtitle style</a:t>
            </a:r>
            <a:endParaRPr dirty="0"/>
          </a:p>
        </p:txBody>
      </p:sp>
      <p:sp>
        <p:nvSpPr>
          <p:cNvPr id="552" name="Google Shape;552;p22"/>
          <p:cNvSpPr>
            <a:spLocks noGrp="1" noChangeAspect="1"/>
          </p:cNvSpPr>
          <p:nvPr>
            <p:ph type="pic" idx="17"/>
          </p:nvPr>
        </p:nvSpPr>
        <p:spPr>
          <a:xfrm>
            <a:off x="5427534" y="3969662"/>
            <a:ext cx="2737112" cy="2737112"/>
          </a:xfrm>
          <a:prstGeom prst="ellipse">
            <a:avLst/>
          </a:prstGeom>
          <a:noFill/>
          <a:ln>
            <a:noFill/>
          </a:ln>
        </p:spPr>
        <p:txBody>
          <a:bodyPr anchor="ctr"/>
          <a:lstStyle>
            <a:lvl1pPr marL="0" indent="0" algn="ctr">
              <a:buNone/>
              <a:defRPr sz="2000"/>
            </a:lvl1pPr>
          </a:lstStyle>
          <a:p>
            <a:r>
              <a:rPr lang="en-US" dirty="0"/>
              <a:t>Click icon to add picture</a:t>
            </a:r>
          </a:p>
        </p:txBody>
      </p:sp>
      <p:pic>
        <p:nvPicPr>
          <p:cNvPr id="4" name="Picture 3">
            <a:extLst>
              <a:ext uri="{FF2B5EF4-FFF2-40B4-BE49-F238E27FC236}">
                <a16:creationId xmlns:a16="http://schemas.microsoft.com/office/drawing/2014/main" id="{C88524C8-4EEF-84D8-7B1C-7E3FB1AF87E8}"/>
              </a:ext>
            </a:extLst>
          </p:cNvPr>
          <p:cNvPicPr>
            <a:picLocks noChangeAspect="1"/>
          </p:cNvPicPr>
          <p:nvPr userDrawn="1"/>
        </p:nvPicPr>
        <p:blipFill>
          <a:blip r:embed="rId2"/>
          <a:srcRect/>
          <a:stretch/>
        </p:blipFill>
        <p:spPr>
          <a:xfrm flipH="1" flipV="1">
            <a:off x="10619246" y="2063076"/>
            <a:ext cx="6914037" cy="6914037"/>
          </a:xfrm>
          <a:prstGeom prst="rect">
            <a:avLst/>
          </a:prstGeom>
          <a:solidFill>
            <a:schemeClr val="lt1"/>
          </a:solidFill>
        </p:spPr>
      </p:pic>
    </p:spTree>
    <p:extLst>
      <p:ext uri="{BB962C8B-B14F-4D97-AF65-F5344CB8AC3E}">
        <p14:creationId xmlns:p14="http://schemas.microsoft.com/office/powerpoint/2010/main" val="3742733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4C077A7-D973-66D2-74B8-4AEEAF687289}"/>
              </a:ext>
            </a:extLst>
          </p:cNvPr>
          <p:cNvSpPr>
            <a:spLocks noGrp="1"/>
          </p:cNvSpPr>
          <p:nvPr>
            <p:ph type="dt" sz="half" idx="10"/>
          </p:nvPr>
        </p:nvSpPr>
        <p:spPr/>
        <p:txBody>
          <a:bodyPr/>
          <a:lstStyle/>
          <a:p>
            <a:fld id="{C4267B71-CF98-7740-B3B0-6ADE3451554F}" type="datetimeFigureOut">
              <a:rPr lang="en-US" smtClean="0"/>
              <a:t>4/8/25</a:t>
            </a:fld>
            <a:endParaRPr lang="en-US"/>
          </a:p>
        </p:txBody>
      </p:sp>
      <p:sp>
        <p:nvSpPr>
          <p:cNvPr id="5" name="Footer Placeholder 4">
            <a:extLst>
              <a:ext uri="{FF2B5EF4-FFF2-40B4-BE49-F238E27FC236}">
                <a16:creationId xmlns:a16="http://schemas.microsoft.com/office/drawing/2014/main" id="{AFBF0FC4-3895-D279-C7F1-7D635C460D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7371C4-964D-9753-8167-D68146294273}"/>
              </a:ext>
            </a:extLst>
          </p:cNvPr>
          <p:cNvSpPr>
            <a:spLocks noGrp="1"/>
          </p:cNvSpPr>
          <p:nvPr>
            <p:ph type="sldNum" sz="quarter" idx="12"/>
          </p:nvPr>
        </p:nvSpPr>
        <p:spPr/>
        <p:txBody>
          <a:bodyPr/>
          <a:lstStyle/>
          <a:p>
            <a:fld id="{F1420DC1-CF03-3143-A259-F048D6FF886F}" type="slidenum">
              <a:rPr lang="en-US" smtClean="0"/>
              <a:t>‹#›</a:t>
            </a:fld>
            <a:endParaRPr lang="en-US"/>
          </a:p>
        </p:txBody>
      </p:sp>
      <p:sp>
        <p:nvSpPr>
          <p:cNvPr id="7" name="Title 1">
            <a:extLst>
              <a:ext uri="{FF2B5EF4-FFF2-40B4-BE49-F238E27FC236}">
                <a16:creationId xmlns:a16="http://schemas.microsoft.com/office/drawing/2014/main" id="{D58BEC3F-221B-84CB-0FD3-27C2289B30A0}"/>
              </a:ext>
            </a:extLst>
          </p:cNvPr>
          <p:cNvSpPr>
            <a:spLocks noGrp="1"/>
          </p:cNvSpPr>
          <p:nvPr>
            <p:ph type="title" hasCustomPrompt="1"/>
          </p:nvPr>
        </p:nvSpPr>
        <p:spPr>
          <a:xfrm>
            <a:off x="1259682" y="685800"/>
            <a:ext cx="13123068" cy="1028700"/>
          </a:xfrm>
        </p:spPr>
        <p:txBody>
          <a:bodyPr anchor="b">
            <a:normAutofit/>
          </a:bodyPr>
          <a:lstStyle>
            <a:lvl1pPr>
              <a:defRPr sz="6000"/>
            </a:lvl1pPr>
          </a:lstStyle>
          <a:p>
            <a:r>
              <a:rPr lang="en-US"/>
              <a:t>Meet Your Speakers</a:t>
            </a:r>
          </a:p>
        </p:txBody>
      </p:sp>
      <p:sp>
        <p:nvSpPr>
          <p:cNvPr id="8" name="Picture Placeholder 14">
            <a:extLst>
              <a:ext uri="{FF2B5EF4-FFF2-40B4-BE49-F238E27FC236}">
                <a16:creationId xmlns:a16="http://schemas.microsoft.com/office/drawing/2014/main" id="{4C04471B-88EE-0B50-B743-B5903189E781}"/>
              </a:ext>
            </a:extLst>
          </p:cNvPr>
          <p:cNvSpPr>
            <a:spLocks noGrp="1"/>
          </p:cNvSpPr>
          <p:nvPr>
            <p:ph type="pic" sz="quarter" idx="13" hasCustomPrompt="1"/>
          </p:nvPr>
        </p:nvSpPr>
        <p:spPr>
          <a:xfrm>
            <a:off x="1244112" y="2371725"/>
            <a:ext cx="2533650" cy="2533650"/>
          </a:xfrm>
          <a:prstGeom prst="ellipse">
            <a:avLst/>
          </a:prstGeom>
          <a:solidFill>
            <a:srgbClr val="FFFFFF"/>
          </a:solidFill>
          <a:effectLst>
            <a:outerShdw blurRad="50800" dist="38100" dir="2700000" algn="tl" rotWithShape="0">
              <a:prstClr val="black">
                <a:alpha val="24000"/>
              </a:prstClr>
            </a:outerShdw>
          </a:effectLst>
        </p:spPr>
        <p:txBody>
          <a:bodyPr>
            <a:normAutofit/>
          </a:bodyPr>
          <a:lstStyle>
            <a:lvl1pPr marL="0" indent="0" algn="ctr">
              <a:buFontTx/>
              <a:buNone/>
              <a:defRPr sz="2100"/>
            </a:lvl1pPr>
          </a:lstStyle>
          <a:p>
            <a:r>
              <a:rPr lang="en-US" sz="2100"/>
              <a:t>Click to add picture</a:t>
            </a:r>
            <a:endParaRPr lang="en-US"/>
          </a:p>
        </p:txBody>
      </p:sp>
      <p:sp>
        <p:nvSpPr>
          <p:cNvPr id="9" name="Text Placeholder 18">
            <a:extLst>
              <a:ext uri="{FF2B5EF4-FFF2-40B4-BE49-F238E27FC236}">
                <a16:creationId xmlns:a16="http://schemas.microsoft.com/office/drawing/2014/main" id="{09473A99-A4A2-548F-F519-A1CBEC4BCB6E}"/>
              </a:ext>
            </a:extLst>
          </p:cNvPr>
          <p:cNvSpPr>
            <a:spLocks noGrp="1"/>
          </p:cNvSpPr>
          <p:nvPr>
            <p:ph type="body" sz="quarter" idx="16" hasCustomPrompt="1"/>
          </p:nvPr>
        </p:nvSpPr>
        <p:spPr>
          <a:xfrm>
            <a:off x="4257677" y="2838450"/>
            <a:ext cx="3752850" cy="1047750"/>
          </a:xfrm>
        </p:spPr>
        <p:txBody>
          <a:bodyPr>
            <a:normAutofit/>
          </a:bodyPr>
          <a:lstStyle>
            <a:lvl1pPr marL="0" indent="0" algn="ctr">
              <a:buNone/>
              <a:defRPr sz="3000" b="1" i="0">
                <a:latin typeface="Montserrat" pitchFamily="2" charset="77"/>
              </a:defRPr>
            </a:lvl1pPr>
          </a:lstStyle>
          <a:p>
            <a:pPr lvl="0"/>
            <a:r>
              <a:rPr lang="en-US"/>
              <a:t>Speaker Name</a:t>
            </a:r>
          </a:p>
        </p:txBody>
      </p:sp>
      <p:sp>
        <p:nvSpPr>
          <p:cNvPr id="10" name="Text Placeholder 18">
            <a:extLst>
              <a:ext uri="{FF2B5EF4-FFF2-40B4-BE49-F238E27FC236}">
                <a16:creationId xmlns:a16="http://schemas.microsoft.com/office/drawing/2014/main" id="{2A8462D4-449B-CB6E-6937-C070C993A12E}"/>
              </a:ext>
            </a:extLst>
          </p:cNvPr>
          <p:cNvSpPr>
            <a:spLocks noGrp="1"/>
          </p:cNvSpPr>
          <p:nvPr>
            <p:ph type="body" sz="quarter" idx="17" hasCustomPrompt="1"/>
          </p:nvPr>
        </p:nvSpPr>
        <p:spPr>
          <a:xfrm>
            <a:off x="4257677" y="4151435"/>
            <a:ext cx="3752850" cy="1047750"/>
          </a:xfrm>
        </p:spPr>
        <p:txBody>
          <a:bodyPr>
            <a:noAutofit/>
          </a:bodyPr>
          <a:lstStyle>
            <a:lvl1pPr marL="0" indent="0" algn="ctr">
              <a:buNone/>
              <a:defRPr sz="2700" b="0" i="0">
                <a:solidFill>
                  <a:schemeClr val="accent1">
                    <a:lumMod val="50000"/>
                  </a:schemeClr>
                </a:solidFill>
                <a:latin typeface="Montserrat" pitchFamily="2" charset="77"/>
              </a:defRPr>
            </a:lvl1pPr>
          </a:lstStyle>
          <a:p>
            <a:pPr lvl="0"/>
            <a:r>
              <a:rPr lang="en-US"/>
              <a:t>Speaker Title</a:t>
            </a:r>
          </a:p>
          <a:p>
            <a:pPr lvl="0"/>
            <a:r>
              <a:rPr lang="en-US"/>
              <a:t>Speaker Affiliations</a:t>
            </a:r>
          </a:p>
        </p:txBody>
      </p:sp>
      <p:sp>
        <p:nvSpPr>
          <p:cNvPr id="11" name="Picture Placeholder 14">
            <a:extLst>
              <a:ext uri="{FF2B5EF4-FFF2-40B4-BE49-F238E27FC236}">
                <a16:creationId xmlns:a16="http://schemas.microsoft.com/office/drawing/2014/main" id="{80839969-6DDA-EBCF-6CBC-8913C4D204D2}"/>
              </a:ext>
            </a:extLst>
          </p:cNvPr>
          <p:cNvSpPr>
            <a:spLocks noGrp="1"/>
          </p:cNvSpPr>
          <p:nvPr>
            <p:ph type="pic" sz="quarter" idx="18" hasCustomPrompt="1"/>
          </p:nvPr>
        </p:nvSpPr>
        <p:spPr>
          <a:xfrm>
            <a:off x="10211990" y="2371725"/>
            <a:ext cx="2533650" cy="2533650"/>
          </a:xfrm>
          <a:prstGeom prst="ellipse">
            <a:avLst/>
          </a:prstGeom>
          <a:solidFill>
            <a:srgbClr val="FFFFFF"/>
          </a:solidFill>
          <a:effectLst>
            <a:outerShdw blurRad="50800" dist="38100" dir="2700000" algn="tl" rotWithShape="0">
              <a:prstClr val="black">
                <a:alpha val="24000"/>
              </a:prstClr>
            </a:outerShdw>
          </a:effectLst>
        </p:spPr>
        <p:txBody>
          <a:bodyPr>
            <a:normAutofit/>
          </a:bodyPr>
          <a:lstStyle>
            <a:lvl1pPr marL="0" indent="0" algn="ctr">
              <a:buFontTx/>
              <a:buNone/>
              <a:defRPr sz="2100"/>
            </a:lvl1pPr>
          </a:lstStyle>
          <a:p>
            <a:r>
              <a:rPr lang="en-US" sz="2100"/>
              <a:t>Click to add picture</a:t>
            </a:r>
            <a:endParaRPr lang="en-US"/>
          </a:p>
        </p:txBody>
      </p:sp>
      <p:sp>
        <p:nvSpPr>
          <p:cNvPr id="12" name="Text Placeholder 18">
            <a:extLst>
              <a:ext uri="{FF2B5EF4-FFF2-40B4-BE49-F238E27FC236}">
                <a16:creationId xmlns:a16="http://schemas.microsoft.com/office/drawing/2014/main" id="{9907DA8A-84BD-46F8-A68D-79BF50A9845F}"/>
              </a:ext>
            </a:extLst>
          </p:cNvPr>
          <p:cNvSpPr>
            <a:spLocks noGrp="1"/>
          </p:cNvSpPr>
          <p:nvPr>
            <p:ph type="body" sz="quarter" idx="19" hasCustomPrompt="1"/>
          </p:nvPr>
        </p:nvSpPr>
        <p:spPr>
          <a:xfrm>
            <a:off x="13225554" y="2544641"/>
            <a:ext cx="3752850" cy="1047750"/>
          </a:xfrm>
        </p:spPr>
        <p:txBody>
          <a:bodyPr>
            <a:normAutofit/>
          </a:bodyPr>
          <a:lstStyle>
            <a:lvl1pPr marL="0" indent="0" algn="ctr">
              <a:buNone/>
              <a:defRPr sz="3000" b="1" i="0">
                <a:latin typeface="Montserrat" pitchFamily="2" charset="77"/>
              </a:defRPr>
            </a:lvl1pPr>
          </a:lstStyle>
          <a:p>
            <a:pPr lvl="0"/>
            <a:r>
              <a:rPr lang="en-US"/>
              <a:t>Speaker Name</a:t>
            </a:r>
          </a:p>
        </p:txBody>
      </p:sp>
      <p:sp>
        <p:nvSpPr>
          <p:cNvPr id="13" name="Text Placeholder 18">
            <a:extLst>
              <a:ext uri="{FF2B5EF4-FFF2-40B4-BE49-F238E27FC236}">
                <a16:creationId xmlns:a16="http://schemas.microsoft.com/office/drawing/2014/main" id="{D7BA298B-752F-5C71-5949-47692D0450F9}"/>
              </a:ext>
            </a:extLst>
          </p:cNvPr>
          <p:cNvSpPr>
            <a:spLocks noGrp="1"/>
          </p:cNvSpPr>
          <p:nvPr>
            <p:ph type="body" sz="quarter" idx="20" hasCustomPrompt="1"/>
          </p:nvPr>
        </p:nvSpPr>
        <p:spPr>
          <a:xfrm>
            <a:off x="13225554" y="3857625"/>
            <a:ext cx="3752850" cy="1047750"/>
          </a:xfrm>
        </p:spPr>
        <p:txBody>
          <a:bodyPr>
            <a:noAutofit/>
          </a:bodyPr>
          <a:lstStyle>
            <a:lvl1pPr marL="0" indent="0" algn="ctr">
              <a:buNone/>
              <a:defRPr sz="2700" b="0" i="0">
                <a:solidFill>
                  <a:schemeClr val="accent1">
                    <a:lumMod val="50000"/>
                  </a:schemeClr>
                </a:solidFill>
                <a:latin typeface="Montserrat" pitchFamily="2" charset="77"/>
              </a:defRPr>
            </a:lvl1pPr>
          </a:lstStyle>
          <a:p>
            <a:pPr lvl="0"/>
            <a:r>
              <a:rPr lang="en-US"/>
              <a:t>Speaker Title</a:t>
            </a:r>
          </a:p>
          <a:p>
            <a:pPr lvl="0"/>
            <a:r>
              <a:rPr lang="en-US"/>
              <a:t>Speaker Affiliations</a:t>
            </a:r>
          </a:p>
        </p:txBody>
      </p:sp>
      <p:cxnSp>
        <p:nvCxnSpPr>
          <p:cNvPr id="14" name="Straight Connector 13">
            <a:extLst>
              <a:ext uri="{FF2B5EF4-FFF2-40B4-BE49-F238E27FC236}">
                <a16:creationId xmlns:a16="http://schemas.microsoft.com/office/drawing/2014/main" id="{3B306D21-A8A9-01DD-92E2-10857A94CB13}"/>
              </a:ext>
            </a:extLst>
          </p:cNvPr>
          <p:cNvCxnSpPr/>
          <p:nvPr userDrawn="1"/>
        </p:nvCxnSpPr>
        <p:spPr>
          <a:xfrm>
            <a:off x="8954966" y="2838451"/>
            <a:ext cx="0" cy="611651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17977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8_Quote_DkGray">
    <p:bg>
      <p:bgPr>
        <a:solidFill>
          <a:schemeClr val="accent3"/>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038FDC1-2BF2-C43D-232A-C50BB8136CEA}"/>
              </a:ext>
            </a:extLst>
          </p:cNvPr>
          <p:cNvSpPr>
            <a:spLocks noGrp="1"/>
          </p:cNvSpPr>
          <p:nvPr>
            <p:ph type="title" hasCustomPrompt="1"/>
          </p:nvPr>
        </p:nvSpPr>
        <p:spPr>
          <a:xfrm>
            <a:off x="1259682" y="685800"/>
            <a:ext cx="13123068" cy="1028700"/>
          </a:xfrm>
        </p:spPr>
        <p:txBody>
          <a:bodyPr anchor="b">
            <a:normAutofit/>
          </a:bodyPr>
          <a:lstStyle>
            <a:lvl1pPr>
              <a:defRPr sz="6000">
                <a:solidFill>
                  <a:schemeClr val="accent2"/>
                </a:solidFill>
              </a:defRPr>
            </a:lvl1pPr>
          </a:lstStyle>
          <a:p>
            <a:r>
              <a:rPr lang="en-US"/>
              <a:t>Meet Your Speakers</a:t>
            </a:r>
          </a:p>
        </p:txBody>
      </p:sp>
      <p:sp>
        <p:nvSpPr>
          <p:cNvPr id="6" name="Picture Placeholder 14">
            <a:extLst>
              <a:ext uri="{FF2B5EF4-FFF2-40B4-BE49-F238E27FC236}">
                <a16:creationId xmlns:a16="http://schemas.microsoft.com/office/drawing/2014/main" id="{BB5D4BD1-3721-61F2-D35D-122D93F7469F}"/>
              </a:ext>
            </a:extLst>
          </p:cNvPr>
          <p:cNvSpPr>
            <a:spLocks noGrp="1"/>
          </p:cNvSpPr>
          <p:nvPr>
            <p:ph type="pic" sz="quarter" idx="13" hasCustomPrompt="1"/>
          </p:nvPr>
        </p:nvSpPr>
        <p:spPr>
          <a:xfrm>
            <a:off x="1244112" y="2371725"/>
            <a:ext cx="2533650" cy="2533650"/>
          </a:xfrm>
          <a:prstGeom prst="ellipse">
            <a:avLst/>
          </a:prstGeom>
          <a:solidFill>
            <a:srgbClr val="FFFFFF"/>
          </a:solidFill>
          <a:effectLst>
            <a:outerShdw blurRad="50800" dist="38100" dir="2700000" algn="tl" rotWithShape="0">
              <a:prstClr val="black">
                <a:alpha val="24000"/>
              </a:prstClr>
            </a:outerShdw>
          </a:effectLst>
        </p:spPr>
        <p:txBody>
          <a:bodyPr>
            <a:normAutofit/>
          </a:bodyPr>
          <a:lstStyle>
            <a:lvl1pPr marL="0" indent="0" algn="ctr">
              <a:buFontTx/>
              <a:buNone/>
              <a:defRPr sz="2100"/>
            </a:lvl1pPr>
          </a:lstStyle>
          <a:p>
            <a:r>
              <a:rPr lang="en-US" sz="2100"/>
              <a:t>Click to add picture</a:t>
            </a:r>
            <a:endParaRPr lang="en-US"/>
          </a:p>
        </p:txBody>
      </p:sp>
      <p:sp>
        <p:nvSpPr>
          <p:cNvPr id="7" name="Text Placeholder 18">
            <a:extLst>
              <a:ext uri="{FF2B5EF4-FFF2-40B4-BE49-F238E27FC236}">
                <a16:creationId xmlns:a16="http://schemas.microsoft.com/office/drawing/2014/main" id="{F956F75F-E0E2-F231-E005-5926C9C62E32}"/>
              </a:ext>
            </a:extLst>
          </p:cNvPr>
          <p:cNvSpPr>
            <a:spLocks noGrp="1"/>
          </p:cNvSpPr>
          <p:nvPr>
            <p:ph type="body" sz="quarter" idx="16" hasCustomPrompt="1"/>
          </p:nvPr>
        </p:nvSpPr>
        <p:spPr>
          <a:xfrm>
            <a:off x="4257677" y="2838450"/>
            <a:ext cx="3752850" cy="1047750"/>
          </a:xfrm>
        </p:spPr>
        <p:txBody>
          <a:bodyPr>
            <a:normAutofit/>
          </a:bodyPr>
          <a:lstStyle>
            <a:lvl1pPr marL="0" indent="0" algn="ctr">
              <a:buNone/>
              <a:defRPr sz="3000" b="1" i="0">
                <a:latin typeface="Montserrat" pitchFamily="2" charset="77"/>
              </a:defRPr>
            </a:lvl1pPr>
          </a:lstStyle>
          <a:p>
            <a:pPr lvl="0"/>
            <a:r>
              <a:rPr lang="en-US"/>
              <a:t>Speaker Name</a:t>
            </a:r>
          </a:p>
        </p:txBody>
      </p:sp>
      <p:sp>
        <p:nvSpPr>
          <p:cNvPr id="8" name="Text Placeholder 18">
            <a:extLst>
              <a:ext uri="{FF2B5EF4-FFF2-40B4-BE49-F238E27FC236}">
                <a16:creationId xmlns:a16="http://schemas.microsoft.com/office/drawing/2014/main" id="{6E720F58-1A91-E9CD-20F7-35EAAB34F4B6}"/>
              </a:ext>
            </a:extLst>
          </p:cNvPr>
          <p:cNvSpPr>
            <a:spLocks noGrp="1"/>
          </p:cNvSpPr>
          <p:nvPr>
            <p:ph type="body" sz="quarter" idx="17" hasCustomPrompt="1"/>
          </p:nvPr>
        </p:nvSpPr>
        <p:spPr>
          <a:xfrm>
            <a:off x="4257677" y="4151435"/>
            <a:ext cx="3752850" cy="1047750"/>
          </a:xfrm>
        </p:spPr>
        <p:txBody>
          <a:bodyPr>
            <a:noAutofit/>
          </a:bodyPr>
          <a:lstStyle>
            <a:lvl1pPr marL="0" indent="0" algn="ctr">
              <a:buNone/>
              <a:defRPr sz="2700" b="0" i="0">
                <a:solidFill>
                  <a:schemeClr val="accent5"/>
                </a:solidFill>
                <a:latin typeface="Montserrat" pitchFamily="2" charset="77"/>
              </a:defRPr>
            </a:lvl1pPr>
          </a:lstStyle>
          <a:p>
            <a:pPr lvl="0"/>
            <a:r>
              <a:rPr lang="en-US"/>
              <a:t>Speaker Title</a:t>
            </a:r>
          </a:p>
          <a:p>
            <a:pPr lvl="0"/>
            <a:r>
              <a:rPr lang="en-US"/>
              <a:t>Speaker Affiliations</a:t>
            </a:r>
          </a:p>
        </p:txBody>
      </p:sp>
      <p:sp>
        <p:nvSpPr>
          <p:cNvPr id="9" name="Picture Placeholder 14">
            <a:extLst>
              <a:ext uri="{FF2B5EF4-FFF2-40B4-BE49-F238E27FC236}">
                <a16:creationId xmlns:a16="http://schemas.microsoft.com/office/drawing/2014/main" id="{C0360863-FFD0-7E05-B2A1-E266C1C19D9A}"/>
              </a:ext>
            </a:extLst>
          </p:cNvPr>
          <p:cNvSpPr>
            <a:spLocks noGrp="1"/>
          </p:cNvSpPr>
          <p:nvPr>
            <p:ph type="pic" sz="quarter" idx="18" hasCustomPrompt="1"/>
          </p:nvPr>
        </p:nvSpPr>
        <p:spPr>
          <a:xfrm>
            <a:off x="10211990" y="2371725"/>
            <a:ext cx="2533650" cy="2533650"/>
          </a:xfrm>
          <a:prstGeom prst="ellipse">
            <a:avLst/>
          </a:prstGeom>
          <a:solidFill>
            <a:srgbClr val="FFFFFF"/>
          </a:solidFill>
          <a:effectLst>
            <a:outerShdw blurRad="50800" dist="38100" dir="2700000" algn="tl" rotWithShape="0">
              <a:prstClr val="black">
                <a:alpha val="24000"/>
              </a:prstClr>
            </a:outerShdw>
          </a:effectLst>
        </p:spPr>
        <p:txBody>
          <a:bodyPr>
            <a:normAutofit/>
          </a:bodyPr>
          <a:lstStyle>
            <a:lvl1pPr marL="0" indent="0" algn="ctr">
              <a:buFontTx/>
              <a:buNone/>
              <a:defRPr sz="2100"/>
            </a:lvl1pPr>
          </a:lstStyle>
          <a:p>
            <a:r>
              <a:rPr lang="en-US" sz="2100"/>
              <a:t>Click to add picture</a:t>
            </a:r>
            <a:endParaRPr lang="en-US"/>
          </a:p>
        </p:txBody>
      </p:sp>
      <p:sp>
        <p:nvSpPr>
          <p:cNvPr id="10" name="Text Placeholder 18">
            <a:extLst>
              <a:ext uri="{FF2B5EF4-FFF2-40B4-BE49-F238E27FC236}">
                <a16:creationId xmlns:a16="http://schemas.microsoft.com/office/drawing/2014/main" id="{8E26440E-AD53-4CBB-4C9B-E1B0C05BD04A}"/>
              </a:ext>
            </a:extLst>
          </p:cNvPr>
          <p:cNvSpPr>
            <a:spLocks noGrp="1"/>
          </p:cNvSpPr>
          <p:nvPr>
            <p:ph type="body" sz="quarter" idx="19" hasCustomPrompt="1"/>
          </p:nvPr>
        </p:nvSpPr>
        <p:spPr>
          <a:xfrm>
            <a:off x="13225554" y="2544641"/>
            <a:ext cx="3752850" cy="1047750"/>
          </a:xfrm>
        </p:spPr>
        <p:txBody>
          <a:bodyPr>
            <a:normAutofit/>
          </a:bodyPr>
          <a:lstStyle>
            <a:lvl1pPr marL="0" indent="0" algn="ctr">
              <a:buNone/>
              <a:defRPr sz="3000" b="1" i="0">
                <a:latin typeface="Montserrat" pitchFamily="2" charset="77"/>
              </a:defRPr>
            </a:lvl1pPr>
          </a:lstStyle>
          <a:p>
            <a:pPr lvl="0"/>
            <a:r>
              <a:rPr lang="en-US"/>
              <a:t>Speaker Name</a:t>
            </a:r>
          </a:p>
        </p:txBody>
      </p:sp>
      <p:sp>
        <p:nvSpPr>
          <p:cNvPr id="11" name="Text Placeholder 18">
            <a:extLst>
              <a:ext uri="{FF2B5EF4-FFF2-40B4-BE49-F238E27FC236}">
                <a16:creationId xmlns:a16="http://schemas.microsoft.com/office/drawing/2014/main" id="{05635048-DE0D-AC4D-D1B6-3BEABA0EBE1D}"/>
              </a:ext>
            </a:extLst>
          </p:cNvPr>
          <p:cNvSpPr>
            <a:spLocks noGrp="1"/>
          </p:cNvSpPr>
          <p:nvPr>
            <p:ph type="body" sz="quarter" idx="20" hasCustomPrompt="1"/>
          </p:nvPr>
        </p:nvSpPr>
        <p:spPr>
          <a:xfrm>
            <a:off x="13225554" y="3857625"/>
            <a:ext cx="3752850" cy="1047750"/>
          </a:xfrm>
        </p:spPr>
        <p:txBody>
          <a:bodyPr>
            <a:noAutofit/>
          </a:bodyPr>
          <a:lstStyle>
            <a:lvl1pPr marL="0" indent="0" algn="ctr">
              <a:buNone/>
              <a:defRPr sz="2700" b="0" i="0">
                <a:solidFill>
                  <a:schemeClr val="accent5"/>
                </a:solidFill>
                <a:latin typeface="Montserrat" pitchFamily="2" charset="77"/>
              </a:defRPr>
            </a:lvl1pPr>
          </a:lstStyle>
          <a:p>
            <a:pPr lvl="0"/>
            <a:r>
              <a:rPr lang="en-US"/>
              <a:t>Speaker Title</a:t>
            </a:r>
          </a:p>
          <a:p>
            <a:pPr lvl="0"/>
            <a:r>
              <a:rPr lang="en-US"/>
              <a:t>Speaker Affiliations</a:t>
            </a:r>
          </a:p>
        </p:txBody>
      </p:sp>
      <p:cxnSp>
        <p:nvCxnSpPr>
          <p:cNvPr id="12" name="Straight Connector 11">
            <a:extLst>
              <a:ext uri="{FF2B5EF4-FFF2-40B4-BE49-F238E27FC236}">
                <a16:creationId xmlns:a16="http://schemas.microsoft.com/office/drawing/2014/main" id="{B4FF638E-1D01-CC81-9768-D6CB42AB7002}"/>
              </a:ext>
            </a:extLst>
          </p:cNvPr>
          <p:cNvCxnSpPr/>
          <p:nvPr userDrawn="1"/>
        </p:nvCxnSpPr>
        <p:spPr>
          <a:xfrm>
            <a:off x="8954966" y="2838451"/>
            <a:ext cx="0" cy="611651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9195618"/>
      </p:ext>
    </p:extLst>
  </p:cSld>
  <p:clrMapOvr>
    <a:overrideClrMapping bg1="dk1" tx1="lt1" bg2="dk2" tx2="lt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7_Quote_DkGray">
    <p:bg>
      <p:bgPr>
        <a:solidFill>
          <a:schemeClr val="accent3"/>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F46AB468-9FF1-5B32-7F24-FE0BABA6CE3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42137" y="4743450"/>
            <a:ext cx="1076325" cy="800100"/>
          </a:xfrm>
          <a:prstGeom prst="rect">
            <a:avLst/>
          </a:prstGeom>
        </p:spPr>
      </p:pic>
      <p:sp>
        <p:nvSpPr>
          <p:cNvPr id="7" name="Text Placeholder 2">
            <a:extLst>
              <a:ext uri="{FF2B5EF4-FFF2-40B4-BE49-F238E27FC236}">
                <a16:creationId xmlns:a16="http://schemas.microsoft.com/office/drawing/2014/main" id="{53657597-9C57-85D7-FD0F-119C31B5C327}"/>
              </a:ext>
            </a:extLst>
          </p:cNvPr>
          <p:cNvSpPr>
            <a:spLocks noGrp="1"/>
          </p:cNvSpPr>
          <p:nvPr>
            <p:ph idx="13" hasCustomPrompt="1"/>
          </p:nvPr>
        </p:nvSpPr>
        <p:spPr>
          <a:xfrm>
            <a:off x="4241090" y="2208379"/>
            <a:ext cx="6810990" cy="5870243"/>
          </a:xfrm>
          <a:prstGeom prst="rect">
            <a:avLst/>
          </a:prstGeom>
        </p:spPr>
        <p:txBody>
          <a:bodyPr vert="horz" lIns="0" tIns="0" rIns="0" bIns="0" rtlCol="0" anchor="t">
            <a:noAutofit/>
          </a:bodyPr>
          <a:lstStyle>
            <a:lvl1pPr marL="0" indent="0" algn="l">
              <a:lnSpc>
                <a:spcPts val="4920"/>
              </a:lnSpc>
              <a:spcAft>
                <a:spcPts val="0"/>
              </a:spcAft>
              <a:buClr>
                <a:schemeClr val="accent5"/>
              </a:buClr>
              <a:buNone/>
              <a:defRPr sz="3600" b="0" i="0">
                <a:solidFill>
                  <a:srgbClr val="FFFFFF"/>
                </a:solidFill>
                <a:latin typeface="Montserrat" pitchFamily="2" charset="77"/>
                <a:cs typeface="Poppins Medium" pitchFamily="2" charset="77"/>
              </a:defRPr>
            </a:lvl1pPr>
            <a:lvl2pPr marL="259556" indent="0">
              <a:buNone/>
              <a:defRPr/>
            </a:lvl2pPr>
            <a:lvl3pPr marL="519113" indent="0">
              <a:buNone/>
              <a:defRPr/>
            </a:lvl3pPr>
            <a:lvl4pPr marL="778668" indent="0">
              <a:buNone/>
              <a:defRPr/>
            </a:lvl4pPr>
            <a:lvl5pPr marL="1038225" indent="0">
              <a:buNone/>
              <a:defRPr/>
            </a:lvl5pPr>
          </a:lstStyle>
          <a:p>
            <a:pPr lvl="0"/>
            <a:r>
              <a:rPr lang="en-US"/>
              <a:t>Quote Goes Here Quote Goes Here Quote Goes Here Quote Goes Here Quote Goes Here Quote Goes Here Quote Goes Here Quote Goes Here Quote Goes Here Quote Goes Here Quote Goes Here Quote Goes Here Quote Goes Here Quote Goes Here</a:t>
            </a:r>
          </a:p>
        </p:txBody>
      </p:sp>
      <p:sp>
        <p:nvSpPr>
          <p:cNvPr id="8" name="Picture Placeholder 3">
            <a:extLst>
              <a:ext uri="{FF2B5EF4-FFF2-40B4-BE49-F238E27FC236}">
                <a16:creationId xmlns:a16="http://schemas.microsoft.com/office/drawing/2014/main" id="{7F8001DE-FE42-E5B7-61B0-BE37E41F9535}"/>
              </a:ext>
            </a:extLst>
          </p:cNvPr>
          <p:cNvSpPr>
            <a:spLocks noGrp="1"/>
          </p:cNvSpPr>
          <p:nvPr>
            <p:ph type="pic" sz="quarter" idx="15" hasCustomPrompt="1"/>
          </p:nvPr>
        </p:nvSpPr>
        <p:spPr>
          <a:xfrm>
            <a:off x="12058590" y="3138965"/>
            <a:ext cx="2600325" cy="2602706"/>
          </a:xfrm>
          <a:prstGeom prst="ellipse">
            <a:avLst/>
          </a:prstGeom>
          <a:solidFill>
            <a:schemeClr val="bg1">
              <a:lumMod val="95000"/>
            </a:schemeClr>
          </a:solidFill>
        </p:spPr>
        <p:txBody>
          <a:bodyPr anchor="ctr"/>
          <a:lstStyle>
            <a:lvl1pPr marL="16670" indent="0" algn="ctr">
              <a:buNone/>
              <a:defRPr sz="2700"/>
            </a:lvl1pPr>
          </a:lstStyle>
          <a:p>
            <a:r>
              <a:rPr lang="en-US"/>
              <a:t>Headshot</a:t>
            </a:r>
          </a:p>
        </p:txBody>
      </p:sp>
      <p:sp>
        <p:nvSpPr>
          <p:cNvPr id="9" name="Text Placeholder 2">
            <a:extLst>
              <a:ext uri="{FF2B5EF4-FFF2-40B4-BE49-F238E27FC236}">
                <a16:creationId xmlns:a16="http://schemas.microsoft.com/office/drawing/2014/main" id="{3DED35D7-45B5-DF99-2895-47CE883AECAA}"/>
              </a:ext>
            </a:extLst>
          </p:cNvPr>
          <p:cNvSpPr>
            <a:spLocks noGrp="1"/>
          </p:cNvSpPr>
          <p:nvPr>
            <p:ph idx="16" hasCustomPrompt="1"/>
          </p:nvPr>
        </p:nvSpPr>
        <p:spPr>
          <a:xfrm>
            <a:off x="11212758" y="6017536"/>
            <a:ext cx="4403688" cy="422771"/>
          </a:xfrm>
          <a:prstGeom prst="rect">
            <a:avLst/>
          </a:prstGeom>
        </p:spPr>
        <p:txBody>
          <a:bodyPr vert="horz" lIns="0" tIns="0" rIns="0" bIns="0" rtlCol="0" anchor="t">
            <a:noAutofit/>
          </a:bodyPr>
          <a:lstStyle>
            <a:lvl1pPr marL="0" indent="0" algn="ctr">
              <a:lnSpc>
                <a:spcPct val="100000"/>
              </a:lnSpc>
              <a:spcAft>
                <a:spcPts val="0"/>
              </a:spcAft>
              <a:buClr>
                <a:schemeClr val="accent5"/>
              </a:buClr>
              <a:buNone/>
              <a:defRPr sz="2700" b="1" i="0">
                <a:solidFill>
                  <a:schemeClr val="accent2"/>
                </a:solidFill>
                <a:latin typeface="Montserrat" pitchFamily="2" charset="77"/>
                <a:cs typeface="Poppins" pitchFamily="2" charset="77"/>
              </a:defRPr>
            </a:lvl1pPr>
            <a:lvl2pPr marL="259556" indent="0">
              <a:buNone/>
              <a:defRPr/>
            </a:lvl2pPr>
            <a:lvl3pPr marL="519113" indent="0">
              <a:buNone/>
              <a:defRPr/>
            </a:lvl3pPr>
            <a:lvl4pPr marL="778668" indent="0">
              <a:buNone/>
              <a:defRPr/>
            </a:lvl4pPr>
            <a:lvl5pPr marL="1038225" indent="0">
              <a:buNone/>
              <a:defRPr/>
            </a:lvl5pPr>
          </a:lstStyle>
          <a:p>
            <a:pPr lvl="0"/>
            <a:r>
              <a:rPr lang="en-US"/>
              <a:t>First Last Name</a:t>
            </a:r>
          </a:p>
        </p:txBody>
      </p:sp>
      <p:sp>
        <p:nvSpPr>
          <p:cNvPr id="10" name="Text Placeholder 2">
            <a:extLst>
              <a:ext uri="{FF2B5EF4-FFF2-40B4-BE49-F238E27FC236}">
                <a16:creationId xmlns:a16="http://schemas.microsoft.com/office/drawing/2014/main" id="{F74A0681-EC13-DBB1-9BEB-EFBAF334F152}"/>
              </a:ext>
            </a:extLst>
          </p:cNvPr>
          <p:cNvSpPr>
            <a:spLocks noGrp="1"/>
          </p:cNvSpPr>
          <p:nvPr>
            <p:ph idx="17" hasCustomPrompt="1"/>
          </p:nvPr>
        </p:nvSpPr>
        <p:spPr>
          <a:xfrm>
            <a:off x="11212757" y="6440306"/>
            <a:ext cx="4403687" cy="668604"/>
          </a:xfrm>
          <a:prstGeom prst="rect">
            <a:avLst/>
          </a:prstGeom>
        </p:spPr>
        <p:txBody>
          <a:bodyPr vert="horz" lIns="0" tIns="0" rIns="0" bIns="0" rtlCol="0" anchor="t">
            <a:noAutofit/>
          </a:bodyPr>
          <a:lstStyle>
            <a:lvl1pPr marL="0" indent="0" algn="ctr">
              <a:lnSpc>
                <a:spcPct val="100000"/>
              </a:lnSpc>
              <a:spcAft>
                <a:spcPts val="0"/>
              </a:spcAft>
              <a:buClr>
                <a:schemeClr val="accent5"/>
              </a:buClr>
              <a:buNone/>
              <a:defRPr sz="2100" b="0" i="0">
                <a:solidFill>
                  <a:srgbClr val="FFFFFF"/>
                </a:solidFill>
                <a:latin typeface="Montserrat" pitchFamily="2" charset="77"/>
                <a:cs typeface="Poppins" pitchFamily="2" charset="77"/>
              </a:defRPr>
            </a:lvl1pPr>
            <a:lvl2pPr marL="259556" indent="0">
              <a:buNone/>
              <a:defRPr/>
            </a:lvl2pPr>
            <a:lvl3pPr marL="519113" indent="0">
              <a:buNone/>
              <a:defRPr/>
            </a:lvl3pPr>
            <a:lvl4pPr marL="778668" indent="0">
              <a:buNone/>
              <a:defRPr/>
            </a:lvl4pPr>
            <a:lvl5pPr marL="1038225" indent="0">
              <a:buNone/>
              <a:defRPr/>
            </a:lvl5pPr>
          </a:lstStyle>
          <a:p>
            <a:pPr lvl="0"/>
            <a:r>
              <a:rPr lang="en-US"/>
              <a:t>Title</a:t>
            </a:r>
          </a:p>
          <a:p>
            <a:pPr lvl="0"/>
            <a:r>
              <a:rPr lang="en-US"/>
              <a:t>Company</a:t>
            </a:r>
          </a:p>
        </p:txBody>
      </p:sp>
      <p:sp>
        <p:nvSpPr>
          <p:cNvPr id="2" name="Date Placeholder 1">
            <a:extLst>
              <a:ext uri="{FF2B5EF4-FFF2-40B4-BE49-F238E27FC236}">
                <a16:creationId xmlns:a16="http://schemas.microsoft.com/office/drawing/2014/main" id="{634C6207-D693-65DF-848D-B6E43B6DEC36}"/>
              </a:ext>
            </a:extLst>
          </p:cNvPr>
          <p:cNvSpPr>
            <a:spLocks noGrp="1"/>
          </p:cNvSpPr>
          <p:nvPr>
            <p:ph type="dt" sz="half" idx="10"/>
          </p:nvPr>
        </p:nvSpPr>
        <p:spPr>
          <a:xfrm>
            <a:off x="1257300" y="9712655"/>
            <a:ext cx="4114800" cy="351000"/>
          </a:xfrm>
        </p:spPr>
        <p:txBody>
          <a:bodyPr/>
          <a:lstStyle/>
          <a:p>
            <a:fld id="{C4267B71-CF98-7740-B3B0-6ADE3451554F}" type="datetimeFigureOut">
              <a:rPr lang="en-US" smtClean="0"/>
              <a:t>4/8/25</a:t>
            </a:fld>
            <a:endParaRPr lang="en-US"/>
          </a:p>
        </p:txBody>
      </p:sp>
      <p:sp>
        <p:nvSpPr>
          <p:cNvPr id="3" name="Footer Placeholder 2">
            <a:extLst>
              <a:ext uri="{FF2B5EF4-FFF2-40B4-BE49-F238E27FC236}">
                <a16:creationId xmlns:a16="http://schemas.microsoft.com/office/drawing/2014/main" id="{6B77EC92-186F-E044-EA70-9645D1F4D302}"/>
              </a:ext>
            </a:extLst>
          </p:cNvPr>
          <p:cNvSpPr>
            <a:spLocks noGrp="1"/>
          </p:cNvSpPr>
          <p:nvPr>
            <p:ph type="ftr" sz="quarter" idx="11"/>
          </p:nvPr>
        </p:nvSpPr>
        <p:spPr>
          <a:xfrm>
            <a:off x="6057900" y="9712655"/>
            <a:ext cx="6172200" cy="351000"/>
          </a:xfrm>
        </p:spPr>
        <p:txBody>
          <a:bodyPr/>
          <a:lstStyle/>
          <a:p>
            <a:endParaRPr lang="en-US"/>
          </a:p>
        </p:txBody>
      </p:sp>
      <p:sp>
        <p:nvSpPr>
          <p:cNvPr id="11" name="Slide Number Placeholder 3">
            <a:extLst>
              <a:ext uri="{FF2B5EF4-FFF2-40B4-BE49-F238E27FC236}">
                <a16:creationId xmlns:a16="http://schemas.microsoft.com/office/drawing/2014/main" id="{E773B93B-7024-29DD-A593-101123B5BD93}"/>
              </a:ext>
            </a:extLst>
          </p:cNvPr>
          <p:cNvSpPr>
            <a:spLocks noGrp="1"/>
          </p:cNvSpPr>
          <p:nvPr>
            <p:ph type="sldNum" sz="quarter" idx="12"/>
          </p:nvPr>
        </p:nvSpPr>
        <p:spPr>
          <a:xfrm>
            <a:off x="12915900" y="9712655"/>
            <a:ext cx="3240285" cy="351000"/>
          </a:xfrm>
        </p:spPr>
        <p:txBody>
          <a:bodyPr/>
          <a:lstStyle/>
          <a:p>
            <a:fld id="{F1420DC1-CF03-3143-A259-F048D6FF886F}" type="slidenum">
              <a:rPr lang="en-US" smtClean="0"/>
              <a:t>‹#›</a:t>
            </a:fld>
            <a:endParaRPr lang="en-US"/>
          </a:p>
        </p:txBody>
      </p:sp>
    </p:spTree>
    <p:extLst>
      <p:ext uri="{BB962C8B-B14F-4D97-AF65-F5344CB8AC3E}">
        <p14:creationId xmlns:p14="http://schemas.microsoft.com/office/powerpoint/2010/main" val="3815897001"/>
      </p:ext>
    </p:extLst>
  </p:cSld>
  <p:clrMapOvr>
    <a:overrideClrMapping bg1="dk1" tx1="lt1" bg2="dk2" tx2="lt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Quote_Gray">
    <p:bg>
      <p:bgPr>
        <a:blipFill dpi="0" rotWithShape="1">
          <a:blip r:embed="rId2">
            <a:alphaModFix amt="31000"/>
            <a:lum/>
          </a:blip>
          <a:srcRect/>
          <a:stretch>
            <a:fillRect t="-9000" b="-9000"/>
          </a:stretch>
        </a:blip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B9CEA84F-9E8C-3A51-C5BE-87E021FC709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742137" y="4743450"/>
            <a:ext cx="1076325" cy="800100"/>
          </a:xfrm>
          <a:prstGeom prst="rect">
            <a:avLst/>
          </a:prstGeom>
        </p:spPr>
      </p:pic>
      <p:sp>
        <p:nvSpPr>
          <p:cNvPr id="6" name="Text Placeholder 2">
            <a:extLst>
              <a:ext uri="{FF2B5EF4-FFF2-40B4-BE49-F238E27FC236}">
                <a16:creationId xmlns:a16="http://schemas.microsoft.com/office/drawing/2014/main" id="{D605DCDE-E532-F739-AE5C-7A290F97BBD4}"/>
              </a:ext>
            </a:extLst>
          </p:cNvPr>
          <p:cNvSpPr>
            <a:spLocks noGrp="1"/>
          </p:cNvSpPr>
          <p:nvPr>
            <p:ph idx="13" hasCustomPrompt="1"/>
          </p:nvPr>
        </p:nvSpPr>
        <p:spPr>
          <a:xfrm>
            <a:off x="4241090" y="2208379"/>
            <a:ext cx="6810990" cy="5870243"/>
          </a:xfrm>
          <a:prstGeom prst="rect">
            <a:avLst/>
          </a:prstGeom>
        </p:spPr>
        <p:txBody>
          <a:bodyPr vert="horz" lIns="0" tIns="0" rIns="0" bIns="0" rtlCol="0" anchor="t">
            <a:noAutofit/>
          </a:bodyPr>
          <a:lstStyle>
            <a:lvl1pPr marL="0" indent="0" algn="l">
              <a:lnSpc>
                <a:spcPts val="4920"/>
              </a:lnSpc>
              <a:spcAft>
                <a:spcPts val="0"/>
              </a:spcAft>
              <a:buClr>
                <a:schemeClr val="accent5"/>
              </a:buClr>
              <a:buNone/>
              <a:defRPr sz="3600" b="0" i="0">
                <a:solidFill>
                  <a:schemeClr val="accent3"/>
                </a:solidFill>
                <a:latin typeface="Montserrat" pitchFamily="2" charset="77"/>
                <a:cs typeface="Poppins Medium" pitchFamily="2" charset="77"/>
              </a:defRPr>
            </a:lvl1pPr>
            <a:lvl2pPr marL="259556" indent="0">
              <a:buNone/>
              <a:defRPr/>
            </a:lvl2pPr>
            <a:lvl3pPr marL="519113" indent="0">
              <a:buNone/>
              <a:defRPr/>
            </a:lvl3pPr>
            <a:lvl4pPr marL="778668" indent="0">
              <a:buNone/>
              <a:defRPr/>
            </a:lvl4pPr>
            <a:lvl5pPr marL="1038225" indent="0">
              <a:buNone/>
              <a:defRPr/>
            </a:lvl5pPr>
          </a:lstStyle>
          <a:p>
            <a:pPr lvl="0"/>
            <a:r>
              <a:rPr lang="en-US"/>
              <a:t>Quote Goes Here Quote Goes Here Quote Goes Here Quote Goes Here Quote Goes Here Quote Goes Here Quote Goes Here Quote Goes Here Quote Goes Here Quote Goes Here Quote Goes Here Quote Goes Here Quote Goes Here Quote Goes Here</a:t>
            </a:r>
          </a:p>
        </p:txBody>
      </p:sp>
      <p:sp>
        <p:nvSpPr>
          <p:cNvPr id="8" name="Picture Placeholder 3">
            <a:extLst>
              <a:ext uri="{FF2B5EF4-FFF2-40B4-BE49-F238E27FC236}">
                <a16:creationId xmlns:a16="http://schemas.microsoft.com/office/drawing/2014/main" id="{75B2E10B-B4C9-CABF-C866-3CCBC24CFD7B}"/>
              </a:ext>
            </a:extLst>
          </p:cNvPr>
          <p:cNvSpPr>
            <a:spLocks noGrp="1"/>
          </p:cNvSpPr>
          <p:nvPr>
            <p:ph type="pic" sz="quarter" idx="15" hasCustomPrompt="1"/>
          </p:nvPr>
        </p:nvSpPr>
        <p:spPr>
          <a:xfrm>
            <a:off x="12058590" y="3138965"/>
            <a:ext cx="2600325" cy="2602706"/>
          </a:xfrm>
          <a:prstGeom prst="ellipse">
            <a:avLst/>
          </a:prstGeom>
          <a:solidFill>
            <a:schemeClr val="bg1">
              <a:lumMod val="95000"/>
            </a:schemeClr>
          </a:solidFill>
        </p:spPr>
        <p:txBody>
          <a:bodyPr anchor="ctr"/>
          <a:lstStyle>
            <a:lvl1pPr marL="16670" indent="0" algn="ctr">
              <a:buNone/>
              <a:defRPr sz="2700"/>
            </a:lvl1pPr>
          </a:lstStyle>
          <a:p>
            <a:r>
              <a:rPr lang="en-US"/>
              <a:t>Headshot</a:t>
            </a:r>
          </a:p>
        </p:txBody>
      </p:sp>
      <p:sp>
        <p:nvSpPr>
          <p:cNvPr id="9" name="Text Placeholder 2">
            <a:extLst>
              <a:ext uri="{FF2B5EF4-FFF2-40B4-BE49-F238E27FC236}">
                <a16:creationId xmlns:a16="http://schemas.microsoft.com/office/drawing/2014/main" id="{78FA995C-797B-8642-410B-6F705AEDFE70}"/>
              </a:ext>
            </a:extLst>
          </p:cNvPr>
          <p:cNvSpPr>
            <a:spLocks noGrp="1"/>
          </p:cNvSpPr>
          <p:nvPr>
            <p:ph idx="16" hasCustomPrompt="1"/>
          </p:nvPr>
        </p:nvSpPr>
        <p:spPr>
          <a:xfrm>
            <a:off x="11212758" y="6017536"/>
            <a:ext cx="4403688" cy="422771"/>
          </a:xfrm>
          <a:prstGeom prst="rect">
            <a:avLst/>
          </a:prstGeom>
        </p:spPr>
        <p:txBody>
          <a:bodyPr vert="horz" lIns="0" tIns="0" rIns="0" bIns="0" rtlCol="0" anchor="t">
            <a:noAutofit/>
          </a:bodyPr>
          <a:lstStyle>
            <a:lvl1pPr marL="0" indent="0" algn="ctr">
              <a:lnSpc>
                <a:spcPct val="100000"/>
              </a:lnSpc>
              <a:spcAft>
                <a:spcPts val="0"/>
              </a:spcAft>
              <a:buClr>
                <a:schemeClr val="accent5"/>
              </a:buClr>
              <a:buNone/>
              <a:defRPr sz="2700" b="1" i="0">
                <a:solidFill>
                  <a:schemeClr val="accent1"/>
                </a:solidFill>
                <a:latin typeface="Fieldwork 06 Geo Bold" pitchFamily="2" charset="77"/>
                <a:cs typeface="Poppins" pitchFamily="2" charset="77"/>
              </a:defRPr>
            </a:lvl1pPr>
            <a:lvl2pPr marL="259556" indent="0">
              <a:buNone/>
              <a:defRPr/>
            </a:lvl2pPr>
            <a:lvl3pPr marL="519113" indent="0">
              <a:buNone/>
              <a:defRPr/>
            </a:lvl3pPr>
            <a:lvl4pPr marL="778668" indent="0">
              <a:buNone/>
              <a:defRPr/>
            </a:lvl4pPr>
            <a:lvl5pPr marL="1038225" indent="0">
              <a:buNone/>
              <a:defRPr/>
            </a:lvl5pPr>
          </a:lstStyle>
          <a:p>
            <a:pPr lvl="0"/>
            <a:r>
              <a:rPr lang="en-US"/>
              <a:t>First Last Name</a:t>
            </a:r>
          </a:p>
        </p:txBody>
      </p:sp>
      <p:sp>
        <p:nvSpPr>
          <p:cNvPr id="10" name="Text Placeholder 2">
            <a:extLst>
              <a:ext uri="{FF2B5EF4-FFF2-40B4-BE49-F238E27FC236}">
                <a16:creationId xmlns:a16="http://schemas.microsoft.com/office/drawing/2014/main" id="{2E99152A-AF87-55BB-7EE3-195EDE040D37}"/>
              </a:ext>
            </a:extLst>
          </p:cNvPr>
          <p:cNvSpPr>
            <a:spLocks noGrp="1"/>
          </p:cNvSpPr>
          <p:nvPr>
            <p:ph idx="17" hasCustomPrompt="1"/>
          </p:nvPr>
        </p:nvSpPr>
        <p:spPr>
          <a:xfrm>
            <a:off x="11212757" y="6440306"/>
            <a:ext cx="4403687" cy="668604"/>
          </a:xfrm>
          <a:prstGeom prst="rect">
            <a:avLst/>
          </a:prstGeom>
        </p:spPr>
        <p:txBody>
          <a:bodyPr vert="horz" lIns="0" tIns="0" rIns="0" bIns="0" rtlCol="0" anchor="t">
            <a:noAutofit/>
          </a:bodyPr>
          <a:lstStyle>
            <a:lvl1pPr marL="0" indent="0" algn="ctr">
              <a:lnSpc>
                <a:spcPct val="100000"/>
              </a:lnSpc>
              <a:spcAft>
                <a:spcPts val="0"/>
              </a:spcAft>
              <a:buClr>
                <a:schemeClr val="accent5"/>
              </a:buClr>
              <a:buNone/>
              <a:defRPr sz="2100" b="0" i="0">
                <a:solidFill>
                  <a:srgbClr val="FFFFFF"/>
                </a:solidFill>
                <a:latin typeface="Proxima Nova" panose="02000506030000020004" pitchFamily="2" charset="0"/>
                <a:cs typeface="Poppins" pitchFamily="2" charset="77"/>
              </a:defRPr>
            </a:lvl1pPr>
            <a:lvl2pPr marL="259556" indent="0">
              <a:buNone/>
              <a:defRPr/>
            </a:lvl2pPr>
            <a:lvl3pPr marL="519113" indent="0">
              <a:buNone/>
              <a:defRPr/>
            </a:lvl3pPr>
            <a:lvl4pPr marL="778668" indent="0">
              <a:buNone/>
              <a:defRPr/>
            </a:lvl4pPr>
            <a:lvl5pPr marL="1038225" indent="0">
              <a:buNone/>
              <a:defRPr/>
            </a:lvl5pPr>
          </a:lstStyle>
          <a:p>
            <a:pPr lvl="0"/>
            <a:r>
              <a:rPr lang="en-US"/>
              <a:t>Title</a:t>
            </a:r>
          </a:p>
          <a:p>
            <a:pPr lvl="0"/>
            <a:r>
              <a:rPr lang="en-US"/>
              <a:t>Company</a:t>
            </a:r>
          </a:p>
        </p:txBody>
      </p:sp>
      <p:sp>
        <p:nvSpPr>
          <p:cNvPr id="2" name="Date Placeholder 1">
            <a:extLst>
              <a:ext uri="{FF2B5EF4-FFF2-40B4-BE49-F238E27FC236}">
                <a16:creationId xmlns:a16="http://schemas.microsoft.com/office/drawing/2014/main" id="{2CB0B102-A11D-83FE-0720-88324CE66CB2}"/>
              </a:ext>
            </a:extLst>
          </p:cNvPr>
          <p:cNvSpPr>
            <a:spLocks noGrp="1"/>
          </p:cNvSpPr>
          <p:nvPr>
            <p:ph type="dt" sz="half" idx="10"/>
          </p:nvPr>
        </p:nvSpPr>
        <p:spPr>
          <a:xfrm>
            <a:off x="1257300" y="9712655"/>
            <a:ext cx="4114800" cy="351000"/>
          </a:xfrm>
        </p:spPr>
        <p:txBody>
          <a:bodyPr/>
          <a:lstStyle/>
          <a:p>
            <a:fld id="{C4267B71-CF98-7740-B3B0-6ADE3451554F}" type="datetimeFigureOut">
              <a:rPr lang="en-US" smtClean="0"/>
              <a:t>4/8/25</a:t>
            </a:fld>
            <a:endParaRPr lang="en-US"/>
          </a:p>
        </p:txBody>
      </p:sp>
      <p:sp>
        <p:nvSpPr>
          <p:cNvPr id="3" name="Footer Placeholder 2">
            <a:extLst>
              <a:ext uri="{FF2B5EF4-FFF2-40B4-BE49-F238E27FC236}">
                <a16:creationId xmlns:a16="http://schemas.microsoft.com/office/drawing/2014/main" id="{8419BD9F-DA35-2F53-F502-3CEAB2F6C787}"/>
              </a:ext>
            </a:extLst>
          </p:cNvPr>
          <p:cNvSpPr>
            <a:spLocks noGrp="1"/>
          </p:cNvSpPr>
          <p:nvPr>
            <p:ph type="ftr" sz="quarter" idx="11"/>
          </p:nvPr>
        </p:nvSpPr>
        <p:spPr>
          <a:xfrm>
            <a:off x="6057900" y="9712655"/>
            <a:ext cx="6172200" cy="351000"/>
          </a:xfrm>
        </p:spPr>
        <p:txBody>
          <a:bodyPr/>
          <a:lstStyle/>
          <a:p>
            <a:endParaRPr lang="en-US"/>
          </a:p>
        </p:txBody>
      </p:sp>
      <p:sp>
        <p:nvSpPr>
          <p:cNvPr id="4" name="Slide Number Placeholder 3">
            <a:extLst>
              <a:ext uri="{FF2B5EF4-FFF2-40B4-BE49-F238E27FC236}">
                <a16:creationId xmlns:a16="http://schemas.microsoft.com/office/drawing/2014/main" id="{FF3F3507-E8E6-A102-DBFD-F48A880A6B1D}"/>
              </a:ext>
            </a:extLst>
          </p:cNvPr>
          <p:cNvSpPr>
            <a:spLocks noGrp="1"/>
          </p:cNvSpPr>
          <p:nvPr>
            <p:ph type="sldNum" sz="quarter" idx="12"/>
          </p:nvPr>
        </p:nvSpPr>
        <p:spPr>
          <a:xfrm>
            <a:off x="12915900" y="9712655"/>
            <a:ext cx="3240285" cy="351000"/>
          </a:xfrm>
        </p:spPr>
        <p:txBody>
          <a:bodyPr/>
          <a:lstStyle/>
          <a:p>
            <a:fld id="{F1420DC1-CF03-3143-A259-F048D6FF886F}" type="slidenum">
              <a:rPr lang="en-US" smtClean="0"/>
              <a:t>‹#›</a:t>
            </a:fld>
            <a:endParaRPr lang="en-US"/>
          </a:p>
        </p:txBody>
      </p:sp>
    </p:spTree>
    <p:extLst>
      <p:ext uri="{BB962C8B-B14F-4D97-AF65-F5344CB8AC3E}">
        <p14:creationId xmlns:p14="http://schemas.microsoft.com/office/powerpoint/2010/main" val="625322361"/>
      </p:ext>
    </p:extLst>
  </p:cSld>
  <p:clrMapOvr>
    <a:overrideClrMapping bg1="dk1" tx1="lt1" bg2="dk2" tx2="lt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5577BDE-DF60-EA5A-B54A-1F3FA4117876}"/>
              </a:ext>
            </a:extLst>
          </p:cNvPr>
          <p:cNvSpPr>
            <a:spLocks noGrp="1"/>
          </p:cNvSpPr>
          <p:nvPr>
            <p:ph type="dt" sz="half" idx="10"/>
          </p:nvPr>
        </p:nvSpPr>
        <p:spPr/>
        <p:txBody>
          <a:bodyPr/>
          <a:lstStyle/>
          <a:p>
            <a:fld id="{C4267B71-CF98-7740-B3B0-6ADE3451554F}" type="datetimeFigureOut">
              <a:rPr lang="en-US" smtClean="0"/>
              <a:t>4/8/25</a:t>
            </a:fld>
            <a:endParaRPr lang="en-US"/>
          </a:p>
        </p:txBody>
      </p:sp>
      <p:sp>
        <p:nvSpPr>
          <p:cNvPr id="6" name="Footer Placeholder 5">
            <a:extLst>
              <a:ext uri="{FF2B5EF4-FFF2-40B4-BE49-F238E27FC236}">
                <a16:creationId xmlns:a16="http://schemas.microsoft.com/office/drawing/2014/main" id="{016B1835-3AAE-7771-3C0D-802B9DFBAE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571A98-5BB9-1324-083D-69FBC9FBAAFC}"/>
              </a:ext>
            </a:extLst>
          </p:cNvPr>
          <p:cNvSpPr>
            <a:spLocks noGrp="1"/>
          </p:cNvSpPr>
          <p:nvPr>
            <p:ph type="sldNum" sz="quarter" idx="12"/>
          </p:nvPr>
        </p:nvSpPr>
        <p:spPr/>
        <p:txBody>
          <a:bodyPr/>
          <a:lstStyle/>
          <a:p>
            <a:fld id="{F1420DC1-CF03-3143-A259-F048D6FF886F}" type="slidenum">
              <a:rPr lang="en-US" smtClean="0"/>
              <a:t>‹#›</a:t>
            </a:fld>
            <a:endParaRPr lang="en-US"/>
          </a:p>
        </p:txBody>
      </p:sp>
      <p:pic>
        <p:nvPicPr>
          <p:cNvPr id="9" name="Picture 8">
            <a:extLst>
              <a:ext uri="{FF2B5EF4-FFF2-40B4-BE49-F238E27FC236}">
                <a16:creationId xmlns:a16="http://schemas.microsoft.com/office/drawing/2014/main" id="{58E3FC5D-2355-D0AE-F83E-A79281329754}"/>
              </a:ext>
            </a:extLst>
          </p:cNvPr>
          <p:cNvPicPr>
            <a:picLocks noChangeAspect="1"/>
          </p:cNvPicPr>
          <p:nvPr userDrawn="1"/>
        </p:nvPicPr>
        <p:blipFill>
          <a:blip r:embed="rId2"/>
          <a:stretch>
            <a:fillRect/>
          </a:stretch>
        </p:blipFill>
        <p:spPr>
          <a:xfrm>
            <a:off x="-4233" y="-788294"/>
            <a:ext cx="18292233" cy="10349922"/>
          </a:xfrm>
          <a:prstGeom prst="rect">
            <a:avLst/>
          </a:prstGeom>
        </p:spPr>
      </p:pic>
      <p:sp>
        <p:nvSpPr>
          <p:cNvPr id="10" name="Title 1">
            <a:extLst>
              <a:ext uri="{FF2B5EF4-FFF2-40B4-BE49-F238E27FC236}">
                <a16:creationId xmlns:a16="http://schemas.microsoft.com/office/drawing/2014/main" id="{318447EF-651C-1C1D-4218-F123CE111070}"/>
              </a:ext>
            </a:extLst>
          </p:cNvPr>
          <p:cNvSpPr>
            <a:spLocks noGrp="1"/>
          </p:cNvSpPr>
          <p:nvPr>
            <p:ph type="title" hasCustomPrompt="1"/>
          </p:nvPr>
        </p:nvSpPr>
        <p:spPr>
          <a:xfrm>
            <a:off x="675551" y="2564928"/>
            <a:ext cx="11677050" cy="4582800"/>
          </a:xfrm>
        </p:spPr>
        <p:txBody>
          <a:bodyPr>
            <a:normAutofit/>
          </a:bodyPr>
          <a:lstStyle>
            <a:lvl1pPr>
              <a:defRPr sz="6600">
                <a:solidFill>
                  <a:schemeClr val="bg2">
                    <a:lumMod val="75000"/>
                  </a:schemeClr>
                </a:solidFill>
              </a:defRPr>
            </a:lvl1pPr>
          </a:lstStyle>
          <a:p>
            <a:r>
              <a:rPr lang="en-IL"/>
              <a:t>Click to add </a:t>
            </a:r>
            <a:br>
              <a:rPr lang="en-IL"/>
            </a:br>
            <a:r>
              <a:rPr lang="en-IL"/>
              <a:t>title </a:t>
            </a:r>
          </a:p>
        </p:txBody>
      </p:sp>
      <p:sp>
        <p:nvSpPr>
          <p:cNvPr id="11" name="Subtitle 2">
            <a:extLst>
              <a:ext uri="{FF2B5EF4-FFF2-40B4-BE49-F238E27FC236}">
                <a16:creationId xmlns:a16="http://schemas.microsoft.com/office/drawing/2014/main" id="{E54F3C3D-146A-94E9-775F-38DE54F2AF36}"/>
              </a:ext>
            </a:extLst>
          </p:cNvPr>
          <p:cNvSpPr>
            <a:spLocks noGrp="1"/>
          </p:cNvSpPr>
          <p:nvPr>
            <p:ph type="subTitle" idx="1" hasCustomPrompt="1"/>
          </p:nvPr>
        </p:nvSpPr>
        <p:spPr>
          <a:xfrm>
            <a:off x="675551" y="6473700"/>
            <a:ext cx="5597550" cy="1952550"/>
          </a:xfrm>
        </p:spPr>
        <p:txBody>
          <a:bodyPr/>
          <a:lstStyle>
            <a:lvl1pPr marL="0" indent="0">
              <a:buNone/>
              <a:defRPr/>
            </a:lvl1pPr>
          </a:lstStyle>
          <a:p>
            <a:r>
              <a:rPr lang="en-IL">
                <a:latin typeface="Montserrat" pitchFamily="2" charset="77"/>
              </a:rPr>
              <a:t>Click to add subtitle</a:t>
            </a:r>
          </a:p>
        </p:txBody>
      </p:sp>
      <p:pic>
        <p:nvPicPr>
          <p:cNvPr id="12" name="Google Shape;21;p4">
            <a:extLst>
              <a:ext uri="{FF2B5EF4-FFF2-40B4-BE49-F238E27FC236}">
                <a16:creationId xmlns:a16="http://schemas.microsoft.com/office/drawing/2014/main" id="{3CCD70ED-0965-432B-740F-E94D89D2D16E}"/>
              </a:ext>
            </a:extLst>
          </p:cNvPr>
          <p:cNvPicPr preferRelativeResize="0"/>
          <p:nvPr userDrawn="1"/>
        </p:nvPicPr>
        <p:blipFill>
          <a:blip r:embed="rId3">
            <a:alphaModFix/>
          </a:blip>
          <a:stretch>
            <a:fillRect/>
          </a:stretch>
        </p:blipFill>
        <p:spPr>
          <a:xfrm>
            <a:off x="905134" y="2341583"/>
            <a:ext cx="4011851" cy="880650"/>
          </a:xfrm>
          <a:prstGeom prst="rect">
            <a:avLst/>
          </a:prstGeom>
          <a:noFill/>
          <a:ln>
            <a:noFill/>
          </a:ln>
        </p:spPr>
      </p:pic>
    </p:spTree>
    <p:extLst>
      <p:ext uri="{BB962C8B-B14F-4D97-AF65-F5344CB8AC3E}">
        <p14:creationId xmlns:p14="http://schemas.microsoft.com/office/powerpoint/2010/main" val="376705956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5577BDE-DF60-EA5A-B54A-1F3FA4117876}"/>
              </a:ext>
            </a:extLst>
          </p:cNvPr>
          <p:cNvSpPr>
            <a:spLocks noGrp="1"/>
          </p:cNvSpPr>
          <p:nvPr>
            <p:ph type="dt" sz="half" idx="10"/>
          </p:nvPr>
        </p:nvSpPr>
        <p:spPr/>
        <p:txBody>
          <a:bodyPr/>
          <a:lstStyle/>
          <a:p>
            <a:fld id="{C4267B71-CF98-7740-B3B0-6ADE3451554F}" type="datetimeFigureOut">
              <a:rPr lang="en-US" smtClean="0"/>
              <a:t>4/8/25</a:t>
            </a:fld>
            <a:endParaRPr lang="en-US"/>
          </a:p>
        </p:txBody>
      </p:sp>
      <p:sp>
        <p:nvSpPr>
          <p:cNvPr id="6" name="Footer Placeholder 5">
            <a:extLst>
              <a:ext uri="{FF2B5EF4-FFF2-40B4-BE49-F238E27FC236}">
                <a16:creationId xmlns:a16="http://schemas.microsoft.com/office/drawing/2014/main" id="{016B1835-3AAE-7771-3C0D-802B9DFBAE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571A98-5BB9-1324-083D-69FBC9FBAAFC}"/>
              </a:ext>
            </a:extLst>
          </p:cNvPr>
          <p:cNvSpPr>
            <a:spLocks noGrp="1"/>
          </p:cNvSpPr>
          <p:nvPr>
            <p:ph type="sldNum" sz="quarter" idx="12"/>
          </p:nvPr>
        </p:nvSpPr>
        <p:spPr/>
        <p:txBody>
          <a:bodyPr/>
          <a:lstStyle/>
          <a:p>
            <a:fld id="{F1420DC1-CF03-3143-A259-F048D6FF886F}" type="slidenum">
              <a:rPr lang="en-US" smtClean="0"/>
              <a:t>‹#›</a:t>
            </a:fld>
            <a:endParaRPr lang="en-US"/>
          </a:p>
        </p:txBody>
      </p:sp>
      <p:pic>
        <p:nvPicPr>
          <p:cNvPr id="9" name="Picture 8">
            <a:extLst>
              <a:ext uri="{FF2B5EF4-FFF2-40B4-BE49-F238E27FC236}">
                <a16:creationId xmlns:a16="http://schemas.microsoft.com/office/drawing/2014/main" id="{58E3FC5D-2355-D0AE-F83E-A79281329754}"/>
              </a:ext>
            </a:extLst>
          </p:cNvPr>
          <p:cNvPicPr>
            <a:picLocks noChangeAspect="1"/>
          </p:cNvPicPr>
          <p:nvPr userDrawn="1"/>
        </p:nvPicPr>
        <p:blipFill>
          <a:blip r:embed="rId2"/>
          <a:stretch>
            <a:fillRect/>
          </a:stretch>
        </p:blipFill>
        <p:spPr>
          <a:xfrm>
            <a:off x="-4233" y="-791310"/>
            <a:ext cx="18292233" cy="10349922"/>
          </a:xfrm>
          <a:prstGeom prst="rect">
            <a:avLst/>
          </a:prstGeom>
        </p:spPr>
      </p:pic>
      <p:sp>
        <p:nvSpPr>
          <p:cNvPr id="10" name="Title 1">
            <a:extLst>
              <a:ext uri="{FF2B5EF4-FFF2-40B4-BE49-F238E27FC236}">
                <a16:creationId xmlns:a16="http://schemas.microsoft.com/office/drawing/2014/main" id="{318447EF-651C-1C1D-4218-F123CE111070}"/>
              </a:ext>
            </a:extLst>
          </p:cNvPr>
          <p:cNvSpPr>
            <a:spLocks noGrp="1"/>
          </p:cNvSpPr>
          <p:nvPr>
            <p:ph type="title" hasCustomPrompt="1"/>
          </p:nvPr>
        </p:nvSpPr>
        <p:spPr>
          <a:xfrm>
            <a:off x="675551" y="2564928"/>
            <a:ext cx="11677050" cy="4582800"/>
          </a:xfrm>
        </p:spPr>
        <p:txBody>
          <a:bodyPr>
            <a:normAutofit/>
          </a:bodyPr>
          <a:lstStyle>
            <a:lvl1pPr>
              <a:defRPr sz="6600">
                <a:solidFill>
                  <a:schemeClr val="bg2">
                    <a:lumMod val="75000"/>
                  </a:schemeClr>
                </a:solidFill>
              </a:defRPr>
            </a:lvl1pPr>
          </a:lstStyle>
          <a:p>
            <a:r>
              <a:rPr lang="en-IL"/>
              <a:t>Click to add </a:t>
            </a:r>
            <a:br>
              <a:rPr lang="en-IL"/>
            </a:br>
            <a:r>
              <a:rPr lang="en-IL"/>
              <a:t>title </a:t>
            </a:r>
          </a:p>
        </p:txBody>
      </p:sp>
      <p:sp>
        <p:nvSpPr>
          <p:cNvPr id="11" name="Subtitle 2">
            <a:extLst>
              <a:ext uri="{FF2B5EF4-FFF2-40B4-BE49-F238E27FC236}">
                <a16:creationId xmlns:a16="http://schemas.microsoft.com/office/drawing/2014/main" id="{E54F3C3D-146A-94E9-775F-38DE54F2AF36}"/>
              </a:ext>
            </a:extLst>
          </p:cNvPr>
          <p:cNvSpPr>
            <a:spLocks noGrp="1"/>
          </p:cNvSpPr>
          <p:nvPr>
            <p:ph type="subTitle" idx="1" hasCustomPrompt="1"/>
          </p:nvPr>
        </p:nvSpPr>
        <p:spPr>
          <a:xfrm>
            <a:off x="675551" y="6473700"/>
            <a:ext cx="5597550" cy="1952550"/>
          </a:xfrm>
        </p:spPr>
        <p:txBody>
          <a:bodyPr/>
          <a:lstStyle>
            <a:lvl1pPr marL="0" indent="0">
              <a:buNone/>
              <a:defRPr/>
            </a:lvl1pPr>
          </a:lstStyle>
          <a:p>
            <a:r>
              <a:rPr lang="en-IL">
                <a:latin typeface="Montserrat" pitchFamily="2" charset="77"/>
              </a:rPr>
              <a:t>Click to add subtitle</a:t>
            </a:r>
          </a:p>
        </p:txBody>
      </p:sp>
    </p:spTree>
    <p:extLst>
      <p:ext uri="{BB962C8B-B14F-4D97-AF65-F5344CB8AC3E}">
        <p14:creationId xmlns:p14="http://schemas.microsoft.com/office/powerpoint/2010/main" val="9145351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5577BDE-DF60-EA5A-B54A-1F3FA4117876}"/>
              </a:ext>
            </a:extLst>
          </p:cNvPr>
          <p:cNvSpPr>
            <a:spLocks noGrp="1"/>
          </p:cNvSpPr>
          <p:nvPr>
            <p:ph type="dt" sz="half" idx="10"/>
          </p:nvPr>
        </p:nvSpPr>
        <p:spPr/>
        <p:txBody>
          <a:bodyPr/>
          <a:lstStyle/>
          <a:p>
            <a:fld id="{C4267B71-CF98-7740-B3B0-6ADE3451554F}" type="datetimeFigureOut">
              <a:rPr lang="en-US" smtClean="0"/>
              <a:t>4/8/25</a:t>
            </a:fld>
            <a:endParaRPr lang="en-US"/>
          </a:p>
        </p:txBody>
      </p:sp>
      <p:sp>
        <p:nvSpPr>
          <p:cNvPr id="6" name="Footer Placeholder 5">
            <a:extLst>
              <a:ext uri="{FF2B5EF4-FFF2-40B4-BE49-F238E27FC236}">
                <a16:creationId xmlns:a16="http://schemas.microsoft.com/office/drawing/2014/main" id="{016B1835-3AAE-7771-3C0D-802B9DFBAE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571A98-5BB9-1324-083D-69FBC9FBAAFC}"/>
              </a:ext>
            </a:extLst>
          </p:cNvPr>
          <p:cNvSpPr>
            <a:spLocks noGrp="1"/>
          </p:cNvSpPr>
          <p:nvPr>
            <p:ph type="sldNum" sz="quarter" idx="12"/>
          </p:nvPr>
        </p:nvSpPr>
        <p:spPr/>
        <p:txBody>
          <a:bodyPr/>
          <a:lstStyle/>
          <a:p>
            <a:fld id="{F1420DC1-CF03-3143-A259-F048D6FF886F}" type="slidenum">
              <a:rPr lang="en-US" smtClean="0"/>
              <a:t>‹#›</a:t>
            </a:fld>
            <a:endParaRPr lang="en-US"/>
          </a:p>
        </p:txBody>
      </p:sp>
      <p:pic>
        <p:nvPicPr>
          <p:cNvPr id="9" name="Picture 8">
            <a:extLst>
              <a:ext uri="{FF2B5EF4-FFF2-40B4-BE49-F238E27FC236}">
                <a16:creationId xmlns:a16="http://schemas.microsoft.com/office/drawing/2014/main" id="{58E3FC5D-2355-D0AE-F83E-A79281329754}"/>
              </a:ext>
            </a:extLst>
          </p:cNvPr>
          <p:cNvPicPr>
            <a:picLocks noChangeAspect="1"/>
          </p:cNvPicPr>
          <p:nvPr userDrawn="1"/>
        </p:nvPicPr>
        <p:blipFill>
          <a:blip r:embed="rId2"/>
          <a:stretch>
            <a:fillRect/>
          </a:stretch>
        </p:blipFill>
        <p:spPr>
          <a:xfrm>
            <a:off x="-4233" y="-764933"/>
            <a:ext cx="18292233" cy="10349922"/>
          </a:xfrm>
          <a:prstGeom prst="rect">
            <a:avLst/>
          </a:prstGeom>
        </p:spPr>
      </p:pic>
      <p:sp>
        <p:nvSpPr>
          <p:cNvPr id="2" name="Title Placeholder 1">
            <a:extLst>
              <a:ext uri="{FF2B5EF4-FFF2-40B4-BE49-F238E27FC236}">
                <a16:creationId xmlns:a16="http://schemas.microsoft.com/office/drawing/2014/main" id="{E2676404-B013-27BF-FF5D-3EE324D47B26}"/>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lvl1pPr>
              <a:defRPr>
                <a:solidFill>
                  <a:schemeClr val="bg2">
                    <a:lumMod val="75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569FEB73-165A-BE9D-A7C2-AE4E4140963B}"/>
              </a:ext>
            </a:extLst>
          </p:cNvPr>
          <p:cNvSpPr>
            <a:spLocks noGrp="1"/>
          </p:cNvSpPr>
          <p:nvPr>
            <p:ph idx="1"/>
          </p:nvPr>
        </p:nvSpPr>
        <p:spPr>
          <a:xfrm>
            <a:off x="1257300" y="2738438"/>
            <a:ext cx="15773400" cy="6527007"/>
          </a:xfrm>
          <a:prstGeom prst="rect">
            <a:avLst/>
          </a:prstGeom>
        </p:spPr>
        <p:txBody>
          <a:bodyPr vert="horz" lIns="91440" tIns="45720" rIns="91440" bIns="45720" rtlCol="0">
            <a:normAutofit/>
          </a:bodyPr>
          <a:lstStyle>
            <a:lvl1pPr>
              <a:lnSpc>
                <a:spcPct val="100000"/>
              </a:lnSpc>
              <a:buClr>
                <a:schemeClr val="tx2">
                  <a:lumMod val="50000"/>
                </a:schemeClr>
              </a:buClr>
              <a:defRPr>
                <a:solidFill>
                  <a:schemeClr val="tx2">
                    <a:lumMod val="75000"/>
                  </a:schemeClr>
                </a:solidFill>
                <a:latin typeface="Montserrat" pitchFamily="2" charset="77"/>
              </a:defRPr>
            </a:lvl1pPr>
            <a:lvl2pPr>
              <a:lnSpc>
                <a:spcPct val="100000"/>
              </a:lnSpc>
              <a:buClr>
                <a:schemeClr val="tx2">
                  <a:lumMod val="50000"/>
                </a:schemeClr>
              </a:buClr>
              <a:defRPr>
                <a:solidFill>
                  <a:schemeClr val="tx2">
                    <a:lumMod val="75000"/>
                  </a:schemeClr>
                </a:solidFill>
                <a:latin typeface="Montserrat" pitchFamily="2" charset="77"/>
              </a:defRPr>
            </a:lvl2pPr>
            <a:lvl3pPr>
              <a:lnSpc>
                <a:spcPct val="100000"/>
              </a:lnSpc>
              <a:buClr>
                <a:schemeClr val="tx2">
                  <a:lumMod val="50000"/>
                </a:schemeClr>
              </a:buClr>
              <a:defRPr>
                <a:solidFill>
                  <a:schemeClr val="tx2">
                    <a:lumMod val="75000"/>
                  </a:schemeClr>
                </a:solidFill>
                <a:latin typeface="Montserrat" pitchFamily="2" charset="77"/>
              </a:defRPr>
            </a:lvl3pPr>
            <a:lvl4pPr>
              <a:lnSpc>
                <a:spcPct val="100000"/>
              </a:lnSpc>
              <a:buClr>
                <a:schemeClr val="tx2">
                  <a:lumMod val="50000"/>
                </a:schemeClr>
              </a:buClr>
              <a:defRPr>
                <a:solidFill>
                  <a:schemeClr val="tx2">
                    <a:lumMod val="75000"/>
                  </a:schemeClr>
                </a:solidFill>
                <a:latin typeface="Montserrat" pitchFamily="2" charset="77"/>
              </a:defRPr>
            </a:lvl4pPr>
            <a:lvl5pPr>
              <a:lnSpc>
                <a:spcPct val="100000"/>
              </a:lnSpc>
              <a:buClr>
                <a:schemeClr val="tx2">
                  <a:lumMod val="50000"/>
                </a:schemeClr>
              </a:buClr>
              <a:defRPr>
                <a:solidFill>
                  <a:schemeClr val="tx2">
                    <a:lumMod val="75000"/>
                  </a:schemeClr>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931411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bg>
      <p:bgPr>
        <a:solidFill>
          <a:srgbClr val="11161A"/>
        </a:solidFill>
        <a:effectLst/>
      </p:bgPr>
    </p:bg>
    <p:spTree>
      <p:nvGrpSpPr>
        <p:cNvPr id="1" name="Shape 31"/>
        <p:cNvGrpSpPr/>
        <p:nvPr/>
      </p:nvGrpSpPr>
      <p:grpSpPr>
        <a:xfrm>
          <a:off x="0" y="0"/>
          <a:ext cx="0" cy="0"/>
          <a:chOff x="0" y="0"/>
          <a:chExt cx="0" cy="0"/>
        </a:xfrm>
      </p:grpSpPr>
      <p:sp>
        <p:nvSpPr>
          <p:cNvPr id="34" name="Google Shape;34;p5"/>
          <p:cNvSpPr txBox="1">
            <a:spLocks noGrp="1"/>
          </p:cNvSpPr>
          <p:nvPr>
            <p:ph type="ftr" idx="11"/>
          </p:nvPr>
        </p:nvSpPr>
        <p:spPr>
          <a:xfrm>
            <a:off x="6057900" y="9632252"/>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300799" y="9632251"/>
            <a:ext cx="866255" cy="547688"/>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a:t>
            </a:fld>
            <a:endParaRPr lang="en-US"/>
          </a:p>
        </p:txBody>
      </p:sp>
      <p:pic>
        <p:nvPicPr>
          <p:cNvPr id="4" name="Picture 3">
            <a:extLst>
              <a:ext uri="{FF2B5EF4-FFF2-40B4-BE49-F238E27FC236}">
                <a16:creationId xmlns:a16="http://schemas.microsoft.com/office/drawing/2014/main" id="{447810F5-1502-4EB2-965B-B16D3D6C233C}"/>
              </a:ext>
            </a:extLst>
          </p:cNvPr>
          <p:cNvPicPr>
            <a:picLocks noChangeAspect="1"/>
          </p:cNvPicPr>
          <p:nvPr userDrawn="1"/>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0" y="-738561"/>
            <a:ext cx="18288000" cy="10287000"/>
          </a:xfrm>
          <a:prstGeom prst="rect">
            <a:avLst/>
          </a:prstGeom>
        </p:spPr>
      </p:pic>
    </p:spTree>
    <p:extLst>
      <p:ext uri="{BB962C8B-B14F-4D97-AF65-F5344CB8AC3E}">
        <p14:creationId xmlns:p14="http://schemas.microsoft.com/office/powerpoint/2010/main" val="380410090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spTree>
      <p:nvGrpSpPr>
        <p:cNvPr id="1" name="Shape 16"/>
        <p:cNvGrpSpPr/>
        <p:nvPr/>
      </p:nvGrpSpPr>
      <p:grpSpPr>
        <a:xfrm>
          <a:off x="0" y="0"/>
          <a:ext cx="0" cy="0"/>
          <a:chOff x="0" y="0"/>
          <a:chExt cx="0" cy="0"/>
        </a:xfrm>
      </p:grpSpPr>
      <p:pic>
        <p:nvPicPr>
          <p:cNvPr id="17" name="Google Shape;17;p2"/>
          <p:cNvPicPr preferRelativeResize="0"/>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65411" y="-808047"/>
            <a:ext cx="18447540" cy="10376741"/>
          </a:xfrm>
          <a:prstGeom prst="rect">
            <a:avLst/>
          </a:prstGeom>
          <a:noFill/>
          <a:ln>
            <a:noFill/>
          </a:ln>
        </p:spPr>
      </p:pic>
      <p:sp>
        <p:nvSpPr>
          <p:cNvPr id="9" name="Google Shape;35;p5">
            <a:extLst>
              <a:ext uri="{FF2B5EF4-FFF2-40B4-BE49-F238E27FC236}">
                <a16:creationId xmlns:a16="http://schemas.microsoft.com/office/drawing/2014/main" id="{5258B4EF-6F97-4C25-A86A-79F6702AFD10}"/>
              </a:ext>
            </a:extLst>
          </p:cNvPr>
          <p:cNvSpPr txBox="1">
            <a:spLocks noGrp="1"/>
          </p:cNvSpPr>
          <p:nvPr>
            <p:ph type="sldNum" idx="12"/>
          </p:nvPr>
        </p:nvSpPr>
        <p:spPr>
          <a:xfrm>
            <a:off x="300799" y="9632251"/>
            <a:ext cx="866255" cy="547688"/>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atin typeface="+mn-lt"/>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a:t>
            </a:fld>
            <a:endParaRPr lang="en-US">
              <a:latin typeface="+mn-lt"/>
            </a:endParaRPr>
          </a:p>
        </p:txBody>
      </p:sp>
      <p:sp>
        <p:nvSpPr>
          <p:cNvPr id="12" name="Google Shape;21;p2">
            <a:extLst>
              <a:ext uri="{FF2B5EF4-FFF2-40B4-BE49-F238E27FC236}">
                <a16:creationId xmlns:a16="http://schemas.microsoft.com/office/drawing/2014/main" id="{AB712F99-52B2-40AA-AEF4-430E36A8DEE2}"/>
              </a:ext>
            </a:extLst>
          </p:cNvPr>
          <p:cNvSpPr txBox="1">
            <a:spLocks noGrp="1"/>
          </p:cNvSpPr>
          <p:nvPr>
            <p:ph type="ftr" idx="11"/>
          </p:nvPr>
        </p:nvSpPr>
        <p:spPr>
          <a:xfrm>
            <a:off x="6057900" y="9480452"/>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Montserrat" pitchFamily="2" charset="77"/>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8" name="Google Shape;18;p2">
            <a:extLst>
              <a:ext uri="{FF2B5EF4-FFF2-40B4-BE49-F238E27FC236}">
                <a16:creationId xmlns:a16="http://schemas.microsoft.com/office/drawing/2014/main" id="{0FDE1A92-9176-414D-AD1A-2DC23F7F4EAA}"/>
              </a:ext>
            </a:extLst>
          </p:cNvPr>
          <p:cNvSpPr txBox="1">
            <a:spLocks noGrp="1"/>
          </p:cNvSpPr>
          <p:nvPr>
            <p:ph type="ctrTitle"/>
          </p:nvPr>
        </p:nvSpPr>
        <p:spPr>
          <a:xfrm>
            <a:off x="2286000" y="3627855"/>
            <a:ext cx="13716000" cy="1787127"/>
          </a:xfrm>
          <a:prstGeom prst="rect">
            <a:avLst/>
          </a:prstGeom>
          <a:noFill/>
          <a:ln>
            <a:noFill/>
          </a:ln>
        </p:spPr>
        <p:txBody>
          <a:bodyPr spcFirstLastPara="1" wrap="square" lIns="0" tIns="45700" rIns="0" bIns="45700" anchor="t" anchorCtr="0">
            <a:noAutofit/>
          </a:bodyPr>
          <a:lstStyle>
            <a:lvl1pPr lvl="0" algn="ctr">
              <a:lnSpc>
                <a:spcPct val="90000"/>
              </a:lnSpc>
              <a:spcBef>
                <a:spcPts val="0"/>
              </a:spcBef>
              <a:spcAft>
                <a:spcPts val="0"/>
              </a:spcAft>
              <a:buClr>
                <a:schemeClr val="accent1"/>
              </a:buClr>
              <a:buSzPts val="4800"/>
              <a:buFont typeface="Calibri"/>
              <a:buNone/>
              <a:defRPr sz="7200" b="1">
                <a:solidFill>
                  <a:schemeClr val="accent2"/>
                </a:solidFill>
                <a:latin typeface="Montserrat" pitchFamily="2" charset="77"/>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en-US"/>
          </a:p>
        </p:txBody>
      </p:sp>
      <p:sp>
        <p:nvSpPr>
          <p:cNvPr id="10" name="Google Shape;19;p2">
            <a:extLst>
              <a:ext uri="{FF2B5EF4-FFF2-40B4-BE49-F238E27FC236}">
                <a16:creationId xmlns:a16="http://schemas.microsoft.com/office/drawing/2014/main" id="{C2ACA13C-6B2B-4BBC-8750-2E7D622343FE}"/>
              </a:ext>
            </a:extLst>
          </p:cNvPr>
          <p:cNvSpPr txBox="1">
            <a:spLocks noGrp="1"/>
          </p:cNvSpPr>
          <p:nvPr>
            <p:ph type="subTitle" idx="1"/>
          </p:nvPr>
        </p:nvSpPr>
        <p:spPr>
          <a:xfrm>
            <a:off x="2286000" y="5457202"/>
            <a:ext cx="13716000" cy="969167"/>
          </a:xfrm>
          <a:prstGeom prst="rect">
            <a:avLst/>
          </a:prstGeom>
          <a:noFill/>
          <a:ln>
            <a:noFill/>
          </a:ln>
        </p:spPr>
        <p:txBody>
          <a:bodyPr spcFirstLastPara="1" wrap="square" lIns="0" tIns="0" rIns="91425" bIns="0" anchor="t" anchorCtr="0">
            <a:noAutofit/>
          </a:bodyPr>
          <a:lstStyle>
            <a:lvl1pPr lvl="0" algn="ctr">
              <a:lnSpc>
                <a:spcPct val="90000"/>
              </a:lnSpc>
              <a:spcBef>
                <a:spcPts val="1500"/>
              </a:spcBef>
              <a:spcAft>
                <a:spcPts val="0"/>
              </a:spcAft>
              <a:buSzPts val="2400"/>
              <a:buNone/>
              <a:defRPr sz="3600">
                <a:solidFill>
                  <a:schemeClr val="lt1"/>
                </a:solidFill>
                <a:latin typeface="Montserrat" pitchFamily="2" charset="77"/>
              </a:defRPr>
            </a:lvl1pPr>
            <a:lvl2pPr lvl="1" algn="ctr">
              <a:lnSpc>
                <a:spcPct val="90000"/>
              </a:lnSpc>
              <a:spcBef>
                <a:spcPts val="750"/>
              </a:spcBef>
              <a:spcAft>
                <a:spcPts val="0"/>
              </a:spcAft>
              <a:buSzPts val="2000"/>
              <a:buNone/>
              <a:defRPr sz="3000"/>
            </a:lvl2pPr>
            <a:lvl3pPr lvl="2" algn="ctr">
              <a:lnSpc>
                <a:spcPct val="90000"/>
              </a:lnSpc>
              <a:spcBef>
                <a:spcPts val="750"/>
              </a:spcBef>
              <a:spcAft>
                <a:spcPts val="0"/>
              </a:spcAft>
              <a:buSzPts val="1800"/>
              <a:buNone/>
              <a:defRPr sz="2700"/>
            </a:lvl3pPr>
            <a:lvl4pPr lvl="3" algn="ctr">
              <a:lnSpc>
                <a:spcPct val="90000"/>
              </a:lnSpc>
              <a:spcBef>
                <a:spcPts val="750"/>
              </a:spcBef>
              <a:spcAft>
                <a:spcPts val="0"/>
              </a:spcAft>
              <a:buSzPts val="1600"/>
              <a:buNone/>
              <a:defRPr sz="2400"/>
            </a:lvl4pPr>
            <a:lvl5pPr lvl="4" algn="ctr">
              <a:lnSpc>
                <a:spcPct val="90000"/>
              </a:lnSpc>
              <a:spcBef>
                <a:spcPts val="750"/>
              </a:spcBef>
              <a:spcAft>
                <a:spcPts val="0"/>
              </a:spcAft>
              <a:buSzPts val="1600"/>
              <a:buNone/>
              <a:defRPr sz="2400"/>
            </a:lvl5pPr>
            <a:lvl6pPr lvl="5" algn="ctr">
              <a:lnSpc>
                <a:spcPct val="90000"/>
              </a:lnSpc>
              <a:spcBef>
                <a:spcPts val="750"/>
              </a:spcBef>
              <a:spcAft>
                <a:spcPts val="0"/>
              </a:spcAft>
              <a:buClr>
                <a:schemeClr val="dk1"/>
              </a:buClr>
              <a:buSzPts val="1600"/>
              <a:buNone/>
              <a:defRPr sz="2400"/>
            </a:lvl6pPr>
            <a:lvl7pPr lvl="6" algn="ctr">
              <a:lnSpc>
                <a:spcPct val="90000"/>
              </a:lnSpc>
              <a:spcBef>
                <a:spcPts val="750"/>
              </a:spcBef>
              <a:spcAft>
                <a:spcPts val="0"/>
              </a:spcAft>
              <a:buClr>
                <a:schemeClr val="dk1"/>
              </a:buClr>
              <a:buSzPts val="1600"/>
              <a:buNone/>
              <a:defRPr sz="2400"/>
            </a:lvl7pPr>
            <a:lvl8pPr lvl="7" algn="ctr">
              <a:lnSpc>
                <a:spcPct val="90000"/>
              </a:lnSpc>
              <a:spcBef>
                <a:spcPts val="750"/>
              </a:spcBef>
              <a:spcAft>
                <a:spcPts val="0"/>
              </a:spcAft>
              <a:buClr>
                <a:schemeClr val="dk1"/>
              </a:buClr>
              <a:buSzPts val="1600"/>
              <a:buNone/>
              <a:defRPr sz="2400"/>
            </a:lvl8pPr>
            <a:lvl9pPr lvl="8" algn="ctr">
              <a:lnSpc>
                <a:spcPct val="90000"/>
              </a:lnSpc>
              <a:spcBef>
                <a:spcPts val="750"/>
              </a:spcBef>
              <a:spcAft>
                <a:spcPts val="0"/>
              </a:spcAft>
              <a:buClr>
                <a:schemeClr val="dk1"/>
              </a:buClr>
              <a:buSzPts val="1600"/>
              <a:buNone/>
              <a:defRPr sz="2400"/>
            </a:lvl9pPr>
          </a:lstStyle>
          <a:p>
            <a:endParaRPr/>
          </a:p>
        </p:txBody>
      </p:sp>
      <p:sp>
        <p:nvSpPr>
          <p:cNvPr id="15" name="Google Shape;20;p2">
            <a:extLst>
              <a:ext uri="{FF2B5EF4-FFF2-40B4-BE49-F238E27FC236}">
                <a16:creationId xmlns:a16="http://schemas.microsoft.com/office/drawing/2014/main" id="{6B605642-2DC4-4187-95BF-84F7F9638D41}"/>
              </a:ext>
            </a:extLst>
          </p:cNvPr>
          <p:cNvSpPr txBox="1">
            <a:spLocks noGrp="1"/>
          </p:cNvSpPr>
          <p:nvPr>
            <p:ph type="dt" idx="10"/>
          </p:nvPr>
        </p:nvSpPr>
        <p:spPr>
          <a:xfrm>
            <a:off x="7086600" y="8055769"/>
            <a:ext cx="4114800" cy="408449"/>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2100" b="0" i="0" u="none" strike="noStrike" cap="none">
                <a:solidFill>
                  <a:schemeClr val="lt1"/>
                </a:solidFill>
                <a:latin typeface="Montserrat" pitchFamily="2" charset="77"/>
                <a:ea typeface="Montserrat" pitchFamily="2" charset="77"/>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lang="en-US"/>
          </a:p>
        </p:txBody>
      </p:sp>
      <p:pic>
        <p:nvPicPr>
          <p:cNvPr id="2" name="Google Shape;15;p1">
            <a:extLst>
              <a:ext uri="{FF2B5EF4-FFF2-40B4-BE49-F238E27FC236}">
                <a16:creationId xmlns:a16="http://schemas.microsoft.com/office/drawing/2014/main" id="{7BEAC612-B32D-F0E3-F0C5-1783B31F892F}"/>
              </a:ext>
            </a:extLst>
          </p:cNvPr>
          <p:cNvPicPr preferRelativeResize="0">
            <a:picLocks noChangeAspect="1"/>
          </p:cNvPicPr>
          <p:nvPr userDrawn="1"/>
        </p:nvPicPr>
        <p:blipFill rotWithShape="1">
          <a:blip r:embed="rId3">
            <a:alphaModFix/>
          </a:blip>
          <a:srcRect/>
          <a:stretch/>
        </p:blipFill>
        <p:spPr>
          <a:xfrm>
            <a:off x="6209310" y="873483"/>
            <a:ext cx="5869380" cy="1296000"/>
          </a:xfrm>
          <a:prstGeom prst="rect">
            <a:avLst/>
          </a:prstGeom>
          <a:noFill/>
          <a:ln>
            <a:noFill/>
          </a:ln>
        </p:spPr>
      </p:pic>
    </p:spTree>
    <p:extLst>
      <p:ext uri="{BB962C8B-B14F-4D97-AF65-F5344CB8AC3E}">
        <p14:creationId xmlns:p14="http://schemas.microsoft.com/office/powerpoint/2010/main" val="216081835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reserve="1">
  <p:cSld name="Thank You">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05C17-DD81-831F-035E-6F55D5342609}"/>
              </a:ext>
            </a:extLst>
          </p:cNvPr>
          <p:cNvSpPr>
            <a:spLocks noGrp="1"/>
          </p:cNvSpPr>
          <p:nvPr>
            <p:ph type="ctrTitle" hasCustomPrompt="1"/>
          </p:nvPr>
        </p:nvSpPr>
        <p:spPr>
          <a:xfrm>
            <a:off x="2286000" y="1683545"/>
            <a:ext cx="13716000" cy="3581400"/>
          </a:xfrm>
        </p:spPr>
        <p:txBody>
          <a:bodyPr anchor="b">
            <a:normAutofit/>
          </a:bodyPr>
          <a:lstStyle>
            <a:lvl1pPr algn="ctr">
              <a:defRPr sz="10800">
                <a:solidFill>
                  <a:schemeClr val="accent5"/>
                </a:solidFill>
              </a:defRPr>
            </a:lvl1pPr>
          </a:lstStyle>
          <a:p>
            <a:r>
              <a:rPr lang="en-US"/>
              <a:t>Thank You!</a:t>
            </a:r>
          </a:p>
        </p:txBody>
      </p:sp>
      <p:sp>
        <p:nvSpPr>
          <p:cNvPr id="3" name="Subtitle 2">
            <a:extLst>
              <a:ext uri="{FF2B5EF4-FFF2-40B4-BE49-F238E27FC236}">
                <a16:creationId xmlns:a16="http://schemas.microsoft.com/office/drawing/2014/main" id="{A725ACB8-AB33-FA7E-3391-2EF56BD405F8}"/>
              </a:ext>
            </a:extLst>
          </p:cNvPr>
          <p:cNvSpPr>
            <a:spLocks noGrp="1"/>
          </p:cNvSpPr>
          <p:nvPr>
            <p:ph type="subTitle" idx="1" hasCustomPrompt="1"/>
          </p:nvPr>
        </p:nvSpPr>
        <p:spPr>
          <a:xfrm>
            <a:off x="2286000" y="5403057"/>
            <a:ext cx="13716000" cy="978693"/>
          </a:xfrm>
        </p:spPr>
        <p:txBody>
          <a:bodyPr/>
          <a:lstStyle>
            <a:lvl1pPr marL="0" indent="0" algn="ctr">
              <a:buNone/>
              <a:defRPr sz="3600" b="0" i="0">
                <a:solidFill>
                  <a:schemeClr val="accent2"/>
                </a:solidFill>
                <a:latin typeface="Fieldwork 04 Geo Regular" pitchFamily="2" charset="77"/>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Thank you Message Here</a:t>
            </a:r>
          </a:p>
        </p:txBody>
      </p:sp>
      <p:pic>
        <p:nvPicPr>
          <p:cNvPr id="5" name="Google Shape;15;p1">
            <a:extLst>
              <a:ext uri="{FF2B5EF4-FFF2-40B4-BE49-F238E27FC236}">
                <a16:creationId xmlns:a16="http://schemas.microsoft.com/office/drawing/2014/main" id="{AD054999-2D49-49FE-5FCB-CB03203B5776}"/>
              </a:ext>
            </a:extLst>
          </p:cNvPr>
          <p:cNvPicPr preferRelativeResize="0"/>
          <p:nvPr userDrawn="1"/>
        </p:nvPicPr>
        <p:blipFill rotWithShape="1">
          <a:blip r:embed="rId2">
            <a:alphaModFix/>
          </a:blip>
          <a:srcRect/>
          <a:stretch/>
        </p:blipFill>
        <p:spPr>
          <a:xfrm>
            <a:off x="7070640" y="8037876"/>
            <a:ext cx="4146720" cy="915624"/>
          </a:xfrm>
          <a:prstGeom prst="rect">
            <a:avLst/>
          </a:prstGeom>
          <a:noFill/>
          <a:ln>
            <a:noFill/>
          </a:ln>
        </p:spPr>
      </p:pic>
    </p:spTree>
    <p:extLst>
      <p:ext uri="{BB962C8B-B14F-4D97-AF65-F5344CB8AC3E}">
        <p14:creationId xmlns:p14="http://schemas.microsoft.com/office/powerpoint/2010/main" val="3846658068"/>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9" Type="http://schemas.openxmlformats.org/officeDocument/2006/relationships/image" Target="../media/image4.png"/><Relationship Id="rId21" Type="http://schemas.openxmlformats.org/officeDocument/2006/relationships/slideLayout" Target="../slideLayouts/slideLayout35.xml"/><Relationship Id="rId34" Type="http://schemas.openxmlformats.org/officeDocument/2006/relationships/slideLayout" Target="../slideLayouts/slideLayout48.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38"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37" Type="http://schemas.openxmlformats.org/officeDocument/2006/relationships/slideLayout" Target="../slideLayouts/slideLayout51.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slideLayout" Target="../slideLayouts/slideLayout50.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slideLayout" Target="../slideLayouts/slideLayout49.xml"/><Relationship Id="rId8" Type="http://schemas.openxmlformats.org/officeDocument/2006/relationships/slideLayout" Target="../slideLayouts/slideLayout22.xml"/><Relationship Id="rId3"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9" Type="http://schemas.openxmlformats.org/officeDocument/2006/relationships/slideLayout" Target="../slideLayouts/slideLayout90.xml"/><Relationship Id="rId21" Type="http://schemas.openxmlformats.org/officeDocument/2006/relationships/slideLayout" Target="../slideLayouts/slideLayout72.xml"/><Relationship Id="rId34" Type="http://schemas.openxmlformats.org/officeDocument/2006/relationships/slideLayout" Target="../slideLayouts/slideLayout85.xml"/><Relationship Id="rId42" Type="http://schemas.openxmlformats.org/officeDocument/2006/relationships/slideLayout" Target="../slideLayouts/slideLayout93.xml"/><Relationship Id="rId47" Type="http://schemas.openxmlformats.org/officeDocument/2006/relationships/slideLayout" Target="../slideLayouts/slideLayout98.xml"/><Relationship Id="rId50" Type="http://schemas.openxmlformats.org/officeDocument/2006/relationships/slideLayout" Target="../slideLayouts/slideLayout101.xml"/><Relationship Id="rId55" Type="http://schemas.openxmlformats.org/officeDocument/2006/relationships/image" Target="../media/image4.png"/><Relationship Id="rId7" Type="http://schemas.openxmlformats.org/officeDocument/2006/relationships/slideLayout" Target="../slideLayouts/slideLayout5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9" Type="http://schemas.openxmlformats.org/officeDocument/2006/relationships/slideLayout" Target="../slideLayouts/slideLayout80.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32" Type="http://schemas.openxmlformats.org/officeDocument/2006/relationships/slideLayout" Target="../slideLayouts/slideLayout83.xml"/><Relationship Id="rId37" Type="http://schemas.openxmlformats.org/officeDocument/2006/relationships/slideLayout" Target="../slideLayouts/slideLayout88.xml"/><Relationship Id="rId40" Type="http://schemas.openxmlformats.org/officeDocument/2006/relationships/slideLayout" Target="../slideLayouts/slideLayout91.xml"/><Relationship Id="rId45" Type="http://schemas.openxmlformats.org/officeDocument/2006/relationships/slideLayout" Target="../slideLayouts/slideLayout96.xml"/><Relationship Id="rId53" Type="http://schemas.openxmlformats.org/officeDocument/2006/relationships/slideLayout" Target="../slideLayouts/slideLayout104.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31" Type="http://schemas.openxmlformats.org/officeDocument/2006/relationships/slideLayout" Target="../slideLayouts/slideLayout82.xml"/><Relationship Id="rId44" Type="http://schemas.openxmlformats.org/officeDocument/2006/relationships/slideLayout" Target="../slideLayouts/slideLayout95.xml"/><Relationship Id="rId52" Type="http://schemas.openxmlformats.org/officeDocument/2006/relationships/slideLayout" Target="../slideLayouts/slideLayout103.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 Id="rId30" Type="http://schemas.openxmlformats.org/officeDocument/2006/relationships/slideLayout" Target="../slideLayouts/slideLayout81.xml"/><Relationship Id="rId35" Type="http://schemas.openxmlformats.org/officeDocument/2006/relationships/slideLayout" Target="../slideLayouts/slideLayout86.xml"/><Relationship Id="rId43" Type="http://schemas.openxmlformats.org/officeDocument/2006/relationships/slideLayout" Target="../slideLayouts/slideLayout94.xml"/><Relationship Id="rId48" Type="http://schemas.openxmlformats.org/officeDocument/2006/relationships/slideLayout" Target="../slideLayouts/slideLayout99.xml"/><Relationship Id="rId8" Type="http://schemas.openxmlformats.org/officeDocument/2006/relationships/slideLayout" Target="../slideLayouts/slideLayout59.xml"/><Relationship Id="rId51" Type="http://schemas.openxmlformats.org/officeDocument/2006/relationships/slideLayout" Target="../slideLayouts/slideLayout102.xml"/><Relationship Id="rId3" Type="http://schemas.openxmlformats.org/officeDocument/2006/relationships/slideLayout" Target="../slideLayouts/slideLayout54.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33" Type="http://schemas.openxmlformats.org/officeDocument/2006/relationships/slideLayout" Target="../slideLayouts/slideLayout84.xml"/><Relationship Id="rId38" Type="http://schemas.openxmlformats.org/officeDocument/2006/relationships/slideLayout" Target="../slideLayouts/slideLayout89.xml"/><Relationship Id="rId46" Type="http://schemas.openxmlformats.org/officeDocument/2006/relationships/slideLayout" Target="../slideLayouts/slideLayout97.xml"/><Relationship Id="rId20" Type="http://schemas.openxmlformats.org/officeDocument/2006/relationships/slideLayout" Target="../slideLayouts/slideLayout71.xml"/><Relationship Id="rId41" Type="http://schemas.openxmlformats.org/officeDocument/2006/relationships/slideLayout" Target="../slideLayouts/slideLayout92.xml"/><Relationship Id="rId54" Type="http://schemas.openxmlformats.org/officeDocument/2006/relationships/theme" Target="../theme/theme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36" Type="http://schemas.openxmlformats.org/officeDocument/2006/relationships/slideLayout" Target="../slideLayouts/slideLayout87.xml"/><Relationship Id="rId4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41416" y="575550"/>
            <a:ext cx="17001600" cy="11454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3500"/>
              <a:buFont typeface="Bitter Light"/>
              <a:buNone/>
              <a:defRPr sz="3500">
                <a:solidFill>
                  <a:schemeClr val="dk1"/>
                </a:solidFill>
                <a:latin typeface="Bitter Light"/>
                <a:ea typeface="Bitter Light"/>
                <a:cs typeface="Bitter Light"/>
                <a:sym typeface="Bitter Light"/>
              </a:defRPr>
            </a:lvl1pPr>
            <a:lvl2pPr lvl="1">
              <a:spcBef>
                <a:spcPts val="0"/>
              </a:spcBef>
              <a:spcAft>
                <a:spcPts val="0"/>
              </a:spcAft>
              <a:buClr>
                <a:schemeClr val="dk1"/>
              </a:buClr>
              <a:buSzPts val="5700"/>
              <a:buNone/>
              <a:defRPr sz="5700">
                <a:solidFill>
                  <a:schemeClr val="dk1"/>
                </a:solidFill>
              </a:defRPr>
            </a:lvl2pPr>
            <a:lvl3pPr lvl="2">
              <a:spcBef>
                <a:spcPts val="0"/>
              </a:spcBef>
              <a:spcAft>
                <a:spcPts val="0"/>
              </a:spcAft>
              <a:buClr>
                <a:schemeClr val="dk1"/>
              </a:buClr>
              <a:buSzPts val="5700"/>
              <a:buNone/>
              <a:defRPr sz="5700">
                <a:solidFill>
                  <a:schemeClr val="dk1"/>
                </a:solidFill>
              </a:defRPr>
            </a:lvl3pPr>
            <a:lvl4pPr lvl="3">
              <a:spcBef>
                <a:spcPts val="0"/>
              </a:spcBef>
              <a:spcAft>
                <a:spcPts val="0"/>
              </a:spcAft>
              <a:buClr>
                <a:schemeClr val="dk1"/>
              </a:buClr>
              <a:buSzPts val="5700"/>
              <a:buNone/>
              <a:defRPr sz="5700">
                <a:solidFill>
                  <a:schemeClr val="dk1"/>
                </a:solidFill>
              </a:defRPr>
            </a:lvl4pPr>
            <a:lvl5pPr lvl="4">
              <a:spcBef>
                <a:spcPts val="0"/>
              </a:spcBef>
              <a:spcAft>
                <a:spcPts val="0"/>
              </a:spcAft>
              <a:buClr>
                <a:schemeClr val="dk1"/>
              </a:buClr>
              <a:buSzPts val="5700"/>
              <a:buNone/>
              <a:defRPr sz="5700">
                <a:solidFill>
                  <a:schemeClr val="dk1"/>
                </a:solidFill>
              </a:defRPr>
            </a:lvl5pPr>
            <a:lvl6pPr lvl="5">
              <a:spcBef>
                <a:spcPts val="0"/>
              </a:spcBef>
              <a:spcAft>
                <a:spcPts val="0"/>
              </a:spcAft>
              <a:buClr>
                <a:schemeClr val="dk1"/>
              </a:buClr>
              <a:buSzPts val="5700"/>
              <a:buNone/>
              <a:defRPr sz="5700">
                <a:solidFill>
                  <a:schemeClr val="dk1"/>
                </a:solidFill>
              </a:defRPr>
            </a:lvl6pPr>
            <a:lvl7pPr lvl="6">
              <a:spcBef>
                <a:spcPts val="0"/>
              </a:spcBef>
              <a:spcAft>
                <a:spcPts val="0"/>
              </a:spcAft>
              <a:buClr>
                <a:schemeClr val="dk1"/>
              </a:buClr>
              <a:buSzPts val="5700"/>
              <a:buNone/>
              <a:defRPr sz="5700">
                <a:solidFill>
                  <a:schemeClr val="dk1"/>
                </a:solidFill>
              </a:defRPr>
            </a:lvl7pPr>
            <a:lvl8pPr lvl="7">
              <a:spcBef>
                <a:spcPts val="0"/>
              </a:spcBef>
              <a:spcAft>
                <a:spcPts val="0"/>
              </a:spcAft>
              <a:buClr>
                <a:schemeClr val="dk1"/>
              </a:buClr>
              <a:buSzPts val="5700"/>
              <a:buNone/>
              <a:defRPr sz="5700">
                <a:solidFill>
                  <a:schemeClr val="dk1"/>
                </a:solidFill>
              </a:defRPr>
            </a:lvl8pPr>
            <a:lvl9pPr lvl="8">
              <a:spcBef>
                <a:spcPts val="0"/>
              </a:spcBef>
              <a:spcAft>
                <a:spcPts val="0"/>
              </a:spcAft>
              <a:buClr>
                <a:schemeClr val="dk1"/>
              </a:buClr>
              <a:buSzPts val="5700"/>
              <a:buNone/>
              <a:defRPr sz="5700">
                <a:solidFill>
                  <a:schemeClr val="dk1"/>
                </a:solidFill>
              </a:defRPr>
            </a:lvl9pPr>
          </a:lstStyle>
          <a:p>
            <a:endParaRPr dirty="0"/>
          </a:p>
        </p:txBody>
      </p:sp>
      <p:sp>
        <p:nvSpPr>
          <p:cNvPr id="7" name="Google Shape;7;p1"/>
          <p:cNvSpPr txBox="1">
            <a:spLocks noGrp="1"/>
          </p:cNvSpPr>
          <p:nvPr>
            <p:ph type="body" idx="1"/>
          </p:nvPr>
        </p:nvSpPr>
        <p:spPr>
          <a:xfrm>
            <a:off x="623400" y="1946219"/>
            <a:ext cx="17041200" cy="6832800"/>
          </a:xfrm>
          <a:prstGeom prst="rect">
            <a:avLst/>
          </a:prstGeom>
          <a:noFill/>
          <a:ln>
            <a:noFill/>
          </a:ln>
        </p:spPr>
        <p:txBody>
          <a:bodyPr spcFirstLastPara="1" wrap="square" lIns="182900" tIns="182900" rIns="182900" bIns="182900" anchor="t" anchorCtr="0">
            <a:noAutofit/>
          </a:bodyPr>
          <a:lstStyle>
            <a:lvl1pPr marL="457200" lvl="0" indent="-457200">
              <a:lnSpc>
                <a:spcPct val="115000"/>
              </a:lnSpc>
              <a:spcBef>
                <a:spcPts val="0"/>
              </a:spcBef>
              <a:spcAft>
                <a:spcPts val="0"/>
              </a:spcAft>
              <a:buClr>
                <a:schemeClr val="dk2"/>
              </a:buClr>
              <a:buSzPts val="3600"/>
              <a:buFont typeface="Bitter Light"/>
              <a:buChar char="●"/>
              <a:defRPr sz="3600">
                <a:solidFill>
                  <a:schemeClr val="dk2"/>
                </a:solidFill>
                <a:latin typeface="Bitter Light"/>
                <a:ea typeface="Bitter Light"/>
                <a:cs typeface="Bitter Light"/>
                <a:sym typeface="Bitter Light"/>
              </a:defRPr>
            </a:lvl1pPr>
            <a:lvl2pPr marL="914400" lvl="1" indent="-406400">
              <a:lnSpc>
                <a:spcPct val="115000"/>
              </a:lnSpc>
              <a:spcBef>
                <a:spcPts val="0"/>
              </a:spcBef>
              <a:spcAft>
                <a:spcPts val="0"/>
              </a:spcAft>
              <a:buClr>
                <a:schemeClr val="dk2"/>
              </a:buClr>
              <a:buSzPts val="2800"/>
              <a:buFont typeface="Bitter Light"/>
              <a:buChar char="○"/>
              <a:defRPr sz="2800">
                <a:solidFill>
                  <a:schemeClr val="dk2"/>
                </a:solidFill>
                <a:latin typeface="Bitter Light"/>
                <a:ea typeface="Bitter Light"/>
                <a:cs typeface="Bitter Light"/>
                <a:sym typeface="Bitter Light"/>
              </a:defRPr>
            </a:lvl2pPr>
            <a:lvl3pPr marL="1371600" lvl="2" indent="-406400">
              <a:lnSpc>
                <a:spcPct val="115000"/>
              </a:lnSpc>
              <a:spcBef>
                <a:spcPts val="0"/>
              </a:spcBef>
              <a:spcAft>
                <a:spcPts val="0"/>
              </a:spcAft>
              <a:buClr>
                <a:schemeClr val="dk2"/>
              </a:buClr>
              <a:buSzPts val="2800"/>
              <a:buFont typeface="Bitter Light"/>
              <a:buChar char="■"/>
              <a:defRPr sz="2800">
                <a:solidFill>
                  <a:schemeClr val="dk2"/>
                </a:solidFill>
                <a:latin typeface="Bitter Light"/>
                <a:ea typeface="Bitter Light"/>
                <a:cs typeface="Bitter Light"/>
                <a:sym typeface="Bitter Light"/>
              </a:defRPr>
            </a:lvl3pPr>
            <a:lvl4pPr marL="1828800" lvl="3" indent="-406400">
              <a:lnSpc>
                <a:spcPct val="115000"/>
              </a:lnSpc>
              <a:spcBef>
                <a:spcPts val="0"/>
              </a:spcBef>
              <a:spcAft>
                <a:spcPts val="0"/>
              </a:spcAft>
              <a:buClr>
                <a:schemeClr val="dk2"/>
              </a:buClr>
              <a:buSzPts val="2800"/>
              <a:buFont typeface="Bitter Light"/>
              <a:buChar char="●"/>
              <a:defRPr sz="2800">
                <a:solidFill>
                  <a:schemeClr val="dk2"/>
                </a:solidFill>
                <a:latin typeface="Bitter Light"/>
                <a:ea typeface="Bitter Light"/>
                <a:cs typeface="Bitter Light"/>
                <a:sym typeface="Bitter Light"/>
              </a:defRPr>
            </a:lvl4pPr>
            <a:lvl5pPr marL="2286000" lvl="4" indent="-406400">
              <a:lnSpc>
                <a:spcPct val="115000"/>
              </a:lnSpc>
              <a:spcBef>
                <a:spcPts val="0"/>
              </a:spcBef>
              <a:spcAft>
                <a:spcPts val="0"/>
              </a:spcAft>
              <a:buClr>
                <a:schemeClr val="dk2"/>
              </a:buClr>
              <a:buSzPts val="2800"/>
              <a:buFont typeface="Bitter Light"/>
              <a:buChar char="○"/>
              <a:defRPr sz="2800">
                <a:solidFill>
                  <a:schemeClr val="dk2"/>
                </a:solidFill>
                <a:latin typeface="Bitter Light"/>
                <a:ea typeface="Bitter Light"/>
                <a:cs typeface="Bitter Light"/>
                <a:sym typeface="Bitter Light"/>
              </a:defRPr>
            </a:lvl5pPr>
            <a:lvl6pPr marL="2743200" lvl="5" indent="-406400">
              <a:lnSpc>
                <a:spcPct val="115000"/>
              </a:lnSpc>
              <a:spcBef>
                <a:spcPts val="0"/>
              </a:spcBef>
              <a:spcAft>
                <a:spcPts val="0"/>
              </a:spcAft>
              <a:buClr>
                <a:schemeClr val="dk2"/>
              </a:buClr>
              <a:buSzPts val="2800"/>
              <a:buFont typeface="Bitter Light"/>
              <a:buChar char="■"/>
              <a:defRPr sz="2800">
                <a:solidFill>
                  <a:schemeClr val="dk2"/>
                </a:solidFill>
                <a:latin typeface="Bitter Light"/>
                <a:ea typeface="Bitter Light"/>
                <a:cs typeface="Bitter Light"/>
                <a:sym typeface="Bitter Light"/>
              </a:defRPr>
            </a:lvl6pPr>
            <a:lvl7pPr marL="3200400" lvl="6" indent="-406400">
              <a:lnSpc>
                <a:spcPct val="115000"/>
              </a:lnSpc>
              <a:spcBef>
                <a:spcPts val="0"/>
              </a:spcBef>
              <a:spcAft>
                <a:spcPts val="0"/>
              </a:spcAft>
              <a:buClr>
                <a:schemeClr val="dk2"/>
              </a:buClr>
              <a:buSzPts val="2800"/>
              <a:buFont typeface="Bitter Light"/>
              <a:buChar char="●"/>
              <a:defRPr sz="2800">
                <a:solidFill>
                  <a:schemeClr val="dk2"/>
                </a:solidFill>
                <a:latin typeface="Bitter Light"/>
                <a:ea typeface="Bitter Light"/>
                <a:cs typeface="Bitter Light"/>
                <a:sym typeface="Bitter Light"/>
              </a:defRPr>
            </a:lvl7pPr>
            <a:lvl8pPr marL="3657600" lvl="7" indent="-406400">
              <a:lnSpc>
                <a:spcPct val="115000"/>
              </a:lnSpc>
              <a:spcBef>
                <a:spcPts val="0"/>
              </a:spcBef>
              <a:spcAft>
                <a:spcPts val="0"/>
              </a:spcAft>
              <a:buClr>
                <a:schemeClr val="dk2"/>
              </a:buClr>
              <a:buSzPts val="2800"/>
              <a:buFont typeface="Bitter Light"/>
              <a:buChar char="○"/>
              <a:defRPr sz="2800">
                <a:solidFill>
                  <a:schemeClr val="dk2"/>
                </a:solidFill>
                <a:latin typeface="Bitter Light"/>
                <a:ea typeface="Bitter Light"/>
                <a:cs typeface="Bitter Light"/>
                <a:sym typeface="Bitter Light"/>
              </a:defRPr>
            </a:lvl8pPr>
            <a:lvl9pPr marL="4114800" lvl="8" indent="-406400">
              <a:lnSpc>
                <a:spcPct val="115000"/>
              </a:lnSpc>
              <a:spcBef>
                <a:spcPts val="0"/>
              </a:spcBef>
              <a:spcAft>
                <a:spcPts val="0"/>
              </a:spcAft>
              <a:buClr>
                <a:schemeClr val="dk2"/>
              </a:buClr>
              <a:buSzPts val="2800"/>
              <a:buFont typeface="Bitter Light"/>
              <a:buChar char="■"/>
              <a:defRPr sz="2800">
                <a:solidFill>
                  <a:schemeClr val="dk2"/>
                </a:solidFill>
                <a:latin typeface="Bitter Light"/>
                <a:ea typeface="Bitter Light"/>
                <a:cs typeface="Bitter Light"/>
                <a:sym typeface="Bitter Light"/>
              </a:defRPr>
            </a:lvl9pPr>
          </a:lstStyle>
          <a:p>
            <a:endParaRPr lang="en-US" dirty="0"/>
          </a:p>
        </p:txBody>
      </p:sp>
      <p:grpSp>
        <p:nvGrpSpPr>
          <p:cNvPr id="23" name="Group 22">
            <a:extLst>
              <a:ext uri="{FF2B5EF4-FFF2-40B4-BE49-F238E27FC236}">
                <a16:creationId xmlns:a16="http://schemas.microsoft.com/office/drawing/2014/main" id="{99386B94-CC3F-CAD5-8350-C9C54695BE74}"/>
              </a:ext>
            </a:extLst>
          </p:cNvPr>
          <p:cNvGrpSpPr/>
          <p:nvPr userDrawn="1"/>
        </p:nvGrpSpPr>
        <p:grpSpPr>
          <a:xfrm>
            <a:off x="754116" y="9631886"/>
            <a:ext cx="1442273" cy="334603"/>
            <a:chOff x="1150478" y="8705235"/>
            <a:chExt cx="2677178" cy="621097"/>
          </a:xfrm>
          <a:solidFill>
            <a:schemeClr val="tx1"/>
          </a:solidFill>
        </p:grpSpPr>
        <p:grpSp>
          <p:nvGrpSpPr>
            <p:cNvPr id="24" name="Picture 3">
              <a:extLst>
                <a:ext uri="{FF2B5EF4-FFF2-40B4-BE49-F238E27FC236}">
                  <a16:creationId xmlns:a16="http://schemas.microsoft.com/office/drawing/2014/main" id="{A274BDC3-B6B8-FDC2-AB4C-6E36AB14F009}"/>
                </a:ext>
              </a:extLst>
            </p:cNvPr>
            <p:cNvGrpSpPr/>
            <p:nvPr/>
          </p:nvGrpSpPr>
          <p:grpSpPr>
            <a:xfrm>
              <a:off x="1150478" y="8705235"/>
              <a:ext cx="522142" cy="621097"/>
              <a:chOff x="1150478" y="8705235"/>
              <a:chExt cx="522142" cy="621097"/>
            </a:xfrm>
            <a:grpFill/>
          </p:grpSpPr>
          <p:sp>
            <p:nvSpPr>
              <p:cNvPr id="37" name="Freeform 36">
                <a:extLst>
                  <a:ext uri="{FF2B5EF4-FFF2-40B4-BE49-F238E27FC236}">
                    <a16:creationId xmlns:a16="http://schemas.microsoft.com/office/drawing/2014/main" id="{FFC30EC7-67F2-E6AA-5293-0ED513344621}"/>
                  </a:ext>
                </a:extLst>
              </p:cNvPr>
              <p:cNvSpPr/>
              <p:nvPr/>
            </p:nvSpPr>
            <p:spPr>
              <a:xfrm>
                <a:off x="1150478" y="8705235"/>
                <a:ext cx="522142" cy="406957"/>
              </a:xfrm>
              <a:custGeom>
                <a:avLst/>
                <a:gdLst>
                  <a:gd name="connsiteX0" fmla="*/ 261118 w 522142"/>
                  <a:gd name="connsiteY0" fmla="*/ 117432 h 406957"/>
                  <a:gd name="connsiteX1" fmla="*/ 0 w 522142"/>
                  <a:gd name="connsiteY1" fmla="*/ 0 h 406957"/>
                  <a:gd name="connsiteX2" fmla="*/ 0 w 522142"/>
                  <a:gd name="connsiteY2" fmla="*/ 289617 h 406957"/>
                  <a:gd name="connsiteX3" fmla="*/ 261118 w 522142"/>
                  <a:gd name="connsiteY3" fmla="*/ 406957 h 406957"/>
                  <a:gd name="connsiteX4" fmla="*/ 522143 w 522142"/>
                  <a:gd name="connsiteY4" fmla="*/ 289617 h 406957"/>
                  <a:gd name="connsiteX5" fmla="*/ 522143 w 522142"/>
                  <a:gd name="connsiteY5" fmla="*/ 0 h 406957"/>
                  <a:gd name="connsiteX6" fmla="*/ 261118 w 522142"/>
                  <a:gd name="connsiteY6" fmla="*/ 117432 h 40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142" h="406957">
                    <a:moveTo>
                      <a:pt x="261118" y="117432"/>
                    </a:moveTo>
                    <a:lnTo>
                      <a:pt x="0" y="0"/>
                    </a:lnTo>
                    <a:lnTo>
                      <a:pt x="0" y="289617"/>
                    </a:lnTo>
                    <a:lnTo>
                      <a:pt x="261118" y="406957"/>
                    </a:lnTo>
                    <a:lnTo>
                      <a:pt x="522143" y="289617"/>
                    </a:lnTo>
                    <a:lnTo>
                      <a:pt x="522143" y="0"/>
                    </a:lnTo>
                    <a:lnTo>
                      <a:pt x="261118" y="117432"/>
                    </a:lnTo>
                    <a:close/>
                  </a:path>
                </a:pathLst>
              </a:custGeom>
              <a:grpFill/>
              <a:ln w="9267"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77B36BC8-9B59-6BFB-04E0-45D68559CE78}"/>
                  </a:ext>
                </a:extLst>
              </p:cNvPr>
              <p:cNvSpPr/>
              <p:nvPr/>
            </p:nvSpPr>
            <p:spPr>
              <a:xfrm>
                <a:off x="1150478" y="9120580"/>
                <a:ext cx="522142" cy="189790"/>
              </a:xfrm>
              <a:custGeom>
                <a:avLst/>
                <a:gdLst>
                  <a:gd name="connsiteX0" fmla="*/ 261118 w 522142"/>
                  <a:gd name="connsiteY0" fmla="*/ 44890 h 189790"/>
                  <a:gd name="connsiteX1" fmla="*/ 161095 w 522142"/>
                  <a:gd name="connsiteY1" fmla="*/ 0 h 189790"/>
                  <a:gd name="connsiteX2" fmla="*/ 0 w 522142"/>
                  <a:gd name="connsiteY2" fmla="*/ 72450 h 189790"/>
                  <a:gd name="connsiteX3" fmla="*/ 261118 w 522142"/>
                  <a:gd name="connsiteY3" fmla="*/ 189791 h 189790"/>
                  <a:gd name="connsiteX4" fmla="*/ 522143 w 522142"/>
                  <a:gd name="connsiteY4" fmla="*/ 72450 h 189790"/>
                  <a:gd name="connsiteX5" fmla="*/ 361047 w 522142"/>
                  <a:gd name="connsiteY5" fmla="*/ 0 h 189790"/>
                  <a:gd name="connsiteX6" fmla="*/ 261118 w 522142"/>
                  <a:gd name="connsiteY6" fmla="*/ 44890 h 18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142" h="189790">
                    <a:moveTo>
                      <a:pt x="261118" y="44890"/>
                    </a:moveTo>
                    <a:lnTo>
                      <a:pt x="161095" y="0"/>
                    </a:lnTo>
                    <a:lnTo>
                      <a:pt x="0" y="72450"/>
                    </a:lnTo>
                    <a:lnTo>
                      <a:pt x="261118" y="189791"/>
                    </a:lnTo>
                    <a:lnTo>
                      <a:pt x="522143" y="72450"/>
                    </a:lnTo>
                    <a:lnTo>
                      <a:pt x="361047" y="0"/>
                    </a:lnTo>
                    <a:lnTo>
                      <a:pt x="261118" y="44890"/>
                    </a:lnTo>
                    <a:close/>
                  </a:path>
                </a:pathLst>
              </a:custGeom>
              <a:grpFill/>
              <a:ln w="9267" cap="flat">
                <a:noFill/>
                <a:prstDash val="solid"/>
                <a:miter/>
              </a:ln>
            </p:spPr>
            <p:txBody>
              <a:bodyPr rtlCol="0" anchor="ctr"/>
              <a:lstStyle/>
              <a:p>
                <a:endParaRPr lang="en-US"/>
              </a:p>
            </p:txBody>
          </p:sp>
        </p:grpSp>
        <p:grpSp>
          <p:nvGrpSpPr>
            <p:cNvPr id="25" name="Picture 3">
              <a:extLst>
                <a:ext uri="{FF2B5EF4-FFF2-40B4-BE49-F238E27FC236}">
                  <a16:creationId xmlns:a16="http://schemas.microsoft.com/office/drawing/2014/main" id="{DAB61BB6-9435-8B64-5FF4-394D05EFC135}"/>
                </a:ext>
              </a:extLst>
            </p:cNvPr>
            <p:cNvGrpSpPr/>
            <p:nvPr/>
          </p:nvGrpSpPr>
          <p:grpSpPr>
            <a:xfrm>
              <a:off x="1867181" y="8779436"/>
              <a:ext cx="1960475" cy="367454"/>
              <a:chOff x="1867181" y="8779436"/>
              <a:chExt cx="1960475" cy="367454"/>
            </a:xfrm>
            <a:grpFill/>
          </p:grpSpPr>
          <p:sp>
            <p:nvSpPr>
              <p:cNvPr id="26" name="Freeform 25">
                <a:extLst>
                  <a:ext uri="{FF2B5EF4-FFF2-40B4-BE49-F238E27FC236}">
                    <a16:creationId xmlns:a16="http://schemas.microsoft.com/office/drawing/2014/main" id="{2492B5CD-C07E-4E5C-9B13-0DA2EC9A0F80}"/>
                  </a:ext>
                </a:extLst>
              </p:cNvPr>
              <p:cNvSpPr/>
              <p:nvPr/>
            </p:nvSpPr>
            <p:spPr>
              <a:xfrm>
                <a:off x="2865824" y="8893735"/>
                <a:ext cx="137112" cy="236247"/>
              </a:xfrm>
              <a:custGeom>
                <a:avLst/>
                <a:gdLst>
                  <a:gd name="connsiteX0" fmla="*/ 119450 w 137112"/>
                  <a:gd name="connsiteY0" fmla="*/ 0 h 236247"/>
                  <a:gd name="connsiteX1" fmla="*/ 82732 w 137112"/>
                  <a:gd name="connsiteY1" fmla="*/ 10877 h 236247"/>
                  <a:gd name="connsiteX2" fmla="*/ 57076 w 137112"/>
                  <a:gd name="connsiteY2" fmla="*/ 43507 h 236247"/>
                  <a:gd name="connsiteX3" fmla="*/ 56704 w 137112"/>
                  <a:gd name="connsiteY3" fmla="*/ 44798 h 236247"/>
                  <a:gd name="connsiteX4" fmla="*/ 55496 w 137112"/>
                  <a:gd name="connsiteY4" fmla="*/ 44798 h 236247"/>
                  <a:gd name="connsiteX5" fmla="*/ 55496 w 137112"/>
                  <a:gd name="connsiteY5" fmla="*/ 4793 h 236247"/>
                  <a:gd name="connsiteX6" fmla="*/ 0 w 137112"/>
                  <a:gd name="connsiteY6" fmla="*/ 4793 h 236247"/>
                  <a:gd name="connsiteX7" fmla="*/ 0 w 137112"/>
                  <a:gd name="connsiteY7" fmla="*/ 236247 h 236247"/>
                  <a:gd name="connsiteX8" fmla="*/ 61724 w 137112"/>
                  <a:gd name="connsiteY8" fmla="*/ 236247 h 236247"/>
                  <a:gd name="connsiteX9" fmla="*/ 61724 w 137112"/>
                  <a:gd name="connsiteY9" fmla="*/ 97522 h 236247"/>
                  <a:gd name="connsiteX10" fmla="*/ 82639 w 137112"/>
                  <a:gd name="connsiteY10" fmla="*/ 66551 h 236247"/>
                  <a:gd name="connsiteX11" fmla="*/ 115918 w 137112"/>
                  <a:gd name="connsiteY11" fmla="*/ 57334 h 236247"/>
                  <a:gd name="connsiteX12" fmla="*/ 137112 w 137112"/>
                  <a:gd name="connsiteY12" fmla="*/ 59730 h 236247"/>
                  <a:gd name="connsiteX13" fmla="*/ 137112 w 137112"/>
                  <a:gd name="connsiteY13" fmla="*/ 2212 h 236247"/>
                  <a:gd name="connsiteX14" fmla="*/ 130977 w 137112"/>
                  <a:gd name="connsiteY14" fmla="*/ 737 h 236247"/>
                  <a:gd name="connsiteX15" fmla="*/ 119357 w 137112"/>
                  <a:gd name="connsiteY15" fmla="*/ 0 h 23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12" h="236247">
                    <a:moveTo>
                      <a:pt x="119450" y="0"/>
                    </a:moveTo>
                    <a:cubicBezTo>
                      <a:pt x="104949" y="0"/>
                      <a:pt x="92493" y="3687"/>
                      <a:pt x="82732" y="10877"/>
                    </a:cubicBezTo>
                    <a:cubicBezTo>
                      <a:pt x="72879" y="18159"/>
                      <a:pt x="61259" y="29220"/>
                      <a:pt x="57076" y="43507"/>
                    </a:cubicBezTo>
                    <a:lnTo>
                      <a:pt x="56704" y="44798"/>
                    </a:lnTo>
                    <a:lnTo>
                      <a:pt x="55496" y="44798"/>
                    </a:lnTo>
                    <a:lnTo>
                      <a:pt x="55496" y="4793"/>
                    </a:lnTo>
                    <a:lnTo>
                      <a:pt x="0" y="4793"/>
                    </a:lnTo>
                    <a:lnTo>
                      <a:pt x="0" y="236247"/>
                    </a:lnTo>
                    <a:lnTo>
                      <a:pt x="61724" y="236247"/>
                    </a:lnTo>
                    <a:lnTo>
                      <a:pt x="61724" y="97522"/>
                    </a:lnTo>
                    <a:cubicBezTo>
                      <a:pt x="65163" y="83788"/>
                      <a:pt x="72228" y="73464"/>
                      <a:pt x="82639" y="66551"/>
                    </a:cubicBezTo>
                    <a:cubicBezTo>
                      <a:pt x="91656" y="60560"/>
                      <a:pt x="103183" y="57334"/>
                      <a:pt x="115918" y="57334"/>
                    </a:cubicBezTo>
                    <a:cubicBezTo>
                      <a:pt x="123633" y="57334"/>
                      <a:pt x="130512" y="58071"/>
                      <a:pt x="137112" y="59730"/>
                    </a:cubicBezTo>
                    <a:lnTo>
                      <a:pt x="137112" y="2212"/>
                    </a:lnTo>
                    <a:cubicBezTo>
                      <a:pt x="135532" y="1567"/>
                      <a:pt x="133487" y="1106"/>
                      <a:pt x="130977" y="737"/>
                    </a:cubicBezTo>
                    <a:cubicBezTo>
                      <a:pt x="127724" y="277"/>
                      <a:pt x="123541" y="0"/>
                      <a:pt x="119357" y="0"/>
                    </a:cubicBezTo>
                    <a:close/>
                  </a:path>
                </a:pathLst>
              </a:custGeom>
              <a:grpFill/>
              <a:ln w="9267"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9CF1387B-6D47-C6C1-D7F1-37B41BA9C87E}"/>
                  </a:ext>
                </a:extLst>
              </p:cNvPr>
              <p:cNvSpPr/>
              <p:nvPr/>
            </p:nvSpPr>
            <p:spPr>
              <a:xfrm>
                <a:off x="3473302" y="8893735"/>
                <a:ext cx="137112" cy="236247"/>
              </a:xfrm>
              <a:custGeom>
                <a:avLst/>
                <a:gdLst>
                  <a:gd name="connsiteX0" fmla="*/ 119450 w 137112"/>
                  <a:gd name="connsiteY0" fmla="*/ 0 h 236247"/>
                  <a:gd name="connsiteX1" fmla="*/ 82732 w 137112"/>
                  <a:gd name="connsiteY1" fmla="*/ 10877 h 236247"/>
                  <a:gd name="connsiteX2" fmla="*/ 57076 w 137112"/>
                  <a:gd name="connsiteY2" fmla="*/ 43507 h 236247"/>
                  <a:gd name="connsiteX3" fmla="*/ 56704 w 137112"/>
                  <a:gd name="connsiteY3" fmla="*/ 44798 h 236247"/>
                  <a:gd name="connsiteX4" fmla="*/ 55496 w 137112"/>
                  <a:gd name="connsiteY4" fmla="*/ 44798 h 236247"/>
                  <a:gd name="connsiteX5" fmla="*/ 55496 w 137112"/>
                  <a:gd name="connsiteY5" fmla="*/ 4793 h 236247"/>
                  <a:gd name="connsiteX6" fmla="*/ 0 w 137112"/>
                  <a:gd name="connsiteY6" fmla="*/ 4793 h 236247"/>
                  <a:gd name="connsiteX7" fmla="*/ 0 w 137112"/>
                  <a:gd name="connsiteY7" fmla="*/ 236247 h 236247"/>
                  <a:gd name="connsiteX8" fmla="*/ 61724 w 137112"/>
                  <a:gd name="connsiteY8" fmla="*/ 236247 h 236247"/>
                  <a:gd name="connsiteX9" fmla="*/ 61724 w 137112"/>
                  <a:gd name="connsiteY9" fmla="*/ 97522 h 236247"/>
                  <a:gd name="connsiteX10" fmla="*/ 82639 w 137112"/>
                  <a:gd name="connsiteY10" fmla="*/ 66551 h 236247"/>
                  <a:gd name="connsiteX11" fmla="*/ 115918 w 137112"/>
                  <a:gd name="connsiteY11" fmla="*/ 57334 h 236247"/>
                  <a:gd name="connsiteX12" fmla="*/ 137113 w 137112"/>
                  <a:gd name="connsiteY12" fmla="*/ 59730 h 236247"/>
                  <a:gd name="connsiteX13" fmla="*/ 137113 w 137112"/>
                  <a:gd name="connsiteY13" fmla="*/ 2212 h 236247"/>
                  <a:gd name="connsiteX14" fmla="*/ 130977 w 137112"/>
                  <a:gd name="connsiteY14" fmla="*/ 737 h 236247"/>
                  <a:gd name="connsiteX15" fmla="*/ 119358 w 137112"/>
                  <a:gd name="connsiteY15" fmla="*/ 0 h 23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12" h="236247">
                    <a:moveTo>
                      <a:pt x="119450" y="0"/>
                    </a:moveTo>
                    <a:cubicBezTo>
                      <a:pt x="104949" y="0"/>
                      <a:pt x="92493" y="3687"/>
                      <a:pt x="82732" y="10877"/>
                    </a:cubicBezTo>
                    <a:cubicBezTo>
                      <a:pt x="72879" y="18159"/>
                      <a:pt x="61259" y="29220"/>
                      <a:pt x="57076" y="43507"/>
                    </a:cubicBezTo>
                    <a:lnTo>
                      <a:pt x="56704" y="44798"/>
                    </a:lnTo>
                    <a:lnTo>
                      <a:pt x="55496" y="44798"/>
                    </a:lnTo>
                    <a:lnTo>
                      <a:pt x="55496" y="4793"/>
                    </a:lnTo>
                    <a:lnTo>
                      <a:pt x="0" y="4793"/>
                    </a:lnTo>
                    <a:lnTo>
                      <a:pt x="0" y="236247"/>
                    </a:lnTo>
                    <a:lnTo>
                      <a:pt x="61724" y="236247"/>
                    </a:lnTo>
                    <a:lnTo>
                      <a:pt x="61724" y="97522"/>
                    </a:lnTo>
                    <a:cubicBezTo>
                      <a:pt x="65163" y="83788"/>
                      <a:pt x="72228" y="73464"/>
                      <a:pt x="82639" y="66551"/>
                    </a:cubicBezTo>
                    <a:cubicBezTo>
                      <a:pt x="91656" y="60560"/>
                      <a:pt x="103183" y="57334"/>
                      <a:pt x="115918" y="57334"/>
                    </a:cubicBezTo>
                    <a:cubicBezTo>
                      <a:pt x="123634" y="57334"/>
                      <a:pt x="130512" y="58071"/>
                      <a:pt x="137113" y="59730"/>
                    </a:cubicBezTo>
                    <a:lnTo>
                      <a:pt x="137113" y="2212"/>
                    </a:lnTo>
                    <a:cubicBezTo>
                      <a:pt x="135532" y="1567"/>
                      <a:pt x="133487" y="1106"/>
                      <a:pt x="130977" y="737"/>
                    </a:cubicBezTo>
                    <a:cubicBezTo>
                      <a:pt x="127724" y="277"/>
                      <a:pt x="123541" y="0"/>
                      <a:pt x="119358" y="0"/>
                    </a:cubicBezTo>
                    <a:close/>
                  </a:path>
                </a:pathLst>
              </a:custGeom>
              <a:grpFill/>
              <a:ln w="9267"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7C9CE58-BEAF-FE65-C4D0-35FD18C8F614}"/>
                  </a:ext>
                </a:extLst>
              </p:cNvPr>
              <p:cNvSpPr/>
              <p:nvPr/>
            </p:nvSpPr>
            <p:spPr>
              <a:xfrm>
                <a:off x="1867181" y="8791512"/>
                <a:ext cx="232022" cy="345936"/>
              </a:xfrm>
              <a:custGeom>
                <a:avLst/>
                <a:gdLst>
                  <a:gd name="connsiteX0" fmla="*/ 215940 w 232022"/>
                  <a:gd name="connsiteY0" fmla="*/ 186841 h 345936"/>
                  <a:gd name="connsiteX1" fmla="*/ 167881 w 232022"/>
                  <a:gd name="connsiteY1" fmla="*/ 152183 h 345936"/>
                  <a:gd name="connsiteX2" fmla="*/ 107087 w 232022"/>
                  <a:gd name="connsiteY2" fmla="*/ 128586 h 345936"/>
                  <a:gd name="connsiteX3" fmla="*/ 82546 w 232022"/>
                  <a:gd name="connsiteY3" fmla="*/ 113192 h 345936"/>
                  <a:gd name="connsiteX4" fmla="*/ 74924 w 232022"/>
                  <a:gd name="connsiteY4" fmla="*/ 91900 h 345936"/>
                  <a:gd name="connsiteX5" fmla="*/ 87659 w 232022"/>
                  <a:gd name="connsiteY5" fmla="*/ 65998 h 345936"/>
                  <a:gd name="connsiteX6" fmla="*/ 121867 w 232022"/>
                  <a:gd name="connsiteY6" fmla="*/ 56873 h 345936"/>
                  <a:gd name="connsiteX7" fmla="*/ 217893 w 232022"/>
                  <a:gd name="connsiteY7" fmla="*/ 95771 h 345936"/>
                  <a:gd name="connsiteX8" fmla="*/ 217893 w 232022"/>
                  <a:gd name="connsiteY8" fmla="*/ 31616 h 345936"/>
                  <a:gd name="connsiteX9" fmla="*/ 119915 w 232022"/>
                  <a:gd name="connsiteY9" fmla="*/ 0 h 345936"/>
                  <a:gd name="connsiteX10" fmla="*/ 38020 w 232022"/>
                  <a:gd name="connsiteY10" fmla="*/ 27008 h 345936"/>
                  <a:gd name="connsiteX11" fmla="*/ 5856 w 232022"/>
                  <a:gd name="connsiteY11" fmla="*/ 97246 h 345936"/>
                  <a:gd name="connsiteX12" fmla="*/ 21473 w 232022"/>
                  <a:gd name="connsiteY12" fmla="*/ 148127 h 345936"/>
                  <a:gd name="connsiteX13" fmla="*/ 69625 w 232022"/>
                  <a:gd name="connsiteY13" fmla="*/ 183615 h 345936"/>
                  <a:gd name="connsiteX14" fmla="*/ 127910 w 232022"/>
                  <a:gd name="connsiteY14" fmla="*/ 208226 h 345936"/>
                  <a:gd name="connsiteX15" fmla="*/ 153938 w 232022"/>
                  <a:gd name="connsiteY15" fmla="*/ 224633 h 345936"/>
                  <a:gd name="connsiteX16" fmla="*/ 162862 w 232022"/>
                  <a:gd name="connsiteY16" fmla="*/ 247769 h 345936"/>
                  <a:gd name="connsiteX17" fmla="*/ 148546 w 232022"/>
                  <a:gd name="connsiteY17" fmla="*/ 276897 h 345936"/>
                  <a:gd name="connsiteX18" fmla="*/ 110620 w 232022"/>
                  <a:gd name="connsiteY18" fmla="*/ 287497 h 345936"/>
                  <a:gd name="connsiteX19" fmla="*/ 0 w 232022"/>
                  <a:gd name="connsiteY19" fmla="*/ 237169 h 345936"/>
                  <a:gd name="connsiteX20" fmla="*/ 0 w 232022"/>
                  <a:gd name="connsiteY20" fmla="*/ 303351 h 345936"/>
                  <a:gd name="connsiteX21" fmla="*/ 106343 w 232022"/>
                  <a:gd name="connsiteY21" fmla="*/ 345937 h 345936"/>
                  <a:gd name="connsiteX22" fmla="*/ 197907 w 232022"/>
                  <a:gd name="connsiteY22" fmla="*/ 317823 h 345936"/>
                  <a:gd name="connsiteX23" fmla="*/ 232022 w 232022"/>
                  <a:gd name="connsiteY23" fmla="*/ 241501 h 345936"/>
                  <a:gd name="connsiteX24" fmla="*/ 215940 w 232022"/>
                  <a:gd name="connsiteY24" fmla="*/ 186933 h 34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2022" h="345936">
                    <a:moveTo>
                      <a:pt x="215940" y="186841"/>
                    </a:moveTo>
                    <a:cubicBezTo>
                      <a:pt x="204971" y="171724"/>
                      <a:pt x="188983" y="160110"/>
                      <a:pt x="167881" y="152183"/>
                    </a:cubicBezTo>
                    <a:lnTo>
                      <a:pt x="107087" y="128586"/>
                    </a:lnTo>
                    <a:cubicBezTo>
                      <a:pt x="95746" y="124069"/>
                      <a:pt x="87659" y="118999"/>
                      <a:pt x="82546" y="113192"/>
                    </a:cubicBezTo>
                    <a:cubicBezTo>
                      <a:pt x="77434" y="107293"/>
                      <a:pt x="74924" y="100380"/>
                      <a:pt x="74924" y="91900"/>
                    </a:cubicBezTo>
                    <a:cubicBezTo>
                      <a:pt x="74924" y="81115"/>
                      <a:pt x="79386" y="72174"/>
                      <a:pt x="87659" y="65998"/>
                    </a:cubicBezTo>
                    <a:cubicBezTo>
                      <a:pt x="95746" y="60007"/>
                      <a:pt x="107552" y="56873"/>
                      <a:pt x="121867" y="56873"/>
                    </a:cubicBezTo>
                    <a:cubicBezTo>
                      <a:pt x="154588" y="56873"/>
                      <a:pt x="193445" y="72727"/>
                      <a:pt x="217893" y="95771"/>
                    </a:cubicBezTo>
                    <a:lnTo>
                      <a:pt x="217893" y="31616"/>
                    </a:lnTo>
                    <a:cubicBezTo>
                      <a:pt x="190656" y="10324"/>
                      <a:pt x="158493" y="0"/>
                      <a:pt x="119915" y="0"/>
                    </a:cubicBezTo>
                    <a:cubicBezTo>
                      <a:pt x="87752" y="0"/>
                      <a:pt x="58656" y="9586"/>
                      <a:pt x="38020" y="27008"/>
                    </a:cubicBezTo>
                    <a:cubicBezTo>
                      <a:pt x="17011" y="44798"/>
                      <a:pt x="5856" y="69040"/>
                      <a:pt x="5856" y="97246"/>
                    </a:cubicBezTo>
                    <a:cubicBezTo>
                      <a:pt x="5856" y="116787"/>
                      <a:pt x="11062" y="133932"/>
                      <a:pt x="21473" y="148127"/>
                    </a:cubicBezTo>
                    <a:cubicBezTo>
                      <a:pt x="31977" y="162599"/>
                      <a:pt x="48152" y="174489"/>
                      <a:pt x="69625" y="183615"/>
                    </a:cubicBezTo>
                    <a:lnTo>
                      <a:pt x="127910" y="208226"/>
                    </a:lnTo>
                    <a:cubicBezTo>
                      <a:pt x="139715" y="213111"/>
                      <a:pt x="148267" y="218457"/>
                      <a:pt x="153938" y="224633"/>
                    </a:cubicBezTo>
                    <a:cubicBezTo>
                      <a:pt x="159980" y="231178"/>
                      <a:pt x="162862" y="238828"/>
                      <a:pt x="162862" y="247769"/>
                    </a:cubicBezTo>
                    <a:cubicBezTo>
                      <a:pt x="162862" y="259752"/>
                      <a:pt x="157935" y="269799"/>
                      <a:pt x="148546" y="276897"/>
                    </a:cubicBezTo>
                    <a:cubicBezTo>
                      <a:pt x="139343" y="283810"/>
                      <a:pt x="126143" y="287497"/>
                      <a:pt x="110620" y="287497"/>
                    </a:cubicBezTo>
                    <a:cubicBezTo>
                      <a:pt x="69532" y="287497"/>
                      <a:pt x="30304" y="269615"/>
                      <a:pt x="0" y="237169"/>
                    </a:cubicBezTo>
                    <a:lnTo>
                      <a:pt x="0" y="303351"/>
                    </a:lnTo>
                    <a:cubicBezTo>
                      <a:pt x="26214" y="331189"/>
                      <a:pt x="62932" y="345937"/>
                      <a:pt x="106343" y="345937"/>
                    </a:cubicBezTo>
                    <a:cubicBezTo>
                      <a:pt x="143991" y="345937"/>
                      <a:pt x="175690" y="336258"/>
                      <a:pt x="197907" y="317823"/>
                    </a:cubicBezTo>
                    <a:cubicBezTo>
                      <a:pt x="220216" y="299388"/>
                      <a:pt x="232022" y="273026"/>
                      <a:pt x="232022" y="241501"/>
                    </a:cubicBezTo>
                    <a:cubicBezTo>
                      <a:pt x="232022" y="220209"/>
                      <a:pt x="226538" y="201497"/>
                      <a:pt x="215940" y="186933"/>
                    </a:cubicBezTo>
                    <a:close/>
                  </a:path>
                </a:pathLst>
              </a:custGeom>
              <a:grpFill/>
              <a:ln w="926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FB18D84-3200-E4C8-0DD7-3D76B1649BD2}"/>
                  </a:ext>
                </a:extLst>
              </p:cNvPr>
              <p:cNvSpPr/>
              <p:nvPr/>
            </p:nvSpPr>
            <p:spPr>
              <a:xfrm>
                <a:off x="2252862" y="8784230"/>
                <a:ext cx="61723" cy="345752"/>
              </a:xfrm>
              <a:custGeom>
                <a:avLst/>
                <a:gdLst>
                  <a:gd name="connsiteX0" fmla="*/ 61724 w 61723"/>
                  <a:gd name="connsiteY0" fmla="*/ 0 h 345752"/>
                  <a:gd name="connsiteX1" fmla="*/ 0 w 61723"/>
                  <a:gd name="connsiteY1" fmla="*/ 0 h 345752"/>
                  <a:gd name="connsiteX2" fmla="*/ 0 w 61723"/>
                  <a:gd name="connsiteY2" fmla="*/ 345752 h 345752"/>
                  <a:gd name="connsiteX3" fmla="*/ 61724 w 61723"/>
                  <a:gd name="connsiteY3" fmla="*/ 345752 h 345752"/>
                  <a:gd name="connsiteX4" fmla="*/ 61724 w 61723"/>
                  <a:gd name="connsiteY4" fmla="*/ 0 h 34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23" h="345752">
                    <a:moveTo>
                      <a:pt x="61724" y="0"/>
                    </a:moveTo>
                    <a:lnTo>
                      <a:pt x="0" y="0"/>
                    </a:lnTo>
                    <a:lnTo>
                      <a:pt x="0" y="345752"/>
                    </a:lnTo>
                    <a:lnTo>
                      <a:pt x="61724" y="345752"/>
                    </a:lnTo>
                    <a:lnTo>
                      <a:pt x="61724" y="0"/>
                    </a:lnTo>
                    <a:close/>
                  </a:path>
                </a:pathLst>
              </a:custGeom>
              <a:grpFill/>
              <a:ln w="9267"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C7A78932-754B-CECE-029E-370C78F0ED80}"/>
                  </a:ext>
                </a:extLst>
              </p:cNvPr>
              <p:cNvSpPr/>
              <p:nvPr/>
            </p:nvSpPr>
            <p:spPr>
              <a:xfrm>
                <a:off x="2342287" y="8898528"/>
                <a:ext cx="250427" cy="231454"/>
              </a:xfrm>
              <a:custGeom>
                <a:avLst/>
                <a:gdLst>
                  <a:gd name="connsiteX0" fmla="*/ 183405 w 250427"/>
                  <a:gd name="connsiteY0" fmla="*/ 0 h 231454"/>
                  <a:gd name="connsiteX1" fmla="*/ 125679 w 250427"/>
                  <a:gd name="connsiteY1" fmla="*/ 162414 h 231454"/>
                  <a:gd name="connsiteX2" fmla="*/ 67022 w 250427"/>
                  <a:gd name="connsiteY2" fmla="*/ 0 h 231454"/>
                  <a:gd name="connsiteX3" fmla="*/ 0 w 250427"/>
                  <a:gd name="connsiteY3" fmla="*/ 0 h 231454"/>
                  <a:gd name="connsiteX4" fmla="*/ 92307 w 250427"/>
                  <a:gd name="connsiteY4" fmla="*/ 231454 h 231454"/>
                  <a:gd name="connsiteX5" fmla="*/ 158493 w 250427"/>
                  <a:gd name="connsiteY5" fmla="*/ 231454 h 231454"/>
                  <a:gd name="connsiteX6" fmla="*/ 250428 w 250427"/>
                  <a:gd name="connsiteY6" fmla="*/ 0 h 231454"/>
                  <a:gd name="connsiteX7" fmla="*/ 183405 w 250427"/>
                  <a:gd name="connsiteY7" fmla="*/ 0 h 231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427" h="231454">
                    <a:moveTo>
                      <a:pt x="183405" y="0"/>
                    </a:moveTo>
                    <a:lnTo>
                      <a:pt x="125679" y="162414"/>
                    </a:lnTo>
                    <a:lnTo>
                      <a:pt x="67022" y="0"/>
                    </a:lnTo>
                    <a:lnTo>
                      <a:pt x="0" y="0"/>
                    </a:lnTo>
                    <a:lnTo>
                      <a:pt x="92307" y="231454"/>
                    </a:lnTo>
                    <a:lnTo>
                      <a:pt x="158493" y="231454"/>
                    </a:lnTo>
                    <a:lnTo>
                      <a:pt x="250428" y="0"/>
                    </a:lnTo>
                    <a:lnTo>
                      <a:pt x="183405" y="0"/>
                    </a:lnTo>
                    <a:close/>
                  </a:path>
                </a:pathLst>
              </a:custGeom>
              <a:grpFill/>
              <a:ln w="9267"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FAFC5130-459B-5B7D-E724-5E4C54815B53}"/>
                  </a:ext>
                </a:extLst>
              </p:cNvPr>
              <p:cNvSpPr/>
              <p:nvPr/>
            </p:nvSpPr>
            <p:spPr>
              <a:xfrm>
                <a:off x="2594946" y="8891154"/>
                <a:ext cx="232957" cy="246017"/>
              </a:xfrm>
              <a:custGeom>
                <a:avLst/>
                <a:gdLst>
                  <a:gd name="connsiteX0" fmla="*/ 116941 w 232957"/>
                  <a:gd name="connsiteY0" fmla="*/ 184 h 246017"/>
                  <a:gd name="connsiteX1" fmla="*/ 31327 w 232957"/>
                  <a:gd name="connsiteY1" fmla="*/ 34658 h 246017"/>
                  <a:gd name="connsiteX2" fmla="*/ 0 w 232957"/>
                  <a:gd name="connsiteY2" fmla="*/ 124806 h 246017"/>
                  <a:gd name="connsiteX3" fmla="*/ 33929 w 232957"/>
                  <a:gd name="connsiteY3" fmla="*/ 213480 h 246017"/>
                  <a:gd name="connsiteX4" fmla="*/ 125679 w 232957"/>
                  <a:gd name="connsiteY4" fmla="*/ 246018 h 246017"/>
                  <a:gd name="connsiteX5" fmla="*/ 202183 w 232957"/>
                  <a:gd name="connsiteY5" fmla="*/ 222697 h 246017"/>
                  <a:gd name="connsiteX6" fmla="*/ 228304 w 232957"/>
                  <a:gd name="connsiteY6" fmla="*/ 167300 h 246017"/>
                  <a:gd name="connsiteX7" fmla="*/ 201346 w 232957"/>
                  <a:gd name="connsiteY7" fmla="*/ 181587 h 246017"/>
                  <a:gd name="connsiteX8" fmla="*/ 153938 w 232957"/>
                  <a:gd name="connsiteY8" fmla="*/ 188592 h 246017"/>
                  <a:gd name="connsiteX9" fmla="*/ 93422 w 232957"/>
                  <a:gd name="connsiteY9" fmla="*/ 175135 h 246017"/>
                  <a:gd name="connsiteX10" fmla="*/ 64234 w 232957"/>
                  <a:gd name="connsiteY10" fmla="*/ 133747 h 246017"/>
                  <a:gd name="connsiteX11" fmla="*/ 63769 w 232957"/>
                  <a:gd name="connsiteY11" fmla="*/ 130245 h 246017"/>
                  <a:gd name="connsiteX12" fmla="*/ 232952 w 232957"/>
                  <a:gd name="connsiteY12" fmla="*/ 130245 h 246017"/>
                  <a:gd name="connsiteX13" fmla="*/ 204971 w 232957"/>
                  <a:gd name="connsiteY13" fmla="*/ 34566 h 246017"/>
                  <a:gd name="connsiteX14" fmla="*/ 116941 w 232957"/>
                  <a:gd name="connsiteY14" fmla="*/ 0 h 246017"/>
                  <a:gd name="connsiteX15" fmla="*/ 63583 w 232957"/>
                  <a:gd name="connsiteY15" fmla="*/ 94204 h 246017"/>
                  <a:gd name="connsiteX16" fmla="*/ 63769 w 232957"/>
                  <a:gd name="connsiteY16" fmla="*/ 90886 h 246017"/>
                  <a:gd name="connsiteX17" fmla="*/ 79107 w 232957"/>
                  <a:gd name="connsiteY17" fmla="*/ 52909 h 246017"/>
                  <a:gd name="connsiteX18" fmla="*/ 116569 w 232957"/>
                  <a:gd name="connsiteY18" fmla="*/ 38345 h 246017"/>
                  <a:gd name="connsiteX19" fmla="*/ 155425 w 232957"/>
                  <a:gd name="connsiteY19" fmla="*/ 53739 h 246017"/>
                  <a:gd name="connsiteX20" fmla="*/ 168346 w 232957"/>
                  <a:gd name="connsiteY20" fmla="*/ 91162 h 246017"/>
                  <a:gd name="connsiteX21" fmla="*/ 168346 w 232957"/>
                  <a:gd name="connsiteY21" fmla="*/ 94296 h 246017"/>
                  <a:gd name="connsiteX22" fmla="*/ 63583 w 232957"/>
                  <a:gd name="connsiteY22" fmla="*/ 94296 h 24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2957" h="246017">
                    <a:moveTo>
                      <a:pt x="116941" y="184"/>
                    </a:moveTo>
                    <a:cubicBezTo>
                      <a:pt x="81710" y="184"/>
                      <a:pt x="52149" y="12075"/>
                      <a:pt x="31327" y="34658"/>
                    </a:cubicBezTo>
                    <a:cubicBezTo>
                      <a:pt x="10876" y="56873"/>
                      <a:pt x="0" y="88120"/>
                      <a:pt x="0" y="124806"/>
                    </a:cubicBezTo>
                    <a:cubicBezTo>
                      <a:pt x="0" y="161492"/>
                      <a:pt x="11713" y="192187"/>
                      <a:pt x="33929" y="213480"/>
                    </a:cubicBezTo>
                    <a:cubicBezTo>
                      <a:pt x="56053" y="234772"/>
                      <a:pt x="87845" y="246018"/>
                      <a:pt x="125679" y="246018"/>
                    </a:cubicBezTo>
                    <a:cubicBezTo>
                      <a:pt x="158028" y="246018"/>
                      <a:pt x="184521" y="237999"/>
                      <a:pt x="202183" y="222697"/>
                    </a:cubicBezTo>
                    <a:cubicBezTo>
                      <a:pt x="217892" y="209148"/>
                      <a:pt x="226723" y="190528"/>
                      <a:pt x="228304" y="167300"/>
                    </a:cubicBezTo>
                    <a:cubicBezTo>
                      <a:pt x="221518" y="173107"/>
                      <a:pt x="212222" y="177992"/>
                      <a:pt x="201346" y="181587"/>
                    </a:cubicBezTo>
                    <a:cubicBezTo>
                      <a:pt x="187402" y="186196"/>
                      <a:pt x="171042" y="188592"/>
                      <a:pt x="153938" y="188592"/>
                    </a:cubicBezTo>
                    <a:cubicBezTo>
                      <a:pt x="129862" y="188592"/>
                      <a:pt x="108946" y="183983"/>
                      <a:pt x="93422" y="175135"/>
                    </a:cubicBezTo>
                    <a:cubicBezTo>
                      <a:pt x="76597" y="165548"/>
                      <a:pt x="66465" y="151261"/>
                      <a:pt x="64234" y="133747"/>
                    </a:cubicBezTo>
                    <a:lnTo>
                      <a:pt x="63769" y="130245"/>
                    </a:lnTo>
                    <a:lnTo>
                      <a:pt x="232952" y="130245"/>
                    </a:lnTo>
                    <a:cubicBezTo>
                      <a:pt x="233230" y="88858"/>
                      <a:pt x="223749" y="56596"/>
                      <a:pt x="204971" y="34566"/>
                    </a:cubicBezTo>
                    <a:cubicBezTo>
                      <a:pt x="185357" y="11614"/>
                      <a:pt x="155797" y="0"/>
                      <a:pt x="116941" y="0"/>
                    </a:cubicBezTo>
                    <a:close/>
                    <a:moveTo>
                      <a:pt x="63583" y="94204"/>
                    </a:moveTo>
                    <a:lnTo>
                      <a:pt x="63769" y="90886"/>
                    </a:lnTo>
                    <a:cubicBezTo>
                      <a:pt x="64791" y="75216"/>
                      <a:pt x="70090" y="62034"/>
                      <a:pt x="79107" y="52909"/>
                    </a:cubicBezTo>
                    <a:cubicBezTo>
                      <a:pt x="88403" y="43415"/>
                      <a:pt x="101324" y="38345"/>
                      <a:pt x="116569" y="38345"/>
                    </a:cubicBezTo>
                    <a:cubicBezTo>
                      <a:pt x="132929" y="38345"/>
                      <a:pt x="146315" y="43691"/>
                      <a:pt x="155425" y="53739"/>
                    </a:cubicBezTo>
                    <a:cubicBezTo>
                      <a:pt x="163884" y="63048"/>
                      <a:pt x="168346" y="75953"/>
                      <a:pt x="168346" y="91162"/>
                    </a:cubicBezTo>
                    <a:lnTo>
                      <a:pt x="168346" y="94296"/>
                    </a:lnTo>
                    <a:lnTo>
                      <a:pt x="63583" y="94296"/>
                    </a:lnTo>
                    <a:close/>
                  </a:path>
                </a:pathLst>
              </a:custGeom>
              <a:grpFill/>
              <a:ln w="9267"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3963BE2D-DA66-97BC-2098-85A9992AAED7}"/>
                  </a:ext>
                </a:extLst>
              </p:cNvPr>
              <p:cNvSpPr/>
              <p:nvPr/>
            </p:nvSpPr>
            <p:spPr>
              <a:xfrm>
                <a:off x="3039004" y="8779436"/>
                <a:ext cx="136740" cy="350637"/>
              </a:xfrm>
              <a:custGeom>
                <a:avLst/>
                <a:gdLst>
                  <a:gd name="connsiteX0" fmla="*/ 0 w 136740"/>
                  <a:gd name="connsiteY0" fmla="*/ 93835 h 350637"/>
                  <a:gd name="connsiteX1" fmla="*/ 0 w 136740"/>
                  <a:gd name="connsiteY1" fmla="*/ 350638 h 350637"/>
                  <a:gd name="connsiteX2" fmla="*/ 61259 w 136740"/>
                  <a:gd name="connsiteY2" fmla="*/ 350638 h 350637"/>
                  <a:gd name="connsiteX3" fmla="*/ 61259 w 136740"/>
                  <a:gd name="connsiteY3" fmla="*/ 171724 h 350637"/>
                  <a:gd name="connsiteX4" fmla="*/ 124470 w 136740"/>
                  <a:gd name="connsiteY4" fmla="*/ 171724 h 350637"/>
                  <a:gd name="connsiteX5" fmla="*/ 124470 w 136740"/>
                  <a:gd name="connsiteY5" fmla="*/ 119184 h 350637"/>
                  <a:gd name="connsiteX6" fmla="*/ 61259 w 136740"/>
                  <a:gd name="connsiteY6" fmla="*/ 119184 h 350637"/>
                  <a:gd name="connsiteX7" fmla="*/ 61259 w 136740"/>
                  <a:gd name="connsiteY7" fmla="*/ 95310 h 350637"/>
                  <a:gd name="connsiteX8" fmla="*/ 70462 w 136740"/>
                  <a:gd name="connsiteY8" fmla="*/ 64339 h 350637"/>
                  <a:gd name="connsiteX9" fmla="*/ 102904 w 136740"/>
                  <a:gd name="connsiteY9" fmla="*/ 51158 h 350637"/>
                  <a:gd name="connsiteX10" fmla="*/ 136741 w 136740"/>
                  <a:gd name="connsiteY10" fmla="*/ 60191 h 350637"/>
                  <a:gd name="connsiteX11" fmla="*/ 136741 w 136740"/>
                  <a:gd name="connsiteY11" fmla="*/ 10232 h 350637"/>
                  <a:gd name="connsiteX12" fmla="*/ 89332 w 136740"/>
                  <a:gd name="connsiteY12" fmla="*/ 0 h 350637"/>
                  <a:gd name="connsiteX13" fmla="*/ 23518 w 136740"/>
                  <a:gd name="connsiteY13" fmla="*/ 24150 h 350637"/>
                  <a:gd name="connsiteX14" fmla="*/ 93 w 136740"/>
                  <a:gd name="connsiteY14" fmla="*/ 93743 h 35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6740" h="350637">
                    <a:moveTo>
                      <a:pt x="0" y="93835"/>
                    </a:moveTo>
                    <a:lnTo>
                      <a:pt x="0" y="350638"/>
                    </a:lnTo>
                    <a:lnTo>
                      <a:pt x="61259" y="350638"/>
                    </a:lnTo>
                    <a:lnTo>
                      <a:pt x="61259" y="171724"/>
                    </a:lnTo>
                    <a:lnTo>
                      <a:pt x="124470" y="171724"/>
                    </a:lnTo>
                    <a:lnTo>
                      <a:pt x="124470" y="119184"/>
                    </a:lnTo>
                    <a:lnTo>
                      <a:pt x="61259" y="119184"/>
                    </a:lnTo>
                    <a:lnTo>
                      <a:pt x="61259" y="95310"/>
                    </a:lnTo>
                    <a:cubicBezTo>
                      <a:pt x="61259" y="82221"/>
                      <a:pt x="64327" y="71805"/>
                      <a:pt x="70462" y="64339"/>
                    </a:cubicBezTo>
                    <a:cubicBezTo>
                      <a:pt x="77527" y="55582"/>
                      <a:pt x="88496" y="51158"/>
                      <a:pt x="102904" y="51158"/>
                    </a:cubicBezTo>
                    <a:cubicBezTo>
                      <a:pt x="115360" y="51158"/>
                      <a:pt x="127538" y="54384"/>
                      <a:pt x="136741" y="60191"/>
                    </a:cubicBezTo>
                    <a:lnTo>
                      <a:pt x="136741" y="10232"/>
                    </a:lnTo>
                    <a:cubicBezTo>
                      <a:pt x="121682" y="1383"/>
                      <a:pt x="100673" y="0"/>
                      <a:pt x="89332" y="0"/>
                    </a:cubicBezTo>
                    <a:cubicBezTo>
                      <a:pt x="61073" y="0"/>
                      <a:pt x="38949" y="8111"/>
                      <a:pt x="23518" y="24150"/>
                    </a:cubicBezTo>
                    <a:cubicBezTo>
                      <a:pt x="7994" y="40373"/>
                      <a:pt x="93" y="63786"/>
                      <a:pt x="93" y="93743"/>
                    </a:cubicBezTo>
                    <a:close/>
                  </a:path>
                </a:pathLst>
              </a:custGeom>
              <a:grpFill/>
              <a:ln w="9267"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EDB498C0-2E0B-1AD8-CA18-3A59DBC030E8}"/>
                  </a:ext>
                </a:extLst>
              </p:cNvPr>
              <p:cNvSpPr/>
              <p:nvPr/>
            </p:nvSpPr>
            <p:spPr>
              <a:xfrm>
                <a:off x="3182066" y="8891338"/>
                <a:ext cx="254331" cy="245925"/>
              </a:xfrm>
              <a:custGeom>
                <a:avLst/>
                <a:gdLst>
                  <a:gd name="connsiteX0" fmla="*/ 216963 w 254331"/>
                  <a:gd name="connsiteY0" fmla="*/ 32354 h 245925"/>
                  <a:gd name="connsiteX1" fmla="*/ 127166 w 254331"/>
                  <a:gd name="connsiteY1" fmla="*/ 0 h 245925"/>
                  <a:gd name="connsiteX2" fmla="*/ 37369 w 254331"/>
                  <a:gd name="connsiteY2" fmla="*/ 32354 h 245925"/>
                  <a:gd name="connsiteX3" fmla="*/ 0 w 254331"/>
                  <a:gd name="connsiteY3" fmla="*/ 122225 h 245925"/>
                  <a:gd name="connsiteX4" fmla="*/ 37369 w 254331"/>
                  <a:gd name="connsiteY4" fmla="*/ 212835 h 245925"/>
                  <a:gd name="connsiteX5" fmla="*/ 127166 w 254331"/>
                  <a:gd name="connsiteY5" fmla="*/ 245926 h 245925"/>
                  <a:gd name="connsiteX6" fmla="*/ 216963 w 254331"/>
                  <a:gd name="connsiteY6" fmla="*/ 212835 h 245925"/>
                  <a:gd name="connsiteX7" fmla="*/ 254332 w 254331"/>
                  <a:gd name="connsiteY7" fmla="*/ 122225 h 245925"/>
                  <a:gd name="connsiteX8" fmla="*/ 216963 w 254331"/>
                  <a:gd name="connsiteY8" fmla="*/ 32354 h 245925"/>
                  <a:gd name="connsiteX9" fmla="*/ 172436 w 254331"/>
                  <a:gd name="connsiteY9" fmla="*/ 170894 h 245925"/>
                  <a:gd name="connsiteX10" fmla="*/ 127166 w 254331"/>
                  <a:gd name="connsiteY10" fmla="*/ 189975 h 245925"/>
                  <a:gd name="connsiteX11" fmla="*/ 81896 w 254331"/>
                  <a:gd name="connsiteY11" fmla="*/ 170710 h 245925"/>
                  <a:gd name="connsiteX12" fmla="*/ 64699 w 254331"/>
                  <a:gd name="connsiteY12" fmla="*/ 122133 h 245925"/>
                  <a:gd name="connsiteX13" fmla="*/ 81896 w 254331"/>
                  <a:gd name="connsiteY13" fmla="*/ 74294 h 245925"/>
                  <a:gd name="connsiteX14" fmla="*/ 127166 w 254331"/>
                  <a:gd name="connsiteY14" fmla="*/ 55859 h 245925"/>
                  <a:gd name="connsiteX15" fmla="*/ 172436 w 254331"/>
                  <a:gd name="connsiteY15" fmla="*/ 74110 h 245925"/>
                  <a:gd name="connsiteX16" fmla="*/ 189634 w 254331"/>
                  <a:gd name="connsiteY16" fmla="*/ 122133 h 245925"/>
                  <a:gd name="connsiteX17" fmla="*/ 172436 w 254331"/>
                  <a:gd name="connsiteY17" fmla="*/ 170802 h 24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331" h="245925">
                    <a:moveTo>
                      <a:pt x="216963" y="32354"/>
                    </a:moveTo>
                    <a:cubicBezTo>
                      <a:pt x="194003" y="11430"/>
                      <a:pt x="162118" y="0"/>
                      <a:pt x="127166" y="0"/>
                    </a:cubicBezTo>
                    <a:cubicBezTo>
                      <a:pt x="92214" y="0"/>
                      <a:pt x="60330" y="11522"/>
                      <a:pt x="37369" y="32354"/>
                    </a:cubicBezTo>
                    <a:cubicBezTo>
                      <a:pt x="12921" y="54568"/>
                      <a:pt x="0" y="85632"/>
                      <a:pt x="0" y="122225"/>
                    </a:cubicBezTo>
                    <a:cubicBezTo>
                      <a:pt x="0" y="158819"/>
                      <a:pt x="12921" y="190251"/>
                      <a:pt x="37369" y="212835"/>
                    </a:cubicBezTo>
                    <a:cubicBezTo>
                      <a:pt x="60422" y="234219"/>
                      <a:pt x="92307" y="245926"/>
                      <a:pt x="127166" y="245926"/>
                    </a:cubicBezTo>
                    <a:cubicBezTo>
                      <a:pt x="162025" y="245926"/>
                      <a:pt x="193909" y="234219"/>
                      <a:pt x="216963" y="212835"/>
                    </a:cubicBezTo>
                    <a:cubicBezTo>
                      <a:pt x="241411" y="190251"/>
                      <a:pt x="254332" y="158912"/>
                      <a:pt x="254332" y="122225"/>
                    </a:cubicBezTo>
                    <a:cubicBezTo>
                      <a:pt x="254332" y="85539"/>
                      <a:pt x="241411" y="54568"/>
                      <a:pt x="216963" y="32354"/>
                    </a:cubicBezTo>
                    <a:close/>
                    <a:moveTo>
                      <a:pt x="172436" y="170894"/>
                    </a:moveTo>
                    <a:cubicBezTo>
                      <a:pt x="161095" y="183338"/>
                      <a:pt x="145386" y="189975"/>
                      <a:pt x="127166" y="189975"/>
                    </a:cubicBezTo>
                    <a:cubicBezTo>
                      <a:pt x="108946" y="189975"/>
                      <a:pt x="93051" y="183154"/>
                      <a:pt x="81896" y="170710"/>
                    </a:cubicBezTo>
                    <a:cubicBezTo>
                      <a:pt x="70834" y="158543"/>
                      <a:pt x="64699" y="141306"/>
                      <a:pt x="64699" y="122133"/>
                    </a:cubicBezTo>
                    <a:cubicBezTo>
                      <a:pt x="64699" y="102961"/>
                      <a:pt x="70648" y="86277"/>
                      <a:pt x="81896" y="74294"/>
                    </a:cubicBezTo>
                    <a:cubicBezTo>
                      <a:pt x="93236" y="62219"/>
                      <a:pt x="108853" y="55859"/>
                      <a:pt x="127166" y="55859"/>
                    </a:cubicBezTo>
                    <a:cubicBezTo>
                      <a:pt x="145479" y="55859"/>
                      <a:pt x="161189" y="62219"/>
                      <a:pt x="172436" y="74110"/>
                    </a:cubicBezTo>
                    <a:cubicBezTo>
                      <a:pt x="183684" y="86092"/>
                      <a:pt x="189634" y="102684"/>
                      <a:pt x="189634" y="122133"/>
                    </a:cubicBezTo>
                    <a:cubicBezTo>
                      <a:pt x="189634" y="141582"/>
                      <a:pt x="183684" y="158543"/>
                      <a:pt x="172436" y="170802"/>
                    </a:cubicBezTo>
                    <a:close/>
                  </a:path>
                </a:pathLst>
              </a:custGeom>
              <a:grpFill/>
              <a:ln w="9267"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3F26A730-8D23-0426-09E3-2575EC24BD09}"/>
                  </a:ext>
                </a:extLst>
              </p:cNvPr>
              <p:cNvSpPr/>
              <p:nvPr/>
            </p:nvSpPr>
            <p:spPr>
              <a:xfrm>
                <a:off x="3625194" y="8835019"/>
                <a:ext cx="202461" cy="302245"/>
              </a:xfrm>
              <a:custGeom>
                <a:avLst/>
                <a:gdLst>
                  <a:gd name="connsiteX0" fmla="*/ 105507 w 202461"/>
                  <a:gd name="connsiteY0" fmla="*/ 197349 h 302245"/>
                  <a:gd name="connsiteX1" fmla="*/ 105507 w 202461"/>
                  <a:gd name="connsiteY1" fmla="*/ 116050 h 302245"/>
                  <a:gd name="connsiteX2" fmla="*/ 199394 w 202461"/>
                  <a:gd name="connsiteY2" fmla="*/ 116050 h 302245"/>
                  <a:gd name="connsiteX3" fmla="*/ 199394 w 202461"/>
                  <a:gd name="connsiteY3" fmla="*/ 63509 h 302245"/>
                  <a:gd name="connsiteX4" fmla="*/ 105507 w 202461"/>
                  <a:gd name="connsiteY4" fmla="*/ 63509 h 302245"/>
                  <a:gd name="connsiteX5" fmla="*/ 105507 w 202461"/>
                  <a:gd name="connsiteY5" fmla="*/ 0 h 302245"/>
                  <a:gd name="connsiteX6" fmla="*/ 0 w 202461"/>
                  <a:gd name="connsiteY6" fmla="*/ 116050 h 302245"/>
                  <a:gd name="connsiteX7" fmla="*/ 44248 w 202461"/>
                  <a:gd name="connsiteY7" fmla="*/ 116050 h 302245"/>
                  <a:gd name="connsiteX8" fmla="*/ 44248 w 202461"/>
                  <a:gd name="connsiteY8" fmla="*/ 223343 h 302245"/>
                  <a:gd name="connsiteX9" fmla="*/ 64048 w 202461"/>
                  <a:gd name="connsiteY9" fmla="*/ 281506 h 302245"/>
                  <a:gd name="connsiteX10" fmla="*/ 122239 w 202461"/>
                  <a:gd name="connsiteY10" fmla="*/ 302245 h 302245"/>
                  <a:gd name="connsiteX11" fmla="*/ 181639 w 202461"/>
                  <a:gd name="connsiteY11" fmla="*/ 281045 h 302245"/>
                  <a:gd name="connsiteX12" fmla="*/ 202462 w 202461"/>
                  <a:gd name="connsiteY12" fmla="*/ 227951 h 302245"/>
                  <a:gd name="connsiteX13" fmla="*/ 153380 w 202461"/>
                  <a:gd name="connsiteY13" fmla="*/ 245926 h 302245"/>
                  <a:gd name="connsiteX14" fmla="*/ 118335 w 202461"/>
                  <a:gd name="connsiteY14" fmla="*/ 233390 h 302245"/>
                  <a:gd name="connsiteX15" fmla="*/ 105414 w 202461"/>
                  <a:gd name="connsiteY15" fmla="*/ 197441 h 30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2461" h="302245">
                    <a:moveTo>
                      <a:pt x="105507" y="197349"/>
                    </a:moveTo>
                    <a:lnTo>
                      <a:pt x="105507" y="116050"/>
                    </a:lnTo>
                    <a:lnTo>
                      <a:pt x="199394" y="116050"/>
                    </a:lnTo>
                    <a:lnTo>
                      <a:pt x="199394" y="63509"/>
                    </a:lnTo>
                    <a:lnTo>
                      <a:pt x="105507" y="63509"/>
                    </a:lnTo>
                    <a:lnTo>
                      <a:pt x="105507" y="0"/>
                    </a:lnTo>
                    <a:lnTo>
                      <a:pt x="0" y="116050"/>
                    </a:lnTo>
                    <a:lnTo>
                      <a:pt x="44248" y="116050"/>
                    </a:lnTo>
                    <a:lnTo>
                      <a:pt x="44248" y="223343"/>
                    </a:lnTo>
                    <a:cubicBezTo>
                      <a:pt x="44248" y="248414"/>
                      <a:pt x="50941" y="267956"/>
                      <a:pt x="64048" y="281506"/>
                    </a:cubicBezTo>
                    <a:cubicBezTo>
                      <a:pt x="77434" y="295240"/>
                      <a:pt x="97048" y="302245"/>
                      <a:pt x="122239" y="302245"/>
                    </a:cubicBezTo>
                    <a:cubicBezTo>
                      <a:pt x="147431" y="302245"/>
                      <a:pt x="167881" y="295148"/>
                      <a:pt x="181639" y="281045"/>
                    </a:cubicBezTo>
                    <a:cubicBezTo>
                      <a:pt x="194002" y="268417"/>
                      <a:pt x="200974" y="250535"/>
                      <a:pt x="202462" y="227951"/>
                    </a:cubicBezTo>
                    <a:cubicBezTo>
                      <a:pt x="190656" y="239566"/>
                      <a:pt x="173459" y="245926"/>
                      <a:pt x="153380" y="245926"/>
                    </a:cubicBezTo>
                    <a:cubicBezTo>
                      <a:pt x="138786" y="245926"/>
                      <a:pt x="126608" y="241501"/>
                      <a:pt x="118335" y="233390"/>
                    </a:cubicBezTo>
                    <a:cubicBezTo>
                      <a:pt x="110062" y="225278"/>
                      <a:pt x="105414" y="212558"/>
                      <a:pt x="105414" y="197441"/>
                    </a:cubicBezTo>
                    <a:close/>
                  </a:path>
                </a:pathLst>
              </a:custGeom>
              <a:grpFill/>
              <a:ln w="9267"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AAD9D286-5347-290C-5EC7-12ADFAF71EAE}"/>
                  </a:ext>
                </a:extLst>
              </p:cNvPr>
              <p:cNvSpPr/>
              <p:nvPr/>
            </p:nvSpPr>
            <p:spPr>
              <a:xfrm>
                <a:off x="2137595" y="8898528"/>
                <a:ext cx="61723" cy="231454"/>
              </a:xfrm>
              <a:custGeom>
                <a:avLst/>
                <a:gdLst>
                  <a:gd name="connsiteX0" fmla="*/ 61724 w 61723"/>
                  <a:gd name="connsiteY0" fmla="*/ 0 h 231454"/>
                  <a:gd name="connsiteX1" fmla="*/ 0 w 61723"/>
                  <a:gd name="connsiteY1" fmla="*/ 0 h 231454"/>
                  <a:gd name="connsiteX2" fmla="*/ 0 w 61723"/>
                  <a:gd name="connsiteY2" fmla="*/ 231454 h 231454"/>
                  <a:gd name="connsiteX3" fmla="*/ 61724 w 61723"/>
                  <a:gd name="connsiteY3" fmla="*/ 231454 h 231454"/>
                  <a:gd name="connsiteX4" fmla="*/ 61724 w 61723"/>
                  <a:gd name="connsiteY4" fmla="*/ 0 h 231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23" h="231454">
                    <a:moveTo>
                      <a:pt x="61724" y="0"/>
                    </a:moveTo>
                    <a:lnTo>
                      <a:pt x="0" y="0"/>
                    </a:lnTo>
                    <a:lnTo>
                      <a:pt x="0" y="231454"/>
                    </a:lnTo>
                    <a:lnTo>
                      <a:pt x="61724" y="231454"/>
                    </a:lnTo>
                    <a:lnTo>
                      <a:pt x="61724" y="0"/>
                    </a:lnTo>
                    <a:close/>
                  </a:path>
                </a:pathLst>
              </a:custGeom>
              <a:grpFill/>
              <a:ln w="9267"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83475069-97E3-D9D9-6C34-DFD08697186A}"/>
                  </a:ext>
                </a:extLst>
              </p:cNvPr>
              <p:cNvSpPr/>
              <p:nvPr/>
            </p:nvSpPr>
            <p:spPr>
              <a:xfrm>
                <a:off x="2137316" y="8784230"/>
                <a:ext cx="61723" cy="80561"/>
              </a:xfrm>
              <a:custGeom>
                <a:avLst/>
                <a:gdLst>
                  <a:gd name="connsiteX0" fmla="*/ 0 w 61723"/>
                  <a:gd name="connsiteY0" fmla="*/ 80562 h 80561"/>
                  <a:gd name="connsiteX1" fmla="*/ 61724 w 61723"/>
                  <a:gd name="connsiteY1" fmla="*/ 34935 h 80561"/>
                  <a:gd name="connsiteX2" fmla="*/ 61724 w 61723"/>
                  <a:gd name="connsiteY2" fmla="*/ 0 h 80561"/>
                  <a:gd name="connsiteX3" fmla="*/ 0 w 61723"/>
                  <a:gd name="connsiteY3" fmla="*/ 0 h 80561"/>
                  <a:gd name="connsiteX4" fmla="*/ 0 w 61723"/>
                  <a:gd name="connsiteY4" fmla="*/ 80562 h 80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23" h="80561">
                    <a:moveTo>
                      <a:pt x="0" y="80562"/>
                    </a:moveTo>
                    <a:lnTo>
                      <a:pt x="61724" y="34935"/>
                    </a:lnTo>
                    <a:lnTo>
                      <a:pt x="61724" y="0"/>
                    </a:lnTo>
                    <a:lnTo>
                      <a:pt x="0" y="0"/>
                    </a:lnTo>
                    <a:lnTo>
                      <a:pt x="0" y="80562"/>
                    </a:lnTo>
                    <a:close/>
                  </a:path>
                </a:pathLst>
              </a:custGeom>
              <a:grpFill/>
              <a:ln w="9267" cap="flat">
                <a:noFill/>
                <a:prstDash val="solid"/>
                <a:miter/>
              </a:ln>
            </p:spPr>
            <p:txBody>
              <a:bodyPr rtlCol="0" anchor="ctr"/>
              <a:lstStyle/>
              <a:p>
                <a:endParaRPr lang="en-US"/>
              </a:p>
            </p:txBody>
          </p:sp>
        </p:grpSp>
      </p:grpSp>
    </p:spTree>
  </p:cSld>
  <p:clrMap bg1="lt1" tx1="dk1" bg2="dk2" tx2="lt2" accent1="accent1" accent2="accent2" accent3="accent3" accent4="accent4" accent5="accent5" accent6="accent6" hlink="hlink" folHlink="folHlink"/>
  <p:sldLayoutIdLst>
    <p:sldLayoutId id="2147483648" r:id="rId1"/>
    <p:sldLayoutId id="2147483693" r:id="rId2"/>
    <p:sldLayoutId id="2147483654" r:id="rId3"/>
    <p:sldLayoutId id="2147483691" r:id="rId4"/>
    <p:sldLayoutId id="2147483688" r:id="rId5"/>
    <p:sldLayoutId id="2147483692" r:id="rId6"/>
    <p:sldLayoutId id="2147483665" r:id="rId7"/>
    <p:sldLayoutId id="2147483689" r:id="rId8"/>
    <p:sldLayoutId id="2147483686" r:id="rId9"/>
    <p:sldLayoutId id="2147483687" r:id="rId10"/>
    <p:sldLayoutId id="2147483669" r:id="rId11"/>
    <p:sldLayoutId id="2147483690" r:id="rId12"/>
    <p:sldLayoutId id="2147483694" r:id="rId13"/>
    <p:sldLayoutId id="2147483852" r:id="rId14"/>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mj-lt"/>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mj-lt"/>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2400" b="0" i="0" u="none" strike="noStrike" cap="none">
          <a:solidFill>
            <a:srgbClr val="000000"/>
          </a:solidFill>
          <a:latin typeface="Bitter Light" pitchFamily="2" charset="77"/>
          <a:ea typeface="Bitter Light" pitchFamily="2" charset="77"/>
          <a:cs typeface="Arial"/>
          <a:sym typeface="Arial"/>
        </a:defRPr>
      </a:lvl3pPr>
      <a:lvl4pPr marR="0" lvl="3" algn="l" rtl="0" eaLnBrk="1" hangingPunct="1">
        <a:lnSpc>
          <a:spcPct val="100000"/>
        </a:lnSpc>
        <a:spcBef>
          <a:spcPts val="0"/>
        </a:spcBef>
        <a:spcAft>
          <a:spcPts val="0"/>
        </a:spcAft>
        <a:buClr>
          <a:srgbClr val="000000"/>
        </a:buClr>
        <a:buFont typeface="Arial"/>
        <a:defRPr sz="2400" b="0" i="0" u="none" strike="noStrike" cap="none">
          <a:solidFill>
            <a:srgbClr val="000000"/>
          </a:solidFill>
          <a:latin typeface="Bitter Light" pitchFamily="2" charset="77"/>
          <a:ea typeface="Bitter Light" pitchFamily="2" charset="77"/>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166">
          <p15:clr>
            <a:srgbClr val="E46962"/>
          </p15:clr>
        </p15:guide>
        <p15:guide id="2" pos="5760">
          <p15:clr>
            <a:srgbClr val="E46962"/>
          </p15:clr>
        </p15:guide>
        <p15:guide id="3" pos="472">
          <p15:clr>
            <a:srgbClr val="E46962"/>
          </p15:clr>
        </p15:guide>
        <p15:guide id="4" pos="11040">
          <p15:clr>
            <a:srgbClr val="E46962"/>
          </p15:clr>
        </p15:guide>
        <p15:guide id="5" orient="horz" pos="414">
          <p15:clr>
            <a:srgbClr val="E46962"/>
          </p15:clr>
        </p15:guide>
        <p15:guide id="6" orient="horz" pos="5936">
          <p15:clr>
            <a:srgbClr val="E46962"/>
          </p15:clr>
        </p15:guide>
        <p15:guide id="7" orient="horz" pos="6213" userDrawn="1">
          <p15:clr>
            <a:srgbClr val="E46962"/>
          </p15:clr>
        </p15:guide>
        <p15:guide id="8" pos="5657">
          <p15:clr>
            <a:srgbClr val="E46962"/>
          </p15:clr>
        </p15:guide>
        <p15:guide id="9" pos="5861">
          <p15:clr>
            <a:srgbClr val="E46962"/>
          </p15:clr>
        </p15:guide>
        <p15:guide id="10" pos="1188">
          <p15:clr>
            <a:srgbClr val="E46962"/>
          </p15:clr>
        </p15:guide>
        <p15:guide id="11" pos="1369">
          <p15:clr>
            <a:srgbClr val="E46962"/>
          </p15:clr>
        </p15:guide>
        <p15:guide id="12" pos="2084">
          <p15:clr>
            <a:srgbClr val="E46962"/>
          </p15:clr>
        </p15:guide>
        <p15:guide id="13" pos="2265">
          <p15:clr>
            <a:srgbClr val="E46962"/>
          </p15:clr>
        </p15:guide>
        <p15:guide id="14" pos="2981">
          <p15:clr>
            <a:srgbClr val="E46962"/>
          </p15:clr>
        </p15:guide>
        <p15:guide id="15" pos="3161">
          <p15:clr>
            <a:srgbClr val="E46962"/>
          </p15:clr>
        </p15:guide>
        <p15:guide id="16" pos="3877">
          <p15:clr>
            <a:srgbClr val="E46962"/>
          </p15:clr>
        </p15:guide>
        <p15:guide id="17" pos="4058">
          <p15:clr>
            <a:srgbClr val="E46962"/>
          </p15:clr>
        </p15:guide>
        <p15:guide id="18" pos="4773">
          <p15:clr>
            <a:srgbClr val="E46962"/>
          </p15:clr>
        </p15:guide>
        <p15:guide id="19" pos="4954">
          <p15:clr>
            <a:srgbClr val="E46962"/>
          </p15:clr>
        </p15:guide>
        <p15:guide id="20" pos="6566">
          <p15:clr>
            <a:srgbClr val="E46962"/>
          </p15:clr>
        </p15:guide>
        <p15:guide id="21" pos="6747">
          <p15:clr>
            <a:srgbClr val="E46962"/>
          </p15:clr>
        </p15:guide>
        <p15:guide id="22" pos="7462">
          <p15:clr>
            <a:srgbClr val="E46962"/>
          </p15:clr>
        </p15:guide>
        <p15:guide id="23" pos="7643">
          <p15:clr>
            <a:srgbClr val="E46962"/>
          </p15:clr>
        </p15:guide>
        <p15:guide id="24" pos="8539">
          <p15:clr>
            <a:srgbClr val="E46962"/>
          </p15:clr>
        </p15:guide>
        <p15:guide id="25" pos="9255">
          <p15:clr>
            <a:srgbClr val="E46962"/>
          </p15:clr>
        </p15:guide>
        <p15:guide id="26" pos="9436">
          <p15:clr>
            <a:srgbClr val="E46962"/>
          </p15:clr>
        </p15:guide>
        <p15:guide id="27" pos="10151">
          <p15:clr>
            <a:srgbClr val="E46962"/>
          </p15:clr>
        </p15:guide>
        <p15:guide id="28" pos="10332">
          <p15:clr>
            <a:srgbClr val="E46962"/>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7" name="Google Shape;10;p1">
            <a:extLst>
              <a:ext uri="{FF2B5EF4-FFF2-40B4-BE49-F238E27FC236}">
                <a16:creationId xmlns:a16="http://schemas.microsoft.com/office/drawing/2014/main" id="{54E8EE0A-2BCD-93DE-C7B4-B36C47771DDB}"/>
              </a:ext>
            </a:extLst>
          </p:cNvPr>
          <p:cNvSpPr/>
          <p:nvPr userDrawn="1"/>
        </p:nvSpPr>
        <p:spPr>
          <a:xfrm>
            <a:off x="0" y="9561890"/>
            <a:ext cx="18288000" cy="725111"/>
          </a:xfrm>
          <a:prstGeom prst="rect">
            <a:avLst/>
          </a:prstGeom>
          <a:gradFill flip="none" rotWithShape="1">
            <a:gsLst>
              <a:gs pos="0">
                <a:schemeClr val="accent3"/>
              </a:gs>
              <a:gs pos="100000">
                <a:schemeClr val="accent4"/>
              </a:gs>
            </a:gsLst>
            <a:lin ang="10800000" scaled="1"/>
            <a:tileRect/>
          </a:gradFill>
          <a:ln>
            <a:noFill/>
          </a:ln>
        </p:spPr>
        <p:txBody>
          <a:bodyPr spcFirstLastPara="1" wrap="square" lIns="137138" tIns="68550" rIns="137138" bIns="68550" anchor="ctr" anchorCtr="0">
            <a:noAutofit/>
          </a:bodyPr>
          <a:lstStyle/>
          <a:p>
            <a:pPr marL="0" marR="0" lvl="0" indent="0" algn="ctr" rtl="0">
              <a:spcBef>
                <a:spcPts val="0"/>
              </a:spcBef>
              <a:spcAft>
                <a:spcPts val="0"/>
              </a:spcAft>
              <a:buNone/>
            </a:pPr>
            <a:endParaRPr sz="2700" b="0" i="0" u="none" strike="noStrike" cap="none">
              <a:solidFill>
                <a:schemeClr val="lt1"/>
              </a:solidFill>
              <a:latin typeface="Calibri"/>
              <a:ea typeface="Calibri"/>
              <a:cs typeface="Calibri"/>
              <a:sym typeface="Calibri"/>
            </a:endParaRPr>
          </a:p>
        </p:txBody>
      </p:sp>
      <p:pic>
        <p:nvPicPr>
          <p:cNvPr id="8" name="Google Shape;15;p1">
            <a:extLst>
              <a:ext uri="{FF2B5EF4-FFF2-40B4-BE49-F238E27FC236}">
                <a16:creationId xmlns:a16="http://schemas.microsoft.com/office/drawing/2014/main" id="{D577C49E-C54A-61B2-439E-D31C2ACAF953}"/>
              </a:ext>
            </a:extLst>
          </p:cNvPr>
          <p:cNvPicPr preferRelativeResize="0"/>
          <p:nvPr userDrawn="1"/>
        </p:nvPicPr>
        <p:blipFill rotWithShape="1">
          <a:blip r:embed="rId39">
            <a:alphaModFix/>
          </a:blip>
          <a:srcRect/>
          <a:stretch/>
        </p:blipFill>
        <p:spPr>
          <a:xfrm>
            <a:off x="16427280" y="9748944"/>
            <a:ext cx="1589625" cy="351000"/>
          </a:xfrm>
          <a:prstGeom prst="rect">
            <a:avLst/>
          </a:prstGeom>
          <a:noFill/>
          <a:ln>
            <a:noFill/>
          </a:ln>
        </p:spPr>
      </p:pic>
      <p:sp>
        <p:nvSpPr>
          <p:cNvPr id="2" name="Title Placeholder 1">
            <a:extLst>
              <a:ext uri="{FF2B5EF4-FFF2-40B4-BE49-F238E27FC236}">
                <a16:creationId xmlns:a16="http://schemas.microsoft.com/office/drawing/2014/main" id="{805E5C43-5D73-B47C-9EF5-15199D9519F8}"/>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261014F-3C65-A3AC-4DC4-E2F8D807F3CF}"/>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0A8F5E-1ECD-1A17-1235-2B0B5C6FE421}"/>
              </a:ext>
            </a:extLst>
          </p:cNvPr>
          <p:cNvSpPr>
            <a:spLocks noGrp="1"/>
          </p:cNvSpPr>
          <p:nvPr>
            <p:ph type="dt" sz="half" idx="2"/>
          </p:nvPr>
        </p:nvSpPr>
        <p:spPr>
          <a:xfrm>
            <a:off x="1257300" y="9712655"/>
            <a:ext cx="4114800" cy="351000"/>
          </a:xfrm>
          <a:prstGeom prst="rect">
            <a:avLst/>
          </a:prstGeom>
        </p:spPr>
        <p:txBody>
          <a:bodyPr vert="horz" lIns="91440" tIns="45720" rIns="91440" bIns="45720" rtlCol="0" anchor="ctr"/>
          <a:lstStyle>
            <a:lvl1pPr algn="l">
              <a:defRPr sz="1800">
                <a:solidFill>
                  <a:schemeClr val="tx1">
                    <a:tint val="75000"/>
                  </a:schemeClr>
                </a:solidFill>
              </a:defRPr>
            </a:lvl1pPr>
          </a:lstStyle>
          <a:p>
            <a:fld id="{C4267B71-CF98-7740-B3B0-6ADE3451554F}" type="datetimeFigureOut">
              <a:rPr lang="en-US" smtClean="0"/>
              <a:t>4/8/25</a:t>
            </a:fld>
            <a:endParaRPr lang="en-US"/>
          </a:p>
        </p:txBody>
      </p:sp>
      <p:sp>
        <p:nvSpPr>
          <p:cNvPr id="5" name="Footer Placeholder 4">
            <a:extLst>
              <a:ext uri="{FF2B5EF4-FFF2-40B4-BE49-F238E27FC236}">
                <a16:creationId xmlns:a16="http://schemas.microsoft.com/office/drawing/2014/main" id="{22E68C34-C8FB-1435-E078-FD17AC317B6E}"/>
              </a:ext>
            </a:extLst>
          </p:cNvPr>
          <p:cNvSpPr>
            <a:spLocks noGrp="1"/>
          </p:cNvSpPr>
          <p:nvPr>
            <p:ph type="ftr" sz="quarter" idx="3"/>
          </p:nvPr>
        </p:nvSpPr>
        <p:spPr>
          <a:xfrm>
            <a:off x="6057900" y="9712655"/>
            <a:ext cx="6172200" cy="351000"/>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B51495-FDC4-E410-A1F3-493A69733170}"/>
              </a:ext>
            </a:extLst>
          </p:cNvPr>
          <p:cNvSpPr>
            <a:spLocks noGrp="1"/>
          </p:cNvSpPr>
          <p:nvPr>
            <p:ph type="sldNum" sz="quarter" idx="4"/>
          </p:nvPr>
        </p:nvSpPr>
        <p:spPr>
          <a:xfrm>
            <a:off x="12915900" y="9712655"/>
            <a:ext cx="3240285" cy="351000"/>
          </a:xfrm>
          <a:prstGeom prst="rect">
            <a:avLst/>
          </a:prstGeom>
        </p:spPr>
        <p:txBody>
          <a:bodyPr vert="horz" lIns="91440" tIns="45720" rIns="91440" bIns="45720" rtlCol="0" anchor="ctr"/>
          <a:lstStyle>
            <a:lvl1pPr algn="r">
              <a:defRPr sz="1800">
                <a:solidFill>
                  <a:schemeClr val="tx1">
                    <a:tint val="75000"/>
                  </a:schemeClr>
                </a:solidFill>
              </a:defRPr>
            </a:lvl1pPr>
          </a:lstStyle>
          <a:p>
            <a:fld id="{F1420DC1-CF03-3143-A259-F048D6FF886F}" type="slidenum">
              <a:rPr lang="en-US" smtClean="0"/>
              <a:t>‹#›</a:t>
            </a:fld>
            <a:endParaRPr lang="en-US"/>
          </a:p>
        </p:txBody>
      </p:sp>
    </p:spTree>
    <p:extLst>
      <p:ext uri="{BB962C8B-B14F-4D97-AF65-F5344CB8AC3E}">
        <p14:creationId xmlns:p14="http://schemas.microsoft.com/office/powerpoint/2010/main" val="802661787"/>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40" r:id="rId25"/>
    <p:sldLayoutId id="2147483741" r:id="rId26"/>
    <p:sldLayoutId id="2147483742" r:id="rId27"/>
    <p:sldLayoutId id="2147483743" r:id="rId28"/>
    <p:sldLayoutId id="2147483744" r:id="rId29"/>
    <p:sldLayoutId id="2147483745" r:id="rId30"/>
    <p:sldLayoutId id="2147483746" r:id="rId31"/>
    <p:sldLayoutId id="2147483747" r:id="rId32"/>
    <p:sldLayoutId id="2147483748" r:id="rId33"/>
    <p:sldLayoutId id="2147483749" r:id="rId34"/>
    <p:sldLayoutId id="2147483750" r:id="rId35"/>
    <p:sldLayoutId id="2147483751" r:id="rId36"/>
    <p:sldLayoutId id="2147483752" r:id="rId37"/>
  </p:sldLayoutIdLst>
  <p:txStyles>
    <p:titleStyle>
      <a:lvl1pPr algn="l" defTabSz="1371600" rtl="0" eaLnBrk="1" latinLnBrk="0" hangingPunct="1">
        <a:lnSpc>
          <a:spcPct val="90000"/>
        </a:lnSpc>
        <a:spcBef>
          <a:spcPct val="0"/>
        </a:spcBef>
        <a:buNone/>
        <a:defRPr sz="6000" b="1" i="0" kern="1200">
          <a:solidFill>
            <a:schemeClr val="tx1"/>
          </a:solidFill>
          <a:latin typeface="Fieldwork 06 Geo Bold" pitchFamily="2" charset="77"/>
          <a:ea typeface="+mj-ea"/>
          <a:cs typeface="+mj-cs"/>
        </a:defRPr>
      </a:lvl1pPr>
    </p:titleStyle>
    <p:bodyStyle>
      <a:lvl1pPr marL="342900" indent="-342900" algn="l" defTabSz="1371600" rtl="0" eaLnBrk="1" latinLnBrk="0" hangingPunct="1">
        <a:lnSpc>
          <a:spcPct val="90000"/>
        </a:lnSpc>
        <a:spcBef>
          <a:spcPts val="1500"/>
        </a:spcBef>
        <a:buClr>
          <a:schemeClr val="bg2"/>
        </a:buClr>
        <a:buFont typeface="Wingdings" pitchFamily="2" charset="2"/>
        <a:buChar char="§"/>
        <a:defRPr sz="4200" kern="1200">
          <a:solidFill>
            <a:schemeClr val="tx1"/>
          </a:solidFill>
          <a:latin typeface="Proxima Nova" panose="02000506030000020004" pitchFamily="2" charset="0"/>
          <a:ea typeface="+mn-ea"/>
          <a:cs typeface="+mn-cs"/>
        </a:defRPr>
      </a:lvl1pPr>
      <a:lvl2pPr marL="1028700" indent="-342900" algn="l" defTabSz="1371600" rtl="0" eaLnBrk="1" latinLnBrk="0" hangingPunct="1">
        <a:lnSpc>
          <a:spcPct val="90000"/>
        </a:lnSpc>
        <a:spcBef>
          <a:spcPts val="750"/>
        </a:spcBef>
        <a:buClr>
          <a:schemeClr val="accent1"/>
        </a:buClr>
        <a:buFont typeface="Wingdings" pitchFamily="2" charset="2"/>
        <a:buChar char="§"/>
        <a:defRPr sz="3600" kern="1200">
          <a:solidFill>
            <a:schemeClr val="tx1"/>
          </a:solidFill>
          <a:latin typeface="Proxima Nova" panose="02000506030000020004" pitchFamily="2" charset="0"/>
          <a:ea typeface="+mn-ea"/>
          <a:cs typeface="+mn-cs"/>
        </a:defRPr>
      </a:lvl2pPr>
      <a:lvl3pPr marL="1714500" indent="-342900" algn="l" defTabSz="1371600" rtl="0" eaLnBrk="1" latinLnBrk="0" hangingPunct="1">
        <a:lnSpc>
          <a:spcPct val="90000"/>
        </a:lnSpc>
        <a:spcBef>
          <a:spcPts val="750"/>
        </a:spcBef>
        <a:buClr>
          <a:schemeClr val="bg1"/>
        </a:buClr>
        <a:buFont typeface="Wingdings" pitchFamily="2" charset="2"/>
        <a:buChar char="§"/>
        <a:defRPr sz="3000" kern="1200">
          <a:solidFill>
            <a:schemeClr val="tx1"/>
          </a:solidFill>
          <a:latin typeface="Proxima Nova" panose="02000506030000020004" pitchFamily="2" charset="0"/>
          <a:ea typeface="+mn-ea"/>
          <a:cs typeface="+mn-cs"/>
        </a:defRPr>
      </a:lvl3pPr>
      <a:lvl4pPr marL="2400300" indent="-342900" algn="l" defTabSz="1371600" rtl="0" eaLnBrk="1" latinLnBrk="0" hangingPunct="1">
        <a:lnSpc>
          <a:spcPct val="90000"/>
        </a:lnSpc>
        <a:spcBef>
          <a:spcPts val="750"/>
        </a:spcBef>
        <a:buClr>
          <a:schemeClr val="accent2"/>
        </a:buClr>
        <a:buFont typeface="Wingdings" pitchFamily="2" charset="2"/>
        <a:buChar char="§"/>
        <a:defRPr sz="2700" kern="1200">
          <a:solidFill>
            <a:schemeClr val="tx1"/>
          </a:solidFill>
          <a:latin typeface="Proxima Nova" panose="02000506030000020004" pitchFamily="2" charset="0"/>
          <a:ea typeface="+mn-ea"/>
          <a:cs typeface="+mn-cs"/>
        </a:defRPr>
      </a:lvl4pPr>
      <a:lvl5pPr marL="3086100" indent="-342900" algn="l" defTabSz="1371600" rtl="0" eaLnBrk="1" latinLnBrk="0" hangingPunct="1">
        <a:lnSpc>
          <a:spcPct val="90000"/>
        </a:lnSpc>
        <a:spcBef>
          <a:spcPts val="750"/>
        </a:spcBef>
        <a:buClr>
          <a:schemeClr val="accent2"/>
        </a:buClr>
        <a:buFont typeface="Wingdings" pitchFamily="2" charset="2"/>
        <a:buChar char="§"/>
        <a:defRPr sz="2700" kern="1200">
          <a:solidFill>
            <a:schemeClr val="tx1"/>
          </a:solidFill>
          <a:latin typeface="Proxima Nova" panose="02000506030000020004" pitchFamily="2" charset="0"/>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7" name="Google Shape;10;p1">
            <a:extLst>
              <a:ext uri="{FF2B5EF4-FFF2-40B4-BE49-F238E27FC236}">
                <a16:creationId xmlns:a16="http://schemas.microsoft.com/office/drawing/2014/main" id="{54E8EE0A-2BCD-93DE-C7B4-B36C47771DDB}"/>
              </a:ext>
            </a:extLst>
          </p:cNvPr>
          <p:cNvSpPr/>
          <p:nvPr userDrawn="1"/>
        </p:nvSpPr>
        <p:spPr>
          <a:xfrm>
            <a:off x="0" y="9561890"/>
            <a:ext cx="18288000" cy="725111"/>
          </a:xfrm>
          <a:prstGeom prst="rect">
            <a:avLst/>
          </a:prstGeom>
          <a:gradFill flip="none" rotWithShape="1">
            <a:gsLst>
              <a:gs pos="0">
                <a:schemeClr val="accent3"/>
              </a:gs>
              <a:gs pos="100000">
                <a:schemeClr val="accent4"/>
              </a:gs>
            </a:gsLst>
            <a:lin ang="10800000" scaled="1"/>
            <a:tileRect/>
          </a:gradFill>
          <a:ln>
            <a:noFill/>
          </a:ln>
        </p:spPr>
        <p:txBody>
          <a:bodyPr spcFirstLastPara="1" wrap="square" lIns="137138" tIns="68550" rIns="137138" bIns="68550" anchor="ctr" anchorCtr="0">
            <a:noAutofit/>
          </a:bodyPr>
          <a:lstStyle/>
          <a:p>
            <a:pPr marL="0" marR="0" lvl="0" indent="0" algn="ctr" rtl="0">
              <a:spcBef>
                <a:spcPts val="0"/>
              </a:spcBef>
              <a:spcAft>
                <a:spcPts val="0"/>
              </a:spcAft>
              <a:buNone/>
            </a:pPr>
            <a:endParaRPr sz="2700" b="0" i="0" u="none" strike="noStrike" cap="none">
              <a:solidFill>
                <a:schemeClr val="lt1"/>
              </a:solidFill>
              <a:latin typeface="Calibri"/>
              <a:ea typeface="Calibri"/>
              <a:cs typeface="Calibri"/>
              <a:sym typeface="Calibri"/>
            </a:endParaRPr>
          </a:p>
        </p:txBody>
      </p:sp>
      <p:pic>
        <p:nvPicPr>
          <p:cNvPr id="8" name="Google Shape;15;p1">
            <a:extLst>
              <a:ext uri="{FF2B5EF4-FFF2-40B4-BE49-F238E27FC236}">
                <a16:creationId xmlns:a16="http://schemas.microsoft.com/office/drawing/2014/main" id="{D577C49E-C54A-61B2-439E-D31C2ACAF953}"/>
              </a:ext>
            </a:extLst>
          </p:cNvPr>
          <p:cNvPicPr preferRelativeResize="0"/>
          <p:nvPr userDrawn="1"/>
        </p:nvPicPr>
        <p:blipFill rotWithShape="1">
          <a:blip r:embed="rId55">
            <a:alphaModFix/>
          </a:blip>
          <a:srcRect/>
          <a:stretch/>
        </p:blipFill>
        <p:spPr>
          <a:xfrm>
            <a:off x="16427280" y="9748944"/>
            <a:ext cx="1589625" cy="351000"/>
          </a:xfrm>
          <a:prstGeom prst="rect">
            <a:avLst/>
          </a:prstGeom>
          <a:noFill/>
          <a:ln>
            <a:noFill/>
          </a:ln>
        </p:spPr>
      </p:pic>
      <p:sp>
        <p:nvSpPr>
          <p:cNvPr id="2" name="Title Placeholder 1">
            <a:extLst>
              <a:ext uri="{FF2B5EF4-FFF2-40B4-BE49-F238E27FC236}">
                <a16:creationId xmlns:a16="http://schemas.microsoft.com/office/drawing/2014/main" id="{805E5C43-5D73-B47C-9EF5-15199D9519F8}"/>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261014F-3C65-A3AC-4DC4-E2F8D807F3CF}"/>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0A8F5E-1ECD-1A17-1235-2B0B5C6FE421}"/>
              </a:ext>
            </a:extLst>
          </p:cNvPr>
          <p:cNvSpPr>
            <a:spLocks noGrp="1"/>
          </p:cNvSpPr>
          <p:nvPr>
            <p:ph type="dt" sz="half" idx="2"/>
          </p:nvPr>
        </p:nvSpPr>
        <p:spPr>
          <a:xfrm>
            <a:off x="1257300" y="9712655"/>
            <a:ext cx="4114800" cy="351000"/>
          </a:xfrm>
          <a:prstGeom prst="rect">
            <a:avLst/>
          </a:prstGeom>
        </p:spPr>
        <p:txBody>
          <a:bodyPr vert="horz" lIns="91440" tIns="45720" rIns="91440" bIns="45720" rtlCol="0" anchor="ctr"/>
          <a:lstStyle>
            <a:lvl1pPr algn="l">
              <a:defRPr sz="1800">
                <a:solidFill>
                  <a:schemeClr val="tx1">
                    <a:tint val="75000"/>
                  </a:schemeClr>
                </a:solidFill>
              </a:defRPr>
            </a:lvl1pPr>
          </a:lstStyle>
          <a:p>
            <a:fld id="{C4267B71-CF98-7740-B3B0-6ADE3451554F}" type="datetimeFigureOut">
              <a:rPr lang="en-US" smtClean="0"/>
              <a:t>4/8/25</a:t>
            </a:fld>
            <a:endParaRPr lang="en-US"/>
          </a:p>
        </p:txBody>
      </p:sp>
      <p:sp>
        <p:nvSpPr>
          <p:cNvPr id="5" name="Footer Placeholder 4">
            <a:extLst>
              <a:ext uri="{FF2B5EF4-FFF2-40B4-BE49-F238E27FC236}">
                <a16:creationId xmlns:a16="http://schemas.microsoft.com/office/drawing/2014/main" id="{22E68C34-C8FB-1435-E078-FD17AC317B6E}"/>
              </a:ext>
            </a:extLst>
          </p:cNvPr>
          <p:cNvSpPr>
            <a:spLocks noGrp="1"/>
          </p:cNvSpPr>
          <p:nvPr>
            <p:ph type="ftr" sz="quarter" idx="3"/>
          </p:nvPr>
        </p:nvSpPr>
        <p:spPr>
          <a:xfrm>
            <a:off x="6057900" y="9712655"/>
            <a:ext cx="6172200" cy="351000"/>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B51495-FDC4-E410-A1F3-493A69733170}"/>
              </a:ext>
            </a:extLst>
          </p:cNvPr>
          <p:cNvSpPr>
            <a:spLocks noGrp="1"/>
          </p:cNvSpPr>
          <p:nvPr>
            <p:ph type="sldNum" sz="quarter" idx="4"/>
          </p:nvPr>
        </p:nvSpPr>
        <p:spPr>
          <a:xfrm>
            <a:off x="12915900" y="9712655"/>
            <a:ext cx="3240285" cy="351000"/>
          </a:xfrm>
          <a:prstGeom prst="rect">
            <a:avLst/>
          </a:prstGeom>
        </p:spPr>
        <p:txBody>
          <a:bodyPr vert="horz" lIns="91440" tIns="45720" rIns="91440" bIns="45720" rtlCol="0" anchor="ctr"/>
          <a:lstStyle>
            <a:lvl1pPr algn="r">
              <a:defRPr sz="1800">
                <a:solidFill>
                  <a:schemeClr val="tx1">
                    <a:tint val="75000"/>
                  </a:schemeClr>
                </a:solidFill>
              </a:defRPr>
            </a:lvl1pPr>
          </a:lstStyle>
          <a:p>
            <a:fld id="{F1420DC1-CF03-3143-A259-F048D6FF886F}" type="slidenum">
              <a:rPr lang="en-US" smtClean="0"/>
              <a:t>‹#›</a:t>
            </a:fld>
            <a:endParaRPr lang="en-US"/>
          </a:p>
        </p:txBody>
      </p:sp>
    </p:spTree>
    <p:extLst>
      <p:ext uri="{BB962C8B-B14F-4D97-AF65-F5344CB8AC3E}">
        <p14:creationId xmlns:p14="http://schemas.microsoft.com/office/powerpoint/2010/main" val="2605498311"/>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 id="2147483814" r:id="rId18"/>
    <p:sldLayoutId id="2147483815" r:id="rId19"/>
    <p:sldLayoutId id="2147483816" r:id="rId20"/>
    <p:sldLayoutId id="2147483817" r:id="rId21"/>
    <p:sldLayoutId id="2147483818" r:id="rId22"/>
    <p:sldLayoutId id="2147483819" r:id="rId23"/>
    <p:sldLayoutId id="2147483820" r:id="rId24"/>
    <p:sldLayoutId id="2147483821" r:id="rId25"/>
    <p:sldLayoutId id="2147483822" r:id="rId26"/>
    <p:sldLayoutId id="2147483823" r:id="rId27"/>
    <p:sldLayoutId id="2147483824" r:id="rId28"/>
    <p:sldLayoutId id="2147483825" r:id="rId29"/>
    <p:sldLayoutId id="2147483826" r:id="rId30"/>
    <p:sldLayoutId id="2147483827" r:id="rId31"/>
    <p:sldLayoutId id="2147483828" r:id="rId32"/>
    <p:sldLayoutId id="2147483829" r:id="rId33"/>
    <p:sldLayoutId id="2147483830" r:id="rId34"/>
    <p:sldLayoutId id="2147483831" r:id="rId35"/>
    <p:sldLayoutId id="2147483832" r:id="rId36"/>
    <p:sldLayoutId id="2147483833" r:id="rId37"/>
    <p:sldLayoutId id="2147483834" r:id="rId38"/>
    <p:sldLayoutId id="2147483835" r:id="rId39"/>
    <p:sldLayoutId id="2147483836" r:id="rId40"/>
    <p:sldLayoutId id="2147483837" r:id="rId41"/>
    <p:sldLayoutId id="2147483838" r:id="rId42"/>
    <p:sldLayoutId id="2147483839" r:id="rId43"/>
    <p:sldLayoutId id="2147483840" r:id="rId44"/>
    <p:sldLayoutId id="2147483841" r:id="rId45"/>
    <p:sldLayoutId id="2147483842" r:id="rId46"/>
    <p:sldLayoutId id="2147483843" r:id="rId47"/>
    <p:sldLayoutId id="2147483844" r:id="rId48"/>
    <p:sldLayoutId id="2147483845" r:id="rId49"/>
    <p:sldLayoutId id="2147483846" r:id="rId50"/>
    <p:sldLayoutId id="2147483847" r:id="rId51"/>
    <p:sldLayoutId id="2147483848" r:id="rId52"/>
    <p:sldLayoutId id="2147483849" r:id="rId53"/>
  </p:sldLayoutIdLst>
  <p:txStyles>
    <p:titleStyle>
      <a:lvl1pPr algn="l" defTabSz="1371600" rtl="0" eaLnBrk="1" latinLnBrk="0" hangingPunct="1">
        <a:lnSpc>
          <a:spcPct val="90000"/>
        </a:lnSpc>
        <a:spcBef>
          <a:spcPct val="0"/>
        </a:spcBef>
        <a:buNone/>
        <a:defRPr sz="5400" b="1" i="0" kern="1200">
          <a:solidFill>
            <a:schemeClr val="bg2"/>
          </a:solidFill>
          <a:latin typeface="Montserrat" pitchFamily="2" charset="77"/>
          <a:ea typeface="+mj-ea"/>
          <a:cs typeface="+mj-cs"/>
        </a:defRPr>
      </a:lvl1pPr>
    </p:titleStyle>
    <p:bodyStyle>
      <a:lvl1pPr marL="342900" indent="-342900" algn="l" defTabSz="1371600" rtl="0" eaLnBrk="1" latinLnBrk="0" hangingPunct="1">
        <a:lnSpc>
          <a:spcPct val="90000"/>
        </a:lnSpc>
        <a:spcBef>
          <a:spcPts val="1500"/>
        </a:spcBef>
        <a:buClr>
          <a:schemeClr val="bg2"/>
        </a:buClr>
        <a:buFont typeface="Wingdings" pitchFamily="2" charset="2"/>
        <a:buChar char="§"/>
        <a:defRPr sz="3000" kern="1200">
          <a:solidFill>
            <a:schemeClr val="tx1"/>
          </a:solidFill>
          <a:latin typeface="Montserrat" pitchFamily="2" charset="77"/>
          <a:ea typeface="+mn-ea"/>
          <a:cs typeface="+mn-cs"/>
        </a:defRPr>
      </a:lvl1pPr>
      <a:lvl2pPr marL="1028700" indent="-342900" algn="l" defTabSz="1371600" rtl="0" eaLnBrk="1" latinLnBrk="0" hangingPunct="1">
        <a:lnSpc>
          <a:spcPct val="90000"/>
        </a:lnSpc>
        <a:spcBef>
          <a:spcPts val="750"/>
        </a:spcBef>
        <a:buClr>
          <a:schemeClr val="accent1"/>
        </a:buClr>
        <a:buFont typeface="Wingdings" pitchFamily="2" charset="2"/>
        <a:buChar char="§"/>
        <a:defRPr sz="2700" kern="1200">
          <a:solidFill>
            <a:schemeClr val="tx1"/>
          </a:solidFill>
          <a:latin typeface="Montserrat" pitchFamily="2" charset="77"/>
          <a:ea typeface="+mn-ea"/>
          <a:cs typeface="+mn-cs"/>
        </a:defRPr>
      </a:lvl2pPr>
      <a:lvl3pPr marL="1714500" indent="-342900" algn="l" defTabSz="1371600" rtl="0" eaLnBrk="1" latinLnBrk="0" hangingPunct="1">
        <a:lnSpc>
          <a:spcPct val="90000"/>
        </a:lnSpc>
        <a:spcBef>
          <a:spcPts val="750"/>
        </a:spcBef>
        <a:buClr>
          <a:schemeClr val="bg1"/>
        </a:buClr>
        <a:buFont typeface="Wingdings" pitchFamily="2" charset="2"/>
        <a:buChar char="§"/>
        <a:defRPr sz="2400" kern="1200">
          <a:solidFill>
            <a:schemeClr val="tx1"/>
          </a:solidFill>
          <a:latin typeface="Montserrat" pitchFamily="2" charset="77"/>
          <a:ea typeface="+mn-ea"/>
          <a:cs typeface="+mn-cs"/>
        </a:defRPr>
      </a:lvl3pPr>
      <a:lvl4pPr marL="2400300" indent="-342900" algn="l" defTabSz="1371600" rtl="0" eaLnBrk="1" latinLnBrk="0" hangingPunct="1">
        <a:lnSpc>
          <a:spcPct val="90000"/>
        </a:lnSpc>
        <a:spcBef>
          <a:spcPts val="750"/>
        </a:spcBef>
        <a:buClr>
          <a:schemeClr val="accent2"/>
        </a:buClr>
        <a:buFont typeface="Wingdings" pitchFamily="2" charset="2"/>
        <a:buChar char="§"/>
        <a:defRPr sz="2100" kern="1200">
          <a:solidFill>
            <a:schemeClr val="tx1"/>
          </a:solidFill>
          <a:latin typeface="Montserrat" pitchFamily="2" charset="77"/>
          <a:ea typeface="+mn-ea"/>
          <a:cs typeface="+mn-cs"/>
        </a:defRPr>
      </a:lvl4pPr>
      <a:lvl5pPr marL="3086100" indent="-342900" algn="l" defTabSz="1371600" rtl="0" eaLnBrk="1" latinLnBrk="0" hangingPunct="1">
        <a:lnSpc>
          <a:spcPct val="90000"/>
        </a:lnSpc>
        <a:spcBef>
          <a:spcPts val="750"/>
        </a:spcBef>
        <a:buClr>
          <a:schemeClr val="accent2"/>
        </a:buClr>
        <a:buFont typeface="Wingdings" pitchFamily="2" charset="2"/>
        <a:buChar char="§"/>
        <a:defRPr sz="2100" kern="1200">
          <a:solidFill>
            <a:schemeClr val="tx1"/>
          </a:solidFill>
          <a:latin typeface="Montserrat" pitchFamily="2" charset="77"/>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63.JPG"/><Relationship Id="rId4" Type="http://schemas.openxmlformats.org/officeDocument/2006/relationships/hyperlink" Target="https://www.silverfort.com/request-a-demo/"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 Target="slide2.xml"/><Relationship Id="rId7" Type="http://schemas.openxmlformats.org/officeDocument/2006/relationships/image" Target="../media/image25.sv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slide" Target="slide4.xml"/><Relationship Id="rId9"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slides/_rels/slide7.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slides/_rels/slide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png"/><Relationship Id="rId7" Type="http://schemas.microsoft.com/office/2007/relationships/hdphoto" Target="../media/hdphoto2.wdp"/><Relationship Id="rId2" Type="http://schemas.openxmlformats.org/officeDocument/2006/relationships/image" Target="../media/image55.png"/><Relationship Id="rId1" Type="http://schemas.openxmlformats.org/officeDocument/2006/relationships/slideLayout" Target="../slideLayouts/slideLayout13.xml"/><Relationship Id="rId6" Type="http://schemas.openxmlformats.org/officeDocument/2006/relationships/image" Target="../media/image58.png"/><Relationship Id="rId11" Type="http://schemas.openxmlformats.org/officeDocument/2006/relationships/image" Target="../media/image61.svg"/><Relationship Id="rId5" Type="http://schemas.microsoft.com/office/2007/relationships/hdphoto" Target="../media/hdphoto1.wdp"/><Relationship Id="rId10" Type="http://schemas.openxmlformats.org/officeDocument/2006/relationships/image" Target="../media/image60.png"/><Relationship Id="rId4" Type="http://schemas.openxmlformats.org/officeDocument/2006/relationships/image" Target="../media/image57.png"/><Relationship Id="rId9"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39"/>
          <p:cNvSpPr txBox="1">
            <a:spLocks noGrp="1"/>
          </p:cNvSpPr>
          <p:nvPr>
            <p:ph type="title"/>
          </p:nvPr>
        </p:nvSpPr>
        <p:spPr>
          <a:xfrm>
            <a:off x="1043067" y="1883028"/>
            <a:ext cx="12074219" cy="3471300"/>
          </a:xfrm>
        </p:spPr>
        <p:txBody>
          <a:bodyPr spcFirstLastPara="1" wrap="square" lIns="0" tIns="0" rIns="0" bIns="0" anchor="t" anchorCtr="0">
            <a:noAutofit/>
          </a:bodyPr>
          <a:lstStyle/>
          <a:p>
            <a:r>
              <a:rPr lang="de-DE" sz="3200" b="0" i="0" dirty="0">
                <a:solidFill>
                  <a:srgbClr val="1D1D1B"/>
                </a:solidFill>
                <a:effectLst/>
                <a:latin typeface="Aptos" panose="020B0004020202020204" pitchFamily="34" charset="0"/>
              </a:rPr>
              <a:t> </a:t>
            </a:r>
            <a:r>
              <a:rPr lang="de-DE" sz="6000" b="0" i="0" dirty="0">
                <a:solidFill>
                  <a:schemeClr val="accent5"/>
                </a:solidFill>
                <a:effectLst/>
              </a:rPr>
              <a:t>Keine Kompromisse - </a:t>
            </a:r>
            <a:br>
              <a:rPr lang="de-DE" sz="6000" b="0" i="0" dirty="0">
                <a:solidFill>
                  <a:schemeClr val="accent5"/>
                </a:solidFill>
                <a:effectLst/>
              </a:rPr>
            </a:br>
            <a:r>
              <a:rPr lang="de-DE" sz="6000" b="0" i="0" dirty="0">
                <a:solidFill>
                  <a:schemeClr val="accent5"/>
                </a:solidFill>
                <a:effectLst/>
              </a:rPr>
              <a:t>Identity Security ohne Grenzen</a:t>
            </a:r>
            <a:br>
              <a:rPr lang="en-US" sz="6000" b="1" noProof="1">
                <a:solidFill>
                  <a:schemeClr val="accent5"/>
                </a:solidFill>
                <a:latin typeface="Noto Sans Black" panose="020B0502040504020204" pitchFamily="34" charset="0"/>
                <a:ea typeface="Noto Sans Black" panose="020B0502040504020204" pitchFamily="34" charset="0"/>
                <a:cs typeface="Noto Sans Black" panose="020B0502040504020204" pitchFamily="34" charset="0"/>
              </a:rPr>
            </a:br>
            <a:endParaRPr lang="en-US" sz="6000" dirty="0">
              <a:solidFill>
                <a:schemeClr val="bg1"/>
              </a:solidFill>
            </a:endParaRPr>
          </a:p>
        </p:txBody>
      </p:sp>
      <p:sp>
        <p:nvSpPr>
          <p:cNvPr id="676" name="Google Shape;676;p39"/>
          <p:cNvSpPr txBox="1">
            <a:spLocks noGrp="1"/>
          </p:cNvSpPr>
          <p:nvPr>
            <p:ph type="subTitle" idx="1"/>
          </p:nvPr>
        </p:nvSpPr>
        <p:spPr>
          <a:xfrm>
            <a:off x="1043067" y="5354328"/>
            <a:ext cx="8436835" cy="1266000"/>
          </a:xfrm>
        </p:spPr>
        <p:txBody>
          <a:bodyPr spcFirstLastPara="1" wrap="square" lIns="0" tIns="0" rIns="0" bIns="0" anchor="t" anchorCtr="0">
            <a:noAutofit/>
          </a:bodyPr>
          <a:lstStyle/>
          <a:p>
            <a:pPr lvl="0"/>
            <a:r>
              <a:rPr lang="en-US" sz="3200" dirty="0">
                <a:solidFill>
                  <a:schemeClr val="bg1"/>
                </a:solidFill>
              </a:rPr>
              <a:t>Frank Weisel </a:t>
            </a:r>
            <a:endParaRPr lang="en-US" sz="3200" dirty="0"/>
          </a:p>
          <a:p>
            <a:pPr lvl="0"/>
            <a:r>
              <a:rPr lang="en-US" sz="3200" dirty="0"/>
              <a:t>Regional Sales Manager Nord, Silverfort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14">
          <a:extLst>
            <a:ext uri="{FF2B5EF4-FFF2-40B4-BE49-F238E27FC236}">
              <a16:creationId xmlns:a16="http://schemas.microsoft.com/office/drawing/2014/main" id="{A6AD908B-2F4B-48A1-1100-1C8A6D4D4928}"/>
            </a:ext>
          </a:extLst>
        </p:cNvPr>
        <p:cNvGrpSpPr/>
        <p:nvPr/>
      </p:nvGrpSpPr>
      <p:grpSpPr>
        <a:xfrm>
          <a:off x="0" y="0"/>
          <a:ext cx="0" cy="0"/>
          <a:chOff x="0" y="0"/>
          <a:chExt cx="0" cy="0"/>
        </a:xfrm>
      </p:grpSpPr>
      <p:sp>
        <p:nvSpPr>
          <p:cNvPr id="919" name="Google Shape;919;p55">
            <a:extLst>
              <a:ext uri="{FF2B5EF4-FFF2-40B4-BE49-F238E27FC236}">
                <a16:creationId xmlns:a16="http://schemas.microsoft.com/office/drawing/2014/main" id="{3B8B3537-78BC-A207-B18A-C02929706FFA}"/>
              </a:ext>
            </a:extLst>
          </p:cNvPr>
          <p:cNvSpPr txBox="1">
            <a:spLocks noGrp="1"/>
          </p:cNvSpPr>
          <p:nvPr>
            <p:ph type="title" idx="2"/>
          </p:nvPr>
        </p:nvSpPr>
        <p:spPr>
          <a:xfrm>
            <a:off x="739550" y="1877217"/>
            <a:ext cx="8238300" cy="3391468"/>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7200" dirty="0" err="1">
                <a:latin typeface="Bitter" pitchFamily="2" charset="0"/>
              </a:rPr>
              <a:t>Fragen</a:t>
            </a:r>
            <a:r>
              <a:rPr lang="en-GB" sz="7200" dirty="0">
                <a:latin typeface="Bitter" pitchFamily="2" charset="0"/>
              </a:rPr>
              <a:t>?</a:t>
            </a:r>
            <a:br>
              <a:rPr lang="en-GB" sz="5400" dirty="0"/>
            </a:br>
            <a:br>
              <a:rPr lang="en-GB" sz="6000" dirty="0"/>
            </a:br>
            <a:r>
              <a:rPr lang="en-GB" sz="4800" dirty="0" err="1"/>
              <a:t>Vielen</a:t>
            </a:r>
            <a:r>
              <a:rPr lang="en-GB" sz="4800" dirty="0"/>
              <a:t> Dank!</a:t>
            </a:r>
            <a:endParaRPr lang="en-US" sz="5400" dirty="0"/>
          </a:p>
        </p:txBody>
      </p:sp>
      <p:sp>
        <p:nvSpPr>
          <p:cNvPr id="9" name="Google Shape;709;p41">
            <a:extLst>
              <a:ext uri="{FF2B5EF4-FFF2-40B4-BE49-F238E27FC236}">
                <a16:creationId xmlns:a16="http://schemas.microsoft.com/office/drawing/2014/main" id="{5ADC461F-1568-DF71-1000-32FBED0D9FD5}"/>
              </a:ext>
            </a:extLst>
          </p:cNvPr>
          <p:cNvSpPr txBox="1">
            <a:spLocks/>
          </p:cNvSpPr>
          <p:nvPr/>
        </p:nvSpPr>
        <p:spPr>
          <a:xfrm>
            <a:off x="16421050" y="9598839"/>
            <a:ext cx="1097400" cy="427500"/>
          </a:xfrm>
          <a:prstGeom prst="rect">
            <a:avLst/>
          </a:prstGeom>
        </p:spPr>
        <p:txBody>
          <a:bodyPr spcFirstLastPara="1" wrap="square" lIns="0" tIns="0" rIns="0" bIns="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 sz="1300" dirty="0">
                <a:latin typeface="+mn-lt"/>
              </a:rPr>
              <a:t>Confidential</a:t>
            </a:r>
          </a:p>
        </p:txBody>
      </p:sp>
      <p:cxnSp>
        <p:nvCxnSpPr>
          <p:cNvPr id="10" name="Google Shape;390;p14">
            <a:extLst>
              <a:ext uri="{FF2B5EF4-FFF2-40B4-BE49-F238E27FC236}">
                <a16:creationId xmlns:a16="http://schemas.microsoft.com/office/drawing/2014/main" id="{B62D749D-2DFD-4806-9919-9F34E0F43515}"/>
              </a:ext>
            </a:extLst>
          </p:cNvPr>
          <p:cNvCxnSpPr>
            <a:cxnSpLocks/>
          </p:cNvCxnSpPr>
          <p:nvPr/>
        </p:nvCxnSpPr>
        <p:spPr>
          <a:xfrm>
            <a:off x="750436" y="4803132"/>
            <a:ext cx="8227414" cy="0"/>
          </a:xfrm>
          <a:prstGeom prst="straightConnector1">
            <a:avLst/>
          </a:prstGeom>
          <a:noFill/>
          <a:ln w="76200" cap="flat" cmpd="sng">
            <a:solidFill>
              <a:schemeClr val="accent2"/>
            </a:solidFill>
            <a:prstDash val="solid"/>
            <a:round/>
            <a:headEnd type="none" w="med" len="med"/>
            <a:tailEnd type="none" w="med" len="med"/>
          </a:ln>
        </p:spPr>
      </p:cxnSp>
      <p:pic>
        <p:nvPicPr>
          <p:cNvPr id="2" name="Picture 1">
            <a:extLst>
              <a:ext uri="{FF2B5EF4-FFF2-40B4-BE49-F238E27FC236}">
                <a16:creationId xmlns:a16="http://schemas.microsoft.com/office/drawing/2014/main" id="{F50531DE-7E3F-7708-457F-7C660D20A83A}"/>
              </a:ext>
            </a:extLst>
          </p:cNvPr>
          <p:cNvPicPr>
            <a:picLocks noChangeAspect="1"/>
          </p:cNvPicPr>
          <p:nvPr/>
        </p:nvPicPr>
        <p:blipFill>
          <a:blip r:embed="rId3"/>
          <a:srcRect l="12746" r="35399"/>
          <a:stretch/>
        </p:blipFill>
        <p:spPr>
          <a:xfrm>
            <a:off x="9816024" y="949567"/>
            <a:ext cx="7732426" cy="8387865"/>
          </a:xfrm>
          <a:prstGeom prst="rect">
            <a:avLst/>
          </a:prstGeom>
        </p:spPr>
      </p:pic>
      <p:sp>
        <p:nvSpPr>
          <p:cNvPr id="3" name="Title 1">
            <a:extLst>
              <a:ext uri="{FF2B5EF4-FFF2-40B4-BE49-F238E27FC236}">
                <a16:creationId xmlns:a16="http://schemas.microsoft.com/office/drawing/2014/main" id="{99BFF17E-DE01-E943-27B4-F6256BB2BDC1}"/>
              </a:ext>
            </a:extLst>
          </p:cNvPr>
          <p:cNvSpPr txBox="1">
            <a:spLocks/>
          </p:cNvSpPr>
          <p:nvPr/>
        </p:nvSpPr>
        <p:spPr>
          <a:xfrm>
            <a:off x="2750563" y="5136500"/>
            <a:ext cx="6681482" cy="1928253"/>
          </a:xfrm>
          <a:prstGeom prst="rect">
            <a:avLst/>
          </a:prstGeom>
        </p:spPr>
        <p:txBody>
          <a:bodyPr vert="horz" lIns="0" tIns="68580" rIns="0" bIns="68580" rtlCol="0" anchor="ctr">
            <a:normAutofit fontScale="92500"/>
          </a:bodyPr>
          <a:lstStyle>
            <a:lvl1pPr algn="ctr" defTabSz="914400" rtl="0" eaLnBrk="1" latinLnBrk="0" hangingPunct="1">
              <a:lnSpc>
                <a:spcPct val="90000"/>
              </a:lnSpc>
              <a:spcBef>
                <a:spcPct val="0"/>
              </a:spcBef>
              <a:buNone/>
              <a:defRPr sz="3600" b="0" kern="1200">
                <a:solidFill>
                  <a:schemeClr val="accent1"/>
                </a:solidFill>
                <a:latin typeface="+mn-lt"/>
                <a:ea typeface="+mj-ea"/>
                <a:cs typeface="+mj-cs"/>
              </a:defRPr>
            </a:lvl1pPr>
          </a:lstStyle>
          <a:p>
            <a:pPr algn="l" defTabSz="1371600">
              <a:lnSpc>
                <a:spcPct val="110000"/>
              </a:lnSpc>
            </a:pPr>
            <a:r>
              <a:rPr lang="en-US" sz="3000" dirty="0">
                <a:solidFill>
                  <a:srgbClr val="FFFFFF"/>
                </a:solidFill>
                <a:latin typeface="Bitter" pitchFamily="2" charset="0"/>
                <a:cs typeface="Segoe UI" panose="020B0502040204020203" pitchFamily="34" charset="0"/>
              </a:rPr>
              <a:t>Frank Weisel </a:t>
            </a:r>
          </a:p>
          <a:p>
            <a:pPr algn="l" defTabSz="1371600">
              <a:lnSpc>
                <a:spcPct val="110000"/>
              </a:lnSpc>
            </a:pPr>
            <a:r>
              <a:rPr lang="en-US" sz="3000" dirty="0">
                <a:solidFill>
                  <a:srgbClr val="FFFFFF"/>
                </a:solidFill>
                <a:latin typeface="Bitter" pitchFamily="2" charset="0"/>
                <a:cs typeface="Segoe UI" panose="020B0502040204020203" pitchFamily="34" charset="0"/>
              </a:rPr>
              <a:t>Regional Sales Manager Nord, </a:t>
            </a:r>
            <a:r>
              <a:rPr lang="en-US" sz="3000" dirty="0" err="1">
                <a:solidFill>
                  <a:srgbClr val="FFFFFF"/>
                </a:solidFill>
                <a:latin typeface="Bitter" pitchFamily="2" charset="0"/>
                <a:cs typeface="Segoe UI" panose="020B0502040204020203" pitchFamily="34" charset="0"/>
              </a:rPr>
              <a:t>Silverfort</a:t>
            </a:r>
            <a:endParaRPr lang="en-US" sz="3000" dirty="0">
              <a:solidFill>
                <a:srgbClr val="FFFFFF"/>
              </a:solidFill>
              <a:latin typeface="Bitter" pitchFamily="2" charset="0"/>
              <a:cs typeface="Segoe UI" panose="020B0502040204020203" pitchFamily="34" charset="0"/>
            </a:endParaRPr>
          </a:p>
          <a:p>
            <a:pPr algn="l" defTabSz="1371600">
              <a:lnSpc>
                <a:spcPct val="110000"/>
              </a:lnSpc>
            </a:pPr>
            <a:r>
              <a:rPr lang="en-US" sz="3000" dirty="0" err="1">
                <a:solidFill>
                  <a:schemeClr val="bg1"/>
                </a:solidFill>
                <a:latin typeface="Bitter" pitchFamily="2" charset="0"/>
                <a:cs typeface="Segoe UI" panose="020B0502040204020203" pitchFamily="34" charset="0"/>
              </a:rPr>
              <a:t>frank.weisel@silverfort.com</a:t>
            </a:r>
            <a:endParaRPr lang="en-US" sz="3000" dirty="0">
              <a:solidFill>
                <a:schemeClr val="bg1"/>
              </a:solidFill>
              <a:latin typeface="Bitter" pitchFamily="2" charset="0"/>
              <a:cs typeface="Segoe UI" panose="020B0502040204020203" pitchFamily="34" charset="0"/>
            </a:endParaRPr>
          </a:p>
        </p:txBody>
      </p:sp>
      <p:sp>
        <p:nvSpPr>
          <p:cNvPr id="5" name="TextBox 4">
            <a:extLst>
              <a:ext uri="{FF2B5EF4-FFF2-40B4-BE49-F238E27FC236}">
                <a16:creationId xmlns:a16="http://schemas.microsoft.com/office/drawing/2014/main" id="{D9920D6C-3817-0D5C-B23E-E24A7FE9B4AD}"/>
              </a:ext>
            </a:extLst>
          </p:cNvPr>
          <p:cNvSpPr txBox="1"/>
          <p:nvPr/>
        </p:nvSpPr>
        <p:spPr>
          <a:xfrm>
            <a:off x="503298" y="8091048"/>
            <a:ext cx="8013194" cy="954107"/>
          </a:xfrm>
          <a:prstGeom prst="rect">
            <a:avLst/>
          </a:prstGeom>
          <a:noFill/>
        </p:spPr>
        <p:txBody>
          <a:bodyPr wrap="square">
            <a:spAutoFit/>
          </a:bodyPr>
          <a:lstStyle/>
          <a:p>
            <a:pPr marL="171450" defTabSz="1371600"/>
            <a:r>
              <a:rPr lang="en-US" sz="2800" dirty="0" err="1">
                <a:solidFill>
                  <a:schemeClr val="bg1"/>
                </a:solidFill>
                <a:latin typeface="Bitter" pitchFamily="2" charset="0"/>
              </a:rPr>
              <a:t>F</a:t>
            </a:r>
            <a:r>
              <a:rPr lang="en-US" sz="2800" dirty="0" err="1">
                <a:solidFill>
                  <a:schemeClr val="bg1"/>
                </a:solidFill>
                <a:latin typeface="Bitter" pitchFamily="2" charset="0"/>
                <a:hlinkClick r:id="rId4">
                  <a:extLst>
                    <a:ext uri="{A12FA001-AC4F-418D-AE19-62706E023703}">
                      <ahyp:hlinkClr xmlns:ahyp="http://schemas.microsoft.com/office/drawing/2018/hyperlinkcolor" val="tx"/>
                    </a:ext>
                  </a:extLst>
                </a:hlinkClick>
              </a:rPr>
              <a:t>r</a:t>
            </a:r>
            <a:r>
              <a:rPr lang="en-US" sz="2800" dirty="0" err="1">
                <a:solidFill>
                  <a:schemeClr val="bg1"/>
                </a:solidFill>
                <a:latin typeface="Bitter" pitchFamily="2" charset="0"/>
              </a:rPr>
              <a:t>agen</a:t>
            </a:r>
            <a:r>
              <a:rPr lang="en-US" sz="2800" dirty="0">
                <a:solidFill>
                  <a:schemeClr val="bg1"/>
                </a:solidFill>
                <a:latin typeface="Bitter" pitchFamily="2" charset="0"/>
              </a:rPr>
              <a:t> Sie </a:t>
            </a:r>
            <a:r>
              <a:rPr lang="en-US" sz="2800" dirty="0" err="1">
                <a:solidFill>
                  <a:schemeClr val="bg1"/>
                </a:solidFill>
                <a:latin typeface="Bitter" pitchFamily="2" charset="0"/>
              </a:rPr>
              <a:t>eine</a:t>
            </a:r>
            <a:r>
              <a:rPr lang="en-US" sz="2800" dirty="0">
                <a:solidFill>
                  <a:schemeClr val="bg1"/>
                </a:solidFill>
                <a:latin typeface="Bitter" pitchFamily="2" charset="0"/>
              </a:rPr>
              <a:t> Demo an: </a:t>
            </a:r>
            <a:r>
              <a:rPr lang="en-US" sz="2800" dirty="0">
                <a:solidFill>
                  <a:schemeClr val="accent1"/>
                </a:solidFill>
                <a:latin typeface="Bitter" pitchFamily="2" charset="0"/>
                <a:hlinkClick r:id="rId4">
                  <a:extLst>
                    <a:ext uri="{A12FA001-AC4F-418D-AE19-62706E023703}">
                      <ahyp:hlinkClr xmlns:ahyp="http://schemas.microsoft.com/office/drawing/2018/hyperlinkcolor" val="tx"/>
                    </a:ext>
                  </a:extLst>
                </a:hlinkClick>
              </a:rPr>
              <a:t>www.silverfort.com/request-a-demo</a:t>
            </a:r>
            <a:endParaRPr lang="en-US" sz="2800" dirty="0">
              <a:solidFill>
                <a:schemeClr val="accent1"/>
              </a:solidFill>
              <a:latin typeface="Bitter" pitchFamily="2" charset="0"/>
            </a:endParaRPr>
          </a:p>
        </p:txBody>
      </p:sp>
      <p:pic>
        <p:nvPicPr>
          <p:cNvPr id="13" name="Picture 12" descr="A person wearing a white shirt and red tie&#10;&#10;AI-generated content may be incorrect.">
            <a:extLst>
              <a:ext uri="{FF2B5EF4-FFF2-40B4-BE49-F238E27FC236}">
                <a16:creationId xmlns:a16="http://schemas.microsoft.com/office/drawing/2014/main" id="{742924EB-5F4C-5462-B8D8-709BFF2BC7AC}"/>
              </a:ext>
            </a:extLst>
          </p:cNvPr>
          <p:cNvPicPr>
            <a:picLocks noChangeAspect="1"/>
          </p:cNvPicPr>
          <p:nvPr/>
        </p:nvPicPr>
        <p:blipFill>
          <a:blip r:embed="rId5"/>
          <a:stretch>
            <a:fillRect/>
          </a:stretch>
        </p:blipFill>
        <p:spPr>
          <a:xfrm>
            <a:off x="601724" y="5524042"/>
            <a:ext cx="1729752" cy="1153168"/>
          </a:xfrm>
          <a:prstGeom prst="rect">
            <a:avLst/>
          </a:prstGeom>
        </p:spPr>
      </p:pic>
    </p:spTree>
    <p:extLst>
      <p:ext uri="{BB962C8B-B14F-4D97-AF65-F5344CB8AC3E}">
        <p14:creationId xmlns:p14="http://schemas.microsoft.com/office/powerpoint/2010/main" val="3767206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4">
          <a:extLst>
            <a:ext uri="{FF2B5EF4-FFF2-40B4-BE49-F238E27FC236}">
              <a16:creationId xmlns:a16="http://schemas.microsoft.com/office/drawing/2014/main" id="{110375DE-357D-7B58-D22B-9D3394A4A6B8}"/>
            </a:ext>
          </a:extLst>
        </p:cNvPr>
        <p:cNvGrpSpPr/>
        <p:nvPr/>
      </p:nvGrpSpPr>
      <p:grpSpPr>
        <a:xfrm>
          <a:off x="0" y="0"/>
          <a:ext cx="0" cy="0"/>
          <a:chOff x="0" y="0"/>
          <a:chExt cx="0" cy="0"/>
        </a:xfrm>
      </p:grpSpPr>
      <p:sp>
        <p:nvSpPr>
          <p:cNvPr id="2" name="Titel 5">
            <a:extLst>
              <a:ext uri="{FF2B5EF4-FFF2-40B4-BE49-F238E27FC236}">
                <a16:creationId xmlns:a16="http://schemas.microsoft.com/office/drawing/2014/main" id="{4D44C137-D0C4-6407-93A0-30800C293248}"/>
              </a:ext>
            </a:extLst>
          </p:cNvPr>
          <p:cNvSpPr>
            <a:spLocks noGrp="1"/>
          </p:cNvSpPr>
          <p:nvPr>
            <p:ph type="title"/>
          </p:nvPr>
        </p:nvSpPr>
        <p:spPr/>
        <p:txBody>
          <a:bodyPr spcFirstLastPara="1" vert="horz" wrap="square" lIns="0" tIns="0" rIns="0" bIns="0" rtlCol="0" anchor="ctr" anchorCtr="0">
            <a:noAutofit/>
          </a:bodyPr>
          <a:lstStyle/>
          <a:p>
            <a:r>
              <a:rPr lang="en-US" sz="4400" dirty="0">
                <a:latin typeface="Bitter" pitchFamily="2" charset="77"/>
                <a:ea typeface="Noto Sans Medium" panose="020B0502040504020204" pitchFamily="34" charset="0"/>
                <a:cs typeface="Noto Sans Medium" panose="020B0502040504020204" pitchFamily="34" charset="0"/>
              </a:rPr>
              <a:t>NHI as Vector for Breaches</a:t>
            </a:r>
          </a:p>
        </p:txBody>
      </p:sp>
      <p:grpSp>
        <p:nvGrpSpPr>
          <p:cNvPr id="36" name="Gruppieren 35">
            <a:extLst>
              <a:ext uri="{FF2B5EF4-FFF2-40B4-BE49-F238E27FC236}">
                <a16:creationId xmlns:a16="http://schemas.microsoft.com/office/drawing/2014/main" id="{2E6AA690-EEDD-5E3A-213A-3871356A3DDB}"/>
              </a:ext>
            </a:extLst>
          </p:cNvPr>
          <p:cNvGrpSpPr/>
          <p:nvPr/>
        </p:nvGrpSpPr>
        <p:grpSpPr>
          <a:xfrm>
            <a:off x="1850310" y="3861212"/>
            <a:ext cx="14598601" cy="4401108"/>
            <a:chOff x="1233540" y="2574141"/>
            <a:chExt cx="9732400" cy="2934072"/>
          </a:xfrm>
        </p:grpSpPr>
        <p:sp>
          <p:nvSpPr>
            <p:cNvPr id="25" name="Rectangle 33">
              <a:extLst>
                <a:ext uri="{FF2B5EF4-FFF2-40B4-BE49-F238E27FC236}">
                  <a16:creationId xmlns:a16="http://schemas.microsoft.com/office/drawing/2014/main" id="{1DCCBBC1-5324-3353-DEE1-F3D686F5A08E}"/>
                </a:ext>
              </a:extLst>
            </p:cNvPr>
            <p:cNvSpPr/>
            <p:nvPr/>
          </p:nvSpPr>
          <p:spPr>
            <a:xfrm>
              <a:off x="6393484" y="2574142"/>
              <a:ext cx="4407980" cy="2630848"/>
            </a:xfrm>
            <a:prstGeom prst="roundRect">
              <a:avLst/>
            </a:prstGeom>
            <a:solidFill>
              <a:schemeClr val="accent5">
                <a:alpha val="34858"/>
              </a:schemeClr>
            </a:solidFill>
            <a:ln>
              <a:solidFill>
                <a:schemeClr val="accent4"/>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700" dirty="0">
                <a:solidFill>
                  <a:schemeClr val="tx1"/>
                </a:solidFill>
                <a:latin typeface="Noto Sans Medium" panose="020B0502040504020204" pitchFamily="34" charset="0"/>
                <a:ea typeface="Noto Sans Medium" panose="020B0502040504020204" pitchFamily="34" charset="0"/>
                <a:cs typeface="Noto Sans Medium" panose="020B0502040504020204" pitchFamily="34" charset="0"/>
              </a:endParaRPr>
            </a:p>
          </p:txBody>
        </p:sp>
        <p:sp>
          <p:nvSpPr>
            <p:cNvPr id="24" name="Rectangle 33">
              <a:extLst>
                <a:ext uri="{FF2B5EF4-FFF2-40B4-BE49-F238E27FC236}">
                  <a16:creationId xmlns:a16="http://schemas.microsoft.com/office/drawing/2014/main" id="{40B3C56D-994F-DDEF-D0E8-A3782B74064B}"/>
                </a:ext>
              </a:extLst>
            </p:cNvPr>
            <p:cNvSpPr/>
            <p:nvPr/>
          </p:nvSpPr>
          <p:spPr>
            <a:xfrm>
              <a:off x="1584256" y="2574141"/>
              <a:ext cx="4407980" cy="2630848"/>
            </a:xfrm>
            <a:prstGeom prst="roundRect">
              <a:avLst/>
            </a:prstGeom>
            <a:solidFill>
              <a:schemeClr val="accent5">
                <a:alpha val="34858"/>
              </a:schemeClr>
            </a:solidFill>
            <a:ln>
              <a:solidFill>
                <a:schemeClr val="accent4"/>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700" dirty="0">
                <a:solidFill>
                  <a:schemeClr val="tx1"/>
                </a:solidFill>
                <a:latin typeface="Noto Sans Medium" panose="020B0502040504020204" pitchFamily="34" charset="0"/>
                <a:ea typeface="Noto Sans Medium" panose="020B0502040504020204" pitchFamily="34" charset="0"/>
                <a:cs typeface="Noto Sans Medium" panose="020B0502040504020204" pitchFamily="34" charset="0"/>
              </a:endParaRPr>
            </a:p>
          </p:txBody>
        </p:sp>
        <p:sp>
          <p:nvSpPr>
            <p:cNvPr id="20" name="TextBox 4">
              <a:hlinkClick r:id="rId3" action="ppaction://hlinksldjump"/>
              <a:extLst>
                <a:ext uri="{FF2B5EF4-FFF2-40B4-BE49-F238E27FC236}">
                  <a16:creationId xmlns:a16="http://schemas.microsoft.com/office/drawing/2014/main" id="{C712B30F-182C-A353-6C0F-40474927CC4F}"/>
                </a:ext>
              </a:extLst>
            </p:cNvPr>
            <p:cNvSpPr txBox="1"/>
            <p:nvPr/>
          </p:nvSpPr>
          <p:spPr>
            <a:xfrm>
              <a:off x="1719542" y="2983019"/>
              <a:ext cx="4153786" cy="1908215"/>
            </a:xfrm>
            <a:prstGeom prst="rect">
              <a:avLst/>
            </a:prstGeom>
            <a:noFill/>
          </p:spPr>
          <p:txBody>
            <a:bodyPr wrap="square" rtlCol="0">
              <a:spAutoFit/>
            </a:bodyPr>
            <a:lstStyle/>
            <a:p>
              <a:r>
                <a:rPr lang="en-US" sz="2700" b="1" dirty="0">
                  <a:solidFill>
                    <a:schemeClr val="bg1"/>
                  </a:solidFill>
                  <a:latin typeface="Noto Sans Black" panose="020B0502040504020204" pitchFamily="34" charset="0"/>
                  <a:ea typeface="Noto Sans Black" panose="020B0502040504020204" pitchFamily="34" charset="0"/>
                  <a:cs typeface="Noto Sans Black" panose="020B0502040504020204" pitchFamily="34" charset="0"/>
                </a:rPr>
                <a:t>“78%</a:t>
              </a:r>
              <a:r>
                <a:rPr lang="en-US" sz="2100"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 of organizations </a:t>
              </a:r>
              <a:r>
                <a:rPr lang="en-US" sz="2700" b="1" dirty="0">
                  <a:solidFill>
                    <a:schemeClr val="bg1"/>
                  </a:solidFill>
                  <a:latin typeface="Noto Sans Black" panose="020B0502040504020204" pitchFamily="34" charset="0"/>
                  <a:ea typeface="Noto Sans Black" panose="020B0502040504020204" pitchFamily="34" charset="0"/>
                  <a:cs typeface="Noto Sans Black" panose="020B0502040504020204" pitchFamily="34" charset="0"/>
                </a:rPr>
                <a:t>are not confident </a:t>
              </a:r>
              <a:r>
                <a:rPr lang="en-US" sz="2100"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in their ability to block malicious access carried out with a compromised service account.”</a:t>
              </a:r>
            </a:p>
            <a:p>
              <a:endParaRPr lang="en-US" sz="2100"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endParaRPr>
            </a:p>
            <a:p>
              <a:r>
                <a:rPr lang="en-US" sz="2100"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“Only </a:t>
              </a:r>
              <a:r>
                <a:rPr lang="en-US" sz="2100" b="1" dirty="0">
                  <a:solidFill>
                    <a:schemeClr val="bg1"/>
                  </a:solidFill>
                  <a:latin typeface="Noto Sans Black" panose="020B0502040504020204" pitchFamily="34" charset="0"/>
                  <a:ea typeface="Noto Sans Black" panose="020B0502040504020204" pitchFamily="34" charset="0"/>
                  <a:cs typeface="Noto Sans Black" panose="020B0502040504020204" pitchFamily="34" charset="0"/>
                </a:rPr>
                <a:t>5.7%</a:t>
              </a:r>
              <a:r>
                <a:rPr lang="en-US" sz="2100"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 of organizations believe that they have </a:t>
              </a:r>
              <a:r>
                <a:rPr lang="en-US" sz="2100" b="1" dirty="0">
                  <a:solidFill>
                    <a:schemeClr val="bg1"/>
                  </a:solidFill>
                  <a:latin typeface="Noto Sans Black" panose="020B0502040504020204" pitchFamily="34" charset="0"/>
                  <a:ea typeface="Noto Sans Black" panose="020B0502040504020204" pitchFamily="34" charset="0"/>
                  <a:cs typeface="Noto Sans Black" panose="020B0502040504020204" pitchFamily="34" charset="0"/>
                </a:rPr>
                <a:t>full visibility </a:t>
              </a:r>
              <a:r>
                <a:rPr lang="en-US" sz="2100"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into service accounts in their environment.”</a:t>
              </a:r>
            </a:p>
          </p:txBody>
        </p:sp>
        <p:sp>
          <p:nvSpPr>
            <p:cNvPr id="21" name="TextBox 12">
              <a:hlinkClick r:id="rId4" action="ppaction://hlinksldjump"/>
              <a:extLst>
                <a:ext uri="{FF2B5EF4-FFF2-40B4-BE49-F238E27FC236}">
                  <a16:creationId xmlns:a16="http://schemas.microsoft.com/office/drawing/2014/main" id="{8037AE82-5E92-FE40-C10C-F96E759188EB}"/>
                </a:ext>
              </a:extLst>
            </p:cNvPr>
            <p:cNvSpPr txBox="1"/>
            <p:nvPr/>
          </p:nvSpPr>
          <p:spPr>
            <a:xfrm>
              <a:off x="6553812" y="2983019"/>
              <a:ext cx="4090023" cy="1908215"/>
            </a:xfrm>
            <a:prstGeom prst="rect">
              <a:avLst/>
            </a:prstGeom>
            <a:noFill/>
          </p:spPr>
          <p:txBody>
            <a:bodyPr wrap="square" rtlCol="0">
              <a:spAutoFit/>
            </a:bodyPr>
            <a:lstStyle>
              <a:defPPr>
                <a:defRPr lang="de-DE"/>
              </a:defPPr>
              <a:lvl1pPr marL="342900" indent="-342900">
                <a:buFont typeface="Arial" panose="020B0604020202020204" pitchFamily="34" charset="0"/>
                <a:buChar char="•"/>
                <a:defRPr sz="2000">
                  <a:solidFill>
                    <a:schemeClr val="accent2"/>
                  </a:solidFill>
                  <a:effectLst/>
                  <a:latin typeface="Calibri" panose="020F0502020204030204" pitchFamily="34" charset="0"/>
                  <a:cs typeface="Calibri" panose="020F0502020204030204" pitchFamily="34" charset="0"/>
                </a:defRPr>
              </a:lvl1pPr>
            </a:lstStyle>
            <a:p>
              <a:pPr marL="0" indent="0">
                <a:buNone/>
              </a:pPr>
              <a:r>
                <a:rPr lang="de-DE" sz="2100"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a:t>
              </a:r>
              <a:r>
                <a:rPr lang="de-DE" sz="2100" dirty="0" err="1">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Machine</a:t>
              </a:r>
              <a:r>
                <a:rPr lang="de-DE" sz="2100"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 </a:t>
              </a:r>
              <a:r>
                <a:rPr lang="de-DE" sz="2100" dirty="0" err="1">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accounts</a:t>
              </a:r>
              <a:r>
                <a:rPr lang="de-DE" sz="2100"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 </a:t>
              </a:r>
              <a:r>
                <a:rPr lang="de-DE" sz="2100" dirty="0" err="1">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are</a:t>
              </a:r>
              <a:r>
                <a:rPr lang="de-DE" sz="2100"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 a </a:t>
              </a:r>
              <a:r>
                <a:rPr lang="de-DE" sz="2100" dirty="0" err="1">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significant</a:t>
              </a:r>
              <a:r>
                <a:rPr lang="de-DE" sz="2100"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 source </a:t>
              </a:r>
              <a:r>
                <a:rPr lang="de-DE" sz="2100" dirty="0" err="1">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of</a:t>
              </a:r>
              <a:r>
                <a:rPr lang="de-DE" sz="2100"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 </a:t>
              </a:r>
              <a:r>
                <a:rPr lang="de-DE" sz="2100" b="1" u="sng" dirty="0" err="1">
                  <a:solidFill>
                    <a:schemeClr val="bg1"/>
                  </a:solidFill>
                  <a:latin typeface="Noto Sans Black" panose="020B0502040504020204" pitchFamily="34" charset="0"/>
                  <a:ea typeface="Noto Sans Black" panose="020B0502040504020204" pitchFamily="34" charset="0"/>
                  <a:cs typeface="Noto Sans Black" panose="020B0502040504020204" pitchFamily="34" charset="0"/>
                </a:rPr>
                <a:t>risk</a:t>
              </a:r>
              <a:r>
                <a:rPr lang="de-DE" sz="2100"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 (</a:t>
              </a:r>
              <a:r>
                <a:rPr lang="de-DE" sz="2100" dirty="0" err="1">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well</a:t>
              </a:r>
              <a:r>
                <a:rPr lang="de-DE" sz="2100"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 </a:t>
              </a:r>
              <a:r>
                <a:rPr lang="de-DE" sz="2100" dirty="0" err="1">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many</a:t>
              </a:r>
              <a:r>
                <a:rPr lang="de-DE" sz="2100"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 </a:t>
              </a:r>
              <a:r>
                <a:rPr lang="de-DE" sz="2100" dirty="0" err="1">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of</a:t>
              </a:r>
              <a:r>
                <a:rPr lang="de-DE" sz="2100"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 </a:t>
              </a:r>
              <a:r>
                <a:rPr lang="de-DE" sz="2100" dirty="0" err="1">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us</a:t>
              </a:r>
              <a:r>
                <a:rPr lang="de-DE" sz="2100"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 </a:t>
              </a:r>
              <a:r>
                <a:rPr lang="de-DE" sz="2100" dirty="0" err="1">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knew</a:t>
              </a:r>
              <a:r>
                <a:rPr lang="de-DE" sz="2100"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 </a:t>
              </a:r>
              <a:r>
                <a:rPr lang="de-DE" sz="2100" dirty="0" err="1">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that</a:t>
              </a:r>
              <a:r>
                <a:rPr lang="de-DE" sz="2100"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 AND: </a:t>
              </a:r>
              <a:r>
                <a:rPr lang="de-DE" sz="2100" dirty="0" err="1">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machine</a:t>
              </a:r>
              <a:r>
                <a:rPr lang="de-DE" sz="2100"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 </a:t>
              </a:r>
              <a:r>
                <a:rPr lang="de-DE" sz="2100" dirty="0" err="1">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accounts</a:t>
              </a:r>
              <a:r>
                <a:rPr lang="de-DE" sz="2100"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 </a:t>
              </a:r>
              <a:r>
                <a:rPr lang="de-DE" sz="2100" dirty="0" err="1">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are</a:t>
              </a:r>
              <a:r>
                <a:rPr lang="de-DE" sz="2100"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 a </a:t>
              </a:r>
              <a:r>
                <a:rPr lang="de-DE" sz="2100" dirty="0" err="1">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significant</a:t>
              </a:r>
              <a:r>
                <a:rPr lang="de-DE" sz="2100"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 </a:t>
              </a:r>
              <a:r>
                <a:rPr lang="de-DE" sz="2700" b="1" dirty="0" err="1">
                  <a:solidFill>
                    <a:schemeClr val="bg1"/>
                  </a:solidFill>
                  <a:latin typeface="Noto Sans Black" panose="020B0502040504020204" pitchFamily="34" charset="0"/>
                  <a:ea typeface="Noto Sans Black" panose="020B0502040504020204" pitchFamily="34" charset="0"/>
                  <a:cs typeface="Noto Sans Black" panose="020B0502040504020204" pitchFamily="34" charset="0"/>
                </a:rPr>
                <a:t>vector</a:t>
              </a:r>
              <a:r>
                <a:rPr lang="de-DE" sz="2700" b="1" dirty="0">
                  <a:solidFill>
                    <a:schemeClr val="bg1"/>
                  </a:solidFill>
                  <a:latin typeface="Noto Sans Black" panose="020B0502040504020204" pitchFamily="34" charset="0"/>
                  <a:ea typeface="Noto Sans Black" panose="020B0502040504020204" pitchFamily="34" charset="0"/>
                  <a:cs typeface="Noto Sans Black" panose="020B0502040504020204" pitchFamily="34" charset="0"/>
                </a:rPr>
                <a:t> </a:t>
              </a:r>
              <a:r>
                <a:rPr lang="de-DE" sz="2700" b="1" dirty="0" err="1">
                  <a:solidFill>
                    <a:schemeClr val="bg1"/>
                  </a:solidFill>
                  <a:latin typeface="Noto Sans Black" panose="020B0502040504020204" pitchFamily="34" charset="0"/>
                  <a:ea typeface="Noto Sans Black" panose="020B0502040504020204" pitchFamily="34" charset="0"/>
                  <a:cs typeface="Noto Sans Black" panose="020B0502040504020204" pitchFamily="34" charset="0"/>
                </a:rPr>
                <a:t>for</a:t>
              </a:r>
              <a:r>
                <a:rPr lang="de-DE" sz="2700" b="1" dirty="0">
                  <a:solidFill>
                    <a:schemeClr val="bg1"/>
                  </a:solidFill>
                  <a:latin typeface="Noto Sans Black" panose="020B0502040504020204" pitchFamily="34" charset="0"/>
                  <a:ea typeface="Noto Sans Black" panose="020B0502040504020204" pitchFamily="34" charset="0"/>
                  <a:cs typeface="Noto Sans Black" panose="020B0502040504020204" pitchFamily="34" charset="0"/>
                </a:rPr>
                <a:t> </a:t>
              </a:r>
              <a:r>
                <a:rPr lang="de-DE" sz="2700" b="1" dirty="0" err="1">
                  <a:solidFill>
                    <a:schemeClr val="bg1"/>
                  </a:solidFill>
                  <a:latin typeface="Noto Sans Black" panose="020B0502040504020204" pitchFamily="34" charset="0"/>
                  <a:ea typeface="Noto Sans Black" panose="020B0502040504020204" pitchFamily="34" charset="0"/>
                  <a:cs typeface="Noto Sans Black" panose="020B0502040504020204" pitchFamily="34" charset="0"/>
                </a:rPr>
                <a:t>breaches</a:t>
              </a:r>
              <a:r>
                <a:rPr lang="de-DE" sz="2100"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 TODAY.“</a:t>
              </a:r>
            </a:p>
            <a:p>
              <a:pPr marL="0" indent="0">
                <a:buNone/>
              </a:pPr>
              <a:endParaRPr lang="de-DE" sz="2100"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endParaRPr>
            </a:p>
            <a:p>
              <a:pPr marL="0" indent="0">
                <a:buNone/>
              </a:pPr>
              <a:r>
                <a:rPr lang="de-DE" sz="2100"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„……..I </a:t>
              </a:r>
              <a:r>
                <a:rPr lang="de-DE" sz="2100" dirty="0" err="1">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hope</a:t>
              </a:r>
              <a:r>
                <a:rPr lang="de-DE" sz="2100"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 </a:t>
              </a:r>
              <a:r>
                <a:rPr lang="de-DE" sz="2100" dirty="0" err="1">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this</a:t>
              </a:r>
              <a:r>
                <a:rPr lang="de-DE" sz="2100"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 will open </a:t>
              </a:r>
              <a:r>
                <a:rPr lang="de-DE" sz="2100" dirty="0" err="1">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more</a:t>
              </a:r>
              <a:r>
                <a:rPr lang="de-DE" sz="2100"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 </a:t>
              </a:r>
              <a:r>
                <a:rPr lang="de-DE" sz="2100" dirty="0" err="1">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eyes</a:t>
              </a:r>
              <a:r>
                <a:rPr lang="de-DE" sz="2100"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 </a:t>
              </a:r>
              <a:r>
                <a:rPr lang="de-DE" sz="2100" dirty="0" err="1">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to</a:t>
              </a:r>
              <a:r>
                <a:rPr lang="de-DE" sz="2100"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 </a:t>
              </a:r>
              <a:r>
                <a:rPr lang="de-DE" sz="2100" dirty="0" err="1">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the</a:t>
              </a:r>
              <a:r>
                <a:rPr lang="de-DE" sz="2100"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 </a:t>
              </a:r>
              <a:r>
                <a:rPr lang="de-DE" sz="2100" b="1" dirty="0" err="1">
                  <a:solidFill>
                    <a:schemeClr val="bg1"/>
                  </a:solidFill>
                  <a:latin typeface="Noto Sans Black" panose="020B0502040504020204" pitchFamily="34" charset="0"/>
                  <a:ea typeface="Noto Sans Black" panose="020B0502040504020204" pitchFamily="34" charset="0"/>
                  <a:cs typeface="Noto Sans Black" panose="020B0502040504020204" pitchFamily="34" charset="0"/>
                </a:rPr>
                <a:t>importance</a:t>
              </a:r>
              <a:r>
                <a:rPr lang="de-DE" sz="2100" b="1" dirty="0">
                  <a:solidFill>
                    <a:schemeClr val="bg1"/>
                  </a:solidFill>
                  <a:latin typeface="Noto Sans Black" panose="020B0502040504020204" pitchFamily="34" charset="0"/>
                  <a:ea typeface="Noto Sans Black" panose="020B0502040504020204" pitchFamily="34" charset="0"/>
                  <a:cs typeface="Noto Sans Black" panose="020B0502040504020204" pitchFamily="34" charset="0"/>
                </a:rPr>
                <a:t> </a:t>
              </a:r>
              <a:r>
                <a:rPr lang="de-DE" sz="2100" b="1" dirty="0" err="1">
                  <a:solidFill>
                    <a:schemeClr val="bg1"/>
                  </a:solidFill>
                  <a:latin typeface="Noto Sans Black" panose="020B0502040504020204" pitchFamily="34" charset="0"/>
                  <a:ea typeface="Noto Sans Black" panose="020B0502040504020204" pitchFamily="34" charset="0"/>
                  <a:cs typeface="Noto Sans Black" panose="020B0502040504020204" pitchFamily="34" charset="0"/>
                </a:rPr>
                <a:t>of</a:t>
              </a:r>
              <a:r>
                <a:rPr lang="de-DE" sz="2100" b="1" dirty="0">
                  <a:solidFill>
                    <a:schemeClr val="bg1"/>
                  </a:solidFill>
                  <a:latin typeface="Noto Sans Black" panose="020B0502040504020204" pitchFamily="34" charset="0"/>
                  <a:ea typeface="Noto Sans Black" panose="020B0502040504020204" pitchFamily="34" charset="0"/>
                  <a:cs typeface="Noto Sans Black" panose="020B0502040504020204" pitchFamily="34" charset="0"/>
                </a:rPr>
                <a:t> </a:t>
              </a:r>
              <a:r>
                <a:rPr lang="de-DE" sz="2100" b="1" dirty="0" err="1">
                  <a:solidFill>
                    <a:schemeClr val="bg1"/>
                  </a:solidFill>
                  <a:latin typeface="Noto Sans Black" panose="020B0502040504020204" pitchFamily="34" charset="0"/>
                  <a:ea typeface="Noto Sans Black" panose="020B0502040504020204" pitchFamily="34" charset="0"/>
                  <a:cs typeface="Noto Sans Black" panose="020B0502040504020204" pitchFamily="34" charset="0"/>
                </a:rPr>
                <a:t>machine</a:t>
              </a:r>
              <a:r>
                <a:rPr lang="de-DE" sz="2100" b="1" dirty="0">
                  <a:solidFill>
                    <a:schemeClr val="bg1"/>
                  </a:solidFill>
                  <a:latin typeface="Noto Sans Black" panose="020B0502040504020204" pitchFamily="34" charset="0"/>
                  <a:ea typeface="Noto Sans Black" panose="020B0502040504020204" pitchFamily="34" charset="0"/>
                  <a:cs typeface="Noto Sans Black" panose="020B0502040504020204" pitchFamily="34" charset="0"/>
                </a:rPr>
                <a:t> IAM </a:t>
              </a:r>
              <a:r>
                <a:rPr lang="de-DE" sz="2100"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and </a:t>
              </a:r>
              <a:r>
                <a:rPr lang="de-DE" sz="2100" dirty="0" err="1">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increase</a:t>
              </a:r>
              <a:r>
                <a:rPr lang="de-DE" sz="2100"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 </a:t>
              </a:r>
              <a:r>
                <a:rPr lang="de-DE" sz="2100" dirty="0" err="1">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the</a:t>
              </a:r>
              <a:r>
                <a:rPr lang="de-DE" sz="2100"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 </a:t>
              </a:r>
              <a:r>
                <a:rPr lang="de-DE" sz="2100" dirty="0" err="1">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priority</a:t>
              </a:r>
              <a:r>
                <a:rPr lang="de-DE" sz="2100"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 and </a:t>
              </a:r>
              <a:r>
                <a:rPr lang="de-DE" sz="2100" dirty="0" err="1">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urgency</a:t>
              </a:r>
              <a:r>
                <a:rPr lang="de-DE" sz="2100"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 </a:t>
              </a:r>
              <a:r>
                <a:rPr lang="de-DE" sz="2100" dirty="0" err="1">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of</a:t>
              </a:r>
              <a:r>
                <a:rPr lang="de-DE" sz="2100"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 it.“</a:t>
              </a:r>
              <a:endParaRPr lang="en-US" sz="2100"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endParaRPr>
            </a:p>
          </p:txBody>
        </p:sp>
        <p:sp>
          <p:nvSpPr>
            <p:cNvPr id="22" name="Textfeld 21">
              <a:extLst>
                <a:ext uri="{FF2B5EF4-FFF2-40B4-BE49-F238E27FC236}">
                  <a16:creationId xmlns:a16="http://schemas.microsoft.com/office/drawing/2014/main" id="{E14ACC16-4D05-1AF5-C2BB-0FD0DFFE2366}"/>
                </a:ext>
              </a:extLst>
            </p:cNvPr>
            <p:cNvSpPr txBox="1"/>
            <p:nvPr/>
          </p:nvSpPr>
          <p:spPr>
            <a:xfrm>
              <a:off x="1233540" y="5277380"/>
              <a:ext cx="4720358" cy="230833"/>
            </a:xfrm>
            <a:prstGeom prst="rect">
              <a:avLst/>
            </a:prstGeom>
            <a:noFill/>
          </p:spPr>
          <p:txBody>
            <a:bodyPr wrap="square" rtlCol="0">
              <a:spAutoFit/>
            </a:bodyPr>
            <a:lstStyle/>
            <a:p>
              <a:pPr algn="r"/>
              <a:r>
                <a:rPr lang="en-US" sz="1650" b="1" i="1" dirty="0">
                  <a:solidFill>
                    <a:schemeClr val="accent2"/>
                  </a:solidFill>
                  <a:latin typeface="Noto Sans Bold" panose="020B0502040504020204" pitchFamily="34" charset="0"/>
                  <a:ea typeface="Noto Sans Bold" panose="020B0502040504020204" pitchFamily="34" charset="0"/>
                  <a:cs typeface="Noto Sans Bold" panose="020B0502040504020204" pitchFamily="34" charset="0"/>
                </a:rPr>
                <a:t>Osterman Research</a:t>
              </a:r>
              <a:r>
                <a:rPr lang="en-US" sz="1650" i="1" dirty="0">
                  <a:solidFill>
                    <a:schemeClr val="accent2"/>
                  </a:solidFill>
                  <a:latin typeface="Noto Sans Black" panose="020B0502040504020204" pitchFamily="34" charset="0"/>
                  <a:ea typeface="Noto Sans Black" panose="020B0502040504020204" pitchFamily="34" charset="0"/>
                  <a:cs typeface="Noto Sans Black" panose="020B0502040504020204" pitchFamily="34" charset="0"/>
                </a:rPr>
                <a:t>, The State of the Identity Attack Surface 2023</a:t>
              </a:r>
            </a:p>
          </p:txBody>
        </p:sp>
        <p:sp>
          <p:nvSpPr>
            <p:cNvPr id="23" name="Textfeld 22">
              <a:extLst>
                <a:ext uri="{FF2B5EF4-FFF2-40B4-BE49-F238E27FC236}">
                  <a16:creationId xmlns:a16="http://schemas.microsoft.com/office/drawing/2014/main" id="{341EA292-41BD-EFF2-C9A9-F6E4336A0F59}"/>
                </a:ext>
              </a:extLst>
            </p:cNvPr>
            <p:cNvSpPr txBox="1"/>
            <p:nvPr/>
          </p:nvSpPr>
          <p:spPr>
            <a:xfrm>
              <a:off x="6127832" y="5271510"/>
              <a:ext cx="4838108" cy="236703"/>
            </a:xfrm>
            <a:prstGeom prst="rect">
              <a:avLst/>
            </a:prstGeom>
            <a:noFill/>
          </p:spPr>
          <p:txBody>
            <a:bodyPr wrap="square" rtlCol="0">
              <a:spAutoFit/>
            </a:bodyPr>
            <a:lstStyle/>
            <a:p>
              <a:pPr algn="r"/>
              <a:r>
                <a:rPr lang="en-US" sz="1650" b="1" i="1" dirty="0">
                  <a:solidFill>
                    <a:schemeClr val="accent2"/>
                  </a:solidFill>
                  <a:latin typeface="Noto Sans Bold" panose="020B0502040504020204" pitchFamily="34" charset="0"/>
                  <a:ea typeface="Noto Sans Bold" panose="020B0502040504020204" pitchFamily="34" charset="0"/>
                  <a:cs typeface="Noto Sans Bold" panose="020B0502040504020204" pitchFamily="34" charset="0"/>
                </a:rPr>
                <a:t>Gartner</a:t>
              </a:r>
              <a:r>
                <a:rPr lang="en-US" sz="1650" i="1" dirty="0">
                  <a:solidFill>
                    <a:schemeClr val="accent2"/>
                  </a:solidFill>
                  <a:latin typeface="Noto Sans Black" panose="020B0502040504020204" pitchFamily="34" charset="0"/>
                  <a:ea typeface="Noto Sans Black" panose="020B0502040504020204" pitchFamily="34" charset="0"/>
                  <a:cs typeface="Noto Sans Black" panose="020B0502040504020204" pitchFamily="34" charset="0"/>
                </a:rPr>
                <a:t>, Felix </a:t>
              </a:r>
              <a:r>
                <a:rPr lang="en-US" sz="1650" i="1" dirty="0" err="1">
                  <a:solidFill>
                    <a:schemeClr val="accent2"/>
                  </a:solidFill>
                  <a:latin typeface="Noto Sans Black" panose="020B0502040504020204" pitchFamily="34" charset="0"/>
                  <a:ea typeface="Noto Sans Black" panose="020B0502040504020204" pitchFamily="34" charset="0"/>
                  <a:cs typeface="Noto Sans Black" panose="020B0502040504020204" pitchFamily="34" charset="0"/>
                </a:rPr>
                <a:t>Gaehtgens</a:t>
              </a:r>
              <a:r>
                <a:rPr lang="en-US" sz="1650" i="1" dirty="0">
                  <a:solidFill>
                    <a:schemeClr val="accent2"/>
                  </a:solidFill>
                  <a:latin typeface="Noto Sans Black" panose="020B0502040504020204" pitchFamily="34" charset="0"/>
                  <a:ea typeface="Noto Sans Black" panose="020B0502040504020204" pitchFamily="34" charset="0"/>
                  <a:cs typeface="Noto Sans Black" panose="020B0502040504020204" pitchFamily="34" charset="0"/>
                </a:rPr>
                <a:t>, </a:t>
              </a:r>
              <a:r>
                <a:rPr lang="de-DE" sz="1650" i="1" dirty="0" err="1">
                  <a:solidFill>
                    <a:schemeClr val="accent2"/>
                  </a:solidFill>
                  <a:latin typeface="Noto Sans Black" panose="020B0502040504020204" pitchFamily="34" charset="0"/>
                  <a:ea typeface="Noto Sans Black" panose="020B0502040504020204" pitchFamily="34" charset="0"/>
                  <a:cs typeface="Noto Sans Black" panose="020B0502040504020204" pitchFamily="34" charset="0"/>
                </a:rPr>
                <a:t>Vice</a:t>
              </a:r>
              <a:r>
                <a:rPr lang="de-DE" sz="1650" i="1" dirty="0">
                  <a:solidFill>
                    <a:schemeClr val="accent2"/>
                  </a:solidFill>
                  <a:latin typeface="Noto Sans Black" panose="020B0502040504020204" pitchFamily="34" charset="0"/>
                  <a:ea typeface="Noto Sans Black" panose="020B0502040504020204" pitchFamily="34" charset="0"/>
                  <a:cs typeface="Noto Sans Black" panose="020B0502040504020204" pitchFamily="34" charset="0"/>
                </a:rPr>
                <a:t> </a:t>
              </a:r>
              <a:r>
                <a:rPr lang="de-DE" sz="1650" i="1" dirty="0" err="1">
                  <a:solidFill>
                    <a:schemeClr val="accent2"/>
                  </a:solidFill>
                  <a:latin typeface="Noto Sans Black" panose="020B0502040504020204" pitchFamily="34" charset="0"/>
                  <a:ea typeface="Noto Sans Black" panose="020B0502040504020204" pitchFamily="34" charset="0"/>
                  <a:cs typeface="Noto Sans Black" panose="020B0502040504020204" pitchFamily="34" charset="0"/>
                </a:rPr>
                <a:t>President</a:t>
              </a:r>
              <a:r>
                <a:rPr lang="de-DE" sz="1650" i="1" dirty="0">
                  <a:solidFill>
                    <a:schemeClr val="accent2"/>
                  </a:solidFill>
                  <a:latin typeface="Noto Sans Black" panose="020B0502040504020204" pitchFamily="34" charset="0"/>
                  <a:ea typeface="Noto Sans Black" panose="020B0502040504020204" pitchFamily="34" charset="0"/>
                  <a:cs typeface="Noto Sans Black" panose="020B0502040504020204" pitchFamily="34" charset="0"/>
                </a:rPr>
                <a:t>, Analyst, IAM, August 2024</a:t>
              </a:r>
              <a:endParaRPr lang="en-US" sz="1650" i="1" dirty="0">
                <a:solidFill>
                  <a:schemeClr val="accent2"/>
                </a:solidFill>
                <a:latin typeface="Noto Sans Black" panose="020B0502040504020204" pitchFamily="34" charset="0"/>
                <a:ea typeface="Noto Sans Black" panose="020B0502040504020204" pitchFamily="34" charset="0"/>
                <a:cs typeface="Noto Sans Black" panose="020B0502040504020204" pitchFamily="34" charset="0"/>
              </a:endParaRPr>
            </a:p>
          </p:txBody>
        </p:sp>
      </p:grpSp>
      <p:grpSp>
        <p:nvGrpSpPr>
          <p:cNvPr id="35" name="Gruppieren 34">
            <a:extLst>
              <a:ext uri="{FF2B5EF4-FFF2-40B4-BE49-F238E27FC236}">
                <a16:creationId xmlns:a16="http://schemas.microsoft.com/office/drawing/2014/main" id="{1C04C1C2-5B2D-6CA3-8215-1DC7A856A32F}"/>
              </a:ext>
            </a:extLst>
          </p:cNvPr>
          <p:cNvGrpSpPr/>
          <p:nvPr/>
        </p:nvGrpSpPr>
        <p:grpSpPr>
          <a:xfrm>
            <a:off x="674990" y="2194572"/>
            <a:ext cx="14109664" cy="1771826"/>
            <a:chOff x="449993" y="1463047"/>
            <a:chExt cx="9061136" cy="1181217"/>
          </a:xfrm>
        </p:grpSpPr>
        <p:sp>
          <p:nvSpPr>
            <p:cNvPr id="10" name="Textfeld 9">
              <a:extLst>
                <a:ext uri="{FF2B5EF4-FFF2-40B4-BE49-F238E27FC236}">
                  <a16:creationId xmlns:a16="http://schemas.microsoft.com/office/drawing/2014/main" id="{95511832-DB71-DD3F-3E5A-6DA2FBD58439}"/>
                </a:ext>
              </a:extLst>
            </p:cNvPr>
            <p:cNvSpPr txBox="1"/>
            <p:nvPr/>
          </p:nvSpPr>
          <p:spPr>
            <a:xfrm>
              <a:off x="4379116" y="1883305"/>
              <a:ext cx="1130804" cy="760959"/>
            </a:xfrm>
            <a:prstGeom prst="rect">
              <a:avLst/>
            </a:prstGeom>
            <a:noFill/>
          </p:spPr>
          <p:txBody>
            <a:bodyPr wrap="square" lIns="216000" tIns="108000" rIns="216000" bIns="108000" rtlCol="0">
              <a:spAutoFit/>
            </a:bodyPr>
            <a:lstStyle>
              <a:defPPr>
                <a:defRPr lang="de-DE"/>
              </a:defPPr>
              <a:lvl1pPr algn="ctr">
                <a:defRPr sz="2000">
                  <a:solidFill>
                    <a:srgbClr val="FFFFFF"/>
                  </a:solidFill>
                  <a:effectLst/>
                  <a:latin typeface="Arial" panose="020B0604020202020204" pitchFamily="34" charset="0"/>
                  <a:cs typeface="Arial" panose="020B0604020202020204" pitchFamily="34" charset="0"/>
                </a:defRPr>
              </a:lvl1pPr>
            </a:lstStyle>
            <a:p>
              <a:pPr algn="l"/>
              <a:r>
                <a:rPr lang="en-US" sz="3000"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(2022)</a:t>
              </a:r>
            </a:p>
            <a:p>
              <a:endParaRPr lang="en-US" sz="3000" dirty="0">
                <a:solidFill>
                  <a:schemeClr val="tx1"/>
                </a:solidFill>
                <a:latin typeface="Noto Sans Medium" panose="020B0502040504020204" pitchFamily="34" charset="0"/>
                <a:ea typeface="Noto Sans Medium" panose="020B0502040504020204" pitchFamily="34" charset="0"/>
                <a:cs typeface="Noto Sans Medium" panose="020B0502040504020204" pitchFamily="34" charset="0"/>
              </a:endParaRPr>
            </a:p>
          </p:txBody>
        </p:sp>
        <p:grpSp>
          <p:nvGrpSpPr>
            <p:cNvPr id="34" name="Gruppieren 33">
              <a:extLst>
                <a:ext uri="{FF2B5EF4-FFF2-40B4-BE49-F238E27FC236}">
                  <a16:creationId xmlns:a16="http://schemas.microsoft.com/office/drawing/2014/main" id="{4C9003C2-81A0-D48A-29AF-9D8AB79DE592}"/>
                </a:ext>
              </a:extLst>
            </p:cNvPr>
            <p:cNvGrpSpPr/>
            <p:nvPr/>
          </p:nvGrpSpPr>
          <p:grpSpPr>
            <a:xfrm>
              <a:off x="449993" y="1463047"/>
              <a:ext cx="9061136" cy="1089564"/>
              <a:chOff x="449993" y="1463047"/>
              <a:chExt cx="9061136" cy="1089564"/>
            </a:xfrm>
          </p:grpSpPr>
          <p:sp>
            <p:nvSpPr>
              <p:cNvPr id="9" name="Textfeld 8">
                <a:extLst>
                  <a:ext uri="{FF2B5EF4-FFF2-40B4-BE49-F238E27FC236}">
                    <a16:creationId xmlns:a16="http://schemas.microsoft.com/office/drawing/2014/main" id="{7A716D9C-808B-6A5C-55E4-D6722B9943BF}"/>
                  </a:ext>
                </a:extLst>
              </p:cNvPr>
              <p:cNvSpPr txBox="1"/>
              <p:nvPr/>
            </p:nvSpPr>
            <p:spPr>
              <a:xfrm>
                <a:off x="2636346" y="1883601"/>
                <a:ext cx="1138331" cy="453183"/>
              </a:xfrm>
              <a:prstGeom prst="rect">
                <a:avLst/>
              </a:prstGeom>
              <a:noFill/>
            </p:spPr>
            <p:txBody>
              <a:bodyPr wrap="square" lIns="216000" tIns="108000" rIns="216000" bIns="108000" rtlCol="0">
                <a:spAutoFit/>
              </a:bodyPr>
              <a:lstStyle/>
              <a:p>
                <a:r>
                  <a:rPr lang="en-US" sz="3000"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(2020)</a:t>
                </a:r>
              </a:p>
            </p:txBody>
          </p:sp>
          <p:sp>
            <p:nvSpPr>
              <p:cNvPr id="11" name="Textfeld 10">
                <a:extLst>
                  <a:ext uri="{FF2B5EF4-FFF2-40B4-BE49-F238E27FC236}">
                    <a16:creationId xmlns:a16="http://schemas.microsoft.com/office/drawing/2014/main" id="{CC5D108E-4EB9-A3C9-7A2D-195E955F0654}"/>
                  </a:ext>
                </a:extLst>
              </p:cNvPr>
              <p:cNvSpPr txBox="1"/>
              <p:nvPr/>
            </p:nvSpPr>
            <p:spPr>
              <a:xfrm>
                <a:off x="6389305" y="1865241"/>
                <a:ext cx="1212745" cy="453183"/>
              </a:xfrm>
              <a:prstGeom prst="rect">
                <a:avLst/>
              </a:prstGeom>
              <a:noFill/>
            </p:spPr>
            <p:txBody>
              <a:bodyPr wrap="square" lIns="216000" tIns="108000" rIns="216000" bIns="108000" rtlCol="0">
                <a:spAutoFit/>
              </a:bodyPr>
              <a:lstStyle/>
              <a:p>
                <a:r>
                  <a:rPr lang="en-US" sz="3000"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(2023)</a:t>
                </a:r>
              </a:p>
            </p:txBody>
          </p:sp>
          <p:sp>
            <p:nvSpPr>
              <p:cNvPr id="26" name="Textfeld 25">
                <a:extLst>
                  <a:ext uri="{FF2B5EF4-FFF2-40B4-BE49-F238E27FC236}">
                    <a16:creationId xmlns:a16="http://schemas.microsoft.com/office/drawing/2014/main" id="{734CA134-C615-78B3-C8C0-388BF6EC7C6A}"/>
                  </a:ext>
                </a:extLst>
              </p:cNvPr>
              <p:cNvSpPr txBox="1"/>
              <p:nvPr/>
            </p:nvSpPr>
            <p:spPr>
              <a:xfrm>
                <a:off x="8298384" y="1861107"/>
                <a:ext cx="1212745" cy="453183"/>
              </a:xfrm>
              <a:prstGeom prst="rect">
                <a:avLst/>
              </a:prstGeom>
              <a:noFill/>
            </p:spPr>
            <p:txBody>
              <a:bodyPr wrap="square" lIns="216000" tIns="108000" rIns="216000" bIns="108000" rtlCol="0">
                <a:spAutoFit/>
              </a:bodyPr>
              <a:lstStyle/>
              <a:p>
                <a:r>
                  <a:rPr lang="en-US" sz="3000"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(2024)</a:t>
                </a:r>
              </a:p>
            </p:txBody>
          </p:sp>
          <p:pic>
            <p:nvPicPr>
              <p:cNvPr id="2060" name="Picture 12" descr="Cyber-Attack Icons - Free SVG &amp; PNG Cyber-Attack Images - Noun Project">
                <a:extLst>
                  <a:ext uri="{FF2B5EF4-FFF2-40B4-BE49-F238E27FC236}">
                    <a16:creationId xmlns:a16="http://schemas.microsoft.com/office/drawing/2014/main" id="{780760EA-F81F-8BF3-2B32-FF34118D73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93" y="1463047"/>
                <a:ext cx="1138331" cy="1089564"/>
              </a:xfrm>
              <a:prstGeom prst="rect">
                <a:avLst/>
              </a:prstGeom>
              <a:solidFill>
                <a:srgbClr val="FFFFFF"/>
              </a:solidFill>
            </p:spPr>
          </p:pic>
        </p:grpSp>
      </p:grpSp>
      <p:pic>
        <p:nvPicPr>
          <p:cNvPr id="6" name="Graphic 5">
            <a:extLst>
              <a:ext uri="{FF2B5EF4-FFF2-40B4-BE49-F238E27FC236}">
                <a16:creationId xmlns:a16="http://schemas.microsoft.com/office/drawing/2014/main" id="{3001CB6F-419B-E18B-E168-D037798C8516}"/>
              </a:ext>
            </a:extLst>
          </p:cNvPr>
          <p:cNvPicPr>
            <a:picLocks noChangeAspect="1"/>
          </p:cNvPicPr>
          <p:nvPr/>
        </p:nvPicPr>
        <p:blipFill>
          <a:blip r:embed="rId6" cstate="screen">
            <a:extLst>
              <a:ext uri="{28A0092B-C50C-407E-A947-70E740481C1C}">
                <a14:useLocalDpi xmlns:a14="http://schemas.microsoft.com/office/drawing/2010/main" val="0"/>
              </a:ext>
              <a:ext uri="{96DAC541-7B7A-43D3-8B79-37D633B846F1}">
                <asvg:svgBlip xmlns:asvg="http://schemas.microsoft.com/office/drawing/2016/SVG/main" r:embed="rId7"/>
              </a:ext>
            </a:extLst>
          </a:blip>
          <a:srcRect l="9613" t="34827" r="6734" b="31917"/>
          <a:stretch/>
        </p:blipFill>
        <p:spPr>
          <a:xfrm>
            <a:off x="6521109" y="1819140"/>
            <a:ext cx="3309610" cy="877187"/>
          </a:xfrm>
          <a:prstGeom prst="rect">
            <a:avLst/>
          </a:prstGeom>
          <a:effectLst>
            <a:outerShdw blurRad="50800" dist="38100" dir="2700000" algn="tl" rotWithShape="0">
              <a:prstClr val="black">
                <a:alpha val="40000"/>
              </a:prstClr>
            </a:outerShdw>
          </a:effectLst>
        </p:spPr>
      </p:pic>
      <p:pic>
        <p:nvPicPr>
          <p:cNvPr id="7" name="Picture 12">
            <a:extLst>
              <a:ext uri="{FF2B5EF4-FFF2-40B4-BE49-F238E27FC236}">
                <a16:creationId xmlns:a16="http://schemas.microsoft.com/office/drawing/2014/main" id="{E2E8739D-B321-A225-B8D4-395F5CF41D16}"/>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4363365" y="2181662"/>
            <a:ext cx="1204830" cy="41839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2" descr="Okta Logo White Medium">
            <a:extLst>
              <a:ext uri="{FF2B5EF4-FFF2-40B4-BE49-F238E27FC236}">
                <a16:creationId xmlns:a16="http://schemas.microsoft.com/office/drawing/2014/main" id="{2E2AF232-68AD-104C-0AE7-9555E47829DE}"/>
              </a:ext>
            </a:extLst>
          </p:cNvPr>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10060730" y="2140663"/>
            <a:ext cx="1445805" cy="48795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Picture 16" descr="A black and white logo&#10;&#10;AI-generated content may be incorrect.">
            <a:extLst>
              <a:ext uri="{FF2B5EF4-FFF2-40B4-BE49-F238E27FC236}">
                <a16:creationId xmlns:a16="http://schemas.microsoft.com/office/drawing/2014/main" id="{EB0DAD26-FC8B-EF26-0206-FFD1D9D3E7E9}"/>
              </a:ext>
            </a:extLst>
          </p:cNvPr>
          <p:cNvPicPr>
            <a:picLocks noChangeAspect="1"/>
          </p:cNvPicPr>
          <p:nvPr/>
        </p:nvPicPr>
        <p:blipFill>
          <a:blip r:embed="rId10"/>
          <a:stretch>
            <a:fillRect/>
          </a:stretch>
        </p:blipFill>
        <p:spPr>
          <a:xfrm>
            <a:off x="11736546" y="1832078"/>
            <a:ext cx="3594100" cy="1130300"/>
          </a:xfrm>
          <a:prstGeom prst="rect">
            <a:avLst/>
          </a:prstGeom>
        </p:spPr>
      </p:pic>
    </p:spTree>
    <p:extLst>
      <p:ext uri="{BB962C8B-B14F-4D97-AF65-F5344CB8AC3E}">
        <p14:creationId xmlns:p14="http://schemas.microsoft.com/office/powerpoint/2010/main" val="339603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linds(horizont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linds(horizontal)">
                                      <p:cBhvr>
                                        <p:cTn id="12" dur="500"/>
                                        <p:tgtEl>
                                          <p:spTgt spid="36"/>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5183" name="Rectangle 33">
            <a:extLst>
              <a:ext uri="{FF2B5EF4-FFF2-40B4-BE49-F238E27FC236}">
                <a16:creationId xmlns:a16="http://schemas.microsoft.com/office/drawing/2014/main" id="{A54EAF37-E93C-5C34-8CC1-A4DB395A332D}"/>
              </a:ext>
            </a:extLst>
          </p:cNvPr>
          <p:cNvSpPr/>
          <p:nvPr/>
        </p:nvSpPr>
        <p:spPr>
          <a:xfrm>
            <a:off x="2302862" y="7553172"/>
            <a:ext cx="13682609" cy="1608465"/>
          </a:xfrm>
          <a:prstGeom prst="roundRect">
            <a:avLst/>
          </a:prstGeom>
          <a:solidFill>
            <a:schemeClr val="accent5">
              <a:alpha val="34858"/>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700" dirty="0">
              <a:solidFill>
                <a:srgbClr val="FFFFFF"/>
              </a:solidFill>
              <a:latin typeface="Noto Sans Medium" panose="020B0502040504020204" pitchFamily="34" charset="0"/>
              <a:ea typeface="Noto Sans Medium" panose="020B0502040504020204" pitchFamily="34" charset="0"/>
              <a:cs typeface="Noto Sans Medium" panose="020B0502040504020204" pitchFamily="34" charset="0"/>
            </a:endParaRPr>
          </a:p>
        </p:txBody>
      </p:sp>
      <p:sp>
        <p:nvSpPr>
          <p:cNvPr id="5182" name="Rectangle 33">
            <a:extLst>
              <a:ext uri="{FF2B5EF4-FFF2-40B4-BE49-F238E27FC236}">
                <a16:creationId xmlns:a16="http://schemas.microsoft.com/office/drawing/2014/main" id="{85EF469B-514D-A77B-EF28-9AF60C3C277F}"/>
              </a:ext>
            </a:extLst>
          </p:cNvPr>
          <p:cNvSpPr/>
          <p:nvPr/>
        </p:nvSpPr>
        <p:spPr>
          <a:xfrm>
            <a:off x="2325745" y="5709315"/>
            <a:ext cx="13682609" cy="1608465"/>
          </a:xfrm>
          <a:prstGeom prst="roundRect">
            <a:avLst/>
          </a:prstGeom>
          <a:solidFill>
            <a:schemeClr val="accent5">
              <a:alpha val="34858"/>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700" dirty="0">
              <a:solidFill>
                <a:srgbClr val="FFFFFF"/>
              </a:solidFill>
              <a:latin typeface="Noto Sans Medium" panose="020B0502040504020204" pitchFamily="34" charset="0"/>
              <a:ea typeface="Noto Sans Medium" panose="020B0502040504020204" pitchFamily="34" charset="0"/>
              <a:cs typeface="Noto Sans Medium" panose="020B0502040504020204" pitchFamily="34" charset="0"/>
            </a:endParaRPr>
          </a:p>
        </p:txBody>
      </p:sp>
      <p:sp>
        <p:nvSpPr>
          <p:cNvPr id="5181" name="Rectangle 33">
            <a:extLst>
              <a:ext uri="{FF2B5EF4-FFF2-40B4-BE49-F238E27FC236}">
                <a16:creationId xmlns:a16="http://schemas.microsoft.com/office/drawing/2014/main" id="{C0310E33-CC65-FD7B-FAD3-FFD743BB8E15}"/>
              </a:ext>
            </a:extLst>
          </p:cNvPr>
          <p:cNvSpPr/>
          <p:nvPr/>
        </p:nvSpPr>
        <p:spPr>
          <a:xfrm>
            <a:off x="2373539" y="3853279"/>
            <a:ext cx="13682609" cy="1608465"/>
          </a:xfrm>
          <a:prstGeom prst="roundRect">
            <a:avLst/>
          </a:prstGeom>
          <a:solidFill>
            <a:schemeClr val="accent5">
              <a:alpha val="34858"/>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700" dirty="0">
              <a:solidFill>
                <a:srgbClr val="FFFFFF"/>
              </a:solidFill>
              <a:latin typeface="Noto Sans Medium" panose="020B0502040504020204" pitchFamily="34" charset="0"/>
              <a:ea typeface="Noto Sans Medium" panose="020B0502040504020204" pitchFamily="34" charset="0"/>
              <a:cs typeface="Noto Sans Medium" panose="020B0502040504020204" pitchFamily="34" charset="0"/>
            </a:endParaRPr>
          </a:p>
        </p:txBody>
      </p:sp>
      <p:sp>
        <p:nvSpPr>
          <p:cNvPr id="10" name="TextBox 7">
            <a:extLst>
              <a:ext uri="{FF2B5EF4-FFF2-40B4-BE49-F238E27FC236}">
                <a16:creationId xmlns:a16="http://schemas.microsoft.com/office/drawing/2014/main" id="{38EC9CD1-794A-E3C8-6123-4F68B3FBDB0D}"/>
              </a:ext>
            </a:extLst>
          </p:cNvPr>
          <p:cNvSpPr txBox="1"/>
          <p:nvPr/>
        </p:nvSpPr>
        <p:spPr>
          <a:xfrm>
            <a:off x="2302862" y="7803407"/>
            <a:ext cx="13641893" cy="877163"/>
          </a:xfrm>
          <a:prstGeom prst="rect">
            <a:avLst/>
          </a:prstGeom>
          <a:noFill/>
        </p:spPr>
        <p:txBody>
          <a:bodyPr wrap="square" rtlCol="0">
            <a:spAutoFit/>
          </a:bodyPr>
          <a:lstStyle/>
          <a:p>
            <a:pPr lvl="0" algn="ctr">
              <a:defRPr/>
            </a:pPr>
            <a:r>
              <a:rPr lang="en-US" sz="3000" b="1" dirty="0">
                <a:solidFill>
                  <a:schemeClr val="bg1"/>
                </a:solidFill>
                <a:latin typeface="Noto Sans Black" panose="020B0502040504020204" pitchFamily="34" charset="0"/>
                <a:ea typeface="Noto Sans Black" panose="020B0502040504020204" pitchFamily="34" charset="0"/>
                <a:cs typeface="Noto Sans Black" panose="020B0502040504020204" pitchFamily="34" charset="0"/>
              </a:rPr>
              <a:t>Ineffective controls for privileged access</a:t>
            </a:r>
          </a:p>
          <a:p>
            <a:pPr lvl="0" algn="ctr">
              <a:defRPr/>
            </a:pPr>
            <a:r>
              <a:rPr lang="en-US" sz="2100"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PAM is complex to implement and to use, expensive, and easily bypassed by admins and attackers.</a:t>
            </a:r>
          </a:p>
        </p:txBody>
      </p:sp>
      <p:sp>
        <p:nvSpPr>
          <p:cNvPr id="11" name="TextBox 8">
            <a:extLst>
              <a:ext uri="{FF2B5EF4-FFF2-40B4-BE49-F238E27FC236}">
                <a16:creationId xmlns:a16="http://schemas.microsoft.com/office/drawing/2014/main" id="{1940FE57-FFD8-B0AA-60B4-2876883D37E9}"/>
              </a:ext>
            </a:extLst>
          </p:cNvPr>
          <p:cNvSpPr txBox="1"/>
          <p:nvPr/>
        </p:nvSpPr>
        <p:spPr>
          <a:xfrm>
            <a:off x="2302530" y="4051739"/>
            <a:ext cx="13682940" cy="877163"/>
          </a:xfrm>
          <a:prstGeom prst="rect">
            <a:avLst/>
          </a:prstGeom>
          <a:noFill/>
        </p:spPr>
        <p:txBody>
          <a:bodyPr wrap="square" rtlCol="0">
            <a:spAutoFit/>
          </a:bodyPr>
          <a:lstStyle/>
          <a:p>
            <a:pPr algn="ctr" defTabSz="1371600">
              <a:defRPr/>
            </a:pPr>
            <a:r>
              <a:rPr lang="en-US" sz="3000" b="1" dirty="0">
                <a:solidFill>
                  <a:schemeClr val="bg1"/>
                </a:solidFill>
                <a:latin typeface="Noto Sans Black" panose="020B0502040504020204" pitchFamily="34" charset="0"/>
                <a:ea typeface="Noto Sans Black" panose="020B0502040504020204" pitchFamily="34" charset="0"/>
                <a:cs typeface="Noto Sans Black" panose="020B0502040504020204" pitchFamily="34" charset="0"/>
              </a:rPr>
              <a:t>Systems that don’t support MFA</a:t>
            </a:r>
            <a:br>
              <a:rPr lang="en-US" sz="3000" b="1" dirty="0">
                <a:solidFill>
                  <a:schemeClr val="bg1"/>
                </a:solidFill>
                <a:latin typeface="Noto Sans Black" panose="020B0502040504020204" pitchFamily="34" charset="0"/>
                <a:ea typeface="Noto Sans Black" panose="020B0502040504020204" pitchFamily="34" charset="0"/>
                <a:cs typeface="Noto Sans Black" panose="020B0502040504020204" pitchFamily="34" charset="0"/>
              </a:rPr>
            </a:br>
            <a:r>
              <a:rPr lang="en-US" sz="2100"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Legacy systems, Command-Line Interfaces (e.g. </a:t>
            </a:r>
            <a:r>
              <a:rPr lang="en-US" sz="2100" dirty="0" err="1">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PsExec</a:t>
            </a:r>
            <a:r>
              <a:rPr lang="en-US" sz="2100"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 IT/OT infrastructure and more.</a:t>
            </a:r>
            <a:endParaRPr lang="en-US" sz="2100" b="1" dirty="0">
              <a:solidFill>
                <a:schemeClr val="bg1"/>
              </a:solidFill>
              <a:latin typeface="Noto Sans Black" panose="020B0502040504020204" pitchFamily="34" charset="0"/>
              <a:ea typeface="Noto Sans Black" panose="020B0502040504020204" pitchFamily="34" charset="0"/>
              <a:cs typeface="Noto Sans Black" panose="020B0502040504020204" pitchFamily="34" charset="0"/>
            </a:endParaRPr>
          </a:p>
        </p:txBody>
      </p:sp>
      <p:sp>
        <p:nvSpPr>
          <p:cNvPr id="12" name="TextBox 9">
            <a:extLst>
              <a:ext uri="{FF2B5EF4-FFF2-40B4-BE49-F238E27FC236}">
                <a16:creationId xmlns:a16="http://schemas.microsoft.com/office/drawing/2014/main" id="{0DF54B6B-6EB1-5491-6CED-3DEEAD26653E}"/>
              </a:ext>
            </a:extLst>
          </p:cNvPr>
          <p:cNvSpPr txBox="1"/>
          <p:nvPr/>
        </p:nvSpPr>
        <p:spPr>
          <a:xfrm>
            <a:off x="2302200" y="5960265"/>
            <a:ext cx="13723986" cy="877163"/>
          </a:xfrm>
          <a:prstGeom prst="rect">
            <a:avLst/>
          </a:prstGeom>
          <a:noFill/>
        </p:spPr>
        <p:txBody>
          <a:bodyPr wrap="square" rtlCol="0">
            <a:spAutoFit/>
          </a:bodyPr>
          <a:lstStyle/>
          <a:p>
            <a:pPr lvl="0" algn="ctr">
              <a:defRPr/>
            </a:pPr>
            <a:r>
              <a:rPr lang="en-US" sz="3000" b="1" dirty="0">
                <a:solidFill>
                  <a:schemeClr val="bg1"/>
                </a:solidFill>
                <a:latin typeface="Noto Sans Black" panose="020B0502040504020204" pitchFamily="34" charset="0"/>
                <a:ea typeface="Noto Sans Black" panose="020B0502040504020204" pitchFamily="34" charset="0"/>
                <a:cs typeface="Noto Sans Black" panose="020B0502040504020204" pitchFamily="34" charset="0"/>
              </a:rPr>
              <a:t>Non-human Identities</a:t>
            </a:r>
          </a:p>
          <a:p>
            <a:pPr lvl="0" algn="ctr">
              <a:defRPr/>
            </a:pPr>
            <a:r>
              <a:rPr lang="en-US" sz="2100"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Very difficult to map them, understand where they are being used, and protect them at scale.</a:t>
            </a:r>
          </a:p>
        </p:txBody>
      </p:sp>
      <p:sp>
        <p:nvSpPr>
          <p:cNvPr id="2" name="Titel 5">
            <a:extLst>
              <a:ext uri="{FF2B5EF4-FFF2-40B4-BE49-F238E27FC236}">
                <a16:creationId xmlns:a16="http://schemas.microsoft.com/office/drawing/2014/main" id="{19E676E2-4CF2-3692-A791-9580C530A4B3}"/>
              </a:ext>
            </a:extLst>
          </p:cNvPr>
          <p:cNvSpPr>
            <a:spLocks noGrp="1"/>
          </p:cNvSpPr>
          <p:nvPr>
            <p:ph type="title"/>
          </p:nvPr>
        </p:nvSpPr>
        <p:spPr>
          <a:xfrm>
            <a:off x="739554" y="574325"/>
            <a:ext cx="12341964" cy="631500"/>
          </a:xfrm>
        </p:spPr>
        <p:txBody>
          <a:bodyPr wrap="square" anchor="ctr">
            <a:noAutofit/>
          </a:bodyPr>
          <a:lstStyle/>
          <a:p>
            <a:r>
              <a:rPr lang="de-DE" sz="4400" kern="1200" dirty="0">
                <a:latin typeface="Bitter" pitchFamily="2" charset="77"/>
                <a:cs typeface="Arial" panose="020B0604020202020204" pitchFamily="34" charset="0"/>
              </a:rPr>
              <a:t>Security Blind Spots</a:t>
            </a:r>
          </a:p>
        </p:txBody>
      </p:sp>
      <p:sp>
        <p:nvSpPr>
          <p:cNvPr id="5175" name="Rectangle 33">
            <a:extLst>
              <a:ext uri="{FF2B5EF4-FFF2-40B4-BE49-F238E27FC236}">
                <a16:creationId xmlns:a16="http://schemas.microsoft.com/office/drawing/2014/main" id="{FBE10C62-F150-E0FA-0E6D-27B496E0529F}"/>
              </a:ext>
            </a:extLst>
          </p:cNvPr>
          <p:cNvSpPr/>
          <p:nvPr/>
        </p:nvSpPr>
        <p:spPr>
          <a:xfrm>
            <a:off x="2376344" y="2013490"/>
            <a:ext cx="13682610" cy="1608465"/>
          </a:xfrm>
          <a:prstGeom prst="roundRect">
            <a:avLst/>
          </a:prstGeom>
          <a:solidFill>
            <a:schemeClr val="accent5">
              <a:alpha val="34858"/>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700" dirty="0">
              <a:solidFill>
                <a:srgbClr val="FFFFFF"/>
              </a:solidFill>
              <a:latin typeface="Noto Sans Medium" panose="020B0502040504020204" pitchFamily="34" charset="0"/>
              <a:ea typeface="Noto Sans Medium" panose="020B0502040504020204" pitchFamily="34" charset="0"/>
              <a:cs typeface="Noto Sans Medium" panose="020B0502040504020204" pitchFamily="34" charset="0"/>
            </a:endParaRPr>
          </a:p>
        </p:txBody>
      </p:sp>
      <p:sp>
        <p:nvSpPr>
          <p:cNvPr id="9" name="TextBox 6">
            <a:extLst>
              <a:ext uri="{FF2B5EF4-FFF2-40B4-BE49-F238E27FC236}">
                <a16:creationId xmlns:a16="http://schemas.microsoft.com/office/drawing/2014/main" id="{F4A6EFA9-B8B5-1058-D7D3-2D00A9E40439}"/>
              </a:ext>
            </a:extLst>
          </p:cNvPr>
          <p:cNvSpPr txBox="1"/>
          <p:nvPr/>
        </p:nvSpPr>
        <p:spPr>
          <a:xfrm>
            <a:off x="2302530" y="2237820"/>
            <a:ext cx="13682940" cy="877163"/>
          </a:xfrm>
          <a:prstGeom prst="rect">
            <a:avLst/>
          </a:prstGeom>
          <a:noFill/>
        </p:spPr>
        <p:txBody>
          <a:bodyPr wrap="square" rtlCol="0">
            <a:spAutoFit/>
          </a:bodyPr>
          <a:lstStyle/>
          <a:p>
            <a:pPr algn="ctr" defTabSz="1371600">
              <a:defRPr/>
            </a:pPr>
            <a:r>
              <a:rPr lang="en-US" sz="3000" b="1" dirty="0">
                <a:solidFill>
                  <a:schemeClr val="bg1"/>
                </a:solidFill>
                <a:latin typeface="Noto Sans Black" panose="020B0502040504020204" pitchFamily="34" charset="0"/>
                <a:ea typeface="Noto Sans Black" panose="020B0502040504020204" pitchFamily="34" charset="0"/>
                <a:cs typeface="Noto Sans Black" panose="020B0502040504020204" pitchFamily="34" charset="0"/>
              </a:rPr>
              <a:t>Active Directory security gaps</a:t>
            </a:r>
            <a:br>
              <a:rPr lang="en-US" sz="2100" b="1" dirty="0">
                <a:solidFill>
                  <a:schemeClr val="bg1"/>
                </a:solidFill>
                <a:latin typeface="Noto Sans Black" panose="020B0502040504020204" pitchFamily="34" charset="0"/>
                <a:ea typeface="Noto Sans Black" panose="020B0502040504020204" pitchFamily="34" charset="0"/>
                <a:cs typeface="Noto Sans Black" panose="020B0502040504020204" pitchFamily="34" charset="0"/>
              </a:rPr>
            </a:br>
            <a:r>
              <a:rPr lang="en-US" sz="2100"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Lack of visibility, vulnerable protocols, bad configurations, risky accounts, etc.</a:t>
            </a:r>
            <a:endParaRPr lang="en-US" sz="2100" b="1" dirty="0">
              <a:solidFill>
                <a:schemeClr val="bg1"/>
              </a:solidFill>
              <a:latin typeface="Noto Sans Black" panose="020B0502040504020204" pitchFamily="34" charset="0"/>
              <a:ea typeface="Noto Sans Black" panose="020B0502040504020204" pitchFamily="34" charset="0"/>
              <a:cs typeface="Noto Sans Black" panose="020B0502040504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74">
          <a:extLst>
            <a:ext uri="{FF2B5EF4-FFF2-40B4-BE49-F238E27FC236}">
              <a16:creationId xmlns:a16="http://schemas.microsoft.com/office/drawing/2014/main" id="{09639E01-F76B-9266-3F24-A61CD29CAAD5}"/>
            </a:ext>
          </a:extLst>
        </p:cNvPr>
        <p:cNvGrpSpPr/>
        <p:nvPr/>
      </p:nvGrpSpPr>
      <p:grpSpPr>
        <a:xfrm>
          <a:off x="0" y="0"/>
          <a:ext cx="0" cy="0"/>
          <a:chOff x="0" y="0"/>
          <a:chExt cx="0" cy="0"/>
        </a:xfrm>
      </p:grpSpPr>
      <p:sp>
        <p:nvSpPr>
          <p:cNvPr id="22" name="Rectangle 33">
            <a:extLst>
              <a:ext uri="{FF2B5EF4-FFF2-40B4-BE49-F238E27FC236}">
                <a16:creationId xmlns:a16="http://schemas.microsoft.com/office/drawing/2014/main" id="{B7D8D736-79E7-0141-883F-6E4BFF504CC9}"/>
              </a:ext>
            </a:extLst>
          </p:cNvPr>
          <p:cNvSpPr/>
          <p:nvPr/>
        </p:nvSpPr>
        <p:spPr>
          <a:xfrm>
            <a:off x="9581784" y="2837781"/>
            <a:ext cx="6611970" cy="2376000"/>
          </a:xfrm>
          <a:prstGeom prst="roundRect">
            <a:avLst/>
          </a:prstGeom>
          <a:solidFill>
            <a:schemeClr val="accent5">
              <a:alpha val="34858"/>
            </a:schemeClr>
          </a:solidFill>
          <a:ln>
            <a:solidFill>
              <a:schemeClr val="accent4"/>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700" dirty="0">
              <a:solidFill>
                <a:srgbClr val="FFFFFF"/>
              </a:solidFill>
              <a:latin typeface="Noto Sans Medium" panose="020B0502040504020204" pitchFamily="34" charset="0"/>
              <a:ea typeface="Noto Sans Medium" panose="020B0502040504020204" pitchFamily="34" charset="0"/>
              <a:cs typeface="Noto Sans Medium" panose="020B0502040504020204" pitchFamily="34" charset="0"/>
            </a:endParaRPr>
          </a:p>
        </p:txBody>
      </p:sp>
      <p:sp>
        <p:nvSpPr>
          <p:cNvPr id="21" name="Rectangle 33">
            <a:extLst>
              <a:ext uri="{FF2B5EF4-FFF2-40B4-BE49-F238E27FC236}">
                <a16:creationId xmlns:a16="http://schemas.microsoft.com/office/drawing/2014/main" id="{AAACDDD6-32F7-B1E8-C046-65453767F514}"/>
              </a:ext>
            </a:extLst>
          </p:cNvPr>
          <p:cNvSpPr/>
          <p:nvPr/>
        </p:nvSpPr>
        <p:spPr>
          <a:xfrm>
            <a:off x="9557265" y="5795551"/>
            <a:ext cx="6611970" cy="2376000"/>
          </a:xfrm>
          <a:prstGeom prst="roundRect">
            <a:avLst/>
          </a:prstGeom>
          <a:solidFill>
            <a:schemeClr val="accent5">
              <a:alpha val="34858"/>
            </a:schemeClr>
          </a:solidFill>
          <a:ln>
            <a:solidFill>
              <a:schemeClr val="accent4"/>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700" dirty="0">
              <a:solidFill>
                <a:srgbClr val="FFFFFF"/>
              </a:solidFill>
              <a:latin typeface="Noto Sans Medium" panose="020B0502040504020204" pitchFamily="34" charset="0"/>
              <a:ea typeface="Noto Sans Medium" panose="020B0502040504020204" pitchFamily="34" charset="0"/>
              <a:cs typeface="Noto Sans Medium" panose="020B0502040504020204" pitchFamily="34" charset="0"/>
            </a:endParaRPr>
          </a:p>
        </p:txBody>
      </p:sp>
      <p:sp>
        <p:nvSpPr>
          <p:cNvPr id="6" name="Rectangle 33">
            <a:extLst>
              <a:ext uri="{FF2B5EF4-FFF2-40B4-BE49-F238E27FC236}">
                <a16:creationId xmlns:a16="http://schemas.microsoft.com/office/drawing/2014/main" id="{068DB40B-B62D-9F44-F8BB-A9C2DAFBF5D9}"/>
              </a:ext>
            </a:extLst>
          </p:cNvPr>
          <p:cNvSpPr/>
          <p:nvPr/>
        </p:nvSpPr>
        <p:spPr>
          <a:xfrm>
            <a:off x="2361555" y="5818893"/>
            <a:ext cx="6611970" cy="2376000"/>
          </a:xfrm>
          <a:prstGeom prst="roundRect">
            <a:avLst/>
          </a:prstGeom>
          <a:solidFill>
            <a:schemeClr val="accent5">
              <a:alpha val="34858"/>
            </a:schemeClr>
          </a:solidFill>
          <a:ln>
            <a:solidFill>
              <a:schemeClr val="accent4"/>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700" dirty="0">
              <a:solidFill>
                <a:srgbClr val="FFFFFF"/>
              </a:solidFill>
              <a:latin typeface="Noto Sans Medium" panose="020B0502040504020204" pitchFamily="34" charset="0"/>
              <a:ea typeface="Noto Sans Medium" panose="020B0502040504020204" pitchFamily="34" charset="0"/>
              <a:cs typeface="Noto Sans Medium" panose="020B0502040504020204" pitchFamily="34" charset="0"/>
            </a:endParaRPr>
          </a:p>
        </p:txBody>
      </p:sp>
      <p:sp>
        <p:nvSpPr>
          <p:cNvPr id="4" name="Rectangle 33">
            <a:extLst>
              <a:ext uri="{FF2B5EF4-FFF2-40B4-BE49-F238E27FC236}">
                <a16:creationId xmlns:a16="http://schemas.microsoft.com/office/drawing/2014/main" id="{70A86A2C-E0B7-BE57-B34A-C6D30B6188BF}"/>
              </a:ext>
            </a:extLst>
          </p:cNvPr>
          <p:cNvSpPr/>
          <p:nvPr/>
        </p:nvSpPr>
        <p:spPr>
          <a:xfrm>
            <a:off x="2388680" y="2893603"/>
            <a:ext cx="6611970" cy="2376000"/>
          </a:xfrm>
          <a:prstGeom prst="roundRect">
            <a:avLst/>
          </a:prstGeom>
          <a:solidFill>
            <a:schemeClr val="accent5">
              <a:alpha val="34858"/>
            </a:schemeClr>
          </a:solidFill>
          <a:ln>
            <a:solidFill>
              <a:schemeClr val="accent4"/>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700" dirty="0">
              <a:solidFill>
                <a:srgbClr val="FFFFFF"/>
              </a:solidFill>
              <a:latin typeface="Noto Sans Medium" panose="020B0502040504020204" pitchFamily="34" charset="0"/>
              <a:ea typeface="Noto Sans Medium" panose="020B0502040504020204" pitchFamily="34" charset="0"/>
              <a:cs typeface="Noto Sans Medium" panose="020B0502040504020204" pitchFamily="34" charset="0"/>
            </a:endParaRPr>
          </a:p>
        </p:txBody>
      </p:sp>
      <p:sp>
        <p:nvSpPr>
          <p:cNvPr id="2" name="Titel 5">
            <a:extLst>
              <a:ext uri="{FF2B5EF4-FFF2-40B4-BE49-F238E27FC236}">
                <a16:creationId xmlns:a16="http://schemas.microsoft.com/office/drawing/2014/main" id="{9E3CE26F-86F8-D349-85E2-9E8692B9133B}"/>
              </a:ext>
            </a:extLst>
          </p:cNvPr>
          <p:cNvSpPr>
            <a:spLocks noGrp="1"/>
          </p:cNvSpPr>
          <p:nvPr>
            <p:ph type="title"/>
          </p:nvPr>
        </p:nvSpPr>
        <p:spPr/>
        <p:txBody>
          <a:bodyPr spcFirstLastPara="1" vert="horz" wrap="square" lIns="0" tIns="0" rIns="0" bIns="0" rtlCol="0" anchor="ctr" anchorCtr="0">
            <a:noAutofit/>
          </a:bodyPr>
          <a:lstStyle/>
          <a:p>
            <a:r>
              <a:rPr lang="en-US" sz="4400" dirty="0">
                <a:latin typeface="Bitter" pitchFamily="2" charset="77"/>
                <a:ea typeface="Noto Sans Medium" panose="020B0502040504020204" pitchFamily="34" charset="0"/>
                <a:cs typeface="Noto Sans Medium" panose="020B0502040504020204" pitchFamily="34" charset="0"/>
              </a:rPr>
              <a:t>NHI Blind Spot</a:t>
            </a:r>
            <a:r>
              <a:rPr lang="de-DE" sz="4400" dirty="0">
                <a:latin typeface="Bitter" pitchFamily="2" charset="77"/>
                <a:ea typeface="Noto Sans Medium" panose="020B0502040504020204" pitchFamily="34" charset="0"/>
                <a:cs typeface="Noto Sans Medium" panose="020B0502040504020204" pitchFamily="34" charset="0"/>
              </a:rPr>
              <a:t>s</a:t>
            </a:r>
          </a:p>
        </p:txBody>
      </p:sp>
      <p:sp>
        <p:nvSpPr>
          <p:cNvPr id="7" name="Text Placeholder 2">
            <a:extLst>
              <a:ext uri="{FF2B5EF4-FFF2-40B4-BE49-F238E27FC236}">
                <a16:creationId xmlns:a16="http://schemas.microsoft.com/office/drawing/2014/main" id="{3E980C2A-0383-1F37-0ABA-711FA048FCFD}"/>
              </a:ext>
            </a:extLst>
          </p:cNvPr>
          <p:cNvSpPr txBox="1">
            <a:spLocks/>
          </p:cNvSpPr>
          <p:nvPr/>
        </p:nvSpPr>
        <p:spPr>
          <a:xfrm>
            <a:off x="2386074" y="4133780"/>
            <a:ext cx="6587451" cy="1080002"/>
          </a:xfrm>
          <a:prstGeom prst="rect">
            <a:avLst/>
          </a:prstGeom>
        </p:spPr>
        <p:txBody>
          <a:bodyPr lIns="54000" tIns="54000" rIns="54000" bIns="54000"/>
          <a:lstStyle>
            <a:defPPr marR="0" lvl="0" algn="l" rtl="0">
              <a:lnSpc>
                <a:spcPct val="100000"/>
              </a:lnSpc>
              <a:spcBef>
                <a:spcPts val="0"/>
              </a:spcBef>
              <a:spcAft>
                <a:spcPts val="0"/>
              </a:spcAft>
            </a:defPPr>
            <a:lvl1pPr marL="457200" marR="0" lvl="0" indent="-406400" algn="l" rtl="0">
              <a:lnSpc>
                <a:spcPct val="100000"/>
              </a:lnSpc>
              <a:spcBef>
                <a:spcPts val="0"/>
              </a:spcBef>
              <a:spcAft>
                <a:spcPts val="0"/>
              </a:spcAft>
              <a:buClr>
                <a:schemeClr val="accent2"/>
              </a:buClr>
              <a:buFont typeface="Wingdings" panose="05000000000000000000" pitchFamily="2" charset="2"/>
              <a:buChar char="§"/>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indent="0" algn="ctr">
              <a:buNone/>
            </a:pPr>
            <a:r>
              <a:rPr lang="en-US" sz="2100" b="1" dirty="0">
                <a:solidFill>
                  <a:schemeClr val="bg1"/>
                </a:solidFill>
                <a:latin typeface="Noto Sans Black" panose="020B0502040504020204" pitchFamily="34" charset="0"/>
                <a:ea typeface="Noto Sans Black" panose="020B0502040504020204" pitchFamily="34" charset="0"/>
                <a:cs typeface="Noto Sans Black" panose="020B0502040504020204" pitchFamily="34" charset="0"/>
              </a:rPr>
              <a:t>Highly privileged</a:t>
            </a:r>
          </a:p>
          <a:p>
            <a:pPr marL="171450" indent="0" algn="ctr">
              <a:buNone/>
            </a:pPr>
            <a:r>
              <a:rPr lang="en-US" sz="2100"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Can cause large damage when compromised</a:t>
            </a:r>
          </a:p>
        </p:txBody>
      </p:sp>
      <p:sp>
        <p:nvSpPr>
          <p:cNvPr id="8" name="Text Placeholder 2">
            <a:extLst>
              <a:ext uri="{FF2B5EF4-FFF2-40B4-BE49-F238E27FC236}">
                <a16:creationId xmlns:a16="http://schemas.microsoft.com/office/drawing/2014/main" id="{C0931956-081E-FA73-5AF0-678ECEFA29EE}"/>
              </a:ext>
            </a:extLst>
          </p:cNvPr>
          <p:cNvSpPr txBox="1">
            <a:spLocks/>
          </p:cNvSpPr>
          <p:nvPr/>
        </p:nvSpPr>
        <p:spPr>
          <a:xfrm>
            <a:off x="2361555" y="7096313"/>
            <a:ext cx="6521268" cy="1080002"/>
          </a:xfrm>
          <a:prstGeom prst="rect">
            <a:avLst/>
          </a:prstGeom>
          <a:noFill/>
          <a:ln>
            <a:noFill/>
          </a:ln>
        </p:spPr>
        <p:txBody>
          <a:bodyPr spcFirstLastPara="1" wrap="square" lIns="54000" tIns="54000" rIns="54000" bIns="540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accent2"/>
              </a:buClr>
              <a:buSzPct val="100000"/>
              <a:buFont typeface="Wingdings" panose="05000000000000000000" pitchFamily="2" charset="2"/>
              <a:buChar char="§"/>
              <a:defRPr sz="2000" b="0" i="0" u="none" strike="noStrike" cap="none">
                <a:solidFill>
                  <a:schemeClr val="bg1"/>
                </a:solidFill>
                <a:latin typeface="+mn-lt"/>
                <a:ea typeface="Calibri"/>
                <a:cs typeface="Calibri"/>
                <a:sym typeface="Calibri"/>
              </a:defRPr>
            </a:lvl1pPr>
            <a:lvl2pPr marL="914400" marR="0" lvl="1" indent="-342900" algn="l" rtl="0">
              <a:lnSpc>
                <a:spcPct val="90000"/>
              </a:lnSpc>
              <a:spcBef>
                <a:spcPts val="500"/>
              </a:spcBef>
              <a:spcAft>
                <a:spcPts val="0"/>
              </a:spcAft>
              <a:buClr>
                <a:schemeClr val="accent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accent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accent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accent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71450" indent="0" algn="ctr" defTabSz="1371600">
              <a:lnSpc>
                <a:spcPct val="100000"/>
              </a:lnSpc>
              <a:spcBef>
                <a:spcPts val="0"/>
              </a:spcBef>
              <a:buClr>
                <a:srgbClr val="FFBA43"/>
              </a:buClr>
              <a:buNone/>
              <a:defRPr/>
            </a:pPr>
            <a:r>
              <a:rPr lang="en-US" sz="2100" b="1" dirty="0">
                <a:latin typeface="Noto Sans Black" panose="020B0502040504020204" pitchFamily="34" charset="0"/>
                <a:ea typeface="Noto Sans Black" panose="020B0502040504020204" pitchFamily="34" charset="0"/>
                <a:cs typeface="Noto Sans Black" panose="020B0502040504020204" pitchFamily="34" charset="0"/>
              </a:rPr>
              <a:t>Unknown Dependencies</a:t>
            </a:r>
          </a:p>
          <a:p>
            <a:pPr marL="171450" indent="0" algn="ctr" defTabSz="1371600">
              <a:lnSpc>
                <a:spcPct val="100000"/>
              </a:lnSpc>
              <a:spcBef>
                <a:spcPts val="0"/>
              </a:spcBef>
              <a:buClr>
                <a:srgbClr val="FFBA43"/>
              </a:buClr>
              <a:buNone/>
              <a:defRPr/>
            </a:pPr>
            <a:r>
              <a:rPr lang="en-US" sz="2100" dirty="0">
                <a:latin typeface="Noto Sans Medium" panose="020B0502040504020204" pitchFamily="34" charset="0"/>
                <a:ea typeface="Noto Sans Medium" panose="020B0502040504020204" pitchFamily="34" charset="0"/>
                <a:cs typeface="Noto Sans Medium" panose="020B0502040504020204" pitchFamily="34" charset="0"/>
              </a:rPr>
              <a:t>Companies don’t know all service accounts</a:t>
            </a:r>
          </a:p>
        </p:txBody>
      </p:sp>
      <p:sp>
        <p:nvSpPr>
          <p:cNvPr id="9" name="Text Placeholder 2">
            <a:extLst>
              <a:ext uri="{FF2B5EF4-FFF2-40B4-BE49-F238E27FC236}">
                <a16:creationId xmlns:a16="http://schemas.microsoft.com/office/drawing/2014/main" id="{96654B78-0927-264A-21E3-B04BFF4C2C6D}"/>
              </a:ext>
            </a:extLst>
          </p:cNvPr>
          <p:cNvSpPr txBox="1">
            <a:spLocks/>
          </p:cNvSpPr>
          <p:nvPr/>
        </p:nvSpPr>
        <p:spPr>
          <a:xfrm>
            <a:off x="9581784" y="4104837"/>
            <a:ext cx="6587450" cy="1132286"/>
          </a:xfrm>
          <a:prstGeom prst="rect">
            <a:avLst/>
          </a:prstGeom>
          <a:noFill/>
          <a:ln>
            <a:noFill/>
          </a:ln>
        </p:spPr>
        <p:txBody>
          <a:bodyPr spcFirstLastPara="1" wrap="square" lIns="54000" tIns="54000" rIns="54000" bIns="540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accent2"/>
              </a:buClr>
              <a:buSzPct val="100000"/>
              <a:buFont typeface="Wingdings" panose="05000000000000000000" pitchFamily="2" charset="2"/>
              <a:buChar char="§"/>
              <a:defRPr sz="2000" b="0" i="0" u="none" strike="noStrike" cap="none">
                <a:solidFill>
                  <a:schemeClr val="bg1"/>
                </a:solidFill>
                <a:latin typeface="+mn-lt"/>
                <a:ea typeface="Calibri"/>
                <a:cs typeface="Calibri"/>
                <a:sym typeface="Calibri"/>
              </a:defRPr>
            </a:lvl1pPr>
            <a:lvl2pPr marL="914400" marR="0" lvl="1" indent="-342900" algn="l" rtl="0">
              <a:lnSpc>
                <a:spcPct val="90000"/>
              </a:lnSpc>
              <a:spcBef>
                <a:spcPts val="500"/>
              </a:spcBef>
              <a:spcAft>
                <a:spcPts val="0"/>
              </a:spcAft>
              <a:buClr>
                <a:schemeClr val="accent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accent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accent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accent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71450" indent="0" algn="ctr" defTabSz="1371600">
              <a:lnSpc>
                <a:spcPct val="100000"/>
              </a:lnSpc>
              <a:spcBef>
                <a:spcPts val="0"/>
              </a:spcBef>
              <a:buClr>
                <a:srgbClr val="000000"/>
              </a:buClr>
              <a:buSzTx/>
              <a:buNone/>
              <a:defRPr/>
            </a:pPr>
            <a:r>
              <a:rPr lang="en-US" sz="2100" b="1" dirty="0">
                <a:latin typeface="Noto Sans Black" panose="020B0502040504020204" pitchFamily="34" charset="0"/>
                <a:ea typeface="Noto Sans Black" panose="020B0502040504020204" pitchFamily="34" charset="0"/>
                <a:cs typeface="Noto Sans Black" panose="020B0502040504020204" pitchFamily="34" charset="0"/>
              </a:rPr>
              <a:t>Difficult to Protect</a:t>
            </a:r>
          </a:p>
          <a:p>
            <a:pPr marL="171450" indent="0" algn="ctr" defTabSz="1371600">
              <a:lnSpc>
                <a:spcPct val="100000"/>
              </a:lnSpc>
              <a:spcBef>
                <a:spcPts val="0"/>
              </a:spcBef>
              <a:buClr>
                <a:srgbClr val="000000"/>
              </a:buClr>
              <a:buSzTx/>
              <a:buNone/>
              <a:defRPr/>
            </a:pPr>
            <a:r>
              <a:rPr lang="en-US" sz="2100" dirty="0">
                <a:latin typeface="Noto Sans Medium" panose="020B0502040504020204" pitchFamily="34" charset="0"/>
                <a:ea typeface="Noto Sans Medium" panose="020B0502040504020204" pitchFamily="34" charset="0"/>
                <a:cs typeface="Noto Sans Medium" panose="020B0502040504020204" pitchFamily="34" charset="0"/>
              </a:rPr>
              <a:t>Rotating their passwords often breaks applications</a:t>
            </a:r>
          </a:p>
        </p:txBody>
      </p:sp>
      <p:sp>
        <p:nvSpPr>
          <p:cNvPr id="10" name="Text Placeholder 2">
            <a:extLst>
              <a:ext uri="{FF2B5EF4-FFF2-40B4-BE49-F238E27FC236}">
                <a16:creationId xmlns:a16="http://schemas.microsoft.com/office/drawing/2014/main" id="{251D31F4-412C-69E8-69A6-9F700E365E24}"/>
              </a:ext>
            </a:extLst>
          </p:cNvPr>
          <p:cNvSpPr txBox="1">
            <a:spLocks/>
          </p:cNvSpPr>
          <p:nvPr/>
        </p:nvSpPr>
        <p:spPr>
          <a:xfrm>
            <a:off x="9557262" y="7118979"/>
            <a:ext cx="6611970" cy="1075914"/>
          </a:xfrm>
          <a:prstGeom prst="rect">
            <a:avLst/>
          </a:prstGeom>
          <a:noFill/>
          <a:ln>
            <a:noFill/>
          </a:ln>
        </p:spPr>
        <p:txBody>
          <a:bodyPr spcFirstLastPara="1" wrap="square" lIns="54000" tIns="54000" rIns="54000" bIns="540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accent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accent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accent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accent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71450" indent="0" algn="ctr">
              <a:lnSpc>
                <a:spcPct val="100000"/>
              </a:lnSpc>
              <a:spcBef>
                <a:spcPts val="0"/>
              </a:spcBef>
              <a:buClr>
                <a:srgbClr val="000000"/>
              </a:buClr>
              <a:buSzTx/>
              <a:buNone/>
              <a:defRPr/>
            </a:pPr>
            <a:r>
              <a:rPr lang="en-US" sz="2100" b="1" dirty="0">
                <a:solidFill>
                  <a:schemeClr val="bg1"/>
                </a:solidFill>
                <a:latin typeface="Noto Sans Black" panose="020B0502040504020204" pitchFamily="34" charset="0"/>
                <a:ea typeface="Noto Sans Black" panose="020B0502040504020204" pitchFamily="34" charset="0"/>
                <a:cs typeface="Noto Sans Black" panose="020B0502040504020204" pitchFamily="34" charset="0"/>
                <a:sym typeface="Arial"/>
              </a:rPr>
              <a:t>Regularly Abused</a:t>
            </a:r>
          </a:p>
          <a:p>
            <a:pPr marL="171450" indent="0" algn="ctr">
              <a:lnSpc>
                <a:spcPct val="100000"/>
              </a:lnSpc>
              <a:spcBef>
                <a:spcPts val="0"/>
              </a:spcBef>
              <a:buClr>
                <a:srgbClr val="000000"/>
              </a:buClr>
              <a:buSzTx/>
              <a:buNone/>
              <a:defRPr/>
            </a:pPr>
            <a:r>
              <a:rPr lang="en-US" sz="2100"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sym typeface="Arial"/>
              </a:rPr>
              <a:t>Often used outside of their intended purpose</a:t>
            </a:r>
          </a:p>
          <a:p>
            <a:pPr marL="171450" indent="0" algn="ctr">
              <a:lnSpc>
                <a:spcPct val="100000"/>
              </a:lnSpc>
              <a:spcBef>
                <a:spcPts val="0"/>
              </a:spcBef>
              <a:buClr>
                <a:srgbClr val="000000"/>
              </a:buClr>
              <a:buSzTx/>
              <a:buNone/>
              <a:defRPr/>
            </a:pPr>
            <a:endParaRPr lang="en-US" sz="2100" dirty="0">
              <a:solidFill>
                <a:schemeClr val="tx1"/>
              </a:solidFill>
              <a:latin typeface="Noto Sans Medium" panose="020B0502040504020204" pitchFamily="34" charset="0"/>
              <a:ea typeface="Noto Sans Medium" panose="020B0502040504020204" pitchFamily="34" charset="0"/>
              <a:cs typeface="Noto Sans Medium" panose="020B0502040504020204" pitchFamily="34" charset="0"/>
              <a:sym typeface="Arial"/>
            </a:endParaRPr>
          </a:p>
        </p:txBody>
      </p:sp>
      <p:pic>
        <p:nvPicPr>
          <p:cNvPr id="16" name="Graphic 104" descr="Shuffle with solid fill">
            <a:extLst>
              <a:ext uri="{FF2B5EF4-FFF2-40B4-BE49-F238E27FC236}">
                <a16:creationId xmlns:a16="http://schemas.microsoft.com/office/drawing/2014/main" id="{BA4DD73A-BA9A-F243-7CE4-BC365597B4C8}"/>
              </a:ext>
            </a:extLst>
          </p:cNvPr>
          <p:cNvPicPr preferRelativeResize="0">
            <a:picLocks/>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323247" y="5994106"/>
            <a:ext cx="1080000" cy="1080000"/>
          </a:xfrm>
          <a:prstGeom prst="rect">
            <a:avLst/>
          </a:prstGeom>
        </p:spPr>
      </p:pic>
      <p:pic>
        <p:nvPicPr>
          <p:cNvPr id="17" name="Graphic 106" descr="Jail Break with solid fill">
            <a:extLst>
              <a:ext uri="{FF2B5EF4-FFF2-40B4-BE49-F238E27FC236}">
                <a16:creationId xmlns:a16="http://schemas.microsoft.com/office/drawing/2014/main" id="{526AC076-7096-725A-2323-E5F837968785}"/>
              </a:ext>
            </a:extLst>
          </p:cNvPr>
          <p:cNvPicPr preferRelativeResize="0">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347769" y="2969886"/>
            <a:ext cx="1080000" cy="1080000"/>
          </a:xfrm>
          <a:prstGeom prst="rect">
            <a:avLst/>
          </a:prstGeom>
        </p:spPr>
      </p:pic>
      <p:pic>
        <p:nvPicPr>
          <p:cNvPr id="18" name="Graphic 108" descr="Connections with solid fill">
            <a:extLst>
              <a:ext uri="{FF2B5EF4-FFF2-40B4-BE49-F238E27FC236}">
                <a16:creationId xmlns:a16="http://schemas.microsoft.com/office/drawing/2014/main" id="{5A574BA0-95EC-A689-87E2-5C4FD9E30681}"/>
              </a:ext>
            </a:extLst>
          </p:cNvPr>
          <p:cNvPicPr preferRelativeResize="0">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82189" y="5969780"/>
            <a:ext cx="1080000" cy="1080000"/>
          </a:xfrm>
          <a:prstGeom prst="rect">
            <a:avLst/>
          </a:prstGeom>
        </p:spPr>
      </p:pic>
      <p:pic>
        <p:nvPicPr>
          <p:cNvPr id="19" name="Graphic 110" descr="Crown with solid fill">
            <a:extLst>
              <a:ext uri="{FF2B5EF4-FFF2-40B4-BE49-F238E27FC236}">
                <a16:creationId xmlns:a16="http://schemas.microsoft.com/office/drawing/2014/main" id="{98F88FAD-B472-9BA6-7C45-98FCC876CA59}"/>
              </a:ext>
            </a:extLst>
          </p:cNvPr>
          <p:cNvPicPr preferRelativeResize="0">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264312" y="2933073"/>
            <a:ext cx="1080000" cy="1080000"/>
          </a:xfrm>
          <a:prstGeom prst="rect">
            <a:avLst/>
          </a:prstGeom>
        </p:spPr>
      </p:pic>
      <p:sp>
        <p:nvSpPr>
          <p:cNvPr id="20" name="TextBox 83">
            <a:extLst>
              <a:ext uri="{FF2B5EF4-FFF2-40B4-BE49-F238E27FC236}">
                <a16:creationId xmlns:a16="http://schemas.microsoft.com/office/drawing/2014/main" id="{B69EFEE0-F16E-C20A-2699-20BC02786717}"/>
              </a:ext>
            </a:extLst>
          </p:cNvPr>
          <p:cNvSpPr txBox="1"/>
          <p:nvPr/>
        </p:nvSpPr>
        <p:spPr>
          <a:xfrm>
            <a:off x="1148919" y="8386725"/>
            <a:ext cx="15649211" cy="817245"/>
          </a:xfrm>
          <a:prstGeom prst="round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wrap="square">
            <a:spAutoFit/>
          </a:bodyPr>
          <a:lstStyle/>
          <a:p>
            <a:pPr algn="ctr"/>
            <a:r>
              <a:rPr lang="en-US" sz="2100" b="1" i="1" dirty="0">
                <a:solidFill>
                  <a:schemeClr val="bg1">
                    <a:lumMod val="20000"/>
                    <a:lumOff val="80000"/>
                  </a:schemeClr>
                </a:solidFill>
                <a:latin typeface="Noto Sans Bold" panose="020B0502040504020204" pitchFamily="34" charset="0"/>
                <a:ea typeface="Noto Sans Bold" panose="020B0502040504020204" pitchFamily="34" charset="0"/>
                <a:cs typeface="Noto Sans Bold" panose="020B0502040504020204" pitchFamily="34" charset="0"/>
              </a:rPr>
              <a:t>“We are 2 years into our PAM and password rotation journey, and only 10% deployed”</a:t>
            </a:r>
          </a:p>
          <a:p>
            <a:pPr algn="ctr"/>
            <a:r>
              <a:rPr lang="en-US" sz="2100" i="1" dirty="0">
                <a:solidFill>
                  <a:schemeClr val="bg1">
                    <a:lumMod val="20000"/>
                    <a:lumOff val="80000"/>
                  </a:schemeClr>
                </a:solidFill>
                <a:latin typeface="Noto Sans Black" panose="020B0502040504020204" pitchFamily="34" charset="0"/>
                <a:ea typeface="Noto Sans Black" panose="020B0502040504020204" pitchFamily="34" charset="0"/>
                <a:cs typeface="Noto Sans Black" panose="020B0502040504020204" pitchFamily="34" charset="0"/>
              </a:rPr>
              <a:t>– CISO, large US-based insurance company</a:t>
            </a:r>
          </a:p>
        </p:txBody>
      </p:sp>
      <p:sp>
        <p:nvSpPr>
          <p:cNvPr id="14" name="TextBox 13">
            <a:extLst>
              <a:ext uri="{FF2B5EF4-FFF2-40B4-BE49-F238E27FC236}">
                <a16:creationId xmlns:a16="http://schemas.microsoft.com/office/drawing/2014/main" id="{9F254DD8-B3B7-55C6-7956-65473C8F6809}"/>
              </a:ext>
            </a:extLst>
          </p:cNvPr>
          <p:cNvSpPr txBox="1"/>
          <p:nvPr/>
        </p:nvSpPr>
        <p:spPr>
          <a:xfrm>
            <a:off x="739554" y="1810936"/>
            <a:ext cx="16783336" cy="830997"/>
          </a:xfrm>
          <a:prstGeom prst="rect">
            <a:avLst/>
          </a:prstGeom>
          <a:noFill/>
        </p:spPr>
        <p:txBody>
          <a:bodyPr wrap="square">
            <a:spAutoFit/>
          </a:bodyPr>
          <a:lstStyle/>
          <a:p>
            <a:pPr algn="ctr">
              <a:buClr>
                <a:schemeClr val="tx1"/>
              </a:buClr>
              <a:buSzPct val="70000"/>
            </a:pPr>
            <a:r>
              <a:rPr lang="en-US" sz="2400" b="1" dirty="0">
                <a:solidFill>
                  <a:schemeClr val="bg1">
                    <a:lumMod val="20000"/>
                    <a:lumOff val="80000"/>
                  </a:schemeClr>
                </a:solidFill>
                <a:latin typeface="+mn-lt"/>
                <a:ea typeface="Noto Sans Black" panose="020B0502040504020204" pitchFamily="34" charset="0"/>
                <a:cs typeface="Noto Sans Black" panose="020B0502040504020204" pitchFamily="34" charset="0"/>
              </a:rPr>
              <a:t>Non-human identities </a:t>
            </a:r>
            <a:r>
              <a:rPr lang="en-US" sz="2400" dirty="0">
                <a:solidFill>
                  <a:schemeClr val="bg1">
                    <a:lumMod val="20000"/>
                    <a:lumOff val="80000"/>
                  </a:schemeClr>
                </a:solidFill>
                <a:latin typeface="+mn-lt"/>
                <a:ea typeface="Noto Sans Medium" panose="020B0502040504020204" pitchFamily="34" charset="0"/>
                <a:cs typeface="Noto Sans Medium" panose="020B0502040504020204" pitchFamily="34" charset="0"/>
              </a:rPr>
              <a:t>are especially difficult to protect</a:t>
            </a:r>
          </a:p>
          <a:p>
            <a:pPr algn="ctr">
              <a:buClr>
                <a:schemeClr val="tx1"/>
              </a:buClr>
              <a:buSzPct val="70000"/>
            </a:pPr>
            <a:r>
              <a:rPr lang="en-US" sz="2400" dirty="0">
                <a:solidFill>
                  <a:schemeClr val="bg1">
                    <a:lumMod val="20000"/>
                    <a:lumOff val="80000"/>
                  </a:schemeClr>
                </a:solidFill>
                <a:latin typeface="+mn-lt"/>
                <a:ea typeface="Noto Sans Medium" panose="020B0502040504020204" pitchFamily="34" charset="0"/>
                <a:cs typeface="Noto Sans Medium" panose="020B0502040504020204" pitchFamily="34" charset="0"/>
              </a:rPr>
              <a:t>Password rotation (PAM) at scale takes years &amp; causes operational disruptions</a:t>
            </a:r>
          </a:p>
        </p:txBody>
      </p:sp>
    </p:spTree>
    <p:extLst>
      <p:ext uri="{BB962C8B-B14F-4D97-AF65-F5344CB8AC3E}">
        <p14:creationId xmlns:p14="http://schemas.microsoft.com/office/powerpoint/2010/main" val="41609671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Shape 674">
          <a:extLst>
            <a:ext uri="{FF2B5EF4-FFF2-40B4-BE49-F238E27FC236}">
              <a16:creationId xmlns:a16="http://schemas.microsoft.com/office/drawing/2014/main" id="{08C445A2-924E-BF76-0450-0D0C51185255}"/>
            </a:ext>
          </a:extLst>
        </p:cNvPr>
        <p:cNvGrpSpPr/>
        <p:nvPr/>
      </p:nvGrpSpPr>
      <p:grpSpPr>
        <a:xfrm>
          <a:off x="0" y="0"/>
          <a:ext cx="0" cy="0"/>
          <a:chOff x="0" y="0"/>
          <a:chExt cx="0" cy="0"/>
        </a:xfrm>
      </p:grpSpPr>
      <p:sp>
        <p:nvSpPr>
          <p:cNvPr id="2" name="Titel 5">
            <a:extLst>
              <a:ext uri="{FF2B5EF4-FFF2-40B4-BE49-F238E27FC236}">
                <a16:creationId xmlns:a16="http://schemas.microsoft.com/office/drawing/2014/main" id="{23396243-3D93-B13F-B3D3-7B0385DC27C6}"/>
              </a:ext>
            </a:extLst>
          </p:cNvPr>
          <p:cNvSpPr>
            <a:spLocks noGrp="1"/>
          </p:cNvSpPr>
          <p:nvPr>
            <p:ph type="title"/>
          </p:nvPr>
        </p:nvSpPr>
        <p:spPr>
          <a:xfrm>
            <a:off x="739553" y="574325"/>
            <a:ext cx="13722895" cy="631500"/>
          </a:xfrm>
        </p:spPr>
        <p:txBody>
          <a:bodyPr wrap="square" anchor="ctr">
            <a:noAutofit/>
          </a:bodyPr>
          <a:lstStyle/>
          <a:p>
            <a:r>
              <a:rPr lang="de-DE" sz="4400" kern="1200" dirty="0">
                <a:latin typeface="Bitter" pitchFamily="2" charset="77"/>
                <a:cs typeface="Arial" panose="020B0604020202020204" pitchFamily="34" charset="0"/>
              </a:rPr>
              <a:t>Non-Human Identities (NHI)</a:t>
            </a:r>
          </a:p>
        </p:txBody>
      </p:sp>
      <p:sp>
        <p:nvSpPr>
          <p:cNvPr id="3" name="Textplatzhalter 1">
            <a:extLst>
              <a:ext uri="{FF2B5EF4-FFF2-40B4-BE49-F238E27FC236}">
                <a16:creationId xmlns:a16="http://schemas.microsoft.com/office/drawing/2014/main" id="{E89F63C4-6A95-71FD-7C4B-A41DAF0EB358}"/>
              </a:ext>
            </a:extLst>
          </p:cNvPr>
          <p:cNvSpPr txBox="1">
            <a:spLocks/>
          </p:cNvSpPr>
          <p:nvPr/>
        </p:nvSpPr>
        <p:spPr>
          <a:xfrm>
            <a:off x="6016127" y="3117559"/>
            <a:ext cx="9774798" cy="4051881"/>
          </a:xfrm>
          <a:prstGeom prst="rect">
            <a:avLst/>
          </a:prstGeom>
        </p:spPr>
        <p:txBody>
          <a:bodyPr vert="horz" lIns="137160" tIns="68580" rIns="137160" bIns="68580" rtlCol="0" anchor="t">
            <a:noAutofit/>
          </a:bodyPr>
          <a:lstStyle>
            <a:lvl1pPr marL="228600" indent="-228600" algn="l" defTabSz="914400" rtl="0" eaLnBrk="1" latinLnBrk="0" hangingPunct="1">
              <a:lnSpc>
                <a:spcPct val="90000"/>
              </a:lnSpc>
              <a:spcBef>
                <a:spcPts val="1000"/>
              </a:spcBef>
              <a:buClr>
                <a:schemeClr val="bg2"/>
              </a:buClr>
              <a:buFont typeface="Wingdings" pitchFamily="2" charset="2"/>
              <a:buChar char="§"/>
              <a:defRPr sz="2800" kern="1200">
                <a:solidFill>
                  <a:schemeClr val="tx1"/>
                </a:solidFill>
                <a:latin typeface="Proxima Nova" panose="02000506030000020004" pitchFamily="2" charset="0"/>
                <a:ea typeface="+mn-ea"/>
                <a:cs typeface="+mn-cs"/>
              </a:defRPr>
            </a:lvl1pPr>
            <a:lvl2pPr marL="685800" indent="-228600" algn="l" defTabSz="914400" rtl="0" eaLnBrk="1" latinLnBrk="0" hangingPunct="1">
              <a:lnSpc>
                <a:spcPct val="90000"/>
              </a:lnSpc>
              <a:spcBef>
                <a:spcPts val="500"/>
              </a:spcBef>
              <a:buClr>
                <a:schemeClr val="accent1"/>
              </a:buClr>
              <a:buFont typeface="Wingdings" pitchFamily="2" charset="2"/>
              <a:buChar char="§"/>
              <a:defRPr sz="2400" kern="1200">
                <a:solidFill>
                  <a:schemeClr val="tx1"/>
                </a:solidFill>
                <a:latin typeface="Proxima Nova" panose="02000506030000020004" pitchFamily="2" charset="0"/>
                <a:ea typeface="+mn-ea"/>
                <a:cs typeface="+mn-cs"/>
              </a:defRPr>
            </a:lvl2pPr>
            <a:lvl3pPr marL="1143000" indent="-228600" algn="l" defTabSz="914400" rtl="0" eaLnBrk="1" latinLnBrk="0" hangingPunct="1">
              <a:lnSpc>
                <a:spcPct val="90000"/>
              </a:lnSpc>
              <a:spcBef>
                <a:spcPts val="500"/>
              </a:spcBef>
              <a:buClr>
                <a:schemeClr val="bg1"/>
              </a:buClr>
              <a:buFont typeface="Wingdings" pitchFamily="2" charset="2"/>
              <a:buChar char="§"/>
              <a:defRPr sz="2000" kern="1200">
                <a:solidFill>
                  <a:schemeClr val="tx1"/>
                </a:solidFill>
                <a:latin typeface="Proxima Nova" panose="02000506030000020004" pitchFamily="2" charset="0"/>
                <a:ea typeface="+mn-ea"/>
                <a:cs typeface="+mn-cs"/>
              </a:defRPr>
            </a:lvl3pPr>
            <a:lvl4pPr marL="1600200" indent="-228600" algn="l" defTabSz="914400" rtl="0" eaLnBrk="1" latinLnBrk="0" hangingPunct="1">
              <a:lnSpc>
                <a:spcPct val="90000"/>
              </a:lnSpc>
              <a:spcBef>
                <a:spcPts val="500"/>
              </a:spcBef>
              <a:buClr>
                <a:schemeClr val="accent2"/>
              </a:buClr>
              <a:buFont typeface="Wingdings" pitchFamily="2" charset="2"/>
              <a:buChar char="§"/>
              <a:defRPr sz="1800" kern="1200">
                <a:solidFill>
                  <a:schemeClr val="tx1"/>
                </a:solidFill>
                <a:latin typeface="Proxima Nova" panose="02000506030000020004" pitchFamily="2" charset="0"/>
                <a:ea typeface="+mn-ea"/>
                <a:cs typeface="+mn-cs"/>
              </a:defRPr>
            </a:lvl4pPr>
            <a:lvl5pPr marL="2057400" indent="-228600" algn="l" defTabSz="914400" rtl="0" eaLnBrk="1" latinLnBrk="0" hangingPunct="1">
              <a:lnSpc>
                <a:spcPct val="90000"/>
              </a:lnSpc>
              <a:spcBef>
                <a:spcPts val="500"/>
              </a:spcBef>
              <a:buClr>
                <a:schemeClr val="accent2"/>
              </a:buClr>
              <a:buFont typeface="Wingdings" pitchFamily="2" charset="2"/>
              <a:buChar char="§"/>
              <a:defRPr sz="1800" kern="12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bg1"/>
              </a:buClr>
              <a:buSzPct val="70000"/>
              <a:buFont typeface="Wingdings" pitchFamily="2" charset="2"/>
              <a:buChar char="v"/>
              <a:tabLst>
                <a:tab pos="659607" algn="l"/>
              </a:tabLst>
            </a:pPr>
            <a:r>
              <a:rPr lang="en-US" sz="4200" dirty="0">
                <a:solidFill>
                  <a:schemeClr val="bg1"/>
                </a:solidFill>
                <a:latin typeface="Arial" panose="020B0604020202020204" pitchFamily="34" charset="0"/>
                <a:cs typeface="Arial" panose="020B0604020202020204" pitchFamily="34" charset="0"/>
              </a:rPr>
              <a:t> Non-human account</a:t>
            </a:r>
            <a:br>
              <a:rPr lang="en-US" sz="4200" dirty="0">
                <a:solidFill>
                  <a:schemeClr val="bg1"/>
                </a:solidFill>
                <a:latin typeface="Arial" panose="020B0604020202020204" pitchFamily="34" charset="0"/>
                <a:cs typeface="Arial" panose="020B0604020202020204" pitchFamily="34" charset="0"/>
              </a:rPr>
            </a:br>
            <a:endParaRPr lang="en-US" sz="4200" dirty="0">
              <a:solidFill>
                <a:schemeClr val="bg1"/>
              </a:solidFill>
              <a:latin typeface="Arial" panose="020B0604020202020204" pitchFamily="34" charset="0"/>
              <a:cs typeface="Arial" panose="020B0604020202020204" pitchFamily="34" charset="0"/>
            </a:endParaRPr>
          </a:p>
          <a:p>
            <a:pPr>
              <a:buClr>
                <a:schemeClr val="bg1"/>
              </a:buClr>
              <a:buSzPct val="70000"/>
              <a:buFont typeface="Wingdings" pitchFamily="2" charset="2"/>
              <a:buChar char="v"/>
              <a:tabLst>
                <a:tab pos="862013" algn="l"/>
              </a:tabLst>
            </a:pPr>
            <a:r>
              <a:rPr lang="en-US" sz="4200" dirty="0">
                <a:solidFill>
                  <a:schemeClr val="bg1"/>
                </a:solidFill>
                <a:latin typeface="Arial" panose="020B0604020202020204" pitchFamily="34" charset="0"/>
                <a:cs typeface="Arial" panose="020B0604020202020204" pitchFamily="34" charset="0"/>
              </a:rPr>
              <a:t> Communication and interaction    </a:t>
            </a:r>
            <a:br>
              <a:rPr lang="en-US" sz="4200" dirty="0">
                <a:solidFill>
                  <a:schemeClr val="bg1"/>
                </a:solidFill>
                <a:latin typeface="Arial" panose="020B0604020202020204" pitchFamily="34" charset="0"/>
                <a:cs typeface="Arial" panose="020B0604020202020204" pitchFamily="34" charset="0"/>
              </a:rPr>
            </a:br>
            <a:r>
              <a:rPr lang="en-US" sz="4200" dirty="0">
                <a:solidFill>
                  <a:schemeClr val="bg1"/>
                </a:solidFill>
                <a:latin typeface="Arial" panose="020B0604020202020204" pitchFamily="34" charset="0"/>
                <a:cs typeface="Arial" panose="020B0604020202020204" pitchFamily="34" charset="0"/>
              </a:rPr>
              <a:t>  between systems, or services</a:t>
            </a:r>
            <a:br>
              <a:rPr lang="en-US" sz="4200" dirty="0">
                <a:solidFill>
                  <a:schemeClr val="bg1"/>
                </a:solidFill>
                <a:latin typeface="Arial" panose="020B0604020202020204" pitchFamily="34" charset="0"/>
                <a:cs typeface="Arial" panose="020B0604020202020204" pitchFamily="34" charset="0"/>
              </a:rPr>
            </a:br>
            <a:endParaRPr lang="en-US" sz="4200" dirty="0">
              <a:solidFill>
                <a:schemeClr val="bg1"/>
              </a:solidFill>
              <a:latin typeface="Arial" panose="020B0604020202020204" pitchFamily="34" charset="0"/>
              <a:cs typeface="Arial" panose="020B0604020202020204" pitchFamily="34" charset="0"/>
            </a:endParaRPr>
          </a:p>
          <a:p>
            <a:pPr>
              <a:buClr>
                <a:schemeClr val="bg1"/>
              </a:buClr>
              <a:buSzPct val="70000"/>
              <a:buFont typeface="Wingdings" pitchFamily="2" charset="2"/>
              <a:buChar char="v"/>
              <a:tabLst>
                <a:tab pos="862013" algn="l"/>
              </a:tabLst>
            </a:pPr>
            <a:r>
              <a:rPr lang="en-US" sz="4200" b="1" dirty="0">
                <a:solidFill>
                  <a:schemeClr val="bg1"/>
                </a:solidFill>
                <a:latin typeface="Arial" panose="020B0604020202020204" pitchFamily="34" charset="0"/>
                <a:cs typeface="Arial" panose="020B0604020202020204" pitchFamily="34" charset="0"/>
              </a:rPr>
              <a:t> Representing the identity </a:t>
            </a:r>
            <a:r>
              <a:rPr lang="en-US" sz="4200" dirty="0">
                <a:solidFill>
                  <a:schemeClr val="bg1"/>
                </a:solidFill>
                <a:latin typeface="Arial" panose="020B0604020202020204" pitchFamily="34" charset="0"/>
                <a:cs typeface="Arial" panose="020B0604020202020204" pitchFamily="34" charset="0"/>
              </a:rPr>
              <a:t>and  	</a:t>
            </a:r>
            <a:br>
              <a:rPr lang="en-US" sz="4200" dirty="0">
                <a:solidFill>
                  <a:schemeClr val="bg1"/>
                </a:solidFill>
                <a:latin typeface="Arial" panose="020B0604020202020204" pitchFamily="34" charset="0"/>
                <a:cs typeface="Arial" panose="020B0604020202020204" pitchFamily="34" charset="0"/>
              </a:rPr>
            </a:br>
            <a:r>
              <a:rPr lang="en-US" sz="4200" dirty="0">
                <a:solidFill>
                  <a:schemeClr val="bg1"/>
                </a:solidFill>
                <a:latin typeface="Arial" panose="020B0604020202020204" pitchFamily="34" charset="0"/>
                <a:cs typeface="Arial" panose="020B0604020202020204" pitchFamily="34" charset="0"/>
              </a:rPr>
              <a:t>  authorization of an application or 	</a:t>
            </a:r>
            <a:br>
              <a:rPr lang="en-US" sz="4200" dirty="0">
                <a:solidFill>
                  <a:schemeClr val="bg1"/>
                </a:solidFill>
                <a:latin typeface="Arial" panose="020B0604020202020204" pitchFamily="34" charset="0"/>
                <a:cs typeface="Arial" panose="020B0604020202020204" pitchFamily="34" charset="0"/>
              </a:rPr>
            </a:br>
            <a:r>
              <a:rPr lang="en-US" sz="4200" dirty="0">
                <a:solidFill>
                  <a:schemeClr val="bg1"/>
                </a:solidFill>
                <a:latin typeface="Arial" panose="020B0604020202020204" pitchFamily="34" charset="0"/>
                <a:cs typeface="Arial" panose="020B0604020202020204" pitchFamily="34" charset="0"/>
              </a:rPr>
              <a:t>  service</a:t>
            </a:r>
          </a:p>
        </p:txBody>
      </p:sp>
      <p:pic>
        <p:nvPicPr>
          <p:cNvPr id="5" name="Picture 6" descr="Download Bot Icon, Robot, Automated. Royalty-Free Vector Graphic - Pixabay">
            <a:extLst>
              <a:ext uri="{FF2B5EF4-FFF2-40B4-BE49-F238E27FC236}">
                <a16:creationId xmlns:a16="http://schemas.microsoft.com/office/drawing/2014/main" id="{EC4DA709-048E-F68A-5DD1-69CAF6053E3D}"/>
              </a:ext>
            </a:extLst>
          </p:cNvPr>
          <p:cNvPicPr>
            <a:picLocks noChangeAspect="1" noChangeArrowheads="1"/>
          </p:cNvPicPr>
          <p:nvPr/>
        </p:nvPicPr>
        <p:blipFill>
          <a:blip r:embed="rId3">
            <a:biLevel thresh="75000"/>
            <a:extLst>
              <a:ext uri="{28A0092B-C50C-407E-A947-70E740481C1C}">
                <a14:useLocalDpi xmlns:a14="http://schemas.microsoft.com/office/drawing/2010/main" val="0"/>
              </a:ext>
            </a:extLst>
          </a:blip>
          <a:srcRect/>
          <a:stretch>
            <a:fillRect/>
          </a:stretch>
        </p:blipFill>
        <p:spPr bwMode="auto">
          <a:xfrm>
            <a:off x="706557" y="3538374"/>
            <a:ext cx="4551129" cy="4551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4132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74">
          <a:extLst>
            <a:ext uri="{FF2B5EF4-FFF2-40B4-BE49-F238E27FC236}">
              <a16:creationId xmlns:a16="http://schemas.microsoft.com/office/drawing/2014/main" id="{594E8627-4050-EC87-E0D4-43D982F566C4}"/>
            </a:ext>
          </a:extLst>
        </p:cNvPr>
        <p:cNvGrpSpPr/>
        <p:nvPr/>
      </p:nvGrpSpPr>
      <p:grpSpPr>
        <a:xfrm>
          <a:off x="0" y="0"/>
          <a:ext cx="0" cy="0"/>
          <a:chOff x="0" y="0"/>
          <a:chExt cx="0" cy="0"/>
        </a:xfrm>
      </p:grpSpPr>
      <p:sp>
        <p:nvSpPr>
          <p:cNvPr id="71" name="Rectangle 33">
            <a:extLst>
              <a:ext uri="{FF2B5EF4-FFF2-40B4-BE49-F238E27FC236}">
                <a16:creationId xmlns:a16="http://schemas.microsoft.com/office/drawing/2014/main" id="{D7AEBDBC-31DD-7036-9DE6-3CA3600902E8}"/>
              </a:ext>
            </a:extLst>
          </p:cNvPr>
          <p:cNvSpPr/>
          <p:nvPr/>
        </p:nvSpPr>
        <p:spPr>
          <a:xfrm>
            <a:off x="11722466" y="6156477"/>
            <a:ext cx="4320000" cy="2376000"/>
          </a:xfrm>
          <a:prstGeom prst="roundRect">
            <a:avLst/>
          </a:prstGeom>
          <a:solidFill>
            <a:schemeClr val="accent5">
              <a:alpha val="34858"/>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700" dirty="0">
              <a:solidFill>
                <a:srgbClr val="FFFFFF"/>
              </a:solidFill>
              <a:latin typeface="Noto Sans Medium" panose="020B0502040504020204" pitchFamily="34" charset="0"/>
              <a:ea typeface="Noto Sans Medium" panose="020B0502040504020204" pitchFamily="34" charset="0"/>
              <a:cs typeface="Noto Sans Medium" panose="020B0502040504020204" pitchFamily="34" charset="0"/>
            </a:endParaRPr>
          </a:p>
        </p:txBody>
      </p:sp>
      <p:sp>
        <p:nvSpPr>
          <p:cNvPr id="72" name="Rectangle 33">
            <a:extLst>
              <a:ext uri="{FF2B5EF4-FFF2-40B4-BE49-F238E27FC236}">
                <a16:creationId xmlns:a16="http://schemas.microsoft.com/office/drawing/2014/main" id="{65EE9AAD-C802-73BC-65EF-0B1ABBA1B114}"/>
              </a:ext>
            </a:extLst>
          </p:cNvPr>
          <p:cNvSpPr/>
          <p:nvPr/>
        </p:nvSpPr>
        <p:spPr>
          <a:xfrm>
            <a:off x="7032702" y="6160187"/>
            <a:ext cx="4320000" cy="2376000"/>
          </a:xfrm>
          <a:prstGeom prst="roundRect">
            <a:avLst/>
          </a:prstGeom>
          <a:solidFill>
            <a:schemeClr val="accent5">
              <a:alpha val="34858"/>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700" dirty="0">
              <a:solidFill>
                <a:srgbClr val="FFFFFF"/>
              </a:solidFill>
              <a:latin typeface="Noto Sans Medium" panose="020B0502040504020204" pitchFamily="34" charset="0"/>
              <a:ea typeface="Noto Sans Medium" panose="020B0502040504020204" pitchFamily="34" charset="0"/>
              <a:cs typeface="Noto Sans Medium" panose="020B0502040504020204" pitchFamily="34" charset="0"/>
            </a:endParaRPr>
          </a:p>
        </p:txBody>
      </p:sp>
      <p:sp>
        <p:nvSpPr>
          <p:cNvPr id="73" name="Rectangle 33">
            <a:extLst>
              <a:ext uri="{FF2B5EF4-FFF2-40B4-BE49-F238E27FC236}">
                <a16:creationId xmlns:a16="http://schemas.microsoft.com/office/drawing/2014/main" id="{7AD04BCD-E1C1-4BF7-2C37-F293D07EFAB8}"/>
              </a:ext>
            </a:extLst>
          </p:cNvPr>
          <p:cNvSpPr/>
          <p:nvPr/>
        </p:nvSpPr>
        <p:spPr>
          <a:xfrm>
            <a:off x="2325363" y="6110411"/>
            <a:ext cx="4320000" cy="2376000"/>
          </a:xfrm>
          <a:prstGeom prst="roundRect">
            <a:avLst/>
          </a:prstGeom>
          <a:solidFill>
            <a:schemeClr val="accent5">
              <a:alpha val="34858"/>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700" dirty="0">
              <a:solidFill>
                <a:srgbClr val="FFFFFF"/>
              </a:solidFill>
              <a:latin typeface="Noto Sans Medium" panose="020B0502040504020204" pitchFamily="34" charset="0"/>
              <a:ea typeface="Noto Sans Medium" panose="020B0502040504020204" pitchFamily="34" charset="0"/>
              <a:cs typeface="Noto Sans Medium" panose="020B0502040504020204" pitchFamily="34" charset="0"/>
            </a:endParaRPr>
          </a:p>
        </p:txBody>
      </p:sp>
      <p:sp>
        <p:nvSpPr>
          <p:cNvPr id="70" name="Rectangle 33">
            <a:extLst>
              <a:ext uri="{FF2B5EF4-FFF2-40B4-BE49-F238E27FC236}">
                <a16:creationId xmlns:a16="http://schemas.microsoft.com/office/drawing/2014/main" id="{F08057DB-6236-3E16-2A1C-400376024C0C}"/>
              </a:ext>
            </a:extLst>
          </p:cNvPr>
          <p:cNvSpPr/>
          <p:nvPr/>
        </p:nvSpPr>
        <p:spPr>
          <a:xfrm>
            <a:off x="11791967" y="3207083"/>
            <a:ext cx="4320000" cy="2376000"/>
          </a:xfrm>
          <a:prstGeom prst="roundRect">
            <a:avLst/>
          </a:prstGeom>
          <a:solidFill>
            <a:schemeClr val="accent5">
              <a:alpha val="34858"/>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700" dirty="0">
              <a:solidFill>
                <a:srgbClr val="FFFFFF"/>
              </a:solidFill>
              <a:latin typeface="Noto Sans Medium" panose="020B0502040504020204" pitchFamily="34" charset="0"/>
              <a:ea typeface="Noto Sans Medium" panose="020B0502040504020204" pitchFamily="34" charset="0"/>
              <a:cs typeface="Noto Sans Medium" panose="020B0502040504020204" pitchFamily="34" charset="0"/>
            </a:endParaRPr>
          </a:p>
        </p:txBody>
      </p:sp>
      <p:sp>
        <p:nvSpPr>
          <p:cNvPr id="69" name="Rectangle 33">
            <a:extLst>
              <a:ext uri="{FF2B5EF4-FFF2-40B4-BE49-F238E27FC236}">
                <a16:creationId xmlns:a16="http://schemas.microsoft.com/office/drawing/2014/main" id="{4B33A059-2352-28B3-A49B-706B3B1AC345}"/>
              </a:ext>
            </a:extLst>
          </p:cNvPr>
          <p:cNvSpPr/>
          <p:nvPr/>
        </p:nvSpPr>
        <p:spPr>
          <a:xfrm>
            <a:off x="7067444" y="3224027"/>
            <a:ext cx="4320000" cy="2376000"/>
          </a:xfrm>
          <a:prstGeom prst="roundRect">
            <a:avLst/>
          </a:prstGeom>
          <a:solidFill>
            <a:schemeClr val="accent5">
              <a:alpha val="34858"/>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700" dirty="0">
              <a:solidFill>
                <a:srgbClr val="FFFFFF"/>
              </a:solidFill>
              <a:latin typeface="Noto Sans Medium" panose="020B0502040504020204" pitchFamily="34" charset="0"/>
              <a:ea typeface="Noto Sans Medium" panose="020B0502040504020204" pitchFamily="34" charset="0"/>
              <a:cs typeface="Noto Sans Medium" panose="020B0502040504020204" pitchFamily="34" charset="0"/>
            </a:endParaRPr>
          </a:p>
        </p:txBody>
      </p:sp>
      <p:sp>
        <p:nvSpPr>
          <p:cNvPr id="25" name="Rectangle 33">
            <a:extLst>
              <a:ext uri="{FF2B5EF4-FFF2-40B4-BE49-F238E27FC236}">
                <a16:creationId xmlns:a16="http://schemas.microsoft.com/office/drawing/2014/main" id="{657CBFCC-496E-9072-45A2-09BDC1F2D82A}"/>
              </a:ext>
            </a:extLst>
          </p:cNvPr>
          <p:cNvSpPr/>
          <p:nvPr/>
        </p:nvSpPr>
        <p:spPr>
          <a:xfrm>
            <a:off x="2307951" y="3195657"/>
            <a:ext cx="4320000" cy="2376000"/>
          </a:xfrm>
          <a:prstGeom prst="roundRect">
            <a:avLst/>
          </a:prstGeom>
          <a:solidFill>
            <a:schemeClr val="accent5">
              <a:alpha val="34858"/>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700" dirty="0">
              <a:solidFill>
                <a:srgbClr val="FFFFFF"/>
              </a:solidFill>
              <a:latin typeface="Noto Sans Medium" panose="020B0502040504020204" pitchFamily="34" charset="0"/>
              <a:ea typeface="Noto Sans Medium" panose="020B0502040504020204" pitchFamily="34" charset="0"/>
              <a:cs typeface="Noto Sans Medium" panose="020B0502040504020204" pitchFamily="34" charset="0"/>
            </a:endParaRPr>
          </a:p>
        </p:txBody>
      </p:sp>
      <p:sp>
        <p:nvSpPr>
          <p:cNvPr id="28" name="TextBox 37">
            <a:extLst>
              <a:ext uri="{FF2B5EF4-FFF2-40B4-BE49-F238E27FC236}">
                <a16:creationId xmlns:a16="http://schemas.microsoft.com/office/drawing/2014/main" id="{BC2CD832-1A54-E0BB-5D18-A202CFBB0065}"/>
              </a:ext>
            </a:extLst>
          </p:cNvPr>
          <p:cNvSpPr txBox="1"/>
          <p:nvPr/>
        </p:nvSpPr>
        <p:spPr>
          <a:xfrm>
            <a:off x="7032474" y="7348187"/>
            <a:ext cx="4320000" cy="692497"/>
          </a:xfrm>
          <a:prstGeom prst="rect">
            <a:avLst/>
          </a:prstGeom>
          <a:noFill/>
        </p:spPr>
        <p:txBody>
          <a:bodyPr wrap="square" rtlCol="0">
            <a:spAutoFit/>
          </a:bodyPr>
          <a:lstStyle/>
          <a:p>
            <a:pPr algn="ctr">
              <a:buClrTx/>
              <a:defRPr/>
            </a:pPr>
            <a:r>
              <a:rPr lang="en-US" sz="1950" b="1" kern="1200" dirty="0">
                <a:solidFill>
                  <a:schemeClr val="bg1"/>
                </a:solidFill>
                <a:latin typeface="Noto Sans Black" panose="020B0502040504020204" pitchFamily="34" charset="0"/>
                <a:ea typeface="Noto Sans Black" panose="020B0502040504020204" pitchFamily="34" charset="0"/>
                <a:cs typeface="Noto Sans Black" panose="020B0502040504020204" pitchFamily="34" charset="0"/>
              </a:rPr>
              <a:t>Network Devices</a:t>
            </a:r>
          </a:p>
          <a:p>
            <a:pPr algn="ctr">
              <a:buClrTx/>
              <a:defRPr/>
            </a:pPr>
            <a:r>
              <a:rPr lang="en-US" sz="1950" kern="1200"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(e.g. firewalls, routers, switches)</a:t>
            </a:r>
          </a:p>
        </p:txBody>
      </p:sp>
      <p:sp>
        <p:nvSpPr>
          <p:cNvPr id="30" name="TextBox 41">
            <a:extLst>
              <a:ext uri="{FF2B5EF4-FFF2-40B4-BE49-F238E27FC236}">
                <a16:creationId xmlns:a16="http://schemas.microsoft.com/office/drawing/2014/main" id="{7E17F2A7-CBB4-9ABA-FAAF-7376881588C4}"/>
              </a:ext>
            </a:extLst>
          </p:cNvPr>
          <p:cNvSpPr txBox="1"/>
          <p:nvPr/>
        </p:nvSpPr>
        <p:spPr>
          <a:xfrm>
            <a:off x="2325364" y="4237353"/>
            <a:ext cx="4320000" cy="992579"/>
          </a:xfrm>
          <a:prstGeom prst="rect">
            <a:avLst/>
          </a:prstGeom>
          <a:noFill/>
        </p:spPr>
        <p:txBody>
          <a:bodyPr wrap="square" rtlCol="0">
            <a:spAutoFit/>
          </a:bodyPr>
          <a:lstStyle/>
          <a:p>
            <a:pPr algn="ctr" defTabSz="1371600">
              <a:buClrTx/>
              <a:defRPr/>
            </a:pPr>
            <a:r>
              <a:rPr lang="en-US" sz="1950" b="1" kern="1200" dirty="0">
                <a:solidFill>
                  <a:schemeClr val="bg1"/>
                </a:solidFill>
                <a:latin typeface="Noto Sans Black" panose="020B0502040504020204" pitchFamily="34" charset="0"/>
                <a:ea typeface="Noto Sans Black" panose="020B0502040504020204" pitchFamily="34" charset="0"/>
                <a:cs typeface="Noto Sans Black" panose="020B0502040504020204" pitchFamily="34" charset="0"/>
              </a:rPr>
              <a:t>Command-Line Tools</a:t>
            </a:r>
          </a:p>
          <a:p>
            <a:pPr algn="ctr" defTabSz="1371600">
              <a:buClrTx/>
              <a:defRPr/>
            </a:pPr>
            <a:r>
              <a:rPr lang="en-US" sz="1950" kern="1200"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(e.g. </a:t>
            </a:r>
            <a:r>
              <a:rPr lang="en-US" sz="1950" kern="1200" dirty="0" err="1">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PsExec</a:t>
            </a:r>
            <a:r>
              <a:rPr lang="en-US" sz="1950" kern="1200"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 PowerShell, SSH, RDP, WMI, Run As)</a:t>
            </a:r>
          </a:p>
        </p:txBody>
      </p:sp>
      <p:sp>
        <p:nvSpPr>
          <p:cNvPr id="31" name="TextBox 43">
            <a:extLst>
              <a:ext uri="{FF2B5EF4-FFF2-40B4-BE49-F238E27FC236}">
                <a16:creationId xmlns:a16="http://schemas.microsoft.com/office/drawing/2014/main" id="{20226A77-C2AB-DF04-C020-F346AD3870FA}"/>
              </a:ext>
            </a:extLst>
          </p:cNvPr>
          <p:cNvSpPr txBox="1"/>
          <p:nvPr/>
        </p:nvSpPr>
        <p:spPr>
          <a:xfrm>
            <a:off x="11722467" y="7348186"/>
            <a:ext cx="4320000" cy="992579"/>
          </a:xfrm>
          <a:prstGeom prst="rect">
            <a:avLst/>
          </a:prstGeom>
          <a:noFill/>
        </p:spPr>
        <p:txBody>
          <a:bodyPr wrap="square" rtlCol="0">
            <a:spAutoFit/>
          </a:bodyPr>
          <a:lstStyle/>
          <a:p>
            <a:pPr algn="ctr" defTabSz="1371600">
              <a:buClrTx/>
              <a:defRPr/>
            </a:pPr>
            <a:r>
              <a:rPr lang="en-US" sz="1950" b="1" kern="1200" dirty="0">
                <a:solidFill>
                  <a:schemeClr val="bg1"/>
                </a:solidFill>
                <a:latin typeface="Noto Sans Black" panose="020B0502040504020204" pitchFamily="34" charset="0"/>
                <a:ea typeface="Noto Sans Black" panose="020B0502040504020204" pitchFamily="34" charset="0"/>
                <a:cs typeface="Noto Sans Black" panose="020B0502040504020204" pitchFamily="34" charset="0"/>
              </a:rPr>
              <a:t>OT and Air-Gapped</a:t>
            </a:r>
          </a:p>
          <a:p>
            <a:pPr algn="ctr" defTabSz="1371600">
              <a:buClrTx/>
              <a:defRPr/>
            </a:pPr>
            <a:r>
              <a:rPr lang="en-US" sz="1950" kern="1200"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Environments</a:t>
            </a:r>
          </a:p>
          <a:p>
            <a:pPr algn="ctr" defTabSz="1371600">
              <a:buClrTx/>
              <a:defRPr/>
            </a:pPr>
            <a:endParaRPr lang="en-US" sz="1950" kern="1200" dirty="0">
              <a:solidFill>
                <a:schemeClr val="tx1"/>
              </a:solidFill>
              <a:latin typeface="Noto Sans Medium" panose="020B0502040504020204" pitchFamily="34" charset="0"/>
              <a:ea typeface="Noto Sans Medium" panose="020B0502040504020204" pitchFamily="34" charset="0"/>
              <a:cs typeface="Noto Sans Medium" panose="020B0502040504020204" pitchFamily="34" charset="0"/>
            </a:endParaRPr>
          </a:p>
        </p:txBody>
      </p:sp>
      <p:sp>
        <p:nvSpPr>
          <p:cNvPr id="32" name="TextBox 44">
            <a:extLst>
              <a:ext uri="{FF2B5EF4-FFF2-40B4-BE49-F238E27FC236}">
                <a16:creationId xmlns:a16="http://schemas.microsoft.com/office/drawing/2014/main" id="{3A0CA883-5448-C03C-7E72-1E4BF22BE0AD}"/>
              </a:ext>
            </a:extLst>
          </p:cNvPr>
          <p:cNvSpPr txBox="1"/>
          <p:nvPr/>
        </p:nvSpPr>
        <p:spPr>
          <a:xfrm>
            <a:off x="7032474" y="4210082"/>
            <a:ext cx="4320000" cy="1292662"/>
          </a:xfrm>
          <a:prstGeom prst="rect">
            <a:avLst/>
          </a:prstGeom>
          <a:noFill/>
        </p:spPr>
        <p:txBody>
          <a:bodyPr wrap="square" rtlCol="0">
            <a:spAutoFit/>
          </a:bodyPr>
          <a:lstStyle/>
          <a:p>
            <a:pPr algn="ctr">
              <a:buClrTx/>
              <a:defRPr/>
            </a:pPr>
            <a:r>
              <a:rPr lang="en-US" sz="1950" b="1" kern="1200" dirty="0">
                <a:solidFill>
                  <a:schemeClr val="bg1"/>
                </a:solidFill>
                <a:latin typeface="Noto Sans Black" panose="020B0502040504020204" pitchFamily="34" charset="0"/>
                <a:ea typeface="Noto Sans Black" panose="020B0502040504020204" pitchFamily="34" charset="0"/>
                <a:cs typeface="Noto Sans Black" panose="020B0502040504020204" pitchFamily="34" charset="0"/>
              </a:rPr>
              <a:t>Admin Consoles</a:t>
            </a:r>
          </a:p>
          <a:p>
            <a:pPr algn="ctr">
              <a:buClrTx/>
              <a:defRPr/>
            </a:pPr>
            <a:r>
              <a:rPr lang="en-US" sz="1950" kern="1200"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(e.g. vCenter, monitoring tools, backup, storage)  </a:t>
            </a:r>
          </a:p>
          <a:p>
            <a:pPr algn="ctr" defTabSz="1371600">
              <a:buClrTx/>
              <a:defRPr/>
            </a:pPr>
            <a:endParaRPr lang="en-US" sz="1950" kern="1200" dirty="0">
              <a:solidFill>
                <a:schemeClr val="tx1"/>
              </a:solidFill>
              <a:latin typeface="Noto Sans Medium" panose="020B0502040504020204" pitchFamily="34" charset="0"/>
              <a:ea typeface="Noto Sans Medium" panose="020B0502040504020204" pitchFamily="34" charset="0"/>
              <a:cs typeface="Noto Sans Medium" panose="020B0502040504020204" pitchFamily="34" charset="0"/>
            </a:endParaRPr>
          </a:p>
        </p:txBody>
      </p:sp>
      <p:sp>
        <p:nvSpPr>
          <p:cNvPr id="33" name="TextBox 46">
            <a:extLst>
              <a:ext uri="{FF2B5EF4-FFF2-40B4-BE49-F238E27FC236}">
                <a16:creationId xmlns:a16="http://schemas.microsoft.com/office/drawing/2014/main" id="{9AAF3E7B-AD9E-5CA4-065D-F842972EA183}"/>
              </a:ext>
            </a:extLst>
          </p:cNvPr>
          <p:cNvSpPr txBox="1"/>
          <p:nvPr/>
        </p:nvSpPr>
        <p:spPr>
          <a:xfrm>
            <a:off x="11259661" y="3496151"/>
            <a:ext cx="2899385" cy="946413"/>
          </a:xfrm>
          <a:prstGeom prst="rect">
            <a:avLst/>
          </a:prstGeom>
          <a:noFill/>
        </p:spPr>
        <p:txBody>
          <a:bodyPr wrap="square" rtlCol="0">
            <a:spAutoFit/>
          </a:bodyPr>
          <a:lstStyle/>
          <a:p>
            <a:pPr algn="ctr" defTabSz="1371600">
              <a:buClrTx/>
              <a:defRPr/>
            </a:pPr>
            <a:endParaRPr lang="en-US" sz="1950" kern="1200" dirty="0">
              <a:solidFill>
                <a:srgbClr val="FFFFFF"/>
              </a:solidFill>
              <a:latin typeface="Noto Sans Medium" panose="020B0502040504020204" pitchFamily="34" charset="0"/>
              <a:ea typeface="Noto Sans Medium" panose="020B0502040504020204" pitchFamily="34" charset="0"/>
              <a:cs typeface="Noto Sans Medium" panose="020B0502040504020204" pitchFamily="34" charset="0"/>
            </a:endParaRPr>
          </a:p>
          <a:p>
            <a:pPr algn="ctr" defTabSz="1371600">
              <a:buClrTx/>
              <a:defRPr/>
            </a:pPr>
            <a:endParaRPr lang="en-US" sz="1950" kern="1200" dirty="0">
              <a:solidFill>
                <a:srgbClr val="FFFFFF"/>
              </a:solidFill>
              <a:latin typeface="Noto Sans Medium" panose="020B0502040504020204" pitchFamily="34" charset="0"/>
              <a:ea typeface="Noto Sans Medium" panose="020B0502040504020204" pitchFamily="34" charset="0"/>
              <a:cs typeface="Noto Sans Medium" panose="020B0502040504020204" pitchFamily="34" charset="0"/>
            </a:endParaRPr>
          </a:p>
          <a:p>
            <a:pPr algn="ctr">
              <a:buClrTx/>
              <a:defRPr/>
            </a:pPr>
            <a:endParaRPr lang="en-US" sz="1650" kern="1200" dirty="0">
              <a:solidFill>
                <a:srgbClr val="FFFFFF"/>
              </a:solidFill>
              <a:latin typeface="Noto Sans Medium" panose="020B0502040504020204" pitchFamily="34" charset="0"/>
              <a:ea typeface="Noto Sans Medium" panose="020B0502040504020204" pitchFamily="34" charset="0"/>
              <a:cs typeface="Noto Sans Medium" panose="020B0502040504020204" pitchFamily="34" charset="0"/>
            </a:endParaRPr>
          </a:p>
        </p:txBody>
      </p:sp>
      <p:sp>
        <p:nvSpPr>
          <p:cNvPr id="34" name="TextBox 48">
            <a:extLst>
              <a:ext uri="{FF2B5EF4-FFF2-40B4-BE49-F238E27FC236}">
                <a16:creationId xmlns:a16="http://schemas.microsoft.com/office/drawing/2014/main" id="{4DC78D53-D4B3-0854-B318-4F60540F8A97}"/>
              </a:ext>
            </a:extLst>
          </p:cNvPr>
          <p:cNvSpPr txBox="1"/>
          <p:nvPr/>
        </p:nvSpPr>
        <p:spPr>
          <a:xfrm>
            <a:off x="2325364" y="7314297"/>
            <a:ext cx="4319999" cy="692497"/>
          </a:xfrm>
          <a:prstGeom prst="rect">
            <a:avLst/>
          </a:prstGeom>
          <a:noFill/>
        </p:spPr>
        <p:txBody>
          <a:bodyPr wrap="square" rtlCol="0">
            <a:spAutoFit/>
          </a:bodyPr>
          <a:lstStyle/>
          <a:p>
            <a:pPr algn="ctr">
              <a:buClrTx/>
              <a:defRPr/>
            </a:pPr>
            <a:r>
              <a:rPr lang="en-US" sz="1950" b="1" kern="1200" dirty="0">
                <a:solidFill>
                  <a:schemeClr val="bg1"/>
                </a:solidFill>
                <a:latin typeface="Noto Sans Black" panose="020B0502040504020204" pitchFamily="34" charset="0"/>
                <a:ea typeface="Noto Sans Black" panose="020B0502040504020204" pitchFamily="34" charset="0"/>
                <a:cs typeface="Noto Sans Black" panose="020B0502040504020204" pitchFamily="34" charset="0"/>
              </a:rPr>
              <a:t>Legacy Applications</a:t>
            </a:r>
          </a:p>
          <a:p>
            <a:pPr algn="ctr">
              <a:buClrTx/>
              <a:defRPr/>
            </a:pPr>
            <a:r>
              <a:rPr lang="en-US" sz="1950" kern="1200"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(homegrown or 3</a:t>
            </a:r>
            <a:r>
              <a:rPr lang="en-US" sz="1950" kern="1200" baseline="30000"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rd</a:t>
            </a:r>
            <a:r>
              <a:rPr lang="en-US" sz="1950" kern="1200"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 party)</a:t>
            </a:r>
          </a:p>
        </p:txBody>
      </p:sp>
      <p:pic>
        <p:nvPicPr>
          <p:cNvPr id="35" name="Graphic 5">
            <a:extLst>
              <a:ext uri="{FF2B5EF4-FFF2-40B4-BE49-F238E27FC236}">
                <a16:creationId xmlns:a16="http://schemas.microsoft.com/office/drawing/2014/main" id="{00B782D7-D713-4F01-16BF-04F22AA7C3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74642" y="3425255"/>
            <a:ext cx="696480" cy="509273"/>
          </a:xfrm>
          <a:prstGeom prst="rect">
            <a:avLst/>
          </a:prstGeom>
        </p:spPr>
      </p:pic>
      <p:pic>
        <p:nvPicPr>
          <p:cNvPr id="37" name="Graphic 9" descr="Open folder with solid fill">
            <a:extLst>
              <a:ext uri="{FF2B5EF4-FFF2-40B4-BE49-F238E27FC236}">
                <a16:creationId xmlns:a16="http://schemas.microsoft.com/office/drawing/2014/main" id="{D8A49356-297A-8CD6-4232-64BB3B558D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510714" y="3297511"/>
            <a:ext cx="882506" cy="882506"/>
          </a:xfrm>
          <a:prstGeom prst="rect">
            <a:avLst/>
          </a:prstGeom>
        </p:spPr>
      </p:pic>
      <p:pic>
        <p:nvPicPr>
          <p:cNvPr id="39" name="Graphic 13" descr="Robot Hand with solid fill">
            <a:extLst>
              <a:ext uri="{FF2B5EF4-FFF2-40B4-BE49-F238E27FC236}">
                <a16:creationId xmlns:a16="http://schemas.microsoft.com/office/drawing/2014/main" id="{82656B18-6E61-DDEB-B504-4D5BE98705B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419112" y="6250495"/>
            <a:ext cx="926708" cy="926708"/>
          </a:xfrm>
          <a:prstGeom prst="rect">
            <a:avLst/>
          </a:prstGeom>
        </p:spPr>
      </p:pic>
      <p:sp>
        <p:nvSpPr>
          <p:cNvPr id="41" name="TextBox 17">
            <a:extLst>
              <a:ext uri="{FF2B5EF4-FFF2-40B4-BE49-F238E27FC236}">
                <a16:creationId xmlns:a16="http://schemas.microsoft.com/office/drawing/2014/main" id="{ACD701AC-F7BD-FFB0-6E3A-C19BE88F3707}"/>
              </a:ext>
            </a:extLst>
          </p:cNvPr>
          <p:cNvSpPr txBox="1"/>
          <p:nvPr/>
        </p:nvSpPr>
        <p:spPr>
          <a:xfrm>
            <a:off x="11722466" y="4195449"/>
            <a:ext cx="4320000" cy="992579"/>
          </a:xfrm>
          <a:prstGeom prst="rect">
            <a:avLst/>
          </a:prstGeom>
          <a:noFill/>
        </p:spPr>
        <p:txBody>
          <a:bodyPr wrap="square" rtlCol="0">
            <a:spAutoFit/>
          </a:bodyPr>
          <a:lstStyle/>
          <a:p>
            <a:pPr algn="ctr">
              <a:buClrTx/>
              <a:defRPr/>
            </a:pPr>
            <a:r>
              <a:rPr lang="en-US" sz="1950" b="1" kern="1200" dirty="0">
                <a:solidFill>
                  <a:schemeClr val="bg1"/>
                </a:solidFill>
                <a:latin typeface="Noto Sans Black" panose="020B0502040504020204" pitchFamily="34" charset="0"/>
                <a:ea typeface="Noto Sans Black" panose="020B0502040504020204" pitchFamily="34" charset="0"/>
                <a:cs typeface="Noto Sans Black" panose="020B0502040504020204" pitchFamily="34" charset="0"/>
              </a:rPr>
              <a:t>File Systems and Databases</a:t>
            </a:r>
          </a:p>
          <a:p>
            <a:pPr algn="ctr">
              <a:buClrTx/>
              <a:defRPr/>
            </a:pPr>
            <a:r>
              <a:rPr lang="en-US" sz="1950"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(e.g. CIFS, SQL)</a:t>
            </a:r>
            <a:endParaRPr lang="en-US" sz="1950" kern="1200"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endParaRPr>
          </a:p>
          <a:p>
            <a:pPr algn="ctr" defTabSz="1371600">
              <a:buClrTx/>
              <a:defRPr/>
            </a:pPr>
            <a:endParaRPr lang="en-US" sz="1950" kern="1200" dirty="0">
              <a:solidFill>
                <a:schemeClr val="tx1"/>
              </a:solidFill>
              <a:latin typeface="Noto Sans Medium" panose="020B0502040504020204" pitchFamily="34" charset="0"/>
              <a:ea typeface="Noto Sans Medium" panose="020B0502040504020204" pitchFamily="34" charset="0"/>
              <a:cs typeface="Noto Sans Medium" panose="020B0502040504020204" pitchFamily="34" charset="0"/>
            </a:endParaRPr>
          </a:p>
        </p:txBody>
      </p:sp>
      <p:sp>
        <p:nvSpPr>
          <p:cNvPr id="66" name="Titel 5">
            <a:extLst>
              <a:ext uri="{FF2B5EF4-FFF2-40B4-BE49-F238E27FC236}">
                <a16:creationId xmlns:a16="http://schemas.microsoft.com/office/drawing/2014/main" id="{49D9EF50-B0EC-D38D-8607-1710E01FBE34}"/>
              </a:ext>
            </a:extLst>
          </p:cNvPr>
          <p:cNvSpPr>
            <a:spLocks noGrp="1"/>
          </p:cNvSpPr>
          <p:nvPr>
            <p:ph type="title"/>
          </p:nvPr>
        </p:nvSpPr>
        <p:spPr>
          <a:xfrm>
            <a:off x="739553" y="574325"/>
            <a:ext cx="12845817" cy="631500"/>
          </a:xfrm>
        </p:spPr>
        <p:txBody>
          <a:bodyPr spcFirstLastPara="1" vert="horz" wrap="square" lIns="0" tIns="0" rIns="0" bIns="0" rtlCol="0" anchor="ctr" anchorCtr="0">
            <a:noAutofit/>
          </a:bodyPr>
          <a:lstStyle/>
          <a:p>
            <a:r>
              <a:rPr lang="en-US" sz="4400" dirty="0">
                <a:latin typeface="Bitter" pitchFamily="2" charset="77"/>
                <a:ea typeface="Noto Sans Medium" panose="020B0502040504020204" pitchFamily="34" charset="0"/>
                <a:cs typeface="Noto Sans Medium" panose="020B0502040504020204" pitchFamily="34" charset="0"/>
              </a:rPr>
              <a:t>MFA Blind Spots</a:t>
            </a:r>
            <a:endParaRPr lang="de-DE" sz="4400" dirty="0">
              <a:latin typeface="Bitter" pitchFamily="2" charset="77"/>
              <a:ea typeface="Noto Sans Medium" panose="020B0502040504020204" pitchFamily="34" charset="0"/>
              <a:cs typeface="Noto Sans Medium" panose="020B0502040504020204" pitchFamily="34" charset="0"/>
            </a:endParaRPr>
          </a:p>
        </p:txBody>
      </p:sp>
      <p:sp>
        <p:nvSpPr>
          <p:cNvPr id="6" name="TextBox 5">
            <a:extLst>
              <a:ext uri="{FF2B5EF4-FFF2-40B4-BE49-F238E27FC236}">
                <a16:creationId xmlns:a16="http://schemas.microsoft.com/office/drawing/2014/main" id="{AC7C6C9A-57FC-90EB-1896-82834201B61E}"/>
              </a:ext>
            </a:extLst>
          </p:cNvPr>
          <p:cNvSpPr txBox="1"/>
          <p:nvPr/>
        </p:nvSpPr>
        <p:spPr>
          <a:xfrm>
            <a:off x="700713" y="1976926"/>
            <a:ext cx="16448952" cy="830997"/>
          </a:xfrm>
          <a:prstGeom prst="rect">
            <a:avLst/>
          </a:prstGeom>
          <a:noFill/>
        </p:spPr>
        <p:txBody>
          <a:bodyPr wrap="square">
            <a:spAutoFit/>
          </a:bodyPr>
          <a:lstStyle/>
          <a:p>
            <a:pPr algn="ctr"/>
            <a:r>
              <a:rPr lang="en-US" sz="2400" dirty="0">
                <a:solidFill>
                  <a:srgbClr val="FFFFFF"/>
                </a:solidFill>
                <a:latin typeface="+mn-lt"/>
                <a:ea typeface="Noto Sans Medium" panose="020B0502040504020204" pitchFamily="34" charset="0"/>
                <a:cs typeface="Noto Sans Medium" panose="020B0502040504020204" pitchFamily="34" charset="0"/>
              </a:rPr>
              <a:t>Many </a:t>
            </a:r>
            <a:r>
              <a:rPr lang="en-US" sz="2400" b="1" dirty="0">
                <a:solidFill>
                  <a:srgbClr val="FFFFFF"/>
                </a:solidFill>
                <a:latin typeface="+mn-lt"/>
                <a:ea typeface="Noto Sans Black" panose="020B0502040504020204" pitchFamily="34" charset="0"/>
                <a:cs typeface="Noto Sans Black" panose="020B0502040504020204" pitchFamily="34" charset="0"/>
              </a:rPr>
              <a:t>sensitive resources </a:t>
            </a:r>
            <a:r>
              <a:rPr lang="en-US" sz="2400" dirty="0">
                <a:solidFill>
                  <a:srgbClr val="FFFFFF"/>
                </a:solidFill>
                <a:latin typeface="+mn-lt"/>
                <a:ea typeface="Noto Sans Medium" panose="020B0502040504020204" pitchFamily="34" charset="0"/>
                <a:cs typeface="Noto Sans Medium" panose="020B0502040504020204" pitchFamily="34" charset="0"/>
              </a:rPr>
              <a:t>still rely on vulnerable authentication protocols &amp; legacy IAM infrastructure like Active Directory, </a:t>
            </a:r>
            <a:r>
              <a:rPr lang="en-US" sz="2400" b="1" dirty="0">
                <a:solidFill>
                  <a:srgbClr val="FFFFFF"/>
                </a:solidFill>
                <a:latin typeface="+mn-lt"/>
                <a:ea typeface="Noto Sans Black" panose="020B0502040504020204" pitchFamily="34" charset="0"/>
                <a:cs typeface="Noto Sans Black" panose="020B0502040504020204" pitchFamily="34" charset="0"/>
              </a:rPr>
              <a:t>which doesn’t support MFA</a:t>
            </a:r>
          </a:p>
        </p:txBody>
      </p:sp>
      <p:sp>
        <p:nvSpPr>
          <p:cNvPr id="8" name="TextBox 7">
            <a:extLst>
              <a:ext uri="{FF2B5EF4-FFF2-40B4-BE49-F238E27FC236}">
                <a16:creationId xmlns:a16="http://schemas.microsoft.com/office/drawing/2014/main" id="{4167C1A4-9C01-7ED4-7098-2B8ECB208961}"/>
              </a:ext>
            </a:extLst>
          </p:cNvPr>
          <p:cNvSpPr txBox="1"/>
          <p:nvPr/>
        </p:nvSpPr>
        <p:spPr>
          <a:xfrm>
            <a:off x="247719" y="8698176"/>
            <a:ext cx="17354939" cy="707886"/>
          </a:xfrm>
          <a:prstGeom prst="rect">
            <a:avLst/>
          </a:prstGeom>
          <a:noFill/>
        </p:spPr>
        <p:txBody>
          <a:bodyPr wrap="square">
            <a:spAutoFit/>
          </a:bodyPr>
          <a:lstStyle/>
          <a:p>
            <a:pPr algn="ctr"/>
            <a:r>
              <a:rPr lang="en-US" sz="2000" b="1" dirty="0">
                <a:solidFill>
                  <a:srgbClr val="FFFFFF"/>
                </a:solidFill>
                <a:latin typeface="+mn-lt"/>
                <a:ea typeface="Noto Sans Black" panose="020B0502040504020204" pitchFamily="34" charset="0"/>
                <a:cs typeface="Noto Sans Black" panose="020B0502040504020204" pitchFamily="34" charset="0"/>
              </a:rPr>
              <a:t>82% of ransomware attacks </a:t>
            </a:r>
            <a:r>
              <a:rPr lang="en-US" sz="2000" dirty="0">
                <a:solidFill>
                  <a:srgbClr val="FFFFFF"/>
                </a:solidFill>
                <a:latin typeface="+mn-lt"/>
                <a:ea typeface="Noto Sans Medium" panose="020B0502040504020204" pitchFamily="34" charset="0"/>
                <a:cs typeface="Noto Sans Medium" panose="020B0502040504020204" pitchFamily="34" charset="0"/>
              </a:rPr>
              <a:t>are exploiting this identity security gap to spread.</a:t>
            </a:r>
          </a:p>
          <a:p>
            <a:pPr algn="ctr"/>
            <a:r>
              <a:rPr lang="en-US" sz="2000" dirty="0">
                <a:solidFill>
                  <a:srgbClr val="FFFFFF"/>
                </a:solidFill>
                <a:latin typeface="+mn-lt"/>
                <a:ea typeface="Noto Sans Medium" panose="020B0502040504020204" pitchFamily="34" charset="0"/>
                <a:cs typeface="Noto Sans Medium" panose="020B0502040504020204" pitchFamily="34" charset="0"/>
              </a:rPr>
              <a:t>Tougher</a:t>
            </a:r>
            <a:r>
              <a:rPr lang="en-US" sz="2000" b="1" dirty="0">
                <a:solidFill>
                  <a:srgbClr val="FFFFFF"/>
                </a:solidFill>
                <a:latin typeface="+mn-lt"/>
                <a:ea typeface="Noto Sans Black" panose="020B0502040504020204" pitchFamily="34" charset="0"/>
                <a:cs typeface="Noto Sans Black" panose="020B0502040504020204" pitchFamily="34" charset="0"/>
              </a:rPr>
              <a:t> cyber insurance </a:t>
            </a:r>
            <a:r>
              <a:rPr lang="en-US" sz="2000" dirty="0">
                <a:solidFill>
                  <a:srgbClr val="FFFFFF"/>
                </a:solidFill>
                <a:latin typeface="+mn-lt"/>
                <a:ea typeface="Noto Sans Medium" panose="020B0502040504020204" pitchFamily="34" charset="0"/>
                <a:cs typeface="Noto Sans Medium" panose="020B0502040504020204" pitchFamily="34" charset="0"/>
              </a:rPr>
              <a:t>requirements and regulations now </a:t>
            </a:r>
            <a:r>
              <a:rPr lang="en-US" sz="2000" b="1" dirty="0">
                <a:solidFill>
                  <a:srgbClr val="FFFFFF"/>
                </a:solidFill>
                <a:latin typeface="+mn-lt"/>
                <a:ea typeface="Noto Sans Black" panose="020B0502040504020204" pitchFamily="34" charset="0"/>
                <a:cs typeface="Noto Sans Black" panose="020B0502040504020204" pitchFamily="34" charset="0"/>
              </a:rPr>
              <a:t>require MFA for these systems </a:t>
            </a:r>
            <a:endParaRPr lang="en-DE" sz="2000" dirty="0">
              <a:latin typeface="+mn-lt"/>
            </a:endParaRPr>
          </a:p>
        </p:txBody>
      </p:sp>
      <p:sp>
        <p:nvSpPr>
          <p:cNvPr id="9" name="Freeform 8">
            <a:extLst>
              <a:ext uri="{FF2B5EF4-FFF2-40B4-BE49-F238E27FC236}">
                <a16:creationId xmlns:a16="http://schemas.microsoft.com/office/drawing/2014/main" id="{B604E93E-0F8B-93FB-C592-4E58EF42F044}"/>
              </a:ext>
            </a:extLst>
          </p:cNvPr>
          <p:cNvSpPr/>
          <p:nvPr/>
        </p:nvSpPr>
        <p:spPr>
          <a:xfrm>
            <a:off x="8844450" y="3425255"/>
            <a:ext cx="696047" cy="691374"/>
          </a:xfrm>
          <a:custGeom>
            <a:avLst/>
            <a:gdLst>
              <a:gd name="connsiteX0" fmla="*/ 347317 w 696047"/>
              <a:gd name="connsiteY0" fmla="*/ 248459 h 691374"/>
              <a:gd name="connsiteX1" fmla="*/ 243579 w 696047"/>
              <a:gd name="connsiteY1" fmla="*/ 352197 h 691374"/>
              <a:gd name="connsiteX2" fmla="*/ 347317 w 696047"/>
              <a:gd name="connsiteY2" fmla="*/ 455935 h 691374"/>
              <a:gd name="connsiteX3" fmla="*/ 451055 w 696047"/>
              <a:gd name="connsiteY3" fmla="*/ 352197 h 691374"/>
              <a:gd name="connsiteX4" fmla="*/ 347317 w 696047"/>
              <a:gd name="connsiteY4" fmla="*/ 248459 h 691374"/>
              <a:gd name="connsiteX5" fmla="*/ 347317 w 696047"/>
              <a:gd name="connsiteY5" fmla="*/ 0 h 691374"/>
              <a:gd name="connsiteX6" fmla="*/ 395389 w 696047"/>
              <a:gd name="connsiteY6" fmla="*/ 4846 h 691374"/>
              <a:gd name="connsiteX7" fmla="*/ 395049 w 696047"/>
              <a:gd name="connsiteY7" fmla="*/ 11442 h 691374"/>
              <a:gd name="connsiteX8" fmla="*/ 437558 w 696047"/>
              <a:gd name="connsiteY8" fmla="*/ 131153 h 691374"/>
              <a:gd name="connsiteX9" fmla="*/ 478114 w 696047"/>
              <a:gd name="connsiteY9" fmla="*/ 150454 h 691374"/>
              <a:gd name="connsiteX10" fmla="*/ 597825 w 696047"/>
              <a:gd name="connsiteY10" fmla="*/ 107945 h 691374"/>
              <a:gd name="connsiteX11" fmla="*/ 599249 w 696047"/>
              <a:gd name="connsiteY11" fmla="*/ 106661 h 691374"/>
              <a:gd name="connsiteX12" fmla="*/ 639364 w 696047"/>
              <a:gd name="connsiteY12" fmla="*/ 155280 h 691374"/>
              <a:gd name="connsiteX13" fmla="*/ 655326 w 696047"/>
              <a:gd name="connsiteY13" fmla="*/ 188483 h 691374"/>
              <a:gd name="connsiteX14" fmla="*/ 594824 w 696047"/>
              <a:gd name="connsiteY14" fmla="*/ 287598 h 691374"/>
              <a:gd name="connsiteX15" fmla="*/ 605385 w 696047"/>
              <a:gd name="connsiteY15" fmla="*/ 331253 h 691374"/>
              <a:gd name="connsiteX16" fmla="*/ 696047 w 696047"/>
              <a:gd name="connsiteY16" fmla="*/ 386594 h 691374"/>
              <a:gd name="connsiteX17" fmla="*/ 692359 w 696047"/>
              <a:gd name="connsiteY17" fmla="*/ 423177 h 691374"/>
              <a:gd name="connsiteX18" fmla="*/ 675085 w 696047"/>
              <a:gd name="connsiteY18" fmla="*/ 481339 h 691374"/>
              <a:gd name="connsiteX19" fmla="*/ 667033 w 696047"/>
              <a:gd name="connsiteY19" fmla="*/ 497553 h 691374"/>
              <a:gd name="connsiteX20" fmla="*/ 564588 w 696047"/>
              <a:gd name="connsiteY20" fmla="*/ 509082 h 691374"/>
              <a:gd name="connsiteX21" fmla="*/ 536580 w 696047"/>
              <a:gd name="connsiteY21" fmla="*/ 544194 h 691374"/>
              <a:gd name="connsiteX22" fmla="*/ 547424 w 696047"/>
              <a:gd name="connsiteY22" fmla="*/ 640547 h 691374"/>
              <a:gd name="connsiteX23" fmla="*/ 522626 w 696047"/>
              <a:gd name="connsiteY23" fmla="*/ 657732 h 691374"/>
              <a:gd name="connsiteX24" fmla="*/ 442561 w 696047"/>
              <a:gd name="connsiteY24" fmla="*/ 690945 h 691374"/>
              <a:gd name="connsiteX25" fmla="*/ 372675 w 696047"/>
              <a:gd name="connsiteY25" fmla="*/ 621058 h 691374"/>
              <a:gd name="connsiteX26" fmla="*/ 327761 w 696047"/>
              <a:gd name="connsiteY26" fmla="*/ 621058 h 691374"/>
              <a:gd name="connsiteX27" fmla="*/ 257445 w 696047"/>
              <a:gd name="connsiteY27" fmla="*/ 691374 h 691374"/>
              <a:gd name="connsiteX28" fmla="*/ 210226 w 696047"/>
              <a:gd name="connsiteY28" fmla="*/ 676717 h 691374"/>
              <a:gd name="connsiteX29" fmla="*/ 148767 w 696047"/>
              <a:gd name="connsiteY29" fmla="*/ 639429 h 691374"/>
              <a:gd name="connsiteX30" fmla="*/ 160410 w 696047"/>
              <a:gd name="connsiteY30" fmla="*/ 542100 h 691374"/>
              <a:gd name="connsiteX31" fmla="*/ 132649 w 696047"/>
              <a:gd name="connsiteY31" fmla="*/ 506794 h 691374"/>
              <a:gd name="connsiteX32" fmla="*/ 28962 w 696047"/>
              <a:gd name="connsiteY32" fmla="*/ 494389 h 691374"/>
              <a:gd name="connsiteX33" fmla="*/ 10954 w 696047"/>
              <a:gd name="connsiteY33" fmla="*/ 456930 h 691374"/>
              <a:gd name="connsiteX34" fmla="*/ 0 w 696047"/>
              <a:gd name="connsiteY34" fmla="*/ 384476 h 691374"/>
              <a:gd name="connsiteX35" fmla="*/ 89248 w 696047"/>
              <a:gd name="connsiteY35" fmla="*/ 329998 h 691374"/>
              <a:gd name="connsiteX36" fmla="*/ 99808 w 696047"/>
              <a:gd name="connsiteY36" fmla="*/ 286343 h 691374"/>
              <a:gd name="connsiteX37" fmla="*/ 39645 w 696047"/>
              <a:gd name="connsiteY37" fmla="*/ 187782 h 691374"/>
              <a:gd name="connsiteX38" fmla="*/ 55270 w 696047"/>
              <a:gd name="connsiteY38" fmla="*/ 155280 h 691374"/>
              <a:gd name="connsiteX39" fmla="*/ 97231 w 696047"/>
              <a:gd name="connsiteY39" fmla="*/ 104423 h 691374"/>
              <a:gd name="connsiteX40" fmla="*/ 104147 w 696047"/>
              <a:gd name="connsiteY40" fmla="*/ 110022 h 691374"/>
              <a:gd name="connsiteX41" fmla="*/ 225952 w 696047"/>
              <a:gd name="connsiteY41" fmla="*/ 146097 h 691374"/>
              <a:gd name="connsiteX42" fmla="*/ 265422 w 696047"/>
              <a:gd name="connsiteY42" fmla="*/ 124665 h 691374"/>
              <a:gd name="connsiteX43" fmla="*/ 300960 w 696047"/>
              <a:gd name="connsiteY43" fmla="*/ 4673 h 691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96047" h="691374">
                <a:moveTo>
                  <a:pt x="347317" y="248459"/>
                </a:moveTo>
                <a:cubicBezTo>
                  <a:pt x="290024" y="248459"/>
                  <a:pt x="243579" y="294904"/>
                  <a:pt x="243579" y="352197"/>
                </a:cubicBezTo>
                <a:cubicBezTo>
                  <a:pt x="243579" y="409490"/>
                  <a:pt x="290024" y="455935"/>
                  <a:pt x="347317" y="455935"/>
                </a:cubicBezTo>
                <a:cubicBezTo>
                  <a:pt x="404610" y="455935"/>
                  <a:pt x="451055" y="409490"/>
                  <a:pt x="451055" y="352197"/>
                </a:cubicBezTo>
                <a:cubicBezTo>
                  <a:pt x="451055" y="294904"/>
                  <a:pt x="404610" y="248459"/>
                  <a:pt x="347317" y="248459"/>
                </a:cubicBezTo>
                <a:close/>
                <a:moveTo>
                  <a:pt x="347317" y="0"/>
                </a:moveTo>
                <a:lnTo>
                  <a:pt x="395389" y="4846"/>
                </a:lnTo>
                <a:lnTo>
                  <a:pt x="395049" y="11442"/>
                </a:lnTo>
                <a:lnTo>
                  <a:pt x="437558" y="131153"/>
                </a:lnTo>
                <a:cubicBezTo>
                  <a:pt x="443428" y="147682"/>
                  <a:pt x="461585" y="156324"/>
                  <a:pt x="478114" y="150454"/>
                </a:cubicBezTo>
                <a:lnTo>
                  <a:pt x="597825" y="107945"/>
                </a:lnTo>
                <a:lnTo>
                  <a:pt x="599249" y="106661"/>
                </a:lnTo>
                <a:lnTo>
                  <a:pt x="639364" y="155280"/>
                </a:lnTo>
                <a:lnTo>
                  <a:pt x="655326" y="188483"/>
                </a:lnTo>
                <a:lnTo>
                  <a:pt x="594824" y="287598"/>
                </a:lnTo>
                <a:cubicBezTo>
                  <a:pt x="585685" y="302569"/>
                  <a:pt x="590414" y="322114"/>
                  <a:pt x="605385" y="331253"/>
                </a:cubicBezTo>
                <a:lnTo>
                  <a:pt x="696047" y="386594"/>
                </a:lnTo>
                <a:lnTo>
                  <a:pt x="692359" y="423177"/>
                </a:lnTo>
                <a:cubicBezTo>
                  <a:pt x="688254" y="443238"/>
                  <a:pt x="682443" y="462678"/>
                  <a:pt x="675085" y="481339"/>
                </a:cubicBezTo>
                <a:lnTo>
                  <a:pt x="667033" y="497553"/>
                </a:lnTo>
                <a:lnTo>
                  <a:pt x="564588" y="509082"/>
                </a:lnTo>
                <a:cubicBezTo>
                  <a:pt x="547158" y="511044"/>
                  <a:pt x="534619" y="526764"/>
                  <a:pt x="536580" y="544194"/>
                </a:cubicBezTo>
                <a:lnTo>
                  <a:pt x="547424" y="640547"/>
                </a:lnTo>
                <a:lnTo>
                  <a:pt x="522626" y="657732"/>
                </a:lnTo>
                <a:lnTo>
                  <a:pt x="442561" y="690945"/>
                </a:lnTo>
                <a:lnTo>
                  <a:pt x="372675" y="621058"/>
                </a:lnTo>
                <a:cubicBezTo>
                  <a:pt x="360272" y="608656"/>
                  <a:pt x="340163" y="608656"/>
                  <a:pt x="327761" y="621058"/>
                </a:cubicBezTo>
                <a:lnTo>
                  <a:pt x="257445" y="691374"/>
                </a:lnTo>
                <a:lnTo>
                  <a:pt x="210226" y="676717"/>
                </a:lnTo>
                <a:lnTo>
                  <a:pt x="148767" y="639429"/>
                </a:lnTo>
                <a:lnTo>
                  <a:pt x="160410" y="542100"/>
                </a:lnTo>
                <a:cubicBezTo>
                  <a:pt x="162494" y="524684"/>
                  <a:pt x="150065" y="508877"/>
                  <a:pt x="132649" y="506794"/>
                </a:cubicBezTo>
                <a:lnTo>
                  <a:pt x="28962" y="494389"/>
                </a:lnTo>
                <a:lnTo>
                  <a:pt x="10954" y="456930"/>
                </a:lnTo>
                <a:lnTo>
                  <a:pt x="0" y="384476"/>
                </a:lnTo>
                <a:lnTo>
                  <a:pt x="89248" y="329998"/>
                </a:lnTo>
                <a:cubicBezTo>
                  <a:pt x="104219" y="320859"/>
                  <a:pt x="108947" y="301314"/>
                  <a:pt x="99808" y="286343"/>
                </a:cubicBezTo>
                <a:lnTo>
                  <a:pt x="39645" y="187782"/>
                </a:lnTo>
                <a:lnTo>
                  <a:pt x="55270" y="155280"/>
                </a:lnTo>
                <a:lnTo>
                  <a:pt x="97231" y="104423"/>
                </a:lnTo>
                <a:lnTo>
                  <a:pt x="104147" y="110022"/>
                </a:lnTo>
                <a:lnTo>
                  <a:pt x="225952" y="146097"/>
                </a:lnTo>
                <a:cubicBezTo>
                  <a:pt x="242769" y="151078"/>
                  <a:pt x="260441" y="141483"/>
                  <a:pt x="265422" y="124665"/>
                </a:cubicBezTo>
                <a:lnTo>
                  <a:pt x="300960" y="4673"/>
                </a:lnTo>
                <a:close/>
              </a:path>
            </a:pathLst>
          </a:custGeom>
          <a:gradFill>
            <a:gsLst>
              <a:gs pos="0">
                <a:srgbClr val="FFBE01"/>
              </a:gs>
              <a:gs pos="89000">
                <a:srgbClr val="FF7F3E"/>
              </a:gs>
            </a:gsLst>
            <a:lin ang="0" scaled="0"/>
          </a:gra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AutoShape 2" descr="Server with solid fill">
            <a:extLst>
              <a:ext uri="{FF2B5EF4-FFF2-40B4-BE49-F238E27FC236}">
                <a16:creationId xmlns:a16="http://schemas.microsoft.com/office/drawing/2014/main" id="{830B78F4-A033-7233-87DE-D73942ECA23E}"/>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DE"/>
          </a:p>
        </p:txBody>
      </p:sp>
      <p:pic>
        <p:nvPicPr>
          <p:cNvPr id="46" name="Graphic 45" descr="Server with solid fill">
            <a:extLst>
              <a:ext uri="{FF2B5EF4-FFF2-40B4-BE49-F238E27FC236}">
                <a16:creationId xmlns:a16="http://schemas.microsoft.com/office/drawing/2014/main" id="{01D90BC1-647F-65BA-FC8B-2EB33026F7B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734845" y="6323288"/>
            <a:ext cx="805652" cy="805652"/>
          </a:xfrm>
          <a:prstGeom prst="rect">
            <a:avLst/>
          </a:prstGeom>
        </p:spPr>
      </p:pic>
      <p:sp>
        <p:nvSpPr>
          <p:cNvPr id="47" name="object 91">
            <a:extLst>
              <a:ext uri="{FF2B5EF4-FFF2-40B4-BE49-F238E27FC236}">
                <a16:creationId xmlns:a16="http://schemas.microsoft.com/office/drawing/2014/main" id="{438C5F10-9A7C-88AB-62CC-ACDD2C754FDC}"/>
              </a:ext>
            </a:extLst>
          </p:cNvPr>
          <p:cNvSpPr/>
          <p:nvPr/>
        </p:nvSpPr>
        <p:spPr>
          <a:xfrm>
            <a:off x="4174642" y="6487715"/>
            <a:ext cx="565309" cy="513372"/>
          </a:xfrm>
          <a:custGeom>
            <a:avLst/>
            <a:gdLst/>
            <a:ahLst/>
            <a:cxnLst/>
            <a:rect l="l" t="t" r="r" b="b"/>
            <a:pathLst>
              <a:path w="420369" h="345439">
                <a:moveTo>
                  <a:pt x="419925" y="0"/>
                </a:moveTo>
                <a:lnTo>
                  <a:pt x="0" y="0"/>
                </a:lnTo>
                <a:lnTo>
                  <a:pt x="0" y="17780"/>
                </a:lnTo>
                <a:lnTo>
                  <a:pt x="0" y="50800"/>
                </a:lnTo>
                <a:lnTo>
                  <a:pt x="0" y="71120"/>
                </a:lnTo>
                <a:lnTo>
                  <a:pt x="0" y="323850"/>
                </a:lnTo>
                <a:lnTo>
                  <a:pt x="0" y="345440"/>
                </a:lnTo>
                <a:lnTo>
                  <a:pt x="419925" y="345440"/>
                </a:lnTo>
                <a:lnTo>
                  <a:pt x="419925" y="324116"/>
                </a:lnTo>
                <a:lnTo>
                  <a:pt x="419925" y="323850"/>
                </a:lnTo>
                <a:lnTo>
                  <a:pt x="419925" y="71577"/>
                </a:lnTo>
                <a:lnTo>
                  <a:pt x="402234" y="71577"/>
                </a:lnTo>
                <a:lnTo>
                  <a:pt x="402234" y="323850"/>
                </a:lnTo>
                <a:lnTo>
                  <a:pt x="16408" y="323850"/>
                </a:lnTo>
                <a:lnTo>
                  <a:pt x="16408" y="71120"/>
                </a:lnTo>
                <a:lnTo>
                  <a:pt x="419925" y="71120"/>
                </a:lnTo>
                <a:lnTo>
                  <a:pt x="419925" y="50800"/>
                </a:lnTo>
                <a:lnTo>
                  <a:pt x="320154" y="50800"/>
                </a:lnTo>
                <a:lnTo>
                  <a:pt x="320154" y="17780"/>
                </a:lnTo>
                <a:lnTo>
                  <a:pt x="352983" y="17780"/>
                </a:lnTo>
                <a:lnTo>
                  <a:pt x="352983" y="50317"/>
                </a:lnTo>
                <a:lnTo>
                  <a:pt x="369392" y="50317"/>
                </a:lnTo>
                <a:lnTo>
                  <a:pt x="369392" y="17780"/>
                </a:lnTo>
                <a:lnTo>
                  <a:pt x="402234" y="17780"/>
                </a:lnTo>
                <a:lnTo>
                  <a:pt x="402234" y="50317"/>
                </a:lnTo>
                <a:lnTo>
                  <a:pt x="419925" y="50317"/>
                </a:lnTo>
                <a:lnTo>
                  <a:pt x="419925" y="17780"/>
                </a:lnTo>
                <a:lnTo>
                  <a:pt x="419925" y="0"/>
                </a:lnTo>
                <a:close/>
              </a:path>
            </a:pathLst>
          </a:custGeom>
          <a:solidFill>
            <a:schemeClr val="accent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dirty="0">
              <a:ln>
                <a:noFill/>
              </a:ln>
              <a:solidFill>
                <a:srgbClr val="000000"/>
              </a:solidFill>
              <a:effectLst/>
              <a:uLnTx/>
              <a:uFillTx/>
              <a:latin typeface="Montserrat" panose="00000500000000000000" pitchFamily="2" charset="0"/>
              <a:cs typeface="Segoe UI" panose="020B0502040204020203" pitchFamily="34" charset="0"/>
              <a:sym typeface="Arial"/>
            </a:endParaRPr>
          </a:p>
        </p:txBody>
      </p:sp>
    </p:spTree>
    <p:extLst>
      <p:ext uri="{BB962C8B-B14F-4D97-AF65-F5344CB8AC3E}">
        <p14:creationId xmlns:p14="http://schemas.microsoft.com/office/powerpoint/2010/main" val="3693039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94B2A-B3E2-FC22-AB18-5988F1B5BE7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9440224-E804-501D-4DE8-2F25B6116178}"/>
              </a:ext>
            </a:extLst>
          </p:cNvPr>
          <p:cNvSpPr txBox="1"/>
          <p:nvPr/>
        </p:nvSpPr>
        <p:spPr>
          <a:xfrm>
            <a:off x="581439" y="1757076"/>
            <a:ext cx="17125121" cy="923330"/>
          </a:xfrm>
          <a:prstGeom prst="rect">
            <a:avLst/>
          </a:prstGeom>
          <a:noFill/>
        </p:spPr>
        <p:txBody>
          <a:bodyPr wrap="square">
            <a:spAutoFit/>
          </a:bodyPr>
          <a:lstStyle/>
          <a:p>
            <a:pPr algn="ctr" defTabSz="1371600">
              <a:buClr>
                <a:srgbClr val="FCCB9A"/>
              </a:buClr>
              <a:defRPr/>
            </a:pPr>
            <a:r>
              <a:rPr lang="en-US" sz="2700" dirty="0">
                <a:solidFill>
                  <a:srgbClr val="FFFFFF"/>
                </a:solidFill>
                <a:latin typeface="+mn-lt"/>
              </a:rPr>
              <a:t>Although many companies use traditional PAM solutions, </a:t>
            </a:r>
            <a:r>
              <a:rPr lang="en-US" sz="2700" dirty="0">
                <a:solidFill>
                  <a:schemeClr val="accent2"/>
                </a:solidFill>
                <a:latin typeface="+mn-lt"/>
              </a:rPr>
              <a:t>attackers continue to compromise privileged accounts</a:t>
            </a:r>
            <a:r>
              <a:rPr lang="en-US" sz="2700" dirty="0">
                <a:solidFill>
                  <a:srgbClr val="FFFFFF"/>
                </a:solidFill>
                <a:latin typeface="+mn-lt"/>
              </a:rPr>
              <a:t>, due to major limitations that leave those accounts </a:t>
            </a:r>
            <a:r>
              <a:rPr lang="en-US" sz="2700" dirty="0">
                <a:solidFill>
                  <a:schemeClr val="accent2"/>
                </a:solidFill>
                <a:latin typeface="+mn-lt"/>
              </a:rPr>
              <a:t>exposed</a:t>
            </a:r>
            <a:r>
              <a:rPr lang="en-US" sz="2700" dirty="0">
                <a:solidFill>
                  <a:srgbClr val="FCCB9A"/>
                </a:solidFill>
                <a:latin typeface="+mn-lt"/>
              </a:rPr>
              <a:t> </a:t>
            </a:r>
            <a:r>
              <a:rPr lang="en-US" sz="2700" dirty="0">
                <a:solidFill>
                  <a:srgbClr val="FFFFFF"/>
                </a:solidFill>
                <a:latin typeface="+mn-lt"/>
              </a:rPr>
              <a:t>to compromise </a:t>
            </a:r>
          </a:p>
        </p:txBody>
      </p:sp>
      <p:sp>
        <p:nvSpPr>
          <p:cNvPr id="17" name="TextBox 16">
            <a:extLst>
              <a:ext uri="{FF2B5EF4-FFF2-40B4-BE49-F238E27FC236}">
                <a16:creationId xmlns:a16="http://schemas.microsoft.com/office/drawing/2014/main" id="{2C33139B-FB67-B1DC-A922-ECDD5AFF2876}"/>
              </a:ext>
            </a:extLst>
          </p:cNvPr>
          <p:cNvSpPr txBox="1"/>
          <p:nvPr/>
        </p:nvSpPr>
        <p:spPr>
          <a:xfrm>
            <a:off x="756496" y="554210"/>
            <a:ext cx="14904054" cy="769441"/>
          </a:xfrm>
          <a:prstGeom prst="rect">
            <a:avLst/>
          </a:prstGeom>
          <a:noFill/>
        </p:spPr>
        <p:txBody>
          <a:bodyPr wrap="square" rtlCol="0">
            <a:spAutoFit/>
          </a:bodyPr>
          <a:lstStyle/>
          <a:p>
            <a:pPr defTabSz="1371600">
              <a:defRPr/>
            </a:pPr>
            <a:r>
              <a:rPr lang="en-US" sz="4400" dirty="0">
                <a:solidFill>
                  <a:srgbClr val="FFFFFF"/>
                </a:solidFill>
                <a:latin typeface="Bitter" pitchFamily="2" charset="77"/>
                <a:cs typeface="Arial" panose="020B0604020202020204" pitchFamily="34" charset="0"/>
              </a:rPr>
              <a:t>The </a:t>
            </a:r>
            <a:r>
              <a:rPr lang="en-US" sz="4400" dirty="0">
                <a:solidFill>
                  <a:srgbClr val="FFC000"/>
                </a:solidFill>
                <a:latin typeface="Bitter" pitchFamily="2" charset="77"/>
                <a:cs typeface="Arial" panose="020B0604020202020204" pitchFamily="34" charset="0"/>
              </a:rPr>
              <a:t>Privileged Access </a:t>
            </a:r>
            <a:r>
              <a:rPr lang="en-US" sz="4400" dirty="0">
                <a:solidFill>
                  <a:srgbClr val="FFFFFF"/>
                </a:solidFill>
                <a:latin typeface="Bitter" pitchFamily="2" charset="77"/>
                <a:cs typeface="Arial" panose="020B0604020202020204" pitchFamily="34" charset="0"/>
              </a:rPr>
              <a:t>Blind Spot</a:t>
            </a:r>
          </a:p>
        </p:txBody>
      </p:sp>
      <p:sp>
        <p:nvSpPr>
          <p:cNvPr id="10" name="Text Placeholder 2">
            <a:extLst>
              <a:ext uri="{FF2B5EF4-FFF2-40B4-BE49-F238E27FC236}">
                <a16:creationId xmlns:a16="http://schemas.microsoft.com/office/drawing/2014/main" id="{8FC9E587-9A36-CBE8-0AE3-2005B32ADF74}"/>
              </a:ext>
            </a:extLst>
          </p:cNvPr>
          <p:cNvSpPr txBox="1">
            <a:spLocks/>
          </p:cNvSpPr>
          <p:nvPr/>
        </p:nvSpPr>
        <p:spPr>
          <a:xfrm>
            <a:off x="13786002" y="5857297"/>
            <a:ext cx="3749097" cy="2292785"/>
          </a:xfrm>
          <a:prstGeom prst="rect">
            <a:avLst/>
          </a:prstGeom>
        </p:spPr>
        <p:txBody>
          <a:bodyPr/>
          <a:lstStyle>
            <a:defPPr marR="0" lvl="0" algn="l" rtl="0">
              <a:lnSpc>
                <a:spcPct val="100000"/>
              </a:lnSpc>
              <a:spcBef>
                <a:spcPts val="0"/>
              </a:spcBef>
              <a:spcAft>
                <a:spcPts val="0"/>
              </a:spcAft>
            </a:defPPr>
            <a:lvl1pPr marL="457200" marR="0" lvl="0" indent="-406400" algn="l" rtl="0">
              <a:lnSpc>
                <a:spcPct val="100000"/>
              </a:lnSpc>
              <a:spcBef>
                <a:spcPts val="0"/>
              </a:spcBef>
              <a:spcAft>
                <a:spcPts val="0"/>
              </a:spcAft>
              <a:buClr>
                <a:schemeClr val="accent2"/>
              </a:buClr>
              <a:buFont typeface="Wingdings" panose="05000000000000000000" pitchFamily="2" charset="2"/>
              <a:buChar char="§"/>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indent="0" algn="ctr" defTabSz="1371600">
              <a:buClr>
                <a:srgbClr val="FCCB9A"/>
              </a:buClr>
              <a:buNone/>
              <a:defRPr/>
            </a:pPr>
            <a:r>
              <a:rPr lang="en-US" sz="2700" b="1" dirty="0">
                <a:solidFill>
                  <a:srgbClr val="FFC000"/>
                </a:solidFill>
              </a:rPr>
              <a:t>Privileged access abuse </a:t>
            </a:r>
          </a:p>
          <a:p>
            <a:pPr marL="171450" indent="0" algn="ctr" defTabSz="1371600">
              <a:buClr>
                <a:srgbClr val="FCCB9A"/>
              </a:buClr>
              <a:buNone/>
              <a:defRPr/>
            </a:pPr>
            <a:endParaRPr lang="en-US" sz="2100" dirty="0">
              <a:solidFill>
                <a:srgbClr val="B6D2CC"/>
              </a:solidFill>
            </a:endParaRPr>
          </a:p>
          <a:p>
            <a:pPr marL="171450" indent="0" algn="ctr" defTabSz="1371600">
              <a:buClr>
                <a:srgbClr val="FCCB9A"/>
              </a:buClr>
              <a:buNone/>
              <a:defRPr/>
            </a:pPr>
            <a:r>
              <a:rPr lang="en-US" sz="2100" dirty="0">
                <a:solidFill>
                  <a:srgbClr val="FFFFFF"/>
                </a:solidFill>
              </a:rPr>
              <a:t>Admins use their privileged accounts to perform other tasks</a:t>
            </a:r>
          </a:p>
        </p:txBody>
      </p:sp>
      <p:sp>
        <p:nvSpPr>
          <p:cNvPr id="11" name="Text Placeholder 2">
            <a:extLst>
              <a:ext uri="{FF2B5EF4-FFF2-40B4-BE49-F238E27FC236}">
                <a16:creationId xmlns:a16="http://schemas.microsoft.com/office/drawing/2014/main" id="{1E1218F7-88A0-CE7A-B7A5-1C7A5C788DAB}"/>
              </a:ext>
            </a:extLst>
          </p:cNvPr>
          <p:cNvSpPr txBox="1">
            <a:spLocks/>
          </p:cNvSpPr>
          <p:nvPr/>
        </p:nvSpPr>
        <p:spPr>
          <a:xfrm>
            <a:off x="9578351" y="5916080"/>
            <a:ext cx="3610878" cy="2292785"/>
          </a:xfrm>
          <a:prstGeom prst="rect">
            <a:avLst/>
          </a:prstGeom>
          <a:noFill/>
          <a:ln>
            <a:noFill/>
          </a:ln>
        </p:spPr>
        <p:txBody>
          <a:bodyPr spcFirstLastPara="1" wrap="square" lIns="0" tIns="0" rIns="137138" bIns="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accent2"/>
              </a:buClr>
              <a:buSzPct val="100000"/>
              <a:buFont typeface="Wingdings" panose="05000000000000000000" pitchFamily="2" charset="2"/>
              <a:buChar char="§"/>
              <a:defRPr sz="2000" b="0" i="0" u="none" strike="noStrike" cap="none">
                <a:solidFill>
                  <a:schemeClr val="bg1"/>
                </a:solidFill>
                <a:latin typeface="+mn-lt"/>
                <a:ea typeface="Calibri"/>
                <a:cs typeface="Calibri"/>
                <a:sym typeface="Calibri"/>
              </a:defRPr>
            </a:lvl1pPr>
            <a:lvl2pPr marL="914400" marR="0" lvl="1" indent="-342900" algn="l" rtl="0">
              <a:lnSpc>
                <a:spcPct val="90000"/>
              </a:lnSpc>
              <a:spcBef>
                <a:spcPts val="500"/>
              </a:spcBef>
              <a:spcAft>
                <a:spcPts val="0"/>
              </a:spcAft>
              <a:buClr>
                <a:schemeClr val="accent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accent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accent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accent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71450" indent="0" algn="ctr" defTabSz="1371600">
              <a:lnSpc>
                <a:spcPct val="100000"/>
              </a:lnSpc>
              <a:spcBef>
                <a:spcPts val="0"/>
              </a:spcBef>
              <a:buClr>
                <a:srgbClr val="FFBA43"/>
              </a:buClr>
              <a:buNone/>
              <a:defRPr/>
            </a:pPr>
            <a:r>
              <a:rPr lang="en-US" sz="2700" b="1" dirty="0">
                <a:solidFill>
                  <a:srgbClr val="FFC000"/>
                </a:solidFill>
              </a:rPr>
              <a:t>Bypassing the PAM</a:t>
            </a:r>
          </a:p>
          <a:p>
            <a:pPr marL="171450" indent="0" algn="ctr" defTabSz="1371600">
              <a:lnSpc>
                <a:spcPct val="100000"/>
              </a:lnSpc>
              <a:spcBef>
                <a:spcPts val="0"/>
              </a:spcBef>
              <a:buClr>
                <a:srgbClr val="FFBA43"/>
              </a:buClr>
              <a:buNone/>
              <a:defRPr/>
            </a:pPr>
            <a:endParaRPr lang="en-US" sz="2100" dirty="0">
              <a:solidFill>
                <a:srgbClr val="B6D2CC"/>
              </a:solidFill>
            </a:endParaRPr>
          </a:p>
          <a:p>
            <a:pPr marL="171450" indent="0" algn="ctr" defTabSz="1371600">
              <a:lnSpc>
                <a:spcPct val="100000"/>
              </a:lnSpc>
              <a:spcBef>
                <a:spcPts val="0"/>
              </a:spcBef>
              <a:buClr>
                <a:srgbClr val="FFBA43"/>
              </a:buClr>
              <a:buNone/>
              <a:defRPr/>
            </a:pPr>
            <a:endParaRPr lang="en-US" sz="2100" dirty="0">
              <a:solidFill>
                <a:srgbClr val="FFFFFF"/>
              </a:solidFill>
            </a:endParaRPr>
          </a:p>
          <a:p>
            <a:pPr marL="171450" indent="0" algn="ctr" defTabSz="1371600">
              <a:lnSpc>
                <a:spcPct val="100000"/>
              </a:lnSpc>
              <a:spcBef>
                <a:spcPts val="0"/>
              </a:spcBef>
              <a:buClr>
                <a:srgbClr val="FFBA43"/>
              </a:buClr>
              <a:buNone/>
              <a:defRPr/>
            </a:pPr>
            <a:r>
              <a:rPr lang="en-US" sz="2100" dirty="0">
                <a:solidFill>
                  <a:srgbClr val="FFFFFF"/>
                </a:solidFill>
              </a:rPr>
              <a:t>Admins often check-out credentials and access the servers directly</a:t>
            </a:r>
          </a:p>
        </p:txBody>
      </p:sp>
      <p:sp>
        <p:nvSpPr>
          <p:cNvPr id="12" name="Text Placeholder 2">
            <a:extLst>
              <a:ext uri="{FF2B5EF4-FFF2-40B4-BE49-F238E27FC236}">
                <a16:creationId xmlns:a16="http://schemas.microsoft.com/office/drawing/2014/main" id="{E3909392-C7FB-5C38-60FC-B00A760CA277}"/>
              </a:ext>
            </a:extLst>
          </p:cNvPr>
          <p:cNvSpPr txBox="1">
            <a:spLocks/>
          </p:cNvSpPr>
          <p:nvPr/>
        </p:nvSpPr>
        <p:spPr>
          <a:xfrm>
            <a:off x="5085323" y="5916080"/>
            <a:ext cx="4093850" cy="2292785"/>
          </a:xfrm>
          <a:prstGeom prst="rect">
            <a:avLst/>
          </a:prstGeom>
          <a:noFill/>
          <a:ln>
            <a:noFill/>
          </a:ln>
        </p:spPr>
        <p:txBody>
          <a:bodyPr spcFirstLastPara="1" wrap="square" lIns="0" tIns="0" rIns="137138" bIns="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accent2"/>
              </a:buClr>
              <a:buSzPct val="100000"/>
              <a:buFont typeface="Wingdings" panose="05000000000000000000" pitchFamily="2" charset="2"/>
              <a:buChar char="§"/>
              <a:defRPr sz="2000" b="0" i="0" u="none" strike="noStrike" cap="none">
                <a:solidFill>
                  <a:schemeClr val="bg1"/>
                </a:solidFill>
                <a:latin typeface="+mn-lt"/>
                <a:ea typeface="Calibri"/>
                <a:cs typeface="Calibri"/>
                <a:sym typeface="Calibri"/>
              </a:defRPr>
            </a:lvl1pPr>
            <a:lvl2pPr marL="914400" marR="0" lvl="1" indent="-342900" algn="l" rtl="0">
              <a:lnSpc>
                <a:spcPct val="90000"/>
              </a:lnSpc>
              <a:spcBef>
                <a:spcPts val="500"/>
              </a:spcBef>
              <a:spcAft>
                <a:spcPts val="0"/>
              </a:spcAft>
              <a:buClr>
                <a:schemeClr val="accent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accent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accent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accent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71450" indent="0" algn="ctr" defTabSz="1371600">
              <a:lnSpc>
                <a:spcPct val="100000"/>
              </a:lnSpc>
              <a:spcBef>
                <a:spcPts val="0"/>
              </a:spcBef>
              <a:buClr>
                <a:srgbClr val="000000"/>
              </a:buClr>
              <a:buSzTx/>
              <a:buNone/>
              <a:defRPr/>
            </a:pPr>
            <a:r>
              <a:rPr lang="en-US" sz="2700" b="1" dirty="0">
                <a:solidFill>
                  <a:srgbClr val="FFC000"/>
                </a:solidFill>
              </a:rPr>
              <a:t>Discovery</a:t>
            </a:r>
            <a:br>
              <a:rPr lang="en-US" sz="2700" b="1" dirty="0">
                <a:solidFill>
                  <a:srgbClr val="FFC000"/>
                </a:solidFill>
              </a:rPr>
            </a:br>
            <a:r>
              <a:rPr lang="en-US" sz="2700" b="1" dirty="0">
                <a:solidFill>
                  <a:srgbClr val="FFC000"/>
                </a:solidFill>
              </a:rPr>
              <a:t>gaps</a:t>
            </a:r>
          </a:p>
          <a:p>
            <a:pPr marL="171450" indent="0" algn="ctr" defTabSz="1371600">
              <a:lnSpc>
                <a:spcPct val="100000"/>
              </a:lnSpc>
              <a:spcBef>
                <a:spcPts val="0"/>
              </a:spcBef>
              <a:buClr>
                <a:srgbClr val="000000"/>
              </a:buClr>
              <a:buSzTx/>
              <a:buNone/>
              <a:defRPr/>
            </a:pPr>
            <a:endParaRPr lang="en-US" sz="2100" dirty="0">
              <a:solidFill>
                <a:srgbClr val="B6D2CC"/>
              </a:solidFill>
            </a:endParaRPr>
          </a:p>
          <a:p>
            <a:pPr marL="171450" indent="0" algn="ctr" defTabSz="1371600">
              <a:lnSpc>
                <a:spcPct val="100000"/>
              </a:lnSpc>
              <a:spcBef>
                <a:spcPts val="0"/>
              </a:spcBef>
              <a:buClr>
                <a:srgbClr val="000000"/>
              </a:buClr>
              <a:buSzTx/>
              <a:buNone/>
              <a:defRPr/>
            </a:pPr>
            <a:r>
              <a:rPr lang="en-US" sz="2100" dirty="0">
                <a:solidFill>
                  <a:srgbClr val="FFFFFF"/>
                </a:solidFill>
              </a:rPr>
              <a:t>It’s difficult to identify all privileged users, and where they are being used</a:t>
            </a:r>
          </a:p>
        </p:txBody>
      </p:sp>
      <p:sp>
        <p:nvSpPr>
          <p:cNvPr id="2" name="Text Placeholder 2">
            <a:extLst>
              <a:ext uri="{FF2B5EF4-FFF2-40B4-BE49-F238E27FC236}">
                <a16:creationId xmlns:a16="http://schemas.microsoft.com/office/drawing/2014/main" id="{FE31B6D2-7D8B-8BE9-EACB-05AF8E4DE8E8}"/>
              </a:ext>
            </a:extLst>
          </p:cNvPr>
          <p:cNvSpPr txBox="1">
            <a:spLocks/>
          </p:cNvSpPr>
          <p:nvPr/>
        </p:nvSpPr>
        <p:spPr>
          <a:xfrm>
            <a:off x="870167" y="5916080"/>
            <a:ext cx="3895932" cy="2292785"/>
          </a:xfrm>
          <a:prstGeom prst="rect">
            <a:avLst/>
          </a:prstGeom>
          <a:noFill/>
          <a:ln>
            <a:noFill/>
          </a:ln>
        </p:spPr>
        <p:txBody>
          <a:bodyPr spcFirstLastPara="1" wrap="square" lIns="0" tIns="0" rIns="137138" bIns="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accent2"/>
              </a:buClr>
              <a:buSzPct val="100000"/>
              <a:buFont typeface="Wingdings" panose="05000000000000000000" pitchFamily="2" charset="2"/>
              <a:buChar char="§"/>
              <a:defRPr sz="2000" b="0" i="0" u="none" strike="noStrike" cap="none">
                <a:solidFill>
                  <a:schemeClr val="bg1"/>
                </a:solidFill>
                <a:latin typeface="+mn-lt"/>
                <a:ea typeface="Calibri"/>
                <a:cs typeface="Calibri"/>
                <a:sym typeface="Calibri"/>
              </a:defRPr>
            </a:lvl1pPr>
            <a:lvl2pPr marL="914400" marR="0" lvl="1" indent="-342900" algn="l" rtl="0">
              <a:lnSpc>
                <a:spcPct val="90000"/>
              </a:lnSpc>
              <a:spcBef>
                <a:spcPts val="500"/>
              </a:spcBef>
              <a:spcAft>
                <a:spcPts val="0"/>
              </a:spcAft>
              <a:buClr>
                <a:schemeClr val="accent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accent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accent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accent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71450" indent="0" algn="ctr" defTabSz="1371600">
              <a:lnSpc>
                <a:spcPct val="100000"/>
              </a:lnSpc>
              <a:spcBef>
                <a:spcPts val="0"/>
              </a:spcBef>
              <a:buClr>
                <a:srgbClr val="000000"/>
              </a:buClr>
              <a:buSzTx/>
              <a:buNone/>
              <a:defRPr/>
            </a:pPr>
            <a:r>
              <a:rPr lang="en-US" sz="2700" b="1" dirty="0">
                <a:solidFill>
                  <a:srgbClr val="FFC000"/>
                </a:solidFill>
              </a:rPr>
              <a:t>Slow and complex onboarding</a:t>
            </a:r>
          </a:p>
          <a:p>
            <a:pPr marL="171450" indent="0" algn="ctr" defTabSz="1371600">
              <a:lnSpc>
                <a:spcPct val="100000"/>
              </a:lnSpc>
              <a:spcBef>
                <a:spcPts val="0"/>
              </a:spcBef>
              <a:buClr>
                <a:srgbClr val="000000"/>
              </a:buClr>
              <a:buSzTx/>
              <a:buNone/>
              <a:defRPr/>
            </a:pPr>
            <a:endParaRPr lang="en-US" sz="2100" dirty="0">
              <a:solidFill>
                <a:srgbClr val="B6D2CC"/>
              </a:solidFill>
            </a:endParaRPr>
          </a:p>
          <a:p>
            <a:pPr marL="171450" indent="0" algn="ctr" defTabSz="1371600">
              <a:lnSpc>
                <a:spcPct val="100000"/>
              </a:lnSpc>
              <a:spcBef>
                <a:spcPts val="0"/>
              </a:spcBef>
              <a:buClr>
                <a:srgbClr val="000000"/>
              </a:buClr>
              <a:buSzTx/>
              <a:buNone/>
              <a:defRPr/>
            </a:pPr>
            <a:r>
              <a:rPr lang="en-US" sz="2100" dirty="0">
                <a:solidFill>
                  <a:srgbClr val="FFFFFF"/>
                </a:solidFill>
              </a:rPr>
              <a:t>Only 10% of organizations get their PAM project to the finish line*</a:t>
            </a:r>
          </a:p>
        </p:txBody>
      </p:sp>
      <p:sp>
        <p:nvSpPr>
          <p:cNvPr id="6" name="Text Placeholder 2">
            <a:extLst>
              <a:ext uri="{FF2B5EF4-FFF2-40B4-BE49-F238E27FC236}">
                <a16:creationId xmlns:a16="http://schemas.microsoft.com/office/drawing/2014/main" id="{46540A49-6FA0-E4DA-75DE-BCFECDF72079}"/>
              </a:ext>
            </a:extLst>
          </p:cNvPr>
          <p:cNvSpPr txBox="1">
            <a:spLocks/>
          </p:cNvSpPr>
          <p:nvPr/>
        </p:nvSpPr>
        <p:spPr>
          <a:xfrm>
            <a:off x="6919347" y="8985636"/>
            <a:ext cx="10615752" cy="338421"/>
          </a:xfrm>
          <a:prstGeom prst="rect">
            <a:avLst/>
          </a:prstGeom>
          <a:noFill/>
          <a:ln>
            <a:noFill/>
          </a:ln>
        </p:spPr>
        <p:txBody>
          <a:bodyPr spcFirstLastPara="1" wrap="square" lIns="0" tIns="0" rIns="137138" bIns="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accent2"/>
              </a:buClr>
              <a:buSzPct val="100000"/>
              <a:buFont typeface="Wingdings" panose="05000000000000000000" pitchFamily="2" charset="2"/>
              <a:buChar char="§"/>
              <a:defRPr sz="2000" b="0" i="0" u="none" strike="noStrike" cap="none">
                <a:solidFill>
                  <a:schemeClr val="bg1"/>
                </a:solidFill>
                <a:latin typeface="+mn-lt"/>
                <a:ea typeface="Calibri"/>
                <a:cs typeface="Calibri"/>
                <a:sym typeface="Calibri"/>
              </a:defRPr>
            </a:lvl1pPr>
            <a:lvl2pPr marL="914400" marR="0" lvl="1" indent="-342900" algn="l" rtl="0">
              <a:lnSpc>
                <a:spcPct val="90000"/>
              </a:lnSpc>
              <a:spcBef>
                <a:spcPts val="500"/>
              </a:spcBef>
              <a:spcAft>
                <a:spcPts val="0"/>
              </a:spcAft>
              <a:buClr>
                <a:schemeClr val="accent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accent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accent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accent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71450" indent="0" algn="r" defTabSz="1371600">
              <a:lnSpc>
                <a:spcPct val="100000"/>
              </a:lnSpc>
              <a:spcBef>
                <a:spcPts val="0"/>
              </a:spcBef>
              <a:buClr>
                <a:srgbClr val="000000"/>
              </a:buClr>
              <a:buSzTx/>
              <a:buNone/>
              <a:defRPr/>
            </a:pPr>
            <a:r>
              <a:rPr lang="en-US" sz="1350" dirty="0">
                <a:solidFill>
                  <a:srgbClr val="FFFFFF"/>
                </a:solidFill>
                <a:latin typeface="Montserrat" panose="00000500000000000000" pitchFamily="2" charset="0"/>
              </a:rPr>
              <a:t>* Based on a survey of 650 identity leaders, conducted in collaboration with Osterman Research</a:t>
            </a:r>
          </a:p>
        </p:txBody>
      </p:sp>
      <p:sp>
        <p:nvSpPr>
          <p:cNvPr id="8" name="TextBox 7">
            <a:extLst>
              <a:ext uri="{FF2B5EF4-FFF2-40B4-BE49-F238E27FC236}">
                <a16:creationId xmlns:a16="http://schemas.microsoft.com/office/drawing/2014/main" id="{45C90C1F-E046-BCE3-49E8-49D612EEDF97}"/>
              </a:ext>
            </a:extLst>
          </p:cNvPr>
          <p:cNvSpPr txBox="1"/>
          <p:nvPr/>
        </p:nvSpPr>
        <p:spPr>
          <a:xfrm>
            <a:off x="0" y="3725791"/>
            <a:ext cx="18288000" cy="553998"/>
          </a:xfrm>
          <a:prstGeom prst="rect">
            <a:avLst/>
          </a:prstGeom>
          <a:noFill/>
        </p:spPr>
        <p:txBody>
          <a:bodyPr wrap="square" rtlCol="0">
            <a:spAutoFit/>
          </a:bodyPr>
          <a:lstStyle/>
          <a:p>
            <a:pPr algn="ctr" defTabSz="1371600">
              <a:defRPr/>
            </a:pPr>
            <a:r>
              <a:rPr lang="en-US" sz="3000" b="1" dirty="0">
                <a:solidFill>
                  <a:srgbClr val="FFFFFF"/>
                </a:solidFill>
                <a:latin typeface="+mn-lt"/>
                <a:cs typeface="Arial" panose="020B0604020202020204" pitchFamily="34" charset="0"/>
              </a:rPr>
              <a:t>The </a:t>
            </a:r>
            <a:r>
              <a:rPr lang="en-US" sz="3000" b="1" dirty="0">
                <a:solidFill>
                  <a:srgbClr val="FFC000"/>
                </a:solidFill>
                <a:latin typeface="+mn-lt"/>
                <a:cs typeface="Arial" panose="020B0604020202020204" pitchFamily="34" charset="0"/>
              </a:rPr>
              <a:t>limitation of traditional PAM </a:t>
            </a:r>
            <a:r>
              <a:rPr lang="en-US" sz="3000" b="1" dirty="0">
                <a:solidFill>
                  <a:srgbClr val="FFFFFF"/>
                </a:solidFill>
                <a:latin typeface="+mn-lt"/>
                <a:cs typeface="Arial" panose="020B0604020202020204" pitchFamily="34" charset="0"/>
              </a:rPr>
              <a:t>that organizations need to overcome:</a:t>
            </a:r>
          </a:p>
        </p:txBody>
      </p:sp>
      <p:pic>
        <p:nvPicPr>
          <p:cNvPr id="9" name="Graphic 8" descr="Lost with solid fill">
            <a:extLst>
              <a:ext uri="{FF2B5EF4-FFF2-40B4-BE49-F238E27FC236}">
                <a16:creationId xmlns:a16="http://schemas.microsoft.com/office/drawing/2014/main" id="{FC1536FE-8E05-0422-84FC-BDF91E6B55E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39880" y="4845626"/>
            <a:ext cx="912866" cy="912866"/>
          </a:xfrm>
          <a:prstGeom prst="rect">
            <a:avLst/>
          </a:prstGeom>
        </p:spPr>
      </p:pic>
      <p:pic>
        <p:nvPicPr>
          <p:cNvPr id="18" name="Graphic 17" descr="Connections with solid fill">
            <a:extLst>
              <a:ext uri="{FF2B5EF4-FFF2-40B4-BE49-F238E27FC236}">
                <a16:creationId xmlns:a16="http://schemas.microsoft.com/office/drawing/2014/main" id="{AE7D5C47-DB73-81F6-EDA3-728DF014C58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130173" y="4852532"/>
            <a:ext cx="1028700" cy="1028700"/>
          </a:xfrm>
          <a:prstGeom prst="rect">
            <a:avLst/>
          </a:prstGeom>
        </p:spPr>
      </p:pic>
      <p:pic>
        <p:nvPicPr>
          <p:cNvPr id="20" name="Graphic 19" descr="Snail with solid fill">
            <a:extLst>
              <a:ext uri="{FF2B5EF4-FFF2-40B4-BE49-F238E27FC236}">
                <a16:creationId xmlns:a16="http://schemas.microsoft.com/office/drawing/2014/main" id="{CFDA208E-398C-113E-7E74-E8212D4730F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84743" y="4651265"/>
            <a:ext cx="1371600" cy="1371600"/>
          </a:xfrm>
          <a:prstGeom prst="rect">
            <a:avLst/>
          </a:prstGeom>
        </p:spPr>
      </p:pic>
      <p:pic>
        <p:nvPicPr>
          <p:cNvPr id="22" name="Graphic 21" descr="Low Vision with solid fill">
            <a:extLst>
              <a:ext uri="{FF2B5EF4-FFF2-40B4-BE49-F238E27FC236}">
                <a16:creationId xmlns:a16="http://schemas.microsoft.com/office/drawing/2014/main" id="{1BAD5D20-F921-5166-8B94-3F39A285567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84767" y="4741982"/>
            <a:ext cx="1120151" cy="1120151"/>
          </a:xfrm>
          <a:prstGeom prst="rect">
            <a:avLst/>
          </a:prstGeom>
        </p:spPr>
      </p:pic>
    </p:spTree>
    <p:extLst>
      <p:ext uri="{BB962C8B-B14F-4D97-AF65-F5344CB8AC3E}">
        <p14:creationId xmlns:p14="http://schemas.microsoft.com/office/powerpoint/2010/main" val="2324047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Shape 674">
          <a:extLst>
            <a:ext uri="{FF2B5EF4-FFF2-40B4-BE49-F238E27FC236}">
              <a16:creationId xmlns:a16="http://schemas.microsoft.com/office/drawing/2014/main" id="{6CF7B35C-E506-31AD-5745-C325D1D448BA}"/>
            </a:ext>
          </a:extLst>
        </p:cNvPr>
        <p:cNvGrpSpPr/>
        <p:nvPr/>
      </p:nvGrpSpPr>
      <p:grpSpPr>
        <a:xfrm>
          <a:off x="0" y="0"/>
          <a:ext cx="0" cy="0"/>
          <a:chOff x="0" y="0"/>
          <a:chExt cx="0" cy="0"/>
        </a:xfrm>
      </p:grpSpPr>
      <p:sp>
        <p:nvSpPr>
          <p:cNvPr id="2" name="Titel 5">
            <a:extLst>
              <a:ext uri="{FF2B5EF4-FFF2-40B4-BE49-F238E27FC236}">
                <a16:creationId xmlns:a16="http://schemas.microsoft.com/office/drawing/2014/main" id="{E397705D-7F22-844C-22A4-13FCB1479DD2}"/>
              </a:ext>
            </a:extLst>
          </p:cNvPr>
          <p:cNvSpPr>
            <a:spLocks noGrp="1"/>
          </p:cNvSpPr>
          <p:nvPr>
            <p:ph type="title"/>
          </p:nvPr>
        </p:nvSpPr>
        <p:spPr/>
        <p:txBody>
          <a:bodyPr spcFirstLastPara="1" vert="horz" wrap="square" lIns="0" tIns="0" rIns="0" bIns="0" rtlCol="0" anchor="ctr" anchorCtr="0">
            <a:noAutofit/>
          </a:bodyPr>
          <a:lstStyle/>
          <a:p>
            <a:r>
              <a:rPr lang="en-US" sz="4400" dirty="0">
                <a:latin typeface="Bitter" pitchFamily="2" charset="77"/>
                <a:ea typeface="Noto Sans Medium" panose="020B0502040504020204" pitchFamily="34" charset="0"/>
                <a:cs typeface="Noto Sans Medium" panose="020B0502040504020204" pitchFamily="34" charset="0"/>
                <a:sym typeface="Montserrat"/>
              </a:rPr>
              <a:t>All Environments</a:t>
            </a:r>
            <a:endParaRPr lang="de-DE" sz="4400" dirty="0">
              <a:latin typeface="Bitter" pitchFamily="2" charset="77"/>
              <a:ea typeface="Noto Sans Medium" panose="020B0502040504020204" pitchFamily="34" charset="0"/>
              <a:cs typeface="Noto Sans Medium" panose="020B0502040504020204" pitchFamily="34" charset="0"/>
            </a:endParaRPr>
          </a:p>
        </p:txBody>
      </p:sp>
      <p:sp>
        <p:nvSpPr>
          <p:cNvPr id="8" name="Google Shape;303;g26dc19eaeef_0_28">
            <a:extLst>
              <a:ext uri="{FF2B5EF4-FFF2-40B4-BE49-F238E27FC236}">
                <a16:creationId xmlns:a16="http://schemas.microsoft.com/office/drawing/2014/main" id="{944BD0D2-47AF-1AC5-5B3F-6F4460297EAF}"/>
              </a:ext>
            </a:extLst>
          </p:cNvPr>
          <p:cNvSpPr txBox="1"/>
          <p:nvPr/>
        </p:nvSpPr>
        <p:spPr>
          <a:xfrm>
            <a:off x="402743" y="1924773"/>
            <a:ext cx="5035428" cy="6924912"/>
          </a:xfrm>
          <a:prstGeom prst="rect">
            <a:avLst/>
          </a:prstGeom>
          <a:noFill/>
          <a:ln>
            <a:noFill/>
          </a:ln>
        </p:spPr>
        <p:txBody>
          <a:bodyPr spcFirstLastPara="1" wrap="square" lIns="182850" tIns="182850" rIns="182850" bIns="182850" anchor="t" anchorCtr="0">
            <a:spAutoFit/>
          </a:bodyPr>
          <a:lstStyle/>
          <a:p>
            <a:pPr marL="428625" indent="-428625" defTabSz="914445">
              <a:buClr>
                <a:schemeClr val="bg1"/>
              </a:buClr>
              <a:buFont typeface="Arial" panose="020B0604020202020204" pitchFamily="34" charset="0"/>
              <a:buChar char="•"/>
              <a:defRPr/>
            </a:pPr>
            <a:r>
              <a:rPr lang="en" sz="2700" b="1" dirty="0">
                <a:solidFill>
                  <a:schemeClr val="bg1"/>
                </a:solidFill>
                <a:latin typeface="Noto Sans Black" panose="020B0502040504020204" pitchFamily="34" charset="0"/>
                <a:ea typeface="Noto Sans Black" panose="020B0502040504020204" pitchFamily="34" charset="0"/>
                <a:cs typeface="Noto Sans Black" panose="020B0502040504020204" pitchFamily="34" charset="0"/>
                <a:sym typeface="Montserrat"/>
              </a:rPr>
              <a:t>Cloud Native Non-Human Identity (NHI)</a:t>
            </a:r>
          </a:p>
          <a:p>
            <a:pPr lvl="2" defTabSz="914445">
              <a:buClr>
                <a:schemeClr val="bg1"/>
              </a:buClr>
              <a:defRPr/>
            </a:pPr>
            <a:r>
              <a:rPr lang="en" sz="2700" b="1" dirty="0">
                <a:solidFill>
                  <a:schemeClr val="bg1"/>
                </a:solidFill>
                <a:latin typeface="Noto Sans Black" panose="020B0502040504020204" pitchFamily="34" charset="0"/>
                <a:ea typeface="Noto Sans Black" panose="020B0502040504020204" pitchFamily="34" charset="0"/>
                <a:cs typeface="Noto Sans Black" panose="020B0502040504020204" pitchFamily="34" charset="0"/>
                <a:sym typeface="Montserrat"/>
              </a:rPr>
              <a:t>	</a:t>
            </a:r>
          </a:p>
          <a:p>
            <a:pPr marL="681038" lvl="2" indent="-269082" defTabSz="914445">
              <a:buClr>
                <a:schemeClr val="bg1"/>
              </a:buClr>
              <a:buFont typeface="Courier New" panose="02070309020205020404" pitchFamily="49" charset="0"/>
              <a:buChar char="o"/>
              <a:defRPr/>
            </a:pPr>
            <a:r>
              <a:rPr lang="en" sz="2700" b="1" dirty="0">
                <a:solidFill>
                  <a:schemeClr val="bg1"/>
                </a:solidFill>
                <a:latin typeface="Noto Sans Black" panose="020B0502040504020204" pitchFamily="34" charset="0"/>
                <a:ea typeface="Noto Sans Black" panose="020B0502040504020204" pitchFamily="34" charset="0"/>
                <a:cs typeface="Noto Sans Black" panose="020B0502040504020204" pitchFamily="34" charset="0"/>
                <a:sym typeface="Montserrat"/>
              </a:rPr>
              <a:t>	</a:t>
            </a:r>
            <a:r>
              <a:rPr lang="en" sz="2100" b="1" dirty="0">
                <a:solidFill>
                  <a:schemeClr val="bg1"/>
                </a:solidFill>
                <a:latin typeface="Noto Sans Black" panose="020B0502040504020204" pitchFamily="34" charset="0"/>
                <a:ea typeface="Noto Sans Black" panose="020B0502040504020204" pitchFamily="34" charset="0"/>
                <a:cs typeface="Noto Sans Black" panose="020B0502040504020204" pitchFamily="34" charset="0"/>
                <a:sym typeface="Montserrat"/>
              </a:rPr>
              <a:t>Visibility across 	boundaries Cloud/On-prem</a:t>
            </a:r>
          </a:p>
          <a:p>
            <a:pPr marL="428625" indent="-428625" defTabSz="914445">
              <a:buClr>
                <a:schemeClr val="bg1"/>
              </a:buClr>
              <a:buFont typeface="Arial" panose="020B0604020202020204" pitchFamily="34" charset="0"/>
              <a:buChar char="•"/>
              <a:defRPr/>
            </a:pPr>
            <a:endParaRPr lang="en" sz="2700" b="1" dirty="0">
              <a:solidFill>
                <a:schemeClr val="bg1"/>
              </a:solidFill>
              <a:latin typeface="Noto Sans Black" panose="020B0502040504020204" pitchFamily="34" charset="0"/>
              <a:ea typeface="Noto Sans Black" panose="020B0502040504020204" pitchFamily="34" charset="0"/>
              <a:cs typeface="Noto Sans Black" panose="020B0502040504020204" pitchFamily="34" charset="0"/>
              <a:sym typeface="Montserrat"/>
            </a:endParaRPr>
          </a:p>
          <a:p>
            <a:pPr marL="428625" indent="-428625" defTabSz="914445">
              <a:buClr>
                <a:schemeClr val="bg1"/>
              </a:buClr>
              <a:buFont typeface="Arial" panose="020B0604020202020204" pitchFamily="34" charset="0"/>
              <a:buChar char="•"/>
              <a:defRPr/>
            </a:pPr>
            <a:r>
              <a:rPr lang="en-US" sz="2700" b="1" dirty="0">
                <a:solidFill>
                  <a:schemeClr val="bg1"/>
                </a:solidFill>
                <a:latin typeface="Noto Sans Black" panose="020B0502040504020204" pitchFamily="34" charset="0"/>
                <a:ea typeface="Noto Sans Black" panose="020B0502040504020204" pitchFamily="34" charset="0"/>
                <a:cs typeface="Noto Sans Black" panose="020B0502040504020204" pitchFamily="34" charset="0"/>
              </a:rPr>
              <a:t>Identity Security Posture Management (ISPM)</a:t>
            </a:r>
          </a:p>
          <a:p>
            <a:pPr defTabSz="914445">
              <a:buClr>
                <a:schemeClr val="bg1"/>
              </a:buClr>
              <a:defRPr/>
            </a:pPr>
            <a:endParaRPr lang="en-US" sz="2700" b="1" dirty="0">
              <a:solidFill>
                <a:schemeClr val="bg1"/>
              </a:solidFill>
              <a:latin typeface="Noto Sans Black" panose="020B0502040504020204" pitchFamily="34" charset="0"/>
              <a:ea typeface="Noto Sans Black" panose="020B0502040504020204" pitchFamily="34" charset="0"/>
              <a:cs typeface="Noto Sans Black" panose="020B0502040504020204" pitchFamily="34" charset="0"/>
            </a:endParaRPr>
          </a:p>
          <a:p>
            <a:pPr marL="428625" indent="-428625" defTabSz="914445">
              <a:buClr>
                <a:schemeClr val="bg1"/>
              </a:buClr>
              <a:buFont typeface="Arial" panose="020B0604020202020204" pitchFamily="34" charset="0"/>
              <a:buChar char="•"/>
              <a:defRPr/>
            </a:pPr>
            <a:r>
              <a:rPr lang="en-US" sz="2700" b="1" dirty="0">
                <a:solidFill>
                  <a:schemeClr val="bg1"/>
                </a:solidFill>
                <a:latin typeface="Noto Sans Black" panose="020B0502040504020204" pitchFamily="34" charset="0"/>
                <a:ea typeface="Noto Sans Black" panose="020B0502040504020204" pitchFamily="34" charset="0"/>
                <a:cs typeface="Noto Sans Black" panose="020B0502040504020204" pitchFamily="34" charset="0"/>
              </a:rPr>
              <a:t>Identity Threat Detection and Response (ITDR)</a:t>
            </a:r>
          </a:p>
          <a:p>
            <a:pPr marL="428625" indent="-428625" defTabSz="914445">
              <a:buClr>
                <a:schemeClr val="bg1"/>
              </a:buClr>
              <a:buFont typeface="Arial" panose="020B0604020202020204" pitchFamily="34" charset="0"/>
              <a:buChar char="•"/>
              <a:defRPr/>
            </a:pPr>
            <a:endParaRPr lang="en-US" sz="2700" b="1" dirty="0">
              <a:solidFill>
                <a:schemeClr val="bg1"/>
              </a:solidFill>
              <a:latin typeface="Noto Sans Black" panose="020B0502040504020204" pitchFamily="34" charset="0"/>
              <a:ea typeface="Noto Sans Black" panose="020B0502040504020204" pitchFamily="34" charset="0"/>
              <a:cs typeface="Noto Sans Black" panose="020B0502040504020204" pitchFamily="34" charset="0"/>
            </a:endParaRPr>
          </a:p>
          <a:p>
            <a:pPr marL="428625" indent="-428625" defTabSz="914445">
              <a:buClr>
                <a:schemeClr val="bg1"/>
              </a:buClr>
              <a:buFont typeface="Arial" panose="020B0604020202020204" pitchFamily="34" charset="0"/>
              <a:buChar char="•"/>
              <a:defRPr/>
            </a:pPr>
            <a:r>
              <a:rPr lang="en-US" sz="2700" b="1" dirty="0">
                <a:solidFill>
                  <a:schemeClr val="bg1"/>
                </a:solidFill>
                <a:latin typeface="Noto Sans Black" panose="020B0502040504020204" pitchFamily="34" charset="0"/>
                <a:ea typeface="Noto Sans Black" panose="020B0502040504020204" pitchFamily="34" charset="0"/>
                <a:cs typeface="Noto Sans Black" panose="020B0502040504020204" pitchFamily="34" charset="0"/>
              </a:rPr>
              <a:t>Access and Entitlements Analysis</a:t>
            </a:r>
          </a:p>
        </p:txBody>
      </p:sp>
      <p:pic>
        <p:nvPicPr>
          <p:cNvPr id="16" name="Grafik 15">
            <a:extLst>
              <a:ext uri="{FF2B5EF4-FFF2-40B4-BE49-F238E27FC236}">
                <a16:creationId xmlns:a16="http://schemas.microsoft.com/office/drawing/2014/main" id="{78BCE9C4-537F-75B9-6776-D592BCC11601}"/>
              </a:ext>
            </a:extLst>
          </p:cNvPr>
          <p:cNvPicPr>
            <a:picLocks noChangeAspect="1"/>
          </p:cNvPicPr>
          <p:nvPr/>
        </p:nvPicPr>
        <p:blipFill>
          <a:blip r:embed="rId3"/>
          <a:stretch>
            <a:fillRect/>
          </a:stretch>
        </p:blipFill>
        <p:spPr>
          <a:xfrm>
            <a:off x="5986458" y="1924773"/>
            <a:ext cx="8673510" cy="6162075"/>
          </a:xfrm>
          <a:prstGeom prst="roundRect">
            <a:avLst>
              <a:gd name="adj" fmla="val 8594"/>
            </a:avLst>
          </a:prstGeom>
          <a:solidFill>
            <a:srgbClr val="FFFFFF">
              <a:shade val="85000"/>
            </a:srgbClr>
          </a:solidFill>
          <a:ln>
            <a:solidFill>
              <a:schemeClr val="tx2"/>
            </a:solidFill>
          </a:ln>
          <a:effectLst>
            <a:reflection blurRad="12700" stA="38000" endPos="28000" dist="5000" dir="5400000" sy="-100000" algn="bl" rotWithShape="0"/>
          </a:effectLst>
        </p:spPr>
      </p:pic>
      <p:sp>
        <p:nvSpPr>
          <p:cNvPr id="17" name="Textfeld 16">
            <a:extLst>
              <a:ext uri="{FF2B5EF4-FFF2-40B4-BE49-F238E27FC236}">
                <a16:creationId xmlns:a16="http://schemas.microsoft.com/office/drawing/2014/main" id="{344F3731-6817-BC53-542D-338DD81121A5}"/>
              </a:ext>
            </a:extLst>
          </p:cNvPr>
          <p:cNvSpPr txBox="1"/>
          <p:nvPr/>
        </p:nvSpPr>
        <p:spPr>
          <a:xfrm>
            <a:off x="5986459" y="8569007"/>
            <a:ext cx="8673509" cy="646331"/>
          </a:xfrm>
          <a:prstGeom prst="rect">
            <a:avLst/>
          </a:prstGeom>
          <a:noFill/>
        </p:spPr>
        <p:txBody>
          <a:bodyPr wrap="square" rtlCol="0">
            <a:spAutoFit/>
          </a:bodyPr>
          <a:lstStyle/>
          <a:p>
            <a:pPr algn="ctr"/>
            <a:r>
              <a:rPr lang="en-US" sz="1800"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Example: </a:t>
            </a:r>
            <a:r>
              <a:rPr lang="en-US" sz="1800" b="1" dirty="0">
                <a:solidFill>
                  <a:schemeClr val="bg1"/>
                </a:solidFill>
                <a:latin typeface="Noto Sans Black" panose="020B0502040504020204" pitchFamily="34" charset="0"/>
                <a:ea typeface="Noto Sans Black" panose="020B0502040504020204" pitchFamily="34" charset="0"/>
                <a:cs typeface="Noto Sans Black" panose="020B0502040504020204" pitchFamily="34" charset="0"/>
              </a:rPr>
              <a:t>Mapping the different identities of the same user </a:t>
            </a:r>
            <a:r>
              <a:rPr lang="en-US" sz="1800"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across all IAM silos, with a unified  access graph, and mitigating security exposures.</a:t>
            </a:r>
          </a:p>
        </p:txBody>
      </p:sp>
    </p:spTree>
    <p:extLst>
      <p:ext uri="{BB962C8B-B14F-4D97-AF65-F5344CB8AC3E}">
        <p14:creationId xmlns:p14="http://schemas.microsoft.com/office/powerpoint/2010/main" val="3972824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59DFE63-9D20-561C-911F-CA52AF058137}"/>
            </a:ext>
          </a:extLst>
        </p:cNvPr>
        <p:cNvGrpSpPr/>
        <p:nvPr/>
      </p:nvGrpSpPr>
      <p:grpSpPr>
        <a:xfrm>
          <a:off x="0" y="0"/>
          <a:ext cx="0" cy="0"/>
          <a:chOff x="0" y="0"/>
          <a:chExt cx="0" cy="0"/>
        </a:xfrm>
      </p:grpSpPr>
      <p:pic>
        <p:nvPicPr>
          <p:cNvPr id="8" name="Picture 2">
            <a:extLst>
              <a:ext uri="{FF2B5EF4-FFF2-40B4-BE49-F238E27FC236}">
                <a16:creationId xmlns:a16="http://schemas.microsoft.com/office/drawing/2014/main" id="{D21BCE8A-BCD6-D588-49D2-1205059927B7}"/>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p:blipFill>
        <p:spPr bwMode="auto">
          <a:xfrm rot="19887979">
            <a:off x="2956333" y="6849067"/>
            <a:ext cx="941585" cy="941585"/>
          </a:xfrm>
          <a:prstGeom prst="rect">
            <a:avLst/>
          </a:prstGeom>
          <a:noFill/>
        </p:spPr>
      </p:pic>
      <p:pic>
        <p:nvPicPr>
          <p:cNvPr id="9" name="Picture 8">
            <a:extLst>
              <a:ext uri="{FF2B5EF4-FFF2-40B4-BE49-F238E27FC236}">
                <a16:creationId xmlns:a16="http://schemas.microsoft.com/office/drawing/2014/main" id="{40EB4F11-9DC6-4D01-B4CA-48969C42BA29}"/>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rot="20632800">
            <a:off x="1996678" y="6779483"/>
            <a:ext cx="1032365" cy="1032365"/>
          </a:xfrm>
          <a:prstGeom prst="rect">
            <a:avLst/>
          </a:prstGeom>
        </p:spPr>
      </p:pic>
      <p:sp>
        <p:nvSpPr>
          <p:cNvPr id="10" name="Title 1">
            <a:extLst>
              <a:ext uri="{FF2B5EF4-FFF2-40B4-BE49-F238E27FC236}">
                <a16:creationId xmlns:a16="http://schemas.microsoft.com/office/drawing/2014/main" id="{DB34DA89-0687-63D2-8685-DE56631AE769}"/>
              </a:ext>
            </a:extLst>
          </p:cNvPr>
          <p:cNvSpPr>
            <a:spLocks noGrp="1"/>
          </p:cNvSpPr>
          <p:nvPr>
            <p:ph type="title"/>
          </p:nvPr>
        </p:nvSpPr>
        <p:spPr>
          <a:xfrm>
            <a:off x="733926" y="218774"/>
            <a:ext cx="16826163" cy="896799"/>
          </a:xfrm>
        </p:spPr>
        <p:txBody>
          <a:bodyPr/>
          <a:lstStyle/>
          <a:p>
            <a:pPr>
              <a:lnSpc>
                <a:spcPct val="100000"/>
              </a:lnSpc>
              <a:spcAft>
                <a:spcPts val="900"/>
              </a:spcAft>
            </a:pPr>
            <a:r>
              <a:rPr lang="en-US" sz="2700" dirty="0">
                <a:solidFill>
                  <a:srgbClr val="FFBE04"/>
                </a:solidFill>
                <a:latin typeface="Bitter Light" pitchFamily="2" charset="0"/>
                <a:ea typeface="Noto Sans Medium" panose="020B0502040504020204" pitchFamily="34" charset="0"/>
                <a:cs typeface="Noto Sans Medium" panose="020B0502040504020204" pitchFamily="34" charset="0"/>
              </a:rPr>
              <a:t>Runtime Access Protection (RAP) – a security layer behind your existing IAM infrastructure</a:t>
            </a:r>
            <a:br>
              <a:rPr lang="en-US" b="1" dirty="0">
                <a:latin typeface="Bitter" pitchFamily="2" charset="0"/>
                <a:ea typeface="Noto Sans Black" panose="020B0502040504020204" pitchFamily="34" charset="0"/>
                <a:cs typeface="Noto Sans Black" panose="020B0502040504020204" pitchFamily="34" charset="0"/>
              </a:rPr>
            </a:br>
            <a:r>
              <a:rPr lang="en-US" sz="4400" dirty="0">
                <a:latin typeface="Bitter" pitchFamily="2" charset="0"/>
                <a:ea typeface="Noto Sans Medium" panose="020B0502040504020204" pitchFamily="34" charset="0"/>
                <a:cs typeface="Noto Sans Medium" panose="020B0502040504020204" pitchFamily="34" charset="0"/>
              </a:rPr>
              <a:t>How Does It Work?</a:t>
            </a:r>
            <a:endParaRPr lang="en-US" dirty="0">
              <a:latin typeface="Bitter" pitchFamily="2" charset="0"/>
              <a:ea typeface="Noto Sans Medium" panose="020B0502040504020204" pitchFamily="34" charset="0"/>
              <a:cs typeface="Noto Sans Medium" panose="020B0502040504020204" pitchFamily="34" charset="0"/>
            </a:endParaRPr>
          </a:p>
        </p:txBody>
      </p:sp>
      <p:cxnSp>
        <p:nvCxnSpPr>
          <p:cNvPr id="11" name="Straight Arrow Connector 10">
            <a:extLst>
              <a:ext uri="{FF2B5EF4-FFF2-40B4-BE49-F238E27FC236}">
                <a16:creationId xmlns:a16="http://schemas.microsoft.com/office/drawing/2014/main" id="{20457007-2BFB-580D-829B-27202E87C100}"/>
              </a:ext>
            </a:extLst>
          </p:cNvPr>
          <p:cNvCxnSpPr>
            <a:cxnSpLocks/>
          </p:cNvCxnSpPr>
          <p:nvPr/>
        </p:nvCxnSpPr>
        <p:spPr>
          <a:xfrm flipH="1" flipV="1">
            <a:off x="4210190" y="7335194"/>
            <a:ext cx="3915732" cy="2"/>
          </a:xfrm>
          <a:prstGeom prst="straightConnector1">
            <a:avLst/>
          </a:prstGeom>
          <a:ln w="19050">
            <a:solidFill>
              <a:schemeClr val="bg1"/>
            </a:solidFill>
            <a:prstDash val="solid"/>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C4BEAAC-0174-1BE8-54BB-ECAC8C2E9E09}"/>
              </a:ext>
            </a:extLst>
          </p:cNvPr>
          <p:cNvCxnSpPr>
            <a:cxnSpLocks/>
          </p:cNvCxnSpPr>
          <p:nvPr/>
        </p:nvCxnSpPr>
        <p:spPr>
          <a:xfrm>
            <a:off x="3732136" y="2724717"/>
            <a:ext cx="4288586" cy="977388"/>
          </a:xfrm>
          <a:prstGeom prst="straightConnector1">
            <a:avLst/>
          </a:prstGeom>
          <a:ln w="19050">
            <a:solidFill>
              <a:schemeClr val="bg1"/>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0F647E9-7ADC-2FF2-9910-308B4951450C}"/>
              </a:ext>
            </a:extLst>
          </p:cNvPr>
          <p:cNvCxnSpPr>
            <a:cxnSpLocks/>
          </p:cNvCxnSpPr>
          <p:nvPr/>
        </p:nvCxnSpPr>
        <p:spPr>
          <a:xfrm flipH="1">
            <a:off x="10303904" y="2738570"/>
            <a:ext cx="4251960" cy="977388"/>
          </a:xfrm>
          <a:prstGeom prst="straightConnector1">
            <a:avLst/>
          </a:prstGeom>
          <a:ln w="19050">
            <a:solidFill>
              <a:schemeClr val="bg1"/>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18C982A-7407-8A43-4320-0D410AA9FB61}"/>
              </a:ext>
            </a:extLst>
          </p:cNvPr>
          <p:cNvCxnSpPr>
            <a:cxnSpLocks/>
          </p:cNvCxnSpPr>
          <p:nvPr/>
        </p:nvCxnSpPr>
        <p:spPr>
          <a:xfrm flipV="1">
            <a:off x="8831796" y="5449540"/>
            <a:ext cx="0" cy="1234440"/>
          </a:xfrm>
          <a:prstGeom prst="straightConnector1">
            <a:avLst/>
          </a:prstGeom>
          <a:ln w="19050">
            <a:solidFill>
              <a:schemeClr val="bg1"/>
            </a:solidFill>
            <a:prstDash val="solid"/>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5269A4F5-0D47-5B99-847E-2D5482501EBB}"/>
              </a:ext>
            </a:extLst>
          </p:cNvPr>
          <p:cNvSpPr/>
          <p:nvPr/>
        </p:nvSpPr>
        <p:spPr>
          <a:xfrm>
            <a:off x="1000352" y="8083811"/>
            <a:ext cx="3977639" cy="1200329"/>
          </a:xfrm>
          <a:prstGeom prst="rect">
            <a:avLst/>
          </a:prstGeom>
        </p:spPr>
        <p:txBody>
          <a:bodyPr wrap="square">
            <a:spAutoFit/>
          </a:bodyPr>
          <a:lstStyle/>
          <a:p>
            <a:pPr algn="ctr" defTabSz="1371600">
              <a:defRPr/>
            </a:pPr>
            <a:r>
              <a:rPr lang="en-US" sz="2400" dirty="0">
                <a:solidFill>
                  <a:srgbClr val="FFFFFF"/>
                </a:solidFill>
                <a:latin typeface="Bitter" pitchFamily="2" charset="0"/>
                <a:ea typeface="Noto Sans Medium" panose="020B0502040504020204" pitchFamily="34" charset="0"/>
                <a:cs typeface="Noto Sans Medium" panose="020B0502040504020204" pitchFamily="34" charset="0"/>
              </a:rPr>
              <a:t>MFA and other security controls </a:t>
            </a:r>
            <a:r>
              <a:rPr lang="en-US" sz="2400" dirty="0">
                <a:solidFill>
                  <a:srgbClr val="FFFFFF"/>
                </a:solidFill>
                <a:latin typeface="Bitter Light" pitchFamily="2" charset="0"/>
                <a:ea typeface="Noto Sans Medium" panose="020B0502040504020204" pitchFamily="34" charset="0"/>
                <a:cs typeface="Noto Sans Medium" panose="020B0502040504020204" pitchFamily="34" charset="0"/>
              </a:rPr>
              <a:t>(including any third-party providers)</a:t>
            </a:r>
          </a:p>
        </p:txBody>
      </p:sp>
      <p:sp>
        <p:nvSpPr>
          <p:cNvPr id="16" name="Rectangle 15">
            <a:extLst>
              <a:ext uri="{FF2B5EF4-FFF2-40B4-BE49-F238E27FC236}">
                <a16:creationId xmlns:a16="http://schemas.microsoft.com/office/drawing/2014/main" id="{90A3DE1F-1277-9F3D-67EC-CBDD3D8F19B6}"/>
              </a:ext>
            </a:extLst>
          </p:cNvPr>
          <p:cNvSpPr/>
          <p:nvPr/>
        </p:nvSpPr>
        <p:spPr>
          <a:xfrm>
            <a:off x="6847962" y="3061610"/>
            <a:ext cx="4290117" cy="25031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400">
              <a:solidFill>
                <a:srgbClr val="FFFFFF"/>
              </a:solidFill>
              <a:latin typeface="Noto Sans Medium" panose="020B0502040504020204" pitchFamily="34" charset="0"/>
              <a:ea typeface="Noto Sans Medium" panose="020B0502040504020204" pitchFamily="34" charset="0"/>
              <a:cs typeface="Noto Sans Medium" panose="020B0502040504020204" pitchFamily="34" charset="0"/>
            </a:endParaRPr>
          </a:p>
        </p:txBody>
      </p:sp>
      <p:sp>
        <p:nvSpPr>
          <p:cNvPr id="17" name="Rectangle 16">
            <a:extLst>
              <a:ext uri="{FF2B5EF4-FFF2-40B4-BE49-F238E27FC236}">
                <a16:creationId xmlns:a16="http://schemas.microsoft.com/office/drawing/2014/main" id="{3EDE6337-3186-31C0-EEA0-885B27A1A7B7}"/>
              </a:ext>
            </a:extLst>
          </p:cNvPr>
          <p:cNvSpPr/>
          <p:nvPr/>
        </p:nvSpPr>
        <p:spPr>
          <a:xfrm>
            <a:off x="11628631" y="4728877"/>
            <a:ext cx="6356255" cy="4436648"/>
          </a:xfrm>
          <a:prstGeom prst="rect">
            <a:avLst/>
          </a:prstGeom>
          <a:noFill/>
          <a:effectLst>
            <a:outerShdw blurRad="177800" sx="101000" sy="101000" algn="ctr" rotWithShape="0">
              <a:prstClr val="black">
                <a:alpha val="16000"/>
              </a:prstClr>
            </a:outerShdw>
          </a:effectLst>
        </p:spPr>
        <p:txBody>
          <a:bodyPr wrap="square" lIns="270000" tIns="216000" bIns="162000">
            <a:spAutoFit/>
          </a:bodyPr>
          <a:lstStyle/>
          <a:p>
            <a:pPr lvl="6" defTabSz="1371600">
              <a:spcAft>
                <a:spcPts val="900"/>
              </a:spcAft>
              <a:buClr>
                <a:srgbClr val="FFFFFF"/>
              </a:buClr>
              <a:defRPr/>
            </a:pPr>
            <a:r>
              <a:rPr lang="en-US" sz="2800" dirty="0">
                <a:solidFill>
                  <a:srgbClr val="FFFFFF"/>
                </a:solidFill>
                <a:latin typeface="Noto Sans Medium" panose="020B0502040504020204" pitchFamily="34" charset="0"/>
                <a:ea typeface="Noto Sans Medium" panose="020B0502040504020204" pitchFamily="34" charset="0"/>
                <a:cs typeface="Noto Sans Medium" panose="020B0502040504020204" pitchFamily="34" charset="0"/>
              </a:rPr>
              <a:t>Step by Step</a:t>
            </a:r>
          </a:p>
          <a:p>
            <a:pPr marL="514350" lvl="4" indent="-514350" defTabSz="1371600">
              <a:spcAft>
                <a:spcPts val="900"/>
              </a:spcAft>
              <a:buClr>
                <a:srgbClr val="1B8FED">
                  <a:lumMod val="40000"/>
                  <a:lumOff val="60000"/>
                </a:srgbClr>
              </a:buClr>
              <a:buFont typeface="+mj-lt"/>
              <a:buAutoNum type="arabicPeriod"/>
              <a:defRPr/>
            </a:pPr>
            <a:r>
              <a:rPr lang="en-US" sz="1800" dirty="0">
                <a:solidFill>
                  <a:srgbClr val="FFFFFF"/>
                </a:solidFill>
                <a:latin typeface="Noto Sans Medium" panose="020B0502040504020204" pitchFamily="34" charset="0"/>
                <a:ea typeface="Noto Sans Medium" panose="020B0502040504020204" pitchFamily="34" charset="0"/>
                <a:cs typeface="Noto Sans Medium" panose="020B0502040504020204" pitchFamily="34" charset="0"/>
              </a:rPr>
              <a:t>User requests access from the IAM infrastructure</a:t>
            </a:r>
          </a:p>
          <a:p>
            <a:pPr marL="514350" lvl="4" indent="-514350" defTabSz="1371600">
              <a:spcAft>
                <a:spcPts val="900"/>
              </a:spcAft>
              <a:buClr>
                <a:srgbClr val="1B8FED">
                  <a:lumMod val="40000"/>
                  <a:lumOff val="60000"/>
                </a:srgbClr>
              </a:buClr>
              <a:buFont typeface="+mj-lt"/>
              <a:buAutoNum type="arabicPeriod"/>
              <a:defRPr/>
            </a:pPr>
            <a:r>
              <a:rPr lang="en-US" sz="1800" dirty="0">
                <a:solidFill>
                  <a:srgbClr val="FFFFFF"/>
                </a:solidFill>
                <a:latin typeface="Noto Sans Medium" panose="020B0502040504020204" pitchFamily="34" charset="0"/>
                <a:ea typeface="Noto Sans Medium" panose="020B0502040504020204" pitchFamily="34" charset="0"/>
                <a:cs typeface="Noto Sans Medium" panose="020B0502040504020204" pitchFamily="34" charset="0"/>
              </a:rPr>
              <a:t>IAM infrastructure forwards the message to the Identity Security Platform using Runtime Access Protection (RAP)</a:t>
            </a:r>
          </a:p>
          <a:p>
            <a:pPr marL="514350" lvl="4" indent="-514350" defTabSz="1371600">
              <a:spcAft>
                <a:spcPts val="900"/>
              </a:spcAft>
              <a:buClr>
                <a:srgbClr val="1B8FED">
                  <a:lumMod val="40000"/>
                  <a:lumOff val="60000"/>
                </a:srgbClr>
              </a:buClr>
              <a:buFont typeface="+mj-lt"/>
              <a:buAutoNum type="arabicPeriod"/>
              <a:defRPr/>
            </a:pPr>
            <a:r>
              <a:rPr lang="en-US" sz="1800" dirty="0">
                <a:solidFill>
                  <a:srgbClr val="FFFFFF"/>
                </a:solidFill>
                <a:latin typeface="Noto Sans Medium" panose="020B0502040504020204" pitchFamily="34" charset="0"/>
                <a:ea typeface="Noto Sans Medium" panose="020B0502040504020204" pitchFamily="34" charset="0"/>
                <a:cs typeface="Noto Sans Medium" panose="020B0502040504020204" pitchFamily="34" charset="0"/>
              </a:rPr>
              <a:t>The platform analyzes the message, detects threats, and determines policy</a:t>
            </a:r>
          </a:p>
          <a:p>
            <a:pPr marL="514350" lvl="4" indent="-514350" defTabSz="1371600">
              <a:spcAft>
                <a:spcPts val="900"/>
              </a:spcAft>
              <a:buClr>
                <a:srgbClr val="1B8FED">
                  <a:lumMod val="40000"/>
                  <a:lumOff val="60000"/>
                </a:srgbClr>
              </a:buClr>
              <a:buFont typeface="+mj-lt"/>
              <a:buAutoNum type="arabicPeriod"/>
              <a:defRPr/>
            </a:pPr>
            <a:r>
              <a:rPr lang="en-US" sz="1800" dirty="0">
                <a:solidFill>
                  <a:srgbClr val="FFFFFF"/>
                </a:solidFill>
                <a:latin typeface="Noto Sans Medium" panose="020B0502040504020204" pitchFamily="34" charset="0"/>
                <a:ea typeface="Noto Sans Medium" panose="020B0502040504020204" pitchFamily="34" charset="0"/>
                <a:cs typeface="Noto Sans Medium" panose="020B0502040504020204" pitchFamily="34" charset="0"/>
              </a:rPr>
              <a:t>If needed, security controls are enforced inline (MFA, Just-In-Time access, Virtual Fencing, etc.)</a:t>
            </a:r>
          </a:p>
          <a:p>
            <a:pPr marL="514350" lvl="4" indent="-514350" defTabSz="1371600">
              <a:spcAft>
                <a:spcPts val="900"/>
              </a:spcAft>
              <a:buClr>
                <a:srgbClr val="1B8FED">
                  <a:lumMod val="40000"/>
                  <a:lumOff val="60000"/>
                </a:srgbClr>
              </a:buClr>
              <a:buFont typeface="+mj-lt"/>
              <a:buAutoNum type="arabicPeriod"/>
              <a:defRPr/>
            </a:pPr>
            <a:r>
              <a:rPr lang="en-US" sz="1800" dirty="0">
                <a:solidFill>
                  <a:srgbClr val="FFFFFF"/>
                </a:solidFill>
                <a:latin typeface="Noto Sans Medium" panose="020B0502040504020204" pitchFamily="34" charset="0"/>
                <a:ea typeface="Noto Sans Medium" panose="020B0502040504020204" pitchFamily="34" charset="0"/>
                <a:cs typeface="Noto Sans Medium" panose="020B0502040504020204" pitchFamily="34" charset="0"/>
              </a:rPr>
              <a:t>If approved, the response message is returned to the IAM infrastructure and then to the unaware client/server</a:t>
            </a:r>
          </a:p>
        </p:txBody>
      </p:sp>
      <p:sp>
        <p:nvSpPr>
          <p:cNvPr id="18" name="Oval 17">
            <a:extLst>
              <a:ext uri="{FF2B5EF4-FFF2-40B4-BE49-F238E27FC236}">
                <a16:creationId xmlns:a16="http://schemas.microsoft.com/office/drawing/2014/main" id="{221250B9-00E6-EB8C-92C9-6BD691A9F8FF}"/>
              </a:ext>
            </a:extLst>
          </p:cNvPr>
          <p:cNvSpPr/>
          <p:nvPr/>
        </p:nvSpPr>
        <p:spPr>
          <a:xfrm>
            <a:off x="5682764" y="2995323"/>
            <a:ext cx="439431" cy="4394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2400" b="1" dirty="0">
                <a:solidFill>
                  <a:srgbClr val="11161A"/>
                </a:solidFill>
                <a:latin typeface="Noto Sans Black" panose="020B0502040504020204" pitchFamily="34" charset="0"/>
                <a:ea typeface="Noto Sans Black" panose="020B0502040504020204" pitchFamily="34" charset="0"/>
                <a:cs typeface="Noto Sans Black" panose="020B0502040504020204" pitchFamily="34" charset="0"/>
              </a:rPr>
              <a:t>1</a:t>
            </a:r>
          </a:p>
        </p:txBody>
      </p:sp>
      <p:sp>
        <p:nvSpPr>
          <p:cNvPr id="19" name="Oval 18">
            <a:extLst>
              <a:ext uri="{FF2B5EF4-FFF2-40B4-BE49-F238E27FC236}">
                <a16:creationId xmlns:a16="http://schemas.microsoft.com/office/drawing/2014/main" id="{F2692312-82C8-B449-B324-0A80A1B0EE8C}"/>
              </a:ext>
            </a:extLst>
          </p:cNvPr>
          <p:cNvSpPr/>
          <p:nvPr/>
        </p:nvSpPr>
        <p:spPr>
          <a:xfrm>
            <a:off x="8621477" y="5783397"/>
            <a:ext cx="418872" cy="41887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2400" b="1" dirty="0">
                <a:solidFill>
                  <a:srgbClr val="11161A"/>
                </a:solidFill>
                <a:latin typeface="Noto Sans Black" panose="020B0502040504020204" pitchFamily="34" charset="0"/>
                <a:ea typeface="Noto Sans Black" panose="020B0502040504020204" pitchFamily="34" charset="0"/>
                <a:cs typeface="Noto Sans Black" panose="020B0502040504020204" pitchFamily="34" charset="0"/>
              </a:rPr>
              <a:t>2</a:t>
            </a:r>
          </a:p>
        </p:txBody>
      </p:sp>
      <p:sp>
        <p:nvSpPr>
          <p:cNvPr id="20" name="Oval 19">
            <a:extLst>
              <a:ext uri="{FF2B5EF4-FFF2-40B4-BE49-F238E27FC236}">
                <a16:creationId xmlns:a16="http://schemas.microsoft.com/office/drawing/2014/main" id="{002BFE70-08CC-DCB0-2594-416D8601B698}"/>
              </a:ext>
            </a:extLst>
          </p:cNvPr>
          <p:cNvSpPr/>
          <p:nvPr/>
        </p:nvSpPr>
        <p:spPr>
          <a:xfrm>
            <a:off x="12275840" y="3005849"/>
            <a:ext cx="428469" cy="42846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2400" b="1" dirty="0">
                <a:solidFill>
                  <a:srgbClr val="11161A"/>
                </a:solidFill>
                <a:latin typeface="Noto Sans Black" panose="020B0502040504020204" pitchFamily="34" charset="0"/>
                <a:ea typeface="Noto Sans Black" panose="020B0502040504020204" pitchFamily="34" charset="0"/>
                <a:cs typeface="Noto Sans Black" panose="020B0502040504020204" pitchFamily="34" charset="0"/>
              </a:rPr>
              <a:t>1</a:t>
            </a:r>
          </a:p>
        </p:txBody>
      </p:sp>
      <p:cxnSp>
        <p:nvCxnSpPr>
          <p:cNvPr id="21" name="Straight Arrow Connector 20">
            <a:extLst>
              <a:ext uri="{FF2B5EF4-FFF2-40B4-BE49-F238E27FC236}">
                <a16:creationId xmlns:a16="http://schemas.microsoft.com/office/drawing/2014/main" id="{E96B0684-38AC-680D-9C04-E6F31656E680}"/>
              </a:ext>
            </a:extLst>
          </p:cNvPr>
          <p:cNvCxnSpPr>
            <a:cxnSpLocks/>
          </p:cNvCxnSpPr>
          <p:nvPr/>
        </p:nvCxnSpPr>
        <p:spPr>
          <a:xfrm flipV="1">
            <a:off x="9422651" y="5418727"/>
            <a:ext cx="0" cy="1234440"/>
          </a:xfrm>
          <a:prstGeom prst="straightConnector1">
            <a:avLst/>
          </a:prstGeom>
          <a:ln w="19050">
            <a:solidFill>
              <a:schemeClr val="bg1"/>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6BF19A3C-43E5-A017-CFEE-CD76D98B7A09}"/>
              </a:ext>
            </a:extLst>
          </p:cNvPr>
          <p:cNvSpPr/>
          <p:nvPr/>
        </p:nvSpPr>
        <p:spPr>
          <a:xfrm>
            <a:off x="5967932" y="7116974"/>
            <a:ext cx="412323" cy="4123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2400" b="1" dirty="0">
                <a:solidFill>
                  <a:srgbClr val="11161A"/>
                </a:solidFill>
                <a:latin typeface="Noto Sans Black" panose="020B0502040504020204" pitchFamily="34" charset="0"/>
                <a:ea typeface="Noto Sans Black" panose="020B0502040504020204" pitchFamily="34" charset="0"/>
                <a:cs typeface="Noto Sans Black" panose="020B0502040504020204" pitchFamily="34" charset="0"/>
              </a:rPr>
              <a:t>4</a:t>
            </a:r>
          </a:p>
        </p:txBody>
      </p:sp>
      <p:sp>
        <p:nvSpPr>
          <p:cNvPr id="23" name="Oval 22">
            <a:extLst>
              <a:ext uri="{FF2B5EF4-FFF2-40B4-BE49-F238E27FC236}">
                <a16:creationId xmlns:a16="http://schemas.microsoft.com/office/drawing/2014/main" id="{7055A81E-D3E6-7025-5F7A-049EE31830AC}"/>
              </a:ext>
            </a:extLst>
          </p:cNvPr>
          <p:cNvSpPr/>
          <p:nvPr/>
        </p:nvSpPr>
        <p:spPr>
          <a:xfrm>
            <a:off x="9238961" y="5780291"/>
            <a:ext cx="418874" cy="41887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2400" b="1" dirty="0">
                <a:solidFill>
                  <a:srgbClr val="11161A"/>
                </a:solidFill>
                <a:latin typeface="Noto Sans Black" panose="020B0502040504020204" pitchFamily="34" charset="0"/>
                <a:ea typeface="Noto Sans Black" panose="020B0502040504020204" pitchFamily="34" charset="0"/>
                <a:cs typeface="Noto Sans Black" panose="020B0502040504020204" pitchFamily="34" charset="0"/>
              </a:rPr>
              <a:t>5</a:t>
            </a:r>
          </a:p>
        </p:txBody>
      </p:sp>
      <p:cxnSp>
        <p:nvCxnSpPr>
          <p:cNvPr id="24" name="Straight Arrow Connector 23">
            <a:extLst>
              <a:ext uri="{FF2B5EF4-FFF2-40B4-BE49-F238E27FC236}">
                <a16:creationId xmlns:a16="http://schemas.microsoft.com/office/drawing/2014/main" id="{AC582589-2CBB-2858-8612-7AF5F24AA6B8}"/>
              </a:ext>
            </a:extLst>
          </p:cNvPr>
          <p:cNvCxnSpPr>
            <a:cxnSpLocks/>
          </p:cNvCxnSpPr>
          <p:nvPr/>
        </p:nvCxnSpPr>
        <p:spPr>
          <a:xfrm>
            <a:off x="3732136" y="3061610"/>
            <a:ext cx="4185690" cy="977388"/>
          </a:xfrm>
          <a:prstGeom prst="straightConnector1">
            <a:avLst/>
          </a:prstGeom>
          <a:ln w="19050">
            <a:solidFill>
              <a:schemeClr val="bg1"/>
            </a:solidFill>
            <a:prstDash val="solid"/>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2F27C4E-7538-86AF-DE91-02EF353D661E}"/>
              </a:ext>
            </a:extLst>
          </p:cNvPr>
          <p:cNvCxnSpPr>
            <a:cxnSpLocks/>
          </p:cNvCxnSpPr>
          <p:nvPr/>
        </p:nvCxnSpPr>
        <p:spPr>
          <a:xfrm flipH="1">
            <a:off x="10387552" y="3061610"/>
            <a:ext cx="4281063" cy="977387"/>
          </a:xfrm>
          <a:prstGeom prst="straightConnector1">
            <a:avLst/>
          </a:prstGeom>
          <a:ln w="19050">
            <a:solidFill>
              <a:schemeClr val="bg1"/>
            </a:solidFill>
            <a:prstDash val="solid"/>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25769F6A-868F-4E85-3BF9-D09A7AB17C96}"/>
              </a:ext>
            </a:extLst>
          </p:cNvPr>
          <p:cNvSpPr/>
          <p:nvPr/>
        </p:nvSpPr>
        <p:spPr>
          <a:xfrm>
            <a:off x="12891879" y="3223886"/>
            <a:ext cx="409188" cy="4091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2400" b="1" dirty="0">
                <a:solidFill>
                  <a:srgbClr val="11161A"/>
                </a:solidFill>
                <a:latin typeface="Noto Sans Black" panose="020B0502040504020204" pitchFamily="34" charset="0"/>
                <a:ea typeface="Noto Sans Black" panose="020B0502040504020204" pitchFamily="34" charset="0"/>
                <a:cs typeface="Noto Sans Black" panose="020B0502040504020204" pitchFamily="34" charset="0"/>
              </a:rPr>
              <a:t>5</a:t>
            </a:r>
          </a:p>
        </p:txBody>
      </p:sp>
      <p:sp>
        <p:nvSpPr>
          <p:cNvPr id="27" name="Oval 26">
            <a:extLst>
              <a:ext uri="{FF2B5EF4-FFF2-40B4-BE49-F238E27FC236}">
                <a16:creationId xmlns:a16="http://schemas.microsoft.com/office/drawing/2014/main" id="{65625B1E-F65D-084B-560E-D9357BBD2EF3}"/>
              </a:ext>
            </a:extLst>
          </p:cNvPr>
          <p:cNvSpPr/>
          <p:nvPr/>
        </p:nvSpPr>
        <p:spPr>
          <a:xfrm>
            <a:off x="5124384" y="3230586"/>
            <a:ext cx="439431" cy="4394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2400" b="1" dirty="0">
                <a:solidFill>
                  <a:srgbClr val="11161A"/>
                </a:solidFill>
                <a:latin typeface="Noto Sans Black" panose="020B0502040504020204" pitchFamily="34" charset="0"/>
                <a:ea typeface="Noto Sans Black" panose="020B0502040504020204" pitchFamily="34" charset="0"/>
                <a:cs typeface="Noto Sans Black" panose="020B0502040504020204" pitchFamily="34" charset="0"/>
              </a:rPr>
              <a:t>5</a:t>
            </a:r>
          </a:p>
        </p:txBody>
      </p:sp>
      <p:grpSp>
        <p:nvGrpSpPr>
          <p:cNvPr id="28" name="Group 27">
            <a:extLst>
              <a:ext uri="{FF2B5EF4-FFF2-40B4-BE49-F238E27FC236}">
                <a16:creationId xmlns:a16="http://schemas.microsoft.com/office/drawing/2014/main" id="{CDA4FF31-3559-8CBD-EA18-E865D70E62B2}"/>
              </a:ext>
            </a:extLst>
          </p:cNvPr>
          <p:cNvGrpSpPr/>
          <p:nvPr/>
        </p:nvGrpSpPr>
        <p:grpSpPr>
          <a:xfrm>
            <a:off x="630238" y="1824865"/>
            <a:ext cx="3678368" cy="2301237"/>
            <a:chOff x="317518" y="4328800"/>
            <a:chExt cx="2452245" cy="1534158"/>
          </a:xfrm>
        </p:grpSpPr>
        <p:sp>
          <p:nvSpPr>
            <p:cNvPr id="29" name="Rectangle 28">
              <a:extLst>
                <a:ext uri="{FF2B5EF4-FFF2-40B4-BE49-F238E27FC236}">
                  <a16:creationId xmlns:a16="http://schemas.microsoft.com/office/drawing/2014/main" id="{3A0E9DDD-E0BA-6DD1-288D-72913E777A48}"/>
                </a:ext>
              </a:extLst>
            </p:cNvPr>
            <p:cNvSpPr/>
            <p:nvPr/>
          </p:nvSpPr>
          <p:spPr>
            <a:xfrm>
              <a:off x="317518" y="5349997"/>
              <a:ext cx="2452245" cy="512961"/>
            </a:xfrm>
            <a:prstGeom prst="rect">
              <a:avLst/>
            </a:prstGeom>
          </p:spPr>
          <p:txBody>
            <a:bodyPr wrap="square">
              <a:spAutoFit/>
            </a:bodyPr>
            <a:lstStyle/>
            <a:p>
              <a:pPr algn="ctr" defTabSz="1371600">
                <a:defRPr/>
              </a:pPr>
              <a:r>
                <a:rPr lang="en-US" sz="2400" dirty="0">
                  <a:solidFill>
                    <a:srgbClr val="FFFFFF"/>
                  </a:solidFill>
                  <a:latin typeface="Bitter" pitchFamily="2" charset="0"/>
                  <a:ea typeface="Noto Sans Medium" panose="020B0502040504020204" pitchFamily="34" charset="0"/>
                  <a:cs typeface="Noto Sans Medium" panose="020B0502040504020204" pitchFamily="34" charset="0"/>
                </a:rPr>
                <a:t>All Identities</a:t>
              </a:r>
            </a:p>
            <a:p>
              <a:pPr algn="ctr" defTabSz="1371600">
                <a:defRPr/>
              </a:pPr>
              <a:r>
                <a:rPr lang="en-US" sz="2000" dirty="0">
                  <a:solidFill>
                    <a:srgbClr val="FFFFFF"/>
                  </a:solidFill>
                  <a:latin typeface="Bitter Light" pitchFamily="2" charset="0"/>
                  <a:ea typeface="Noto Sans Medium" panose="020B0502040504020204" pitchFamily="34" charset="0"/>
                  <a:cs typeface="Noto Sans Medium" panose="020B0502040504020204" pitchFamily="34" charset="0"/>
                </a:rPr>
                <a:t>(users, service accounts, etc.)</a:t>
              </a:r>
            </a:p>
          </p:txBody>
        </p:sp>
        <p:pic>
          <p:nvPicPr>
            <p:cNvPr id="30" name="Picture 29">
              <a:extLst>
                <a:ext uri="{FF2B5EF4-FFF2-40B4-BE49-F238E27FC236}">
                  <a16:creationId xmlns:a16="http://schemas.microsoft.com/office/drawing/2014/main" id="{1F32E46C-4FE3-FECB-6A39-5F2C0B44D6E2}"/>
                </a:ext>
              </a:extLst>
            </p:cNvPr>
            <p:cNvPicPr>
              <a:picLocks noChangeAspect="1"/>
            </p:cNvPicPr>
            <p:nvPr/>
          </p:nvPicPr>
          <p:blipFill>
            <a:blip r:embed="rId4" cstate="screen">
              <a:lum bright="70000" contrast="-70000"/>
              <a:extLst>
                <a:ext uri="{BEBA8EAE-BF5A-486C-A8C5-ECC9F3942E4B}">
                  <a14:imgProps xmlns:a14="http://schemas.microsoft.com/office/drawing/2010/main">
                    <a14:imgLayer r:embed="rId5">
                      <a14:imgEffect>
                        <a14:artisticPaintStrokes/>
                      </a14:imgEffect>
                    </a14:imgLayer>
                  </a14:imgProps>
                </a:ext>
                <a:ext uri="{28A0092B-C50C-407E-A947-70E740481C1C}">
                  <a14:useLocalDpi xmlns:a14="http://schemas.microsoft.com/office/drawing/2010/main" val="0"/>
                </a:ext>
              </a:extLst>
            </a:blip>
            <a:srcRect/>
            <a:stretch/>
          </p:blipFill>
          <p:spPr>
            <a:xfrm>
              <a:off x="981368" y="4328800"/>
              <a:ext cx="1019261" cy="978616"/>
            </a:xfrm>
            <a:prstGeom prst="rect">
              <a:avLst/>
            </a:prstGeom>
          </p:spPr>
        </p:pic>
      </p:grpSp>
      <p:cxnSp>
        <p:nvCxnSpPr>
          <p:cNvPr id="31" name="Straight Arrow Connector 30">
            <a:extLst>
              <a:ext uri="{FF2B5EF4-FFF2-40B4-BE49-F238E27FC236}">
                <a16:creationId xmlns:a16="http://schemas.microsoft.com/office/drawing/2014/main" id="{1F29B9DF-7A92-972A-BD29-692D7BEE0A44}"/>
              </a:ext>
            </a:extLst>
          </p:cNvPr>
          <p:cNvCxnSpPr>
            <a:cxnSpLocks/>
          </p:cNvCxnSpPr>
          <p:nvPr/>
        </p:nvCxnSpPr>
        <p:spPr>
          <a:xfrm>
            <a:off x="3598277" y="2159659"/>
            <a:ext cx="11091447" cy="0"/>
          </a:xfrm>
          <a:prstGeom prst="straightConnector1">
            <a:avLst/>
          </a:prstGeom>
          <a:ln w="19050">
            <a:solidFill>
              <a:schemeClr val="bg1"/>
            </a:solidFill>
            <a:prstDash val="sysDot"/>
            <a:headEnd type="none" w="med" len="med"/>
            <a:tailEnd type="triangle" w="lg" len="med"/>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488F82B0-F4C5-034B-4191-0470C985B383}"/>
              </a:ext>
            </a:extLst>
          </p:cNvPr>
          <p:cNvGrpSpPr/>
          <p:nvPr/>
        </p:nvGrpSpPr>
        <p:grpSpPr>
          <a:xfrm>
            <a:off x="14207336" y="1951471"/>
            <a:ext cx="3700131" cy="2137388"/>
            <a:chOff x="9290535" y="4459966"/>
            <a:chExt cx="2466754" cy="1424925"/>
          </a:xfrm>
        </p:grpSpPr>
        <p:sp>
          <p:nvSpPr>
            <p:cNvPr id="33" name="Rectangle 32">
              <a:extLst>
                <a:ext uri="{FF2B5EF4-FFF2-40B4-BE49-F238E27FC236}">
                  <a16:creationId xmlns:a16="http://schemas.microsoft.com/office/drawing/2014/main" id="{C5514695-603B-40FE-4A7E-DA839D6CAEC2}"/>
                </a:ext>
              </a:extLst>
            </p:cNvPr>
            <p:cNvSpPr/>
            <p:nvPr/>
          </p:nvSpPr>
          <p:spPr>
            <a:xfrm>
              <a:off x="9290535" y="5371931"/>
              <a:ext cx="2466754" cy="512960"/>
            </a:xfrm>
            <a:prstGeom prst="rect">
              <a:avLst/>
            </a:prstGeom>
          </p:spPr>
          <p:txBody>
            <a:bodyPr wrap="square">
              <a:spAutoFit/>
            </a:bodyPr>
            <a:lstStyle/>
            <a:p>
              <a:pPr algn="ctr" defTabSz="1371600">
                <a:defRPr/>
              </a:pPr>
              <a:r>
                <a:rPr lang="en-US" sz="2400" dirty="0">
                  <a:solidFill>
                    <a:srgbClr val="FFFFFF"/>
                  </a:solidFill>
                  <a:latin typeface="Bitter" pitchFamily="2" charset="0"/>
                  <a:ea typeface="Noto Sans Medium" panose="020B0502040504020204" pitchFamily="34" charset="0"/>
                  <a:cs typeface="Noto Sans Medium" panose="020B0502040504020204" pitchFamily="34" charset="0"/>
                </a:rPr>
                <a:t>All Resources</a:t>
              </a:r>
            </a:p>
            <a:p>
              <a:pPr algn="ctr" defTabSz="1371600">
                <a:defRPr/>
              </a:pPr>
              <a:r>
                <a:rPr lang="en-US" sz="2000" dirty="0">
                  <a:solidFill>
                    <a:srgbClr val="FFFFFF"/>
                  </a:solidFill>
                  <a:latin typeface="Bitter Light" pitchFamily="2" charset="0"/>
                  <a:ea typeface="Noto Sans Medium" panose="020B0502040504020204" pitchFamily="34" charset="0"/>
                  <a:cs typeface="Noto Sans Medium" panose="020B0502040504020204" pitchFamily="34" charset="0"/>
                </a:rPr>
                <a:t>(on-prem &amp; cloud)</a:t>
              </a:r>
            </a:p>
          </p:txBody>
        </p:sp>
        <p:pic>
          <p:nvPicPr>
            <p:cNvPr id="34" name="Picture 33">
              <a:extLst>
                <a:ext uri="{FF2B5EF4-FFF2-40B4-BE49-F238E27FC236}">
                  <a16:creationId xmlns:a16="http://schemas.microsoft.com/office/drawing/2014/main" id="{A6C83831-C6D8-AC65-81B8-6DD8BB86EF29}"/>
                </a:ext>
              </a:extLst>
            </p:cNvPr>
            <p:cNvPicPr>
              <a:picLocks noChangeAspect="1"/>
            </p:cNvPicPr>
            <p:nvPr/>
          </p:nvPicPr>
          <p:blipFill>
            <a:blip r:embed="rId6" cstate="screen">
              <a:lum bright="70000" contrast="-70000"/>
              <a:extLst>
                <a:ext uri="{BEBA8EAE-BF5A-486C-A8C5-ECC9F3942E4B}">
                  <a14:imgProps xmlns:a14="http://schemas.microsoft.com/office/drawing/2010/main">
                    <a14:imgLayer r:embed="rId7">
                      <a14:imgEffect>
                        <a14:artisticPaintStrokes/>
                      </a14:imgEffect>
                    </a14:imgLayer>
                  </a14:imgProps>
                </a:ext>
                <a:ext uri="{28A0092B-C50C-407E-A947-70E740481C1C}">
                  <a14:useLocalDpi xmlns:a14="http://schemas.microsoft.com/office/drawing/2010/main" val="0"/>
                </a:ext>
              </a:extLst>
            </a:blip>
            <a:srcRect/>
            <a:stretch/>
          </p:blipFill>
          <p:spPr>
            <a:xfrm>
              <a:off x="9816815" y="4459966"/>
              <a:ext cx="1467490" cy="856676"/>
            </a:xfrm>
            <a:prstGeom prst="rect">
              <a:avLst/>
            </a:prstGeom>
          </p:spPr>
        </p:pic>
      </p:grpSp>
      <p:sp>
        <p:nvSpPr>
          <p:cNvPr id="35" name="Rectangle 34">
            <a:extLst>
              <a:ext uri="{FF2B5EF4-FFF2-40B4-BE49-F238E27FC236}">
                <a16:creationId xmlns:a16="http://schemas.microsoft.com/office/drawing/2014/main" id="{056D2244-5766-B686-EBA0-F7E8437D9E81}"/>
              </a:ext>
            </a:extLst>
          </p:cNvPr>
          <p:cNvSpPr/>
          <p:nvPr/>
        </p:nvSpPr>
        <p:spPr>
          <a:xfrm>
            <a:off x="4572000" y="2203534"/>
            <a:ext cx="9144000" cy="848950"/>
          </a:xfrm>
          <a:prstGeom prst="rect">
            <a:avLst/>
          </a:prstGeom>
        </p:spPr>
        <p:txBody>
          <a:bodyPr>
            <a:spAutoFit/>
          </a:bodyPr>
          <a:lstStyle/>
          <a:p>
            <a:pPr algn="ctr" defTabSz="1371600">
              <a:spcAft>
                <a:spcPts val="450"/>
              </a:spcAft>
              <a:defRPr/>
            </a:pPr>
            <a:r>
              <a:rPr lang="en-US" sz="2400" dirty="0">
                <a:solidFill>
                  <a:srgbClr val="FFFFFF"/>
                </a:solidFill>
                <a:latin typeface="Bitter" pitchFamily="2" charset="0"/>
                <a:ea typeface="Noto Sans Medium" panose="020B0502040504020204" pitchFamily="34" charset="0"/>
                <a:cs typeface="Noto Sans Medium" panose="020B0502040504020204" pitchFamily="34" charset="0"/>
              </a:rPr>
              <a:t>Access Requests</a:t>
            </a:r>
          </a:p>
          <a:p>
            <a:pPr algn="ctr" defTabSz="1371600">
              <a:spcAft>
                <a:spcPts val="450"/>
              </a:spcAft>
              <a:defRPr/>
            </a:pPr>
            <a:r>
              <a:rPr lang="en-US" sz="2000" dirty="0">
                <a:solidFill>
                  <a:srgbClr val="FFFFFF"/>
                </a:solidFill>
                <a:latin typeface="Bitter Light" pitchFamily="2" charset="0"/>
                <a:ea typeface="Noto Sans Medium" panose="020B0502040504020204" pitchFamily="34" charset="0"/>
                <a:cs typeface="Noto Sans Medium" panose="020B0502040504020204" pitchFamily="34" charset="0"/>
              </a:rPr>
              <a:t>(Kerberos, LDAP/S, NTLM, SAML, OIDC, RADIUS)</a:t>
            </a:r>
          </a:p>
        </p:txBody>
      </p:sp>
      <p:grpSp>
        <p:nvGrpSpPr>
          <p:cNvPr id="36" name="Group 35">
            <a:extLst>
              <a:ext uri="{FF2B5EF4-FFF2-40B4-BE49-F238E27FC236}">
                <a16:creationId xmlns:a16="http://schemas.microsoft.com/office/drawing/2014/main" id="{7757838B-6C2A-B709-DF9E-E73ACE76E6CC}"/>
              </a:ext>
            </a:extLst>
          </p:cNvPr>
          <p:cNvGrpSpPr/>
          <p:nvPr/>
        </p:nvGrpSpPr>
        <p:grpSpPr>
          <a:xfrm>
            <a:off x="6940131" y="3369170"/>
            <a:ext cx="4389120" cy="1898316"/>
            <a:chOff x="3539934" y="2419917"/>
            <a:chExt cx="3566216" cy="1489665"/>
          </a:xfrm>
        </p:grpSpPr>
        <p:sp>
          <p:nvSpPr>
            <p:cNvPr id="37" name="Rectangle 36">
              <a:extLst>
                <a:ext uri="{FF2B5EF4-FFF2-40B4-BE49-F238E27FC236}">
                  <a16:creationId xmlns:a16="http://schemas.microsoft.com/office/drawing/2014/main" id="{973967A6-F4D8-63C0-D7AF-50B7197C16FA}"/>
                </a:ext>
              </a:extLst>
            </p:cNvPr>
            <p:cNvSpPr/>
            <p:nvPr/>
          </p:nvSpPr>
          <p:spPr>
            <a:xfrm>
              <a:off x="3539934" y="3064257"/>
              <a:ext cx="3566216" cy="845325"/>
            </a:xfrm>
            <a:prstGeom prst="rect">
              <a:avLst/>
            </a:prstGeom>
          </p:spPr>
          <p:txBody>
            <a:bodyPr wrap="square">
              <a:spAutoFit/>
            </a:bodyPr>
            <a:lstStyle/>
            <a:p>
              <a:pPr algn="ctr" defTabSz="1371600">
                <a:defRPr/>
              </a:pPr>
              <a:r>
                <a:rPr lang="en-US" sz="2400" dirty="0">
                  <a:solidFill>
                    <a:srgbClr val="FFFFFF"/>
                  </a:solidFill>
                  <a:latin typeface="Bitter" pitchFamily="2" charset="0"/>
                  <a:ea typeface="Noto Sans Medium" panose="020B0502040504020204" pitchFamily="34" charset="0"/>
                  <a:cs typeface="Noto Sans Medium" panose="020B0502040504020204" pitchFamily="34" charset="0"/>
                </a:rPr>
                <a:t>Existing IAM Infrastructure</a:t>
              </a:r>
            </a:p>
            <a:p>
              <a:pPr algn="ctr" defTabSz="1371600">
                <a:defRPr/>
              </a:pPr>
              <a:r>
                <a:rPr lang="en-US" sz="2000" dirty="0">
                  <a:solidFill>
                    <a:srgbClr val="FFFFFF"/>
                  </a:solidFill>
                  <a:latin typeface="Bitter Light" pitchFamily="2" charset="0"/>
                  <a:ea typeface="Noto Sans Medium" panose="020B0502040504020204" pitchFamily="34" charset="0"/>
                  <a:cs typeface="Noto Sans Medium" panose="020B0502040504020204" pitchFamily="34" charset="0"/>
                </a:rPr>
                <a:t>(AD, ADFS, Entra, Okta,</a:t>
              </a:r>
              <a:br>
                <a:rPr lang="en-US" sz="2000" dirty="0">
                  <a:solidFill>
                    <a:srgbClr val="FFFFFF"/>
                  </a:solidFill>
                  <a:latin typeface="Bitter Light" pitchFamily="2" charset="0"/>
                  <a:ea typeface="Noto Sans Medium" panose="020B0502040504020204" pitchFamily="34" charset="0"/>
                  <a:cs typeface="Noto Sans Medium" panose="020B0502040504020204" pitchFamily="34" charset="0"/>
                </a:rPr>
              </a:br>
              <a:r>
                <a:rPr lang="en-US" sz="2000" dirty="0">
                  <a:solidFill>
                    <a:srgbClr val="FFFFFF"/>
                  </a:solidFill>
                  <a:latin typeface="Bitter Light" pitchFamily="2" charset="0"/>
                  <a:ea typeface="Noto Sans Medium" panose="020B0502040504020204" pitchFamily="34" charset="0"/>
                  <a:cs typeface="Noto Sans Medium" panose="020B0502040504020204" pitchFamily="34" charset="0"/>
                </a:rPr>
                <a:t>Ping, RADIUS, etc.)</a:t>
              </a:r>
            </a:p>
          </p:txBody>
        </p:sp>
        <p:pic>
          <p:nvPicPr>
            <p:cNvPr id="38" name="Picture 37">
              <a:extLst>
                <a:ext uri="{FF2B5EF4-FFF2-40B4-BE49-F238E27FC236}">
                  <a16:creationId xmlns:a16="http://schemas.microsoft.com/office/drawing/2014/main" id="{8F29F643-AA79-4279-894B-EE6E8DFD8778}"/>
                </a:ext>
              </a:extLst>
            </p:cNvPr>
            <p:cNvPicPr>
              <a:picLocks noChangeAspect="1"/>
            </p:cNvPicPr>
            <p:nvPr/>
          </p:nvPicPr>
          <p:blipFill>
            <a:blip r:embed="rId8" cstate="screen">
              <a:lum bright="70000" contrast="-70000"/>
              <a:extLst>
                <a:ext uri="{BEBA8EAE-BF5A-486C-A8C5-ECC9F3942E4B}">
                  <a14:imgProps xmlns:a14="http://schemas.microsoft.com/office/drawing/2010/main">
                    <a14:imgLayer r:embed="rId9">
                      <a14:imgEffect>
                        <a14:artisticPencilSketch/>
                      </a14:imgEffect>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5002714" y="2419917"/>
              <a:ext cx="601939" cy="584021"/>
            </a:xfrm>
            <a:prstGeom prst="rect">
              <a:avLst/>
            </a:prstGeom>
          </p:spPr>
        </p:pic>
      </p:grpSp>
      <p:sp>
        <p:nvSpPr>
          <p:cNvPr id="39" name="Rectangle 38">
            <a:extLst>
              <a:ext uri="{FF2B5EF4-FFF2-40B4-BE49-F238E27FC236}">
                <a16:creationId xmlns:a16="http://schemas.microsoft.com/office/drawing/2014/main" id="{60997CFA-EEA9-7195-73FD-E2C070F5DDFA}"/>
              </a:ext>
            </a:extLst>
          </p:cNvPr>
          <p:cNvSpPr/>
          <p:nvPr/>
        </p:nvSpPr>
        <p:spPr>
          <a:xfrm>
            <a:off x="7701812" y="8138167"/>
            <a:ext cx="2878974" cy="830997"/>
          </a:xfrm>
          <a:prstGeom prst="rect">
            <a:avLst/>
          </a:prstGeom>
        </p:spPr>
        <p:txBody>
          <a:bodyPr wrap="square">
            <a:spAutoFit/>
          </a:bodyPr>
          <a:lstStyle/>
          <a:p>
            <a:pPr algn="ctr" defTabSz="1371600">
              <a:defRPr/>
            </a:pPr>
            <a:r>
              <a:rPr lang="en-US" sz="2400" dirty="0">
                <a:solidFill>
                  <a:srgbClr val="FFBE04"/>
                </a:solidFill>
                <a:latin typeface="Bitter" pitchFamily="2" charset="0"/>
                <a:ea typeface="Noto Sans Medium" panose="020B0502040504020204" pitchFamily="34" charset="0"/>
                <a:cs typeface="Noto Sans Medium" panose="020B0502040504020204" pitchFamily="34" charset="0"/>
              </a:rPr>
              <a:t>Identity Security Platform</a:t>
            </a:r>
          </a:p>
        </p:txBody>
      </p:sp>
      <p:pic>
        <p:nvPicPr>
          <p:cNvPr id="40" name="Graphic 39" descr="Shield Tick with solid fill">
            <a:extLst>
              <a:ext uri="{FF2B5EF4-FFF2-40B4-BE49-F238E27FC236}">
                <a16:creationId xmlns:a16="http://schemas.microsoft.com/office/drawing/2014/main" id="{DEA313F6-552C-D4F7-547D-48E8B704F82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455499" y="6780418"/>
            <a:ext cx="1371600" cy="1371600"/>
          </a:xfrm>
          <a:prstGeom prst="rect">
            <a:avLst/>
          </a:prstGeom>
        </p:spPr>
      </p:pic>
      <p:sp>
        <p:nvSpPr>
          <p:cNvPr id="41" name="Oval 40">
            <a:extLst>
              <a:ext uri="{FF2B5EF4-FFF2-40B4-BE49-F238E27FC236}">
                <a16:creationId xmlns:a16="http://schemas.microsoft.com/office/drawing/2014/main" id="{6E869321-1A05-3122-96EA-B30700481EA3}"/>
              </a:ext>
            </a:extLst>
          </p:cNvPr>
          <p:cNvSpPr/>
          <p:nvPr/>
        </p:nvSpPr>
        <p:spPr>
          <a:xfrm>
            <a:off x="9366587" y="7647663"/>
            <a:ext cx="397628" cy="39762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2400" b="1" dirty="0">
                <a:solidFill>
                  <a:srgbClr val="11161A"/>
                </a:solidFill>
                <a:latin typeface="Noto Sans Black" panose="020B0502040504020204" pitchFamily="34" charset="0"/>
                <a:ea typeface="Noto Sans Black" panose="020B0502040504020204" pitchFamily="34" charset="0"/>
                <a:cs typeface="Noto Sans Black" panose="020B0502040504020204" pitchFamily="34" charset="0"/>
              </a:rPr>
              <a:t>3</a:t>
            </a:r>
          </a:p>
        </p:txBody>
      </p:sp>
    </p:spTree>
    <p:extLst>
      <p:ext uri="{BB962C8B-B14F-4D97-AF65-F5344CB8AC3E}">
        <p14:creationId xmlns:p14="http://schemas.microsoft.com/office/powerpoint/2010/main" val="3692262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par>
                                <p:cTn id="18" presetID="22" presetClass="entr" presetSubtype="2"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right)">
                                      <p:cBhvr>
                                        <p:cTn id="20" dur="500"/>
                                        <p:tgtEl>
                                          <p:spTgt spid="13"/>
                                        </p:tgtEl>
                                      </p:cBhvr>
                                    </p:animEffect>
                                  </p:childTnLst>
                                </p:cTn>
                              </p:par>
                              <p:par>
                                <p:cTn id="21" presetID="1" presetClass="entr" presetSubtype="0" fill="hold" grpId="0" nodeType="withEffect" nodePh="1">
                                  <p:stCondLst>
                                    <p:cond delay="0"/>
                                  </p:stCondLst>
                                  <p:endCondLst>
                                    <p:cond evt="begin" delay="0">
                                      <p:tn val="21"/>
                                    </p:cond>
                                  </p:end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17">
                                            <p:bg/>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7">
                                            <p:txEl>
                                              <p:pRg st="0" end="0"/>
                                            </p:txEl>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7">
                                            <p:txEl>
                                              <p:pRg st="1" end="1"/>
                                            </p:txEl>
                                          </p:spTgt>
                                        </p:tgtEl>
                                        <p:attrNameLst>
                                          <p:attrName>style.visibility</p:attrName>
                                        </p:attrNameLst>
                                      </p:cBhvr>
                                      <p:to>
                                        <p:strVal val="visible"/>
                                      </p:to>
                                    </p:se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up)">
                                      <p:cBhvr>
                                        <p:cTn id="41" dur="500"/>
                                        <p:tgtEl>
                                          <p:spTgt spid="14"/>
                                        </p:tgtEl>
                                      </p:cBhvr>
                                    </p:animEffect>
                                  </p:childTnLst>
                                </p:cTn>
                              </p:par>
                              <p:par>
                                <p:cTn id="42" presetID="1" presetClass="entr" presetSubtype="0" fill="hold" grpId="0" nodeType="withEffect">
                                  <p:stCondLst>
                                    <p:cond delay="0"/>
                                  </p:stCondLst>
                                  <p:childTnLst>
                                    <p:set>
                                      <p:cBhvr>
                                        <p:cTn id="43" dur="1" fill="hold">
                                          <p:stCondLst>
                                            <p:cond delay="0"/>
                                          </p:stCondLst>
                                        </p:cTn>
                                        <p:tgtEl>
                                          <p:spTgt spid="17">
                                            <p:txEl>
                                              <p:pRg st="2" end="2"/>
                                            </p:txEl>
                                          </p:spTgt>
                                        </p:tgtEl>
                                        <p:attrNameLst>
                                          <p:attrName>style.visibility</p:attrName>
                                        </p:attrNameLst>
                                      </p:cBhvr>
                                      <p:to>
                                        <p:strVal val="visible"/>
                                      </p:to>
                                    </p:set>
                                  </p:childTnLst>
                                </p:cTn>
                              </p:par>
                            </p:childTnLst>
                          </p:cTn>
                        </p:par>
                        <p:par>
                          <p:cTn id="44" fill="hold">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par>
                          <p:cTn id="47" fill="hold">
                            <p:stCondLst>
                              <p:cond delay="500"/>
                            </p:stCondLst>
                            <p:childTnLst>
                              <p:par>
                                <p:cTn id="48" presetID="1" presetClass="entr" presetSubtype="0" fill="hold" grpId="0" nodeType="afterEffect">
                                  <p:stCondLst>
                                    <p:cond delay="0"/>
                                  </p:stCondLst>
                                  <p:childTnLst>
                                    <p:set>
                                      <p:cBhvr>
                                        <p:cTn id="49" dur="1" fill="hold">
                                          <p:stCondLst>
                                            <p:cond delay="0"/>
                                          </p:stCondLst>
                                        </p:cTn>
                                        <p:tgtEl>
                                          <p:spTgt spid="39"/>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40"/>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41"/>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17">
                                            <p:txEl>
                                              <p:pRg st="4" end="4"/>
                                            </p:txEl>
                                          </p:spTgt>
                                        </p:tgtEl>
                                        <p:attrNameLst>
                                          <p:attrName>style.visibility</p:attrName>
                                        </p:attrNameLst>
                                      </p:cBhvr>
                                      <p:to>
                                        <p:strVal val="visible"/>
                                      </p:to>
                                    </p:set>
                                  </p:childTnLst>
                                </p:cTn>
                              </p:par>
                              <p:par>
                                <p:cTn id="62" presetID="22" presetClass="entr" presetSubtype="2" fill="hold" nodeType="with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wipe(right)">
                                      <p:cBhvr>
                                        <p:cTn id="64" dur="500"/>
                                        <p:tgtEl>
                                          <p:spTgt spid="11"/>
                                        </p:tgtEl>
                                      </p:cBhvr>
                                    </p:animEffect>
                                  </p:childTnLst>
                                </p:cTn>
                              </p:par>
                            </p:childTnLst>
                          </p:cTn>
                        </p:par>
                        <p:par>
                          <p:cTn id="65" fill="hold">
                            <p:stCondLst>
                              <p:cond delay="500"/>
                            </p:stCondLst>
                            <p:childTnLst>
                              <p:par>
                                <p:cTn id="66" presetID="1" presetClass="entr" presetSubtype="0" fill="hold" nodeType="afterEffect">
                                  <p:stCondLst>
                                    <p:cond delay="0"/>
                                  </p:stCondLst>
                                  <p:childTnLst>
                                    <p:set>
                                      <p:cBhvr>
                                        <p:cTn id="67" dur="1" fill="hold">
                                          <p:stCondLst>
                                            <p:cond delay="0"/>
                                          </p:stCondLst>
                                        </p:cTn>
                                        <p:tgtEl>
                                          <p:spTgt spid="8"/>
                                        </p:tgtEl>
                                        <p:attrNameLst>
                                          <p:attrName>style.visibility</p:attrName>
                                        </p:attrNameLst>
                                      </p:cBhvr>
                                      <p:to>
                                        <p:strVal val="visible"/>
                                      </p:to>
                                    </p:set>
                                  </p:childTnLst>
                                </p:cTn>
                              </p:par>
                            </p:childTnLst>
                          </p:cTn>
                        </p:par>
                        <p:par>
                          <p:cTn id="68" fill="hold">
                            <p:stCondLst>
                              <p:cond delay="500"/>
                            </p:stCondLst>
                            <p:childTnLst>
                              <p:par>
                                <p:cTn id="69" presetID="1" presetClass="entr" presetSubtype="0" fill="hold" nodeType="afterEffect">
                                  <p:stCondLst>
                                    <p:cond delay="0"/>
                                  </p:stCondLst>
                                  <p:childTnLst>
                                    <p:set>
                                      <p:cBhvr>
                                        <p:cTn id="70" dur="1" fill="hold">
                                          <p:stCondLst>
                                            <p:cond delay="0"/>
                                          </p:stCondLst>
                                        </p:cTn>
                                        <p:tgtEl>
                                          <p:spTgt spid="9"/>
                                        </p:tgtEl>
                                        <p:attrNameLst>
                                          <p:attrName>style.visibility</p:attrName>
                                        </p:attrNameLst>
                                      </p:cBhvr>
                                      <p:to>
                                        <p:strVal val="visible"/>
                                      </p:to>
                                    </p:set>
                                  </p:childTnLst>
                                </p:cTn>
                              </p:par>
                            </p:childTnLst>
                          </p:cTn>
                        </p:par>
                        <p:par>
                          <p:cTn id="71" fill="hold">
                            <p:stCondLst>
                              <p:cond delay="500"/>
                            </p:stCondLst>
                            <p:childTnLst>
                              <p:par>
                                <p:cTn id="72" presetID="1" presetClass="entr" presetSubtype="0" fill="hold" grpId="0" nodeType="afterEffect">
                                  <p:stCondLst>
                                    <p:cond delay="0"/>
                                  </p:stCondLst>
                                  <p:childTnLst>
                                    <p:set>
                                      <p:cBhvr>
                                        <p:cTn id="73" dur="1" fill="hold">
                                          <p:stCondLst>
                                            <p:cond delay="0"/>
                                          </p:stCondLst>
                                        </p:cTn>
                                        <p:tgtEl>
                                          <p:spTgt spid="15"/>
                                        </p:tgtEl>
                                        <p:attrNameLst>
                                          <p:attrName>style.visibility</p:attrName>
                                        </p:attrNameLst>
                                      </p:cBhvr>
                                      <p:to>
                                        <p:strVal val="visible"/>
                                      </p:to>
                                    </p:set>
                                  </p:childTnLst>
                                </p:cTn>
                              </p:par>
                            </p:childTnLst>
                          </p:cTn>
                        </p:par>
                        <p:par>
                          <p:cTn id="74" fill="hold">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2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7">
                                            <p:txEl>
                                              <p:pRg st="5" end="5"/>
                                            </p:txEl>
                                          </p:spTgt>
                                        </p:tgtEl>
                                        <p:attrNameLst>
                                          <p:attrName>style.visibility</p:attrName>
                                        </p:attrNameLst>
                                      </p:cBhvr>
                                      <p:to>
                                        <p:strVal val="visible"/>
                                      </p:to>
                                    </p:set>
                                  </p:childTnLst>
                                </p:cTn>
                              </p:par>
                            </p:childTnLst>
                          </p:cTn>
                        </p:par>
                        <p:par>
                          <p:cTn id="81" fill="hold">
                            <p:stCondLst>
                              <p:cond delay="0"/>
                            </p:stCondLst>
                            <p:childTnLst>
                              <p:par>
                                <p:cTn id="82" presetID="22" presetClass="entr" presetSubtype="4" fill="hold"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down)">
                                      <p:cBhvr>
                                        <p:cTn id="84" dur="500"/>
                                        <p:tgtEl>
                                          <p:spTgt spid="21"/>
                                        </p:tgtEl>
                                      </p:cBhvr>
                                    </p:animEffect>
                                  </p:childTnLst>
                                </p:cTn>
                              </p:par>
                            </p:childTnLst>
                          </p:cTn>
                        </p:par>
                        <p:par>
                          <p:cTn id="85" fill="hold">
                            <p:stCondLst>
                              <p:cond delay="500"/>
                            </p:stCondLst>
                            <p:childTnLst>
                              <p:par>
                                <p:cTn id="86" presetID="1" presetClass="entr" presetSubtype="0" fill="hold" grpId="0" nodeType="afterEffect">
                                  <p:stCondLst>
                                    <p:cond delay="0"/>
                                  </p:stCondLst>
                                  <p:childTnLst>
                                    <p:set>
                                      <p:cBhvr>
                                        <p:cTn id="87" dur="1" fill="hold">
                                          <p:stCondLst>
                                            <p:cond delay="0"/>
                                          </p:stCondLst>
                                        </p:cTn>
                                        <p:tgtEl>
                                          <p:spTgt spid="23"/>
                                        </p:tgtEl>
                                        <p:attrNameLst>
                                          <p:attrName>style.visibility</p:attrName>
                                        </p:attrNameLst>
                                      </p:cBhvr>
                                      <p:to>
                                        <p:strVal val="visible"/>
                                      </p:to>
                                    </p:set>
                                  </p:childTnLst>
                                </p:cTn>
                              </p:par>
                            </p:childTnLst>
                          </p:cTn>
                        </p:par>
                        <p:par>
                          <p:cTn id="88" fill="hold">
                            <p:stCondLst>
                              <p:cond delay="500"/>
                            </p:stCondLst>
                            <p:childTnLst>
                              <p:par>
                                <p:cTn id="89" presetID="22" presetClass="entr" presetSubtype="8" fill="hold" nodeType="afterEffect">
                                  <p:stCondLst>
                                    <p:cond delay="0"/>
                                  </p:stCondLst>
                                  <p:childTnLst>
                                    <p:set>
                                      <p:cBhvr>
                                        <p:cTn id="90" dur="1" fill="hold">
                                          <p:stCondLst>
                                            <p:cond delay="0"/>
                                          </p:stCondLst>
                                        </p:cTn>
                                        <p:tgtEl>
                                          <p:spTgt spid="25"/>
                                        </p:tgtEl>
                                        <p:attrNameLst>
                                          <p:attrName>style.visibility</p:attrName>
                                        </p:attrNameLst>
                                      </p:cBhvr>
                                      <p:to>
                                        <p:strVal val="visible"/>
                                      </p:to>
                                    </p:set>
                                    <p:animEffect transition="in" filter="wipe(left)">
                                      <p:cBhvr>
                                        <p:cTn id="91" dur="500"/>
                                        <p:tgtEl>
                                          <p:spTgt spid="25"/>
                                        </p:tgtEl>
                                      </p:cBhvr>
                                    </p:animEffect>
                                  </p:childTnLst>
                                </p:cTn>
                              </p:par>
                              <p:par>
                                <p:cTn id="92" presetID="22" presetClass="entr" presetSubtype="2" fill="hold" nodeType="withEffect">
                                  <p:stCondLst>
                                    <p:cond delay="0"/>
                                  </p:stCondLst>
                                  <p:childTnLst>
                                    <p:set>
                                      <p:cBhvr>
                                        <p:cTn id="93" dur="1" fill="hold">
                                          <p:stCondLst>
                                            <p:cond delay="0"/>
                                          </p:stCondLst>
                                        </p:cTn>
                                        <p:tgtEl>
                                          <p:spTgt spid="24"/>
                                        </p:tgtEl>
                                        <p:attrNameLst>
                                          <p:attrName>style.visibility</p:attrName>
                                        </p:attrNameLst>
                                      </p:cBhvr>
                                      <p:to>
                                        <p:strVal val="visible"/>
                                      </p:to>
                                    </p:set>
                                    <p:animEffect transition="in" filter="wipe(right)">
                                      <p:cBhvr>
                                        <p:cTn id="94" dur="500"/>
                                        <p:tgtEl>
                                          <p:spTgt spid="24"/>
                                        </p:tgtEl>
                                      </p:cBhvr>
                                    </p:animEffect>
                                  </p:childTnLst>
                                </p:cTn>
                              </p:par>
                            </p:childTnLst>
                          </p:cTn>
                        </p:par>
                        <p:par>
                          <p:cTn id="95" fill="hold">
                            <p:stCondLst>
                              <p:cond delay="1000"/>
                            </p:stCondLst>
                            <p:childTnLst>
                              <p:par>
                                <p:cTn id="96" presetID="1" presetClass="entr" presetSubtype="0" fill="hold" grpId="0" nodeType="afterEffect">
                                  <p:stCondLst>
                                    <p:cond delay="0"/>
                                  </p:stCondLst>
                                  <p:childTnLst>
                                    <p:set>
                                      <p:cBhvr>
                                        <p:cTn id="97" dur="1" fill="hold">
                                          <p:stCondLst>
                                            <p:cond delay="0"/>
                                          </p:stCondLst>
                                        </p:cTn>
                                        <p:tgtEl>
                                          <p:spTgt spid="27"/>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uiExpand="1" build="p" animBg="1"/>
      <p:bldP spid="18" grpId="0" animBg="1"/>
      <p:bldP spid="19" grpId="0" animBg="1"/>
      <p:bldP spid="20" grpId="0" animBg="1"/>
      <p:bldP spid="22" grpId="0" animBg="1"/>
      <p:bldP spid="23" grpId="0" animBg="1"/>
      <p:bldP spid="26" grpId="0" animBg="1"/>
      <p:bldP spid="27" grpId="0" animBg="1"/>
      <p:bldP spid="35" grpId="0"/>
      <p:bldP spid="39" grpId="0"/>
      <p:bldP spid="41" grpId="0" animBg="1"/>
    </p:bldLst>
  </p:timing>
</p:sld>
</file>

<file path=ppt/theme/theme1.xml><?xml version="1.0" encoding="utf-8"?>
<a:theme xmlns:a="http://schemas.openxmlformats.org/drawingml/2006/main" name="Simple Light">
  <a:themeElements>
    <a:clrScheme name="Custom 13">
      <a:dk1>
        <a:srgbClr val="000000"/>
      </a:dk1>
      <a:lt1>
        <a:srgbClr val="FFFFFF"/>
      </a:lt1>
      <a:dk2>
        <a:srgbClr val="000000"/>
      </a:dk2>
      <a:lt2>
        <a:srgbClr val="FFFFFF"/>
      </a:lt2>
      <a:accent1>
        <a:srgbClr val="BBE9FF"/>
      </a:accent1>
      <a:accent2>
        <a:srgbClr val="FFBE04"/>
      </a:accent2>
      <a:accent3>
        <a:srgbClr val="FFDE97"/>
      </a:accent3>
      <a:accent4>
        <a:srgbClr val="FF7F3E"/>
      </a:accent4>
      <a:accent5>
        <a:srgbClr val="FFFFFF"/>
      </a:accent5>
      <a:accent6>
        <a:srgbClr val="FFFFFF"/>
      </a:accent6>
      <a:hlink>
        <a:srgbClr val="A9A9A9"/>
      </a:hlink>
      <a:folHlink>
        <a:srgbClr val="A8D6FF"/>
      </a:folHlink>
    </a:clrScheme>
    <a:fontScheme name="Office">
      <a:majorFont>
        <a:latin typeface="Bitter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Noto Sans"/>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ilverfort-PPT-Template-r2-012325.potx" id="{1849497E-2DC0-D04D-AE46-F0241A0D19C5}" vid="{11ABAC82-B0AD-5E44-9EB5-389F18B9079D}"/>
    </a:ext>
  </a:extLst>
</a:theme>
</file>

<file path=ppt/theme/theme2.xml><?xml version="1.0" encoding="utf-8"?>
<a:theme xmlns:a="http://schemas.openxmlformats.org/drawingml/2006/main" name="Custom Design">
  <a:themeElements>
    <a:clrScheme name="Silverfort 1">
      <a:dk1>
        <a:srgbClr val="0C201F"/>
      </a:dk1>
      <a:lt1>
        <a:srgbClr val="B6D2CC"/>
      </a:lt1>
      <a:dk2>
        <a:srgbClr val="0C201F"/>
      </a:dk2>
      <a:lt2>
        <a:srgbClr val="0F6467"/>
      </a:lt2>
      <a:accent1>
        <a:srgbClr val="7B8799"/>
      </a:accent1>
      <a:accent2>
        <a:srgbClr val="FCCB9A"/>
      </a:accent2>
      <a:accent3>
        <a:srgbClr val="2D3843"/>
      </a:accent3>
      <a:accent4>
        <a:srgbClr val="000000"/>
      </a:accent4>
      <a:accent5>
        <a:srgbClr val="F3F3F7"/>
      </a:accent5>
      <a:accent6>
        <a:srgbClr val="7B8799"/>
      </a:accent6>
      <a:hlink>
        <a:srgbClr val="7B8699"/>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Light title+text">
  <a:themeElements>
    <a:clrScheme name="Silverfort 1">
      <a:dk1>
        <a:srgbClr val="0C201F"/>
      </a:dk1>
      <a:lt1>
        <a:srgbClr val="B6D2CC"/>
      </a:lt1>
      <a:dk2>
        <a:srgbClr val="0C201F"/>
      </a:dk2>
      <a:lt2>
        <a:srgbClr val="0F6467"/>
      </a:lt2>
      <a:accent1>
        <a:srgbClr val="7B8799"/>
      </a:accent1>
      <a:accent2>
        <a:srgbClr val="FCCB9A"/>
      </a:accent2>
      <a:accent3>
        <a:srgbClr val="2D3843"/>
      </a:accent3>
      <a:accent4>
        <a:srgbClr val="000000"/>
      </a:accent4>
      <a:accent5>
        <a:srgbClr val="F3F3F7"/>
      </a:accent5>
      <a:accent6>
        <a:srgbClr val="7B8799"/>
      </a:accent6>
      <a:hlink>
        <a:srgbClr val="7B8699"/>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Simple Light</Template>
  <TotalTime>26060</TotalTime>
  <Words>886</Words>
  <Application>Microsoft Macintosh PowerPoint</Application>
  <PresentationFormat>Custom</PresentationFormat>
  <Paragraphs>117</Paragraphs>
  <Slides>10</Slides>
  <Notes>9</Notes>
  <HiddenSlides>3</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10</vt:i4>
      </vt:variant>
    </vt:vector>
  </HeadingPairs>
  <TitlesOfParts>
    <vt:vector size="28" baseType="lpstr">
      <vt:lpstr>Bitter Light</vt:lpstr>
      <vt:lpstr>Noto Sans Black</vt:lpstr>
      <vt:lpstr>Montserrat</vt:lpstr>
      <vt:lpstr>Wingdings</vt:lpstr>
      <vt:lpstr>Calibri</vt:lpstr>
      <vt:lpstr>Aptos</vt:lpstr>
      <vt:lpstr>Noto Sans Medium</vt:lpstr>
      <vt:lpstr>Noto Sans Bold</vt:lpstr>
      <vt:lpstr>Courier New</vt:lpstr>
      <vt:lpstr>Arial</vt:lpstr>
      <vt:lpstr>Noto Sans</vt:lpstr>
      <vt:lpstr>Fieldwork 06 Geo Bold</vt:lpstr>
      <vt:lpstr>Bitter</vt:lpstr>
      <vt:lpstr>Proxima Nova</vt:lpstr>
      <vt:lpstr>Fieldwork 04 Geo Regular</vt:lpstr>
      <vt:lpstr>Simple Light</vt:lpstr>
      <vt:lpstr>Custom Design</vt:lpstr>
      <vt:lpstr>2_Light title+text</vt:lpstr>
      <vt:lpstr> Keine Kompromisse -  Identity Security ohne Grenzen </vt:lpstr>
      <vt:lpstr>NHI as Vector for Breaches</vt:lpstr>
      <vt:lpstr>Security Blind Spots</vt:lpstr>
      <vt:lpstr>NHI Blind Spots</vt:lpstr>
      <vt:lpstr>Non-Human Identities (NHI)</vt:lpstr>
      <vt:lpstr>MFA Blind Spots</vt:lpstr>
      <vt:lpstr>PowerPoint Presentation</vt:lpstr>
      <vt:lpstr>All Environments</vt:lpstr>
      <vt:lpstr>Runtime Access Protection (RAP) – a security layer behind your existing IAM infrastructure How Does It Work?</vt:lpstr>
      <vt:lpstr>Fragen?  Vielen Dank!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Katharina Klein</dc:creator>
  <cp:lastModifiedBy>Nicole Dunkel</cp:lastModifiedBy>
  <cp:revision>56</cp:revision>
  <dcterms:created xsi:type="dcterms:W3CDTF">2025-01-24T16:39:07Z</dcterms:created>
  <dcterms:modified xsi:type="dcterms:W3CDTF">2025-04-09T07:34:59Z</dcterms:modified>
</cp:coreProperties>
</file>