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5"/>
  </p:notesMasterIdLst>
  <p:sldIdLst>
    <p:sldId id="2147476301" r:id="rId5"/>
    <p:sldId id="2147476310" r:id="rId6"/>
    <p:sldId id="2147476306" r:id="rId7"/>
    <p:sldId id="2147476302" r:id="rId8"/>
    <p:sldId id="2147476307" r:id="rId9"/>
    <p:sldId id="1543" r:id="rId10"/>
    <p:sldId id="2147476274" r:id="rId11"/>
    <p:sldId id="2147476287" r:id="rId12"/>
    <p:sldId id="2147476284" r:id="rId13"/>
    <p:sldId id="2147476312" r:id="rId14"/>
    <p:sldId id="2147476281" r:id="rId15"/>
    <p:sldId id="2147476315" r:id="rId16"/>
    <p:sldId id="2147476290" r:id="rId17"/>
    <p:sldId id="2147476313" r:id="rId18"/>
    <p:sldId id="2147476333" r:id="rId19"/>
    <p:sldId id="2147476332" r:id="rId20"/>
    <p:sldId id="2147476339" r:id="rId21"/>
    <p:sldId id="2147476342" r:id="rId22"/>
    <p:sldId id="2147476344" r:id="rId23"/>
    <p:sldId id="214747633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blem Domain" id="{58397FF6-8FD0-1F4E-BD0C-A8F0EED8D5A8}">
          <p14:sldIdLst>
            <p14:sldId id="2147476301"/>
            <p14:sldId id="2147476310"/>
            <p14:sldId id="2147476306"/>
            <p14:sldId id="2147476302"/>
            <p14:sldId id="2147476307"/>
            <p14:sldId id="1543"/>
          </p14:sldIdLst>
        </p14:section>
        <p14:section name="Overview SPHA" id="{988A5694-E0AB-7947-B793-D908D2E32748}">
          <p14:sldIdLst>
            <p14:sldId id="2147476274"/>
            <p14:sldId id="2147476287"/>
            <p14:sldId id="2147476284"/>
            <p14:sldId id="2147476312"/>
            <p14:sldId id="2147476281"/>
          </p14:sldIdLst>
        </p14:section>
        <p14:section name="Vulnerability Management" id="{DE99F111-4516-1343-8FEA-B36EB98C0E92}">
          <p14:sldIdLst>
            <p14:sldId id="2147476315"/>
            <p14:sldId id="2147476290"/>
            <p14:sldId id="2147476313"/>
            <p14:sldId id="2147476333"/>
            <p14:sldId id="2147476332"/>
          </p14:sldIdLst>
        </p14:section>
        <p14:section name="Code Integrity" id="{C0D16E6B-FEFB-FD4A-867E-A3552535A2D0}">
          <p14:sldIdLst>
            <p14:sldId id="2147476339"/>
            <p14:sldId id="2147476342"/>
            <p14:sldId id="2147476344"/>
          </p14:sldIdLst>
        </p14:section>
        <p14:section name="Outro" id="{03F5BE46-2505-FA4B-9044-7161BA96C98F}">
          <p14:sldIdLst>
            <p14:sldId id="2147476338"/>
          </p14:sldIdLst>
        </p14:section>
        <p14:section name="Backup" id="{F008ECB3-623A-E246-88F2-FDCA6DFAE6A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717"/>
    <a:srgbClr val="FFFFFF"/>
    <a:srgbClr val="2C2A77"/>
    <a:srgbClr val="E7E8FE"/>
    <a:srgbClr val="2C2B77"/>
    <a:srgbClr val="000000"/>
    <a:srgbClr val="9291F2"/>
    <a:srgbClr val="D3D3FB"/>
    <a:srgbClr val="E7E7FE"/>
    <a:srgbClr val="E7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EA6ED-EF32-AB43-BD39-798ADB5D692B}" v="130" dt="2025-04-23T11:08:36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1" autoAdjust="0"/>
    <p:restoredTop sz="91360"/>
  </p:normalViewPr>
  <p:slideViewPr>
    <p:cSldViewPr snapToGrid="0">
      <p:cViewPr>
        <p:scale>
          <a:sx n="183" d="100"/>
          <a:sy n="183" d="100"/>
        </p:scale>
        <p:origin x="1512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üwer, Jan-Niclas" userId="89b985d1-33a6-4b77-8e16-93b99e0f632c" providerId="ADAL" clId="{DE0EA6ED-EF32-AB43-BD39-798ADB5D692B}"/>
    <pc:docChg chg="undo custSel addSld delSld modSld sldOrd addSection modSection">
      <pc:chgData name="Strüwer, Jan-Niclas" userId="89b985d1-33a6-4b77-8e16-93b99e0f632c" providerId="ADAL" clId="{DE0EA6ED-EF32-AB43-BD39-798ADB5D692B}" dt="2025-04-23T11:08:36.591" v="1542" actId="20577"/>
      <pc:docMkLst>
        <pc:docMk/>
      </pc:docMkLst>
      <pc:sldChg chg="delSp mod">
        <pc:chgData name="Strüwer, Jan-Niclas" userId="89b985d1-33a6-4b77-8e16-93b99e0f632c" providerId="ADAL" clId="{DE0EA6ED-EF32-AB43-BD39-798ADB5D692B}" dt="2025-04-23T07:01:37.206" v="0" actId="478"/>
        <pc:sldMkLst>
          <pc:docMk/>
          <pc:sldMk cId="4223541363" sldId="1543"/>
        </pc:sldMkLst>
        <pc:spChg chg="del">
          <ac:chgData name="Strüwer, Jan-Niclas" userId="89b985d1-33a6-4b77-8e16-93b99e0f632c" providerId="ADAL" clId="{DE0EA6ED-EF32-AB43-BD39-798ADB5D692B}" dt="2025-04-23T07:01:37.206" v="0" actId="478"/>
          <ac:spMkLst>
            <pc:docMk/>
            <pc:sldMk cId="4223541363" sldId="1543"/>
            <ac:spMk id="10" creationId="{A625E41B-6938-2634-4A11-336E30DAB88E}"/>
          </ac:spMkLst>
        </pc:spChg>
      </pc:sldChg>
      <pc:sldChg chg="addSp delSp modSp add del mod">
        <pc:chgData name="Strüwer, Jan-Niclas" userId="89b985d1-33a6-4b77-8e16-93b99e0f632c" providerId="ADAL" clId="{DE0EA6ED-EF32-AB43-BD39-798ADB5D692B}" dt="2025-04-23T08:11:47.113" v="485" actId="2696"/>
        <pc:sldMkLst>
          <pc:docMk/>
          <pc:sldMk cId="3564604301" sldId="1571"/>
        </pc:sldMkLst>
        <pc:spChg chg="del">
          <ac:chgData name="Strüwer, Jan-Niclas" userId="89b985d1-33a6-4b77-8e16-93b99e0f632c" providerId="ADAL" clId="{DE0EA6ED-EF32-AB43-BD39-798ADB5D692B}" dt="2025-04-23T08:06:53.117" v="462" actId="478"/>
          <ac:spMkLst>
            <pc:docMk/>
            <pc:sldMk cId="3564604301" sldId="1571"/>
            <ac:spMk id="22" creationId="{15D7771D-BC96-494A-B58C-3CF8FF7F188F}"/>
          </ac:spMkLst>
        </pc:spChg>
        <pc:spChg chg="del">
          <ac:chgData name="Strüwer, Jan-Niclas" userId="89b985d1-33a6-4b77-8e16-93b99e0f632c" providerId="ADAL" clId="{DE0EA6ED-EF32-AB43-BD39-798ADB5D692B}" dt="2025-04-23T08:06:56.281" v="464" actId="478"/>
          <ac:spMkLst>
            <pc:docMk/>
            <pc:sldMk cId="3564604301" sldId="1571"/>
            <ac:spMk id="24" creationId="{6FC09577-6760-47F4-B08E-A61C8A639F15}"/>
          </ac:spMkLst>
        </pc:spChg>
        <pc:spChg chg="del">
          <ac:chgData name="Strüwer, Jan-Niclas" userId="89b985d1-33a6-4b77-8e16-93b99e0f632c" providerId="ADAL" clId="{DE0EA6ED-EF32-AB43-BD39-798ADB5D692B}" dt="2025-04-23T08:06:53.117" v="462" actId="478"/>
          <ac:spMkLst>
            <pc:docMk/>
            <pc:sldMk cId="3564604301" sldId="1571"/>
            <ac:spMk id="31" creationId="{F0287965-FB44-423B-93E1-FF4FD0DD7F91}"/>
          </ac:spMkLst>
        </pc:spChg>
        <pc:spChg chg="del">
          <ac:chgData name="Strüwer, Jan-Niclas" userId="89b985d1-33a6-4b77-8e16-93b99e0f632c" providerId="ADAL" clId="{DE0EA6ED-EF32-AB43-BD39-798ADB5D692B}" dt="2025-04-23T08:07:00.178" v="467" actId="478"/>
          <ac:spMkLst>
            <pc:docMk/>
            <pc:sldMk cId="3564604301" sldId="1571"/>
            <ac:spMk id="32" creationId="{0D6F6ECC-79E7-4451-83FF-C9D5183FF7D7}"/>
          </ac:spMkLst>
        </pc:spChg>
        <pc:spChg chg="mod topLvl">
          <ac:chgData name="Strüwer, Jan-Niclas" userId="89b985d1-33a6-4b77-8e16-93b99e0f632c" providerId="ADAL" clId="{DE0EA6ED-EF32-AB43-BD39-798ADB5D692B}" dt="2025-04-23T08:05:43.596" v="459" actId="208"/>
          <ac:spMkLst>
            <pc:docMk/>
            <pc:sldMk cId="3564604301" sldId="1571"/>
            <ac:spMk id="34" creationId="{00000000-0000-0000-0000-000000000000}"/>
          </ac:spMkLst>
        </pc:spChg>
        <pc:spChg chg="mod topLvl">
          <ac:chgData name="Strüwer, Jan-Niclas" userId="89b985d1-33a6-4b77-8e16-93b99e0f632c" providerId="ADAL" clId="{DE0EA6ED-EF32-AB43-BD39-798ADB5D692B}" dt="2025-04-23T08:07:51.330" v="471" actId="14100"/>
          <ac:spMkLst>
            <pc:docMk/>
            <pc:sldMk cId="3564604301" sldId="1571"/>
            <ac:spMk id="35" creationId="{00000000-0000-0000-0000-000000000000}"/>
          </ac:spMkLst>
        </pc:spChg>
        <pc:spChg chg="mod topLvl">
          <ac:chgData name="Strüwer, Jan-Niclas" userId="89b985d1-33a6-4b77-8e16-93b99e0f632c" providerId="ADAL" clId="{DE0EA6ED-EF32-AB43-BD39-798ADB5D692B}" dt="2025-04-23T08:02:04.961" v="438" actId="207"/>
          <ac:spMkLst>
            <pc:docMk/>
            <pc:sldMk cId="3564604301" sldId="1571"/>
            <ac:spMk id="36" creationId="{00000000-0000-0000-0000-000000000000}"/>
          </ac:spMkLst>
        </pc:spChg>
        <pc:spChg chg="mod topLvl">
          <ac:chgData name="Strüwer, Jan-Niclas" userId="89b985d1-33a6-4b77-8e16-93b99e0f632c" providerId="ADAL" clId="{DE0EA6ED-EF32-AB43-BD39-798ADB5D692B}" dt="2025-04-23T08:02:04.961" v="438" actId="207"/>
          <ac:spMkLst>
            <pc:docMk/>
            <pc:sldMk cId="3564604301" sldId="1571"/>
            <ac:spMk id="37" creationId="{00000000-0000-0000-0000-000000000000}"/>
          </ac:spMkLst>
        </pc:spChg>
        <pc:spChg chg="mod topLvl">
          <ac:chgData name="Strüwer, Jan-Niclas" userId="89b985d1-33a6-4b77-8e16-93b99e0f632c" providerId="ADAL" clId="{DE0EA6ED-EF32-AB43-BD39-798ADB5D692B}" dt="2025-04-23T08:03:26.498" v="447" actId="207"/>
          <ac:spMkLst>
            <pc:docMk/>
            <pc:sldMk cId="3564604301" sldId="1571"/>
            <ac:spMk id="38" creationId="{00000000-0000-0000-0000-000000000000}"/>
          </ac:spMkLst>
        </pc:spChg>
        <pc:spChg chg="mod topLvl">
          <ac:chgData name="Strüwer, Jan-Niclas" userId="89b985d1-33a6-4b77-8e16-93b99e0f632c" providerId="ADAL" clId="{DE0EA6ED-EF32-AB43-BD39-798ADB5D692B}" dt="2025-04-23T08:05:24.552" v="457" actId="207"/>
          <ac:spMkLst>
            <pc:docMk/>
            <pc:sldMk cId="3564604301" sldId="1571"/>
            <ac:spMk id="39" creationId="{00000000-0000-0000-0000-000000000000}"/>
          </ac:spMkLst>
        </pc:spChg>
        <pc:spChg chg="mod topLvl">
          <ac:chgData name="Strüwer, Jan-Niclas" userId="89b985d1-33a6-4b77-8e16-93b99e0f632c" providerId="ADAL" clId="{DE0EA6ED-EF32-AB43-BD39-798ADB5D692B}" dt="2025-04-23T08:05:29.831" v="458" actId="207"/>
          <ac:spMkLst>
            <pc:docMk/>
            <pc:sldMk cId="3564604301" sldId="1571"/>
            <ac:spMk id="40" creationId="{00000000-0000-0000-0000-000000000000}"/>
          </ac:spMkLst>
        </pc:spChg>
        <pc:grpChg chg="add">
          <ac:chgData name="Strüwer, Jan-Niclas" userId="89b985d1-33a6-4b77-8e16-93b99e0f632c" providerId="ADAL" clId="{DE0EA6ED-EF32-AB43-BD39-798ADB5D692B}" dt="2025-04-23T08:08:09.508" v="472" actId="164"/>
          <ac:grpSpMkLst>
            <pc:docMk/>
            <pc:sldMk cId="3564604301" sldId="1571"/>
            <ac:grpSpMk id="10" creationId="{A4218A75-3994-B997-EE87-CBA2DA43F244}"/>
          </ac:grpSpMkLst>
        </pc:grpChg>
        <pc:picChg chg="add mod">
          <ac:chgData name="Strüwer, Jan-Niclas" userId="89b985d1-33a6-4b77-8e16-93b99e0f632c" providerId="ADAL" clId="{DE0EA6ED-EF32-AB43-BD39-798ADB5D692B}" dt="2025-04-23T08:03:33.161" v="448" actId="207"/>
          <ac:picMkLst>
            <pc:docMk/>
            <pc:sldMk cId="3564604301" sldId="1571"/>
            <ac:picMk id="4" creationId="{027C1E51-6373-9BB3-42E1-829C88ACB5A7}"/>
          </ac:picMkLst>
        </pc:picChg>
        <pc:picChg chg="add mod">
          <ac:chgData name="Strüwer, Jan-Niclas" userId="89b985d1-33a6-4b77-8e16-93b99e0f632c" providerId="ADAL" clId="{DE0EA6ED-EF32-AB43-BD39-798ADB5D692B}" dt="2025-04-23T08:06:32.779" v="460" actId="1076"/>
          <ac:picMkLst>
            <pc:docMk/>
            <pc:sldMk cId="3564604301" sldId="1571"/>
            <ac:picMk id="6" creationId="{85CF0DD7-4AD6-7F2B-491A-2E9DAB5FC6FE}"/>
          </ac:picMkLst>
        </pc:picChg>
        <pc:picChg chg="add mod">
          <ac:chgData name="Strüwer, Jan-Niclas" userId="89b985d1-33a6-4b77-8e16-93b99e0f632c" providerId="ADAL" clId="{DE0EA6ED-EF32-AB43-BD39-798ADB5D692B}" dt="2025-04-23T08:06:43.995" v="461" actId="1076"/>
          <ac:picMkLst>
            <pc:docMk/>
            <pc:sldMk cId="3564604301" sldId="1571"/>
            <ac:picMk id="9" creationId="{6A91FAF2-5DB8-E035-98AA-82314328EBD0}"/>
          </ac:picMkLst>
        </pc:picChg>
        <pc:picChg chg="del mod topLvl">
          <ac:chgData name="Strüwer, Jan-Niclas" userId="89b985d1-33a6-4b77-8e16-93b99e0f632c" providerId="ADAL" clId="{DE0EA6ED-EF32-AB43-BD39-798ADB5D692B}" dt="2025-04-23T08:05:07.153" v="455" actId="478"/>
          <ac:picMkLst>
            <pc:docMk/>
            <pc:sldMk cId="3564604301" sldId="1571"/>
            <ac:picMk id="41" creationId="{00000000-0000-0000-0000-000000000000}"/>
          </ac:picMkLst>
        </pc:picChg>
        <pc:picChg chg="del mod topLvl">
          <ac:chgData name="Strüwer, Jan-Niclas" userId="89b985d1-33a6-4b77-8e16-93b99e0f632c" providerId="ADAL" clId="{DE0EA6ED-EF32-AB43-BD39-798ADB5D692B}" dt="2025-04-23T08:02:55.730" v="443" actId="478"/>
          <ac:picMkLst>
            <pc:docMk/>
            <pc:sldMk cId="3564604301" sldId="1571"/>
            <ac:picMk id="42" creationId="{00000000-0000-0000-0000-000000000000}"/>
          </ac:picMkLst>
        </pc:picChg>
        <pc:picChg chg="del mod topLvl">
          <ac:chgData name="Strüwer, Jan-Niclas" userId="89b985d1-33a6-4b77-8e16-93b99e0f632c" providerId="ADAL" clId="{DE0EA6ED-EF32-AB43-BD39-798ADB5D692B}" dt="2025-04-23T08:03:36.177" v="449" actId="478"/>
          <ac:picMkLst>
            <pc:docMk/>
            <pc:sldMk cId="3564604301" sldId="1571"/>
            <ac:picMk id="43" creationId="{00000000-0000-0000-0000-000000000000}"/>
          </ac:picMkLst>
        </pc:picChg>
        <pc:cxnChg chg="del">
          <ac:chgData name="Strüwer, Jan-Niclas" userId="89b985d1-33a6-4b77-8e16-93b99e0f632c" providerId="ADAL" clId="{DE0EA6ED-EF32-AB43-BD39-798ADB5D692B}" dt="2025-04-23T08:06:58.766" v="466" actId="478"/>
          <ac:cxnSpMkLst>
            <pc:docMk/>
            <pc:sldMk cId="3564604301" sldId="1571"/>
            <ac:cxnSpMk id="25" creationId="{076F4961-6653-4517-9850-7493BD048EFF}"/>
          </ac:cxnSpMkLst>
        </pc:cxnChg>
        <pc:cxnChg chg="del">
          <ac:chgData name="Strüwer, Jan-Niclas" userId="89b985d1-33a6-4b77-8e16-93b99e0f632c" providerId="ADAL" clId="{DE0EA6ED-EF32-AB43-BD39-798ADB5D692B}" dt="2025-04-23T08:06:57.183" v="465" actId="478"/>
          <ac:cxnSpMkLst>
            <pc:docMk/>
            <pc:sldMk cId="3564604301" sldId="1571"/>
            <ac:cxnSpMk id="26" creationId="{89BCAC9C-E68F-4988-9394-B0766DA77821}"/>
          </ac:cxnSpMkLst>
        </pc:cxnChg>
        <pc:cxnChg chg="del">
          <ac:chgData name="Strüwer, Jan-Niclas" userId="89b985d1-33a6-4b77-8e16-93b99e0f632c" providerId="ADAL" clId="{DE0EA6ED-EF32-AB43-BD39-798ADB5D692B}" dt="2025-04-23T08:06:53.117" v="462" actId="478"/>
          <ac:cxnSpMkLst>
            <pc:docMk/>
            <pc:sldMk cId="3564604301" sldId="1571"/>
            <ac:cxnSpMk id="27" creationId="{C6D3E4CD-1B8C-44AB-B976-92C7FF639E49}"/>
          </ac:cxnSpMkLst>
        </pc:cxnChg>
        <pc:cxnChg chg="del">
          <ac:chgData name="Strüwer, Jan-Niclas" userId="89b985d1-33a6-4b77-8e16-93b99e0f632c" providerId="ADAL" clId="{DE0EA6ED-EF32-AB43-BD39-798ADB5D692B}" dt="2025-04-23T08:06:55.230" v="463" actId="478"/>
          <ac:cxnSpMkLst>
            <pc:docMk/>
            <pc:sldMk cId="3564604301" sldId="1571"/>
            <ac:cxnSpMk id="28" creationId="{EF46B65D-D641-46CC-9C25-A60C7B09EA28}"/>
          </ac:cxnSpMkLst>
        </pc:cxnChg>
      </pc:sldChg>
      <pc:sldChg chg="delSp mod">
        <pc:chgData name="Strüwer, Jan-Niclas" userId="89b985d1-33a6-4b77-8e16-93b99e0f632c" providerId="ADAL" clId="{DE0EA6ED-EF32-AB43-BD39-798ADB5D692B}" dt="2025-04-23T07:01:45.472" v="1" actId="478"/>
        <pc:sldMkLst>
          <pc:docMk/>
          <pc:sldMk cId="520160196" sldId="2147476274"/>
        </pc:sldMkLst>
        <pc:spChg chg="del">
          <ac:chgData name="Strüwer, Jan-Niclas" userId="89b985d1-33a6-4b77-8e16-93b99e0f632c" providerId="ADAL" clId="{DE0EA6ED-EF32-AB43-BD39-798ADB5D692B}" dt="2025-04-23T07:01:45.472" v="1" actId="478"/>
          <ac:spMkLst>
            <pc:docMk/>
            <pc:sldMk cId="520160196" sldId="2147476274"/>
            <ac:spMk id="3" creationId="{55368357-1640-F6F5-F333-96AFE1E57001}"/>
          </ac:spMkLst>
        </pc:spChg>
      </pc:sldChg>
      <pc:sldChg chg="delSp mod">
        <pc:chgData name="Strüwer, Jan-Niclas" userId="89b985d1-33a6-4b77-8e16-93b99e0f632c" providerId="ADAL" clId="{DE0EA6ED-EF32-AB43-BD39-798ADB5D692B}" dt="2025-04-23T07:01:51.476" v="3" actId="478"/>
        <pc:sldMkLst>
          <pc:docMk/>
          <pc:sldMk cId="670060761" sldId="2147476284"/>
        </pc:sldMkLst>
        <pc:spChg chg="del">
          <ac:chgData name="Strüwer, Jan-Niclas" userId="89b985d1-33a6-4b77-8e16-93b99e0f632c" providerId="ADAL" clId="{DE0EA6ED-EF32-AB43-BD39-798ADB5D692B}" dt="2025-04-23T07:01:51.476" v="3" actId="478"/>
          <ac:spMkLst>
            <pc:docMk/>
            <pc:sldMk cId="670060761" sldId="2147476284"/>
            <ac:spMk id="26" creationId="{890852E4-E381-E83A-74CF-55AE58EB4529}"/>
          </ac:spMkLst>
        </pc:spChg>
      </pc:sldChg>
      <pc:sldChg chg="delSp mod">
        <pc:chgData name="Strüwer, Jan-Niclas" userId="89b985d1-33a6-4b77-8e16-93b99e0f632c" providerId="ADAL" clId="{DE0EA6ED-EF32-AB43-BD39-798ADB5D692B}" dt="2025-04-23T07:01:48.189" v="2" actId="478"/>
        <pc:sldMkLst>
          <pc:docMk/>
          <pc:sldMk cId="3497004179" sldId="2147476287"/>
        </pc:sldMkLst>
        <pc:spChg chg="del">
          <ac:chgData name="Strüwer, Jan-Niclas" userId="89b985d1-33a6-4b77-8e16-93b99e0f632c" providerId="ADAL" clId="{DE0EA6ED-EF32-AB43-BD39-798ADB5D692B}" dt="2025-04-23T07:01:48.189" v="2" actId="478"/>
          <ac:spMkLst>
            <pc:docMk/>
            <pc:sldMk cId="3497004179" sldId="2147476287"/>
            <ac:spMk id="3" creationId="{ED55ABDA-4AC5-9156-FDD9-574C0CD16ADD}"/>
          </ac:spMkLst>
        </pc:spChg>
      </pc:sldChg>
      <pc:sldChg chg="modSp mod">
        <pc:chgData name="Strüwer, Jan-Niclas" userId="89b985d1-33a6-4b77-8e16-93b99e0f632c" providerId="ADAL" clId="{DE0EA6ED-EF32-AB43-BD39-798ADB5D692B}" dt="2025-04-23T07:05:02.879" v="6" actId="14100"/>
        <pc:sldMkLst>
          <pc:docMk/>
          <pc:sldMk cId="3866555355" sldId="2147476301"/>
        </pc:sldMkLst>
        <pc:spChg chg="mod">
          <ac:chgData name="Strüwer, Jan-Niclas" userId="89b985d1-33a6-4b77-8e16-93b99e0f632c" providerId="ADAL" clId="{DE0EA6ED-EF32-AB43-BD39-798ADB5D692B}" dt="2025-04-23T07:05:02.879" v="6" actId="14100"/>
          <ac:spMkLst>
            <pc:docMk/>
            <pc:sldMk cId="3866555355" sldId="2147476301"/>
            <ac:spMk id="3" creationId="{72F43CF4-D1A3-A9A3-8E18-895991DA6457}"/>
          </ac:spMkLst>
        </pc:spChg>
      </pc:sldChg>
      <pc:sldChg chg="modNotesTx">
        <pc:chgData name="Strüwer, Jan-Niclas" userId="89b985d1-33a6-4b77-8e16-93b99e0f632c" providerId="ADAL" clId="{DE0EA6ED-EF32-AB43-BD39-798ADB5D692B}" dt="2025-04-23T07:45:50.415" v="432" actId="20577"/>
        <pc:sldMkLst>
          <pc:docMk/>
          <pc:sldMk cId="3366706652" sldId="2147476313"/>
        </pc:sldMkLst>
      </pc:sldChg>
      <pc:sldChg chg="delSp mod">
        <pc:chgData name="Strüwer, Jan-Niclas" userId="89b985d1-33a6-4b77-8e16-93b99e0f632c" providerId="ADAL" clId="{DE0EA6ED-EF32-AB43-BD39-798ADB5D692B}" dt="2025-04-23T07:01:55.931" v="4" actId="478"/>
        <pc:sldMkLst>
          <pc:docMk/>
          <pc:sldMk cId="301579614" sldId="2147476315"/>
        </pc:sldMkLst>
        <pc:spChg chg="del">
          <ac:chgData name="Strüwer, Jan-Niclas" userId="89b985d1-33a6-4b77-8e16-93b99e0f632c" providerId="ADAL" clId="{DE0EA6ED-EF32-AB43-BD39-798ADB5D692B}" dt="2025-04-23T07:01:55.931" v="4" actId="478"/>
          <ac:spMkLst>
            <pc:docMk/>
            <pc:sldMk cId="301579614" sldId="2147476315"/>
            <ac:spMk id="10" creationId="{A2BB80B0-7A00-8D34-FE9D-3397C9EC015D}"/>
          </ac:spMkLst>
        </pc:spChg>
      </pc:sldChg>
      <pc:sldChg chg="ord">
        <pc:chgData name="Strüwer, Jan-Niclas" userId="89b985d1-33a6-4b77-8e16-93b99e0f632c" providerId="ADAL" clId="{DE0EA6ED-EF32-AB43-BD39-798ADB5D692B}" dt="2025-04-23T07:05:43.770" v="11" actId="20578"/>
        <pc:sldMkLst>
          <pc:docMk/>
          <pc:sldMk cId="1329408339" sldId="2147476332"/>
        </pc:sldMkLst>
      </pc:sldChg>
      <pc:sldChg chg="modSp mod">
        <pc:chgData name="Strüwer, Jan-Niclas" userId="89b985d1-33a6-4b77-8e16-93b99e0f632c" providerId="ADAL" clId="{DE0EA6ED-EF32-AB43-BD39-798ADB5D692B}" dt="2025-04-23T07:05:12.307" v="8" actId="14100"/>
        <pc:sldMkLst>
          <pc:docMk/>
          <pc:sldMk cId="4225989586" sldId="2147476338"/>
        </pc:sldMkLst>
        <pc:spChg chg="mod">
          <ac:chgData name="Strüwer, Jan-Niclas" userId="89b985d1-33a6-4b77-8e16-93b99e0f632c" providerId="ADAL" clId="{DE0EA6ED-EF32-AB43-BD39-798ADB5D692B}" dt="2025-04-23T07:05:12.307" v="8" actId="14100"/>
          <ac:spMkLst>
            <pc:docMk/>
            <pc:sldMk cId="4225989586" sldId="2147476338"/>
            <ac:spMk id="28" creationId="{D5F45C24-6239-A355-BBDA-3BB114EB00AA}"/>
          </ac:spMkLst>
        </pc:spChg>
      </pc:sldChg>
      <pc:sldChg chg="addSp delSp modSp add mod ord delAnim modAnim">
        <pc:chgData name="Strüwer, Jan-Niclas" userId="89b985d1-33a6-4b77-8e16-93b99e0f632c" providerId="ADAL" clId="{DE0EA6ED-EF32-AB43-BD39-798ADB5D692B}" dt="2025-04-23T11:08:23.494" v="1540" actId="20577"/>
        <pc:sldMkLst>
          <pc:docMk/>
          <pc:sldMk cId="531469544" sldId="2147476339"/>
        </pc:sldMkLst>
        <pc:spChg chg="mod">
          <ac:chgData name="Strüwer, Jan-Niclas" userId="89b985d1-33a6-4b77-8e16-93b99e0f632c" providerId="ADAL" clId="{DE0EA6ED-EF32-AB43-BD39-798ADB5D692B}" dt="2025-04-23T11:08:23.494" v="1540" actId="20577"/>
          <ac:spMkLst>
            <pc:docMk/>
            <pc:sldMk cId="531469544" sldId="2147476339"/>
            <ac:spMk id="5" creationId="{7E004672-7C90-8F3E-6C70-14594AA8ADD4}"/>
          </ac:spMkLst>
        </pc:spChg>
        <pc:spChg chg="mod topLvl">
          <ac:chgData name="Strüwer, Jan-Niclas" userId="89b985d1-33a6-4b77-8e16-93b99e0f632c" providerId="ADAL" clId="{DE0EA6ED-EF32-AB43-BD39-798ADB5D692B}" dt="2025-04-23T11:08:08.733" v="1535" actId="20577"/>
          <ac:spMkLst>
            <pc:docMk/>
            <pc:sldMk cId="531469544" sldId="2147476339"/>
            <ac:spMk id="8" creationId="{5632EAC2-53AA-D9D4-0ECB-8B333C962C47}"/>
          </ac:spMkLst>
        </pc:spChg>
        <pc:spChg chg="mod">
          <ac:chgData name="Strüwer, Jan-Niclas" userId="89b985d1-33a6-4b77-8e16-93b99e0f632c" providerId="ADAL" clId="{DE0EA6ED-EF32-AB43-BD39-798ADB5D692B}" dt="2025-04-23T07:27:16.050" v="113" actId="20577"/>
          <ac:spMkLst>
            <pc:docMk/>
            <pc:sldMk cId="531469544" sldId="2147476339"/>
            <ac:spMk id="16" creationId="{80AFB511-992D-E0A1-8A10-2E800BEEA8FF}"/>
          </ac:spMkLst>
        </pc:spChg>
        <pc:spChg chg="add mod">
          <ac:chgData name="Strüwer, Jan-Niclas" userId="89b985d1-33a6-4b77-8e16-93b99e0f632c" providerId="ADAL" clId="{DE0EA6ED-EF32-AB43-BD39-798ADB5D692B}" dt="2025-04-23T07:38:01.150" v="387" actId="14100"/>
          <ac:spMkLst>
            <pc:docMk/>
            <pc:sldMk cId="531469544" sldId="2147476339"/>
            <ac:spMk id="24" creationId="{0F15F86E-2DB5-E52B-D35E-D5FAFE9218DD}"/>
          </ac:spMkLst>
        </pc:spChg>
        <pc:spChg chg="add mod">
          <ac:chgData name="Strüwer, Jan-Niclas" userId="89b985d1-33a6-4b77-8e16-93b99e0f632c" providerId="ADAL" clId="{DE0EA6ED-EF32-AB43-BD39-798ADB5D692B}" dt="2025-04-23T11:08:15.627" v="1537" actId="20577"/>
          <ac:spMkLst>
            <pc:docMk/>
            <pc:sldMk cId="531469544" sldId="2147476339"/>
            <ac:spMk id="25" creationId="{0DF451B2-6C55-CEC3-6AB2-08F6D1EA9097}"/>
          </ac:spMkLst>
        </pc:spChg>
        <pc:spChg chg="del mod">
          <ac:chgData name="Strüwer, Jan-Niclas" userId="89b985d1-33a6-4b77-8e16-93b99e0f632c" providerId="ADAL" clId="{DE0EA6ED-EF32-AB43-BD39-798ADB5D692B}" dt="2025-04-23T07:34:20.763" v="213" actId="478"/>
          <ac:spMkLst>
            <pc:docMk/>
            <pc:sldMk cId="531469544" sldId="2147476339"/>
            <ac:spMk id="32" creationId="{B2F114C4-C0BE-DFFB-6E1E-3BBD0131EEF5}"/>
          </ac:spMkLst>
        </pc:spChg>
        <pc:grpChg chg="topLvl">
          <ac:chgData name="Strüwer, Jan-Niclas" userId="89b985d1-33a6-4b77-8e16-93b99e0f632c" providerId="ADAL" clId="{DE0EA6ED-EF32-AB43-BD39-798ADB5D692B}" dt="2025-04-23T07:22:22.247" v="90" actId="165"/>
          <ac:grpSpMkLst>
            <pc:docMk/>
            <pc:sldMk cId="531469544" sldId="2147476339"/>
            <ac:grpSpMk id="2" creationId="{56D6F414-86BC-1335-CD09-67A27FFA47FB}"/>
          </ac:grpSpMkLst>
        </pc:grpChg>
        <pc:grpChg chg="del topLvl">
          <ac:chgData name="Strüwer, Jan-Niclas" userId="89b985d1-33a6-4b77-8e16-93b99e0f632c" providerId="ADAL" clId="{DE0EA6ED-EF32-AB43-BD39-798ADB5D692B}" dt="2025-04-23T07:22:25.382" v="91" actId="165"/>
          <ac:grpSpMkLst>
            <pc:docMk/>
            <pc:sldMk cId="531469544" sldId="2147476339"/>
            <ac:grpSpMk id="9" creationId="{0E6CBD3C-FD94-50C5-75B0-04D9DF3BC4CB}"/>
          </ac:grpSpMkLst>
        </pc:grpChg>
        <pc:grpChg chg="del">
          <ac:chgData name="Strüwer, Jan-Niclas" userId="89b985d1-33a6-4b77-8e16-93b99e0f632c" providerId="ADAL" clId="{DE0EA6ED-EF32-AB43-BD39-798ADB5D692B}" dt="2025-04-23T07:22:22.247" v="90" actId="165"/>
          <ac:grpSpMkLst>
            <pc:docMk/>
            <pc:sldMk cId="531469544" sldId="2147476339"/>
            <ac:grpSpMk id="12" creationId="{F6775962-6219-8400-EFDA-EC4524795CC3}"/>
          </ac:grpSpMkLst>
        </pc:grpChg>
        <pc:grpChg chg="add mod">
          <ac:chgData name="Strüwer, Jan-Niclas" userId="89b985d1-33a6-4b77-8e16-93b99e0f632c" providerId="ADAL" clId="{DE0EA6ED-EF32-AB43-BD39-798ADB5D692B}" dt="2025-04-23T07:22:17.889" v="89" actId="1035"/>
          <ac:grpSpMkLst>
            <pc:docMk/>
            <pc:sldMk cId="531469544" sldId="2147476339"/>
            <ac:grpSpMk id="15" creationId="{2799C0D8-501A-84A1-97E7-8C60B5E5CCCD}"/>
          </ac:grpSpMkLst>
        </pc:grpChg>
        <pc:grpChg chg="add mod">
          <ac:chgData name="Strüwer, Jan-Niclas" userId="89b985d1-33a6-4b77-8e16-93b99e0f632c" providerId="ADAL" clId="{DE0EA6ED-EF32-AB43-BD39-798ADB5D692B}" dt="2025-04-23T07:28:16.241" v="151" actId="1038"/>
          <ac:grpSpMkLst>
            <pc:docMk/>
            <pc:sldMk cId="531469544" sldId="2147476339"/>
            <ac:grpSpMk id="22" creationId="{50541339-95AC-BF72-5443-86A6095E2B5D}"/>
          </ac:grpSpMkLst>
        </pc:grpChg>
        <pc:grpChg chg="add">
          <ac:chgData name="Strüwer, Jan-Niclas" userId="89b985d1-33a6-4b77-8e16-93b99e0f632c" providerId="ADAL" clId="{DE0EA6ED-EF32-AB43-BD39-798ADB5D692B}" dt="2025-04-23T07:39:31.728" v="411" actId="164"/>
          <ac:grpSpMkLst>
            <pc:docMk/>
            <pc:sldMk cId="531469544" sldId="2147476339"/>
            <ac:grpSpMk id="27" creationId="{8827D7A0-C6C6-2B01-75E6-28257A29400A}"/>
          </ac:grpSpMkLst>
        </pc:grpChg>
        <pc:grpChg chg="topLvl">
          <ac:chgData name="Strüwer, Jan-Niclas" userId="89b985d1-33a6-4b77-8e16-93b99e0f632c" providerId="ADAL" clId="{DE0EA6ED-EF32-AB43-BD39-798ADB5D692B}" dt="2025-04-23T07:21:45.085" v="78" actId="165"/>
          <ac:grpSpMkLst>
            <pc:docMk/>
            <pc:sldMk cId="531469544" sldId="2147476339"/>
            <ac:grpSpMk id="31" creationId="{873029B1-85AE-5FB7-B756-DD9D6EEC0190}"/>
          </ac:grpSpMkLst>
        </pc:grpChg>
        <pc:grpChg chg="del">
          <ac:chgData name="Strüwer, Jan-Niclas" userId="89b985d1-33a6-4b77-8e16-93b99e0f632c" providerId="ADAL" clId="{DE0EA6ED-EF32-AB43-BD39-798ADB5D692B}" dt="2025-04-23T07:21:45.085" v="78" actId="165"/>
          <ac:grpSpMkLst>
            <pc:docMk/>
            <pc:sldMk cId="531469544" sldId="2147476339"/>
            <ac:grpSpMk id="33" creationId="{BE6E1DD8-1218-CFDD-CFCD-611B459B7E7D}"/>
          </ac:grpSpMkLst>
        </pc:grpChg>
        <pc:picChg chg="del topLvl">
          <ac:chgData name="Strüwer, Jan-Niclas" userId="89b985d1-33a6-4b77-8e16-93b99e0f632c" providerId="ADAL" clId="{DE0EA6ED-EF32-AB43-BD39-798ADB5D692B}" dt="2025-04-23T07:22:53.755" v="96" actId="478"/>
          <ac:picMkLst>
            <pc:docMk/>
            <pc:sldMk cId="531469544" sldId="2147476339"/>
            <ac:picMk id="7" creationId="{A3392604-D372-8739-047F-92318797D080}"/>
          </ac:picMkLst>
        </pc:picChg>
        <pc:picChg chg="add del mod">
          <ac:chgData name="Strüwer, Jan-Niclas" userId="89b985d1-33a6-4b77-8e16-93b99e0f632c" providerId="ADAL" clId="{DE0EA6ED-EF32-AB43-BD39-798ADB5D692B}" dt="2025-04-23T07:21:51.727" v="80" actId="21"/>
          <ac:picMkLst>
            <pc:docMk/>
            <pc:sldMk cId="531469544" sldId="2147476339"/>
            <ac:picMk id="13" creationId="{A9014BE1-B7F7-4C1E-FC89-BA6DBAF9CC56}"/>
          </ac:picMkLst>
        </pc:picChg>
        <pc:picChg chg="add mod">
          <ac:chgData name="Strüwer, Jan-Niclas" userId="89b985d1-33a6-4b77-8e16-93b99e0f632c" providerId="ADAL" clId="{DE0EA6ED-EF32-AB43-BD39-798ADB5D692B}" dt="2025-04-23T07:22:11.627" v="86" actId="1037"/>
          <ac:picMkLst>
            <pc:docMk/>
            <pc:sldMk cId="531469544" sldId="2147476339"/>
            <ac:picMk id="14" creationId="{2C831AED-2DC3-D9BA-EC5C-14C8EB7096C7}"/>
          </ac:picMkLst>
        </pc:picChg>
        <pc:picChg chg="add mod">
          <ac:chgData name="Strüwer, Jan-Niclas" userId="89b985d1-33a6-4b77-8e16-93b99e0f632c" providerId="ADAL" clId="{DE0EA6ED-EF32-AB43-BD39-798ADB5D692B}" dt="2025-04-23T07:23:15.751" v="100" actId="1076"/>
          <ac:picMkLst>
            <pc:docMk/>
            <pc:sldMk cId="531469544" sldId="2147476339"/>
            <ac:picMk id="21" creationId="{960498E7-D957-877E-9D2E-61547C6E2801}"/>
          </ac:picMkLst>
        </pc:picChg>
        <pc:picChg chg="del topLvl">
          <ac:chgData name="Strüwer, Jan-Niclas" userId="89b985d1-33a6-4b77-8e16-93b99e0f632c" providerId="ADAL" clId="{DE0EA6ED-EF32-AB43-BD39-798ADB5D692B}" dt="2025-04-23T07:21:53.579" v="81" actId="478"/>
          <ac:picMkLst>
            <pc:docMk/>
            <pc:sldMk cId="531469544" sldId="2147476339"/>
            <ac:picMk id="28" creationId="{AC31E9B9-02F7-860A-280D-434EF39E1F24}"/>
          </ac:picMkLst>
        </pc:picChg>
      </pc:sldChg>
      <pc:sldChg chg="addSp delSp modSp add del mod modNotesTx">
        <pc:chgData name="Strüwer, Jan-Niclas" userId="89b985d1-33a6-4b77-8e16-93b99e0f632c" providerId="ADAL" clId="{DE0EA6ED-EF32-AB43-BD39-798ADB5D692B}" dt="2025-04-23T08:17:09.605" v="516" actId="2696"/>
        <pc:sldMkLst>
          <pc:docMk/>
          <pc:sldMk cId="783822625" sldId="2147476340"/>
        </pc:sldMkLst>
        <pc:spChg chg="mod">
          <ac:chgData name="Strüwer, Jan-Niclas" userId="89b985d1-33a6-4b77-8e16-93b99e0f632c" providerId="ADAL" clId="{DE0EA6ED-EF32-AB43-BD39-798ADB5D692B}" dt="2025-04-23T07:45:32.445" v="428" actId="20577"/>
          <ac:spMkLst>
            <pc:docMk/>
            <pc:sldMk cId="783822625" sldId="2147476340"/>
            <ac:spMk id="2" creationId="{057E4B1A-4707-5C29-326A-D631FBBD7F70}"/>
          </ac:spMkLst>
        </pc:spChg>
        <pc:spChg chg="del">
          <ac:chgData name="Strüwer, Jan-Niclas" userId="89b985d1-33a6-4b77-8e16-93b99e0f632c" providerId="ADAL" clId="{DE0EA6ED-EF32-AB43-BD39-798ADB5D692B}" dt="2025-04-23T08:00:42.727" v="434" actId="478"/>
          <ac:spMkLst>
            <pc:docMk/>
            <pc:sldMk cId="783822625" sldId="2147476340"/>
            <ac:spMk id="4" creationId="{982A8621-350D-4904-06C6-1F35FB81D60A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8" creationId="{CE572C15-1B08-D737-233C-9ABB72C9DE4F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9" creationId="{6F5B999A-D025-873D-EECA-334BE300264B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0" creationId="{778583A7-CC1A-6D7E-6D21-9EC40F66390C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1" creationId="{53B4F6FD-4816-7A27-7C0E-493E4F60972A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2" creationId="{474E64FD-CF60-A37B-15DA-E34C20F5D394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3" creationId="{F40AE5FB-CB46-47F8-86A1-679C8409AD40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4" creationId="{D4877D2C-1212-18C7-38C7-1C2A26F9C9E6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5" creationId="{DC80A00F-593A-3693-53F8-9B14985F64BD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6" creationId="{C1D923E9-20C1-4F71-305B-E62BF4F68A22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7" creationId="{781295EB-22C9-A3BA-9EA3-75D14439CFD0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8" creationId="{937CB35E-37AD-A861-2905-79ADDB1995C6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19" creationId="{D98B0032-85C0-8A86-3965-88EC2E83DC4D}"/>
          </ac:spMkLst>
        </pc:spChg>
        <pc:spChg chg="mod topLvl">
          <ac:chgData name="Strüwer, Jan-Niclas" userId="89b985d1-33a6-4b77-8e16-93b99e0f632c" providerId="ADAL" clId="{DE0EA6ED-EF32-AB43-BD39-798ADB5D692B}" dt="2025-04-23T08:08:35.775" v="476" actId="165"/>
          <ac:spMkLst>
            <pc:docMk/>
            <pc:sldMk cId="783822625" sldId="2147476340"/>
            <ac:spMk id="22" creationId="{C323E6A6-D8AE-918F-258C-159246D31EA5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48" creationId="{4C8E5532-79BC-265E-6C6D-16065A02DE65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50" creationId="{A43511C7-63BD-500F-BC76-796559EC5C5C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51" creationId="{F0D137D3-C650-DBD9-B3B3-9CB5785B720E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52" creationId="{CB60781D-930C-0E9D-5A32-38D02982DFB4}"/>
          </ac:spMkLst>
        </pc:spChg>
        <pc:spChg chg="del">
          <ac:chgData name="Strüwer, Jan-Niclas" userId="89b985d1-33a6-4b77-8e16-93b99e0f632c" providerId="ADAL" clId="{DE0EA6ED-EF32-AB43-BD39-798ADB5D692B}" dt="2025-04-23T08:00:40.788" v="433" actId="478"/>
          <ac:spMkLst>
            <pc:docMk/>
            <pc:sldMk cId="783822625" sldId="2147476340"/>
            <ac:spMk id="153" creationId="{A446A4D4-843D-8936-23B7-561584EF23D7}"/>
          </ac:spMkLst>
        </pc:spChg>
        <pc:grpChg chg="mod">
          <ac:chgData name="Strüwer, Jan-Niclas" userId="89b985d1-33a6-4b77-8e16-93b99e0f632c" providerId="ADAL" clId="{DE0EA6ED-EF32-AB43-BD39-798ADB5D692B}" dt="2025-04-23T08:08:32.571" v="475" actId="1076"/>
          <ac:grpSpMkLst>
            <pc:docMk/>
            <pc:sldMk cId="783822625" sldId="2147476340"/>
            <ac:grpSpMk id="3" creationId="{2264D1BE-C033-2CC3-1EB1-F66CF309289E}"/>
          </ac:grpSpMkLst>
        </pc:grpChg>
        <pc:grpChg chg="add mod">
          <ac:chgData name="Strüwer, Jan-Niclas" userId="89b985d1-33a6-4b77-8e16-93b99e0f632c" providerId="ADAL" clId="{DE0EA6ED-EF32-AB43-BD39-798ADB5D692B}" dt="2025-04-23T08:10:01.560" v="484" actId="1076"/>
          <ac:grpSpMkLst>
            <pc:docMk/>
            <pc:sldMk cId="783822625" sldId="2147476340"/>
            <ac:grpSpMk id="26" creationId="{B16A199E-0B02-8FAD-8F6F-0F115DAB7881}"/>
          </ac:grpSpMkLst>
        </pc:grpChg>
        <pc:grpChg chg="add mod">
          <ac:chgData name="Strüwer, Jan-Niclas" userId="89b985d1-33a6-4b77-8e16-93b99e0f632c" providerId="ADAL" clId="{DE0EA6ED-EF32-AB43-BD39-798ADB5D692B}" dt="2025-04-23T08:10:01.560" v="484" actId="1076"/>
          <ac:grpSpMkLst>
            <pc:docMk/>
            <pc:sldMk cId="783822625" sldId="2147476340"/>
            <ac:grpSpMk id="27" creationId="{11EB6331-154A-D3A0-E968-61ACF00DA6A7}"/>
          </ac:grpSpMkLst>
        </pc:grpChg>
        <pc:grpChg chg="del">
          <ac:chgData name="Strüwer, Jan-Niclas" userId="89b985d1-33a6-4b77-8e16-93b99e0f632c" providerId="ADAL" clId="{DE0EA6ED-EF32-AB43-BD39-798ADB5D692B}" dt="2025-04-23T08:00:40.788" v="433" actId="478"/>
          <ac:grpSpMkLst>
            <pc:docMk/>
            <pc:sldMk cId="783822625" sldId="2147476340"/>
            <ac:grpSpMk id="127" creationId="{9467C15E-4CF2-D982-EB45-9E62F759426E}"/>
          </ac:grpSpMkLst>
        </pc:grpChg>
        <pc:picChg chg="mod topLvl">
          <ac:chgData name="Strüwer, Jan-Niclas" userId="89b985d1-33a6-4b77-8e16-93b99e0f632c" providerId="ADAL" clId="{DE0EA6ED-EF32-AB43-BD39-798ADB5D692B}" dt="2025-04-23T08:08:35.775" v="476" actId="165"/>
          <ac:picMkLst>
            <pc:docMk/>
            <pc:sldMk cId="783822625" sldId="2147476340"/>
            <ac:picMk id="23" creationId="{F8103347-D770-1FDB-9D6F-82EEE8F20BF7}"/>
          </ac:picMkLst>
        </pc:picChg>
      </pc:sldChg>
      <pc:sldChg chg="addSp delSp modSp add del mod">
        <pc:chgData name="Strüwer, Jan-Niclas" userId="89b985d1-33a6-4b77-8e16-93b99e0f632c" providerId="ADAL" clId="{DE0EA6ED-EF32-AB43-BD39-798ADB5D692B}" dt="2025-04-23T09:33:56.062" v="1204" actId="2696"/>
        <pc:sldMkLst>
          <pc:docMk/>
          <pc:sldMk cId="1666385038" sldId="2147476341"/>
        </pc:sldMkLst>
        <pc:spChg chg="add del mod">
          <ac:chgData name="Strüwer, Jan-Niclas" userId="89b985d1-33a6-4b77-8e16-93b99e0f632c" providerId="ADAL" clId="{DE0EA6ED-EF32-AB43-BD39-798ADB5D692B}" dt="2025-04-23T08:31:17.015" v="669" actId="478"/>
          <ac:spMkLst>
            <pc:docMk/>
            <pc:sldMk cId="1666385038" sldId="2147476341"/>
            <ac:spMk id="9" creationId="{D52F6021-253B-CCE0-FA64-521E3723DD63}"/>
          </ac:spMkLst>
        </pc:spChg>
        <pc:spChg chg="add del mod">
          <ac:chgData name="Strüwer, Jan-Niclas" userId="89b985d1-33a6-4b77-8e16-93b99e0f632c" providerId="ADAL" clId="{DE0EA6ED-EF32-AB43-BD39-798ADB5D692B}" dt="2025-04-23T08:31:17.015" v="669" actId="478"/>
          <ac:spMkLst>
            <pc:docMk/>
            <pc:sldMk cId="1666385038" sldId="2147476341"/>
            <ac:spMk id="10" creationId="{36A70185-CAF3-2A9F-886A-7C43B5B04E3C}"/>
          </ac:spMkLst>
        </pc:spChg>
        <pc:spChg chg="add mod topLvl">
          <ac:chgData name="Strüwer, Jan-Niclas" userId="89b985d1-33a6-4b77-8e16-93b99e0f632c" providerId="ADAL" clId="{DE0EA6ED-EF32-AB43-BD39-798ADB5D692B}" dt="2025-04-23T08:32:20.750" v="710" actId="165"/>
          <ac:spMkLst>
            <pc:docMk/>
            <pc:sldMk cId="1666385038" sldId="2147476341"/>
            <ac:spMk id="11" creationId="{5AAC5FE1-C7DB-B877-20D8-61E9346A8E55}"/>
          </ac:spMkLst>
        </pc:spChg>
        <pc:spChg chg="mod topLvl">
          <ac:chgData name="Strüwer, Jan-Niclas" userId="89b985d1-33a6-4b77-8e16-93b99e0f632c" providerId="ADAL" clId="{DE0EA6ED-EF32-AB43-BD39-798ADB5D692B}" dt="2025-04-23T08:15:37.232" v="515" actId="2711"/>
          <ac:spMkLst>
            <pc:docMk/>
            <pc:sldMk cId="1666385038" sldId="2147476341"/>
            <ac:spMk id="19" creationId="{AF8D8393-5B65-C6F9-7C42-EEF5B03BD863}"/>
          </ac:spMkLst>
        </pc:spChg>
        <pc:spChg chg="mod topLvl">
          <ac:chgData name="Strüwer, Jan-Niclas" userId="89b985d1-33a6-4b77-8e16-93b99e0f632c" providerId="ADAL" clId="{DE0EA6ED-EF32-AB43-BD39-798ADB5D692B}" dt="2025-04-23T08:12:38.654" v="505" actId="1076"/>
          <ac:spMkLst>
            <pc:docMk/>
            <pc:sldMk cId="1666385038" sldId="2147476341"/>
            <ac:spMk id="22" creationId="{15DBA479-4FBC-04C0-1773-4E62F7DE0B53}"/>
          </ac:spMkLst>
        </pc:spChg>
        <pc:spChg chg="add mod topLvl">
          <ac:chgData name="Strüwer, Jan-Niclas" userId="89b985d1-33a6-4b77-8e16-93b99e0f632c" providerId="ADAL" clId="{DE0EA6ED-EF32-AB43-BD39-798ADB5D692B}" dt="2025-04-23T08:38:07.680" v="783" actId="166"/>
          <ac:spMkLst>
            <pc:docMk/>
            <pc:sldMk cId="1666385038" sldId="2147476341"/>
            <ac:spMk id="28" creationId="{742A97DC-7238-5A84-E2B1-5F273B6EEBE2}"/>
          </ac:spMkLst>
        </pc:spChg>
        <pc:spChg chg="add mod topLvl">
          <ac:chgData name="Strüwer, Jan-Niclas" userId="89b985d1-33a6-4b77-8e16-93b99e0f632c" providerId="ADAL" clId="{DE0EA6ED-EF32-AB43-BD39-798ADB5D692B}" dt="2025-04-23T08:32:30.926" v="711" actId="166"/>
          <ac:spMkLst>
            <pc:docMk/>
            <pc:sldMk cId="1666385038" sldId="2147476341"/>
            <ac:spMk id="29" creationId="{2A7EBF6F-6829-4EC7-4503-CAA1F80410CD}"/>
          </ac:spMkLst>
        </pc:spChg>
        <pc:spChg chg="add mod topLvl">
          <ac:chgData name="Strüwer, Jan-Niclas" userId="89b985d1-33a6-4b77-8e16-93b99e0f632c" providerId="ADAL" clId="{DE0EA6ED-EF32-AB43-BD39-798ADB5D692B}" dt="2025-04-23T08:32:30.926" v="711" actId="166"/>
          <ac:spMkLst>
            <pc:docMk/>
            <pc:sldMk cId="1666385038" sldId="2147476341"/>
            <ac:spMk id="30" creationId="{8B2F793E-0053-FD3E-6106-C9D2E3880F3E}"/>
          </ac:spMkLst>
        </pc:spChg>
        <pc:spChg chg="add mod topLvl">
          <ac:chgData name="Strüwer, Jan-Niclas" userId="89b985d1-33a6-4b77-8e16-93b99e0f632c" providerId="ADAL" clId="{DE0EA6ED-EF32-AB43-BD39-798ADB5D692B}" dt="2025-04-23T08:32:30.926" v="711" actId="166"/>
          <ac:spMkLst>
            <pc:docMk/>
            <pc:sldMk cId="1666385038" sldId="2147476341"/>
            <ac:spMk id="31" creationId="{B11D777D-89DD-3ACA-92F7-EC711556544E}"/>
          </ac:spMkLst>
        </pc:spChg>
        <pc:spChg chg="add mod topLvl">
          <ac:chgData name="Strüwer, Jan-Niclas" userId="89b985d1-33a6-4b77-8e16-93b99e0f632c" providerId="ADAL" clId="{DE0EA6ED-EF32-AB43-BD39-798ADB5D692B}" dt="2025-04-23T08:32:30.926" v="711" actId="166"/>
          <ac:spMkLst>
            <pc:docMk/>
            <pc:sldMk cId="1666385038" sldId="2147476341"/>
            <ac:spMk id="32" creationId="{216AEAD9-7DC8-4ED1-A191-595DDE425822}"/>
          </ac:spMkLst>
        </pc:spChg>
        <pc:spChg chg="add mod topLvl">
          <ac:chgData name="Strüwer, Jan-Niclas" userId="89b985d1-33a6-4b77-8e16-93b99e0f632c" providerId="ADAL" clId="{DE0EA6ED-EF32-AB43-BD39-798ADB5D692B}" dt="2025-04-23T08:32:20.750" v="710" actId="165"/>
          <ac:spMkLst>
            <pc:docMk/>
            <pc:sldMk cId="1666385038" sldId="2147476341"/>
            <ac:spMk id="37" creationId="{3EBE1127-9CED-358A-1790-DCA764E64787}"/>
          </ac:spMkLst>
        </pc:spChg>
        <pc:spChg chg="add mod topLvl">
          <ac:chgData name="Strüwer, Jan-Niclas" userId="89b985d1-33a6-4b77-8e16-93b99e0f632c" providerId="ADAL" clId="{DE0EA6ED-EF32-AB43-BD39-798ADB5D692B}" dt="2025-04-23T08:32:20.750" v="710" actId="165"/>
          <ac:spMkLst>
            <pc:docMk/>
            <pc:sldMk cId="1666385038" sldId="2147476341"/>
            <ac:spMk id="38" creationId="{7E2DED96-40D0-F27B-D3D0-701F2E48719B}"/>
          </ac:spMkLst>
        </pc:spChg>
        <pc:spChg chg="mod">
          <ac:chgData name="Strüwer, Jan-Niclas" userId="89b985d1-33a6-4b77-8e16-93b99e0f632c" providerId="ADAL" clId="{DE0EA6ED-EF32-AB43-BD39-798ADB5D692B}" dt="2025-04-23T08:32:36.739" v="712" actId="166"/>
          <ac:spMkLst>
            <pc:docMk/>
            <pc:sldMk cId="1666385038" sldId="2147476341"/>
            <ac:spMk id="40" creationId="{B7675E23-B2ED-45F7-4883-DADE5350B460}"/>
          </ac:spMkLst>
        </pc:spChg>
        <pc:spChg chg="add mod">
          <ac:chgData name="Strüwer, Jan-Niclas" userId="89b985d1-33a6-4b77-8e16-93b99e0f632c" providerId="ADAL" clId="{DE0EA6ED-EF32-AB43-BD39-798ADB5D692B}" dt="2025-04-23T08:32:10.481" v="709"/>
          <ac:spMkLst>
            <pc:docMk/>
            <pc:sldMk cId="1666385038" sldId="2147476341"/>
            <ac:spMk id="46" creationId="{DFF7A352-9C6B-F20E-2B9F-22A3BC92AE06}"/>
          </ac:spMkLst>
        </pc:spChg>
        <pc:spChg chg="add mod">
          <ac:chgData name="Strüwer, Jan-Niclas" userId="89b985d1-33a6-4b77-8e16-93b99e0f632c" providerId="ADAL" clId="{DE0EA6ED-EF32-AB43-BD39-798ADB5D692B}" dt="2025-04-23T08:36:33.751" v="731" actId="14100"/>
          <ac:spMkLst>
            <pc:docMk/>
            <pc:sldMk cId="1666385038" sldId="2147476341"/>
            <ac:spMk id="47" creationId="{1E5F7E6E-2159-90D1-0ED0-FC382D6B0393}"/>
          </ac:spMkLst>
        </pc:spChg>
        <pc:spChg chg="add mod">
          <ac:chgData name="Strüwer, Jan-Niclas" userId="89b985d1-33a6-4b77-8e16-93b99e0f632c" providerId="ADAL" clId="{DE0EA6ED-EF32-AB43-BD39-798ADB5D692B}" dt="2025-04-23T08:37:26.388" v="780" actId="20577"/>
          <ac:spMkLst>
            <pc:docMk/>
            <pc:sldMk cId="1666385038" sldId="2147476341"/>
            <ac:spMk id="51" creationId="{410DB89C-34E5-BCEC-A2DE-847BA5F6ABC6}"/>
          </ac:spMkLst>
        </pc:spChg>
        <pc:spChg chg="mod">
          <ac:chgData name="Strüwer, Jan-Niclas" userId="89b985d1-33a6-4b77-8e16-93b99e0f632c" providerId="ADAL" clId="{DE0EA6ED-EF32-AB43-BD39-798ADB5D692B}" dt="2025-04-23T08:39:20.765" v="786"/>
          <ac:spMkLst>
            <pc:docMk/>
            <pc:sldMk cId="1666385038" sldId="2147476341"/>
            <ac:spMk id="58" creationId="{20D9CB66-BFA9-EEA1-6EB5-D78D106D1CC8}"/>
          </ac:spMkLst>
        </pc:spChg>
        <pc:grpChg chg="add">
          <ac:chgData name="Strüwer, Jan-Niclas" userId="89b985d1-33a6-4b77-8e16-93b99e0f632c" providerId="ADAL" clId="{DE0EA6ED-EF32-AB43-BD39-798ADB5D692B}" dt="2025-04-23T08:13:43.277" v="512" actId="164"/>
          <ac:grpSpMkLst>
            <pc:docMk/>
            <pc:sldMk cId="1666385038" sldId="2147476341"/>
            <ac:grpSpMk id="4" creationId="{C17D90BC-2B13-FBFB-6062-7EAD59ABD794}"/>
          </ac:grpSpMkLst>
        </pc:grpChg>
        <pc:grpChg chg="add mod">
          <ac:chgData name="Strüwer, Jan-Niclas" userId="89b985d1-33a6-4b77-8e16-93b99e0f632c" providerId="ADAL" clId="{DE0EA6ED-EF32-AB43-BD39-798ADB5D692B}" dt="2025-04-23T08:13:55.769" v="514" actId="1076"/>
          <ac:grpSpMkLst>
            <pc:docMk/>
            <pc:sldMk cId="1666385038" sldId="2147476341"/>
            <ac:grpSpMk id="8" creationId="{D2A9F9B7-3DD4-DFAB-6451-F8F5ECF6D5BB}"/>
          </ac:grpSpMkLst>
        </pc:grpChg>
        <pc:grpChg chg="del">
          <ac:chgData name="Strüwer, Jan-Niclas" userId="89b985d1-33a6-4b77-8e16-93b99e0f632c" providerId="ADAL" clId="{DE0EA6ED-EF32-AB43-BD39-798ADB5D692B}" dt="2025-04-23T08:12:15.480" v="487" actId="165"/>
          <ac:grpSpMkLst>
            <pc:docMk/>
            <pc:sldMk cId="1666385038" sldId="2147476341"/>
            <ac:grpSpMk id="27" creationId="{F196037D-89BC-4A21-9C4E-7E6BED73212B}"/>
          </ac:grpSpMkLst>
        </pc:grpChg>
        <pc:grpChg chg="add del mod topLvl">
          <ac:chgData name="Strüwer, Jan-Niclas" userId="89b985d1-33a6-4b77-8e16-93b99e0f632c" providerId="ADAL" clId="{DE0EA6ED-EF32-AB43-BD39-798ADB5D692B}" dt="2025-04-23T08:41:27.328" v="792" actId="478"/>
          <ac:grpSpMkLst>
            <pc:docMk/>
            <pc:sldMk cId="1666385038" sldId="2147476341"/>
            <ac:grpSpMk id="39" creationId="{9E188126-DA06-4142-B7AC-4B08DC38387E}"/>
          </ac:grpSpMkLst>
        </pc:grpChg>
        <pc:grpChg chg="add del mod">
          <ac:chgData name="Strüwer, Jan-Niclas" userId="89b985d1-33a6-4b77-8e16-93b99e0f632c" providerId="ADAL" clId="{DE0EA6ED-EF32-AB43-BD39-798ADB5D692B}" dt="2025-04-23T08:32:20.750" v="710" actId="165"/>
          <ac:grpSpMkLst>
            <pc:docMk/>
            <pc:sldMk cId="1666385038" sldId="2147476341"/>
            <ac:grpSpMk id="45" creationId="{6B26964E-5917-D6DE-2E3F-ADCDC0F465A3}"/>
          </ac:grpSpMkLst>
        </pc:grpChg>
        <pc:grpChg chg="add">
          <ac:chgData name="Strüwer, Jan-Niclas" userId="89b985d1-33a6-4b77-8e16-93b99e0f632c" providerId="ADAL" clId="{DE0EA6ED-EF32-AB43-BD39-798ADB5D692B}" dt="2025-04-23T08:37:38.060" v="781" actId="164"/>
          <ac:grpSpMkLst>
            <pc:docMk/>
            <pc:sldMk cId="1666385038" sldId="2147476341"/>
            <ac:grpSpMk id="54" creationId="{73323C1A-8F59-C42E-2E4F-093AE2480738}"/>
          </ac:grpSpMkLst>
        </pc:grpChg>
        <pc:grpChg chg="add">
          <ac:chgData name="Strüwer, Jan-Niclas" userId="89b985d1-33a6-4b77-8e16-93b99e0f632c" providerId="ADAL" clId="{DE0EA6ED-EF32-AB43-BD39-798ADB5D692B}" dt="2025-04-23T08:37:41.918" v="782" actId="164"/>
          <ac:grpSpMkLst>
            <pc:docMk/>
            <pc:sldMk cId="1666385038" sldId="2147476341"/>
            <ac:grpSpMk id="55" creationId="{30A2359C-C176-6A56-0A0E-30FFFB850AC8}"/>
          </ac:grpSpMkLst>
        </pc:grpChg>
        <pc:grpChg chg="add del mod">
          <ac:chgData name="Strüwer, Jan-Niclas" userId="89b985d1-33a6-4b77-8e16-93b99e0f632c" providerId="ADAL" clId="{DE0EA6ED-EF32-AB43-BD39-798ADB5D692B}" dt="2025-04-23T08:41:30.411" v="793" actId="478"/>
          <ac:grpSpMkLst>
            <pc:docMk/>
            <pc:sldMk cId="1666385038" sldId="2147476341"/>
            <ac:grpSpMk id="57" creationId="{A89AF09B-A396-090C-8935-D8670D1BCABD}"/>
          </ac:grpSpMkLst>
        </pc:grpChg>
        <pc:cxnChg chg="mod topLvl">
          <ac:chgData name="Strüwer, Jan-Niclas" userId="89b985d1-33a6-4b77-8e16-93b99e0f632c" providerId="ADAL" clId="{DE0EA6ED-EF32-AB43-BD39-798ADB5D692B}" dt="2025-04-23T08:12:45.736" v="506" actId="14100"/>
          <ac:cxnSpMkLst>
            <pc:docMk/>
            <pc:sldMk cId="1666385038" sldId="2147476341"/>
            <ac:cxnSpMk id="20" creationId="{FBF0E2FF-5F7F-9E03-9C79-3144EBCC14C4}"/>
          </ac:cxnSpMkLst>
        </pc:cxnChg>
        <pc:cxnChg chg="mod topLvl">
          <ac:chgData name="Strüwer, Jan-Niclas" userId="89b985d1-33a6-4b77-8e16-93b99e0f632c" providerId="ADAL" clId="{DE0EA6ED-EF32-AB43-BD39-798ADB5D692B}" dt="2025-04-23T08:13:28.238" v="511" actId="1036"/>
          <ac:cxnSpMkLst>
            <pc:docMk/>
            <pc:sldMk cId="1666385038" sldId="2147476341"/>
            <ac:cxnSpMk id="21" creationId="{91578F0D-B9E4-3505-79BB-5B4E0033C91E}"/>
          </ac:cxnSpMkLst>
        </pc:cxnChg>
        <pc:cxnChg chg="mod">
          <ac:chgData name="Strüwer, Jan-Niclas" userId="89b985d1-33a6-4b77-8e16-93b99e0f632c" providerId="ADAL" clId="{DE0EA6ED-EF32-AB43-BD39-798ADB5D692B}" dt="2025-04-23T08:31:41.437" v="706" actId="1038"/>
          <ac:cxnSpMkLst>
            <pc:docMk/>
            <pc:sldMk cId="1666385038" sldId="2147476341"/>
            <ac:cxnSpMk id="34" creationId="{80009948-EFB3-B1BC-6644-4B90F83F42F7}"/>
          </ac:cxnSpMkLst>
        </pc:cxnChg>
        <pc:cxnChg chg="mod">
          <ac:chgData name="Strüwer, Jan-Niclas" userId="89b985d1-33a6-4b77-8e16-93b99e0f632c" providerId="ADAL" clId="{DE0EA6ED-EF32-AB43-BD39-798ADB5D692B}" dt="2025-04-23T08:31:29.269" v="672" actId="1076"/>
          <ac:cxnSpMkLst>
            <pc:docMk/>
            <pc:sldMk cId="1666385038" sldId="2147476341"/>
            <ac:cxnSpMk id="35" creationId="{043064DA-8756-0BF2-1A62-76DC539F6E54}"/>
          </ac:cxnSpMkLst>
        </pc:cxnChg>
        <pc:cxnChg chg="mod">
          <ac:chgData name="Strüwer, Jan-Niclas" userId="89b985d1-33a6-4b77-8e16-93b99e0f632c" providerId="ADAL" clId="{DE0EA6ED-EF32-AB43-BD39-798ADB5D692B}" dt="2025-04-23T08:38:10.341" v="784" actId="166"/>
          <ac:cxnSpMkLst>
            <pc:docMk/>
            <pc:sldMk cId="1666385038" sldId="2147476341"/>
            <ac:cxnSpMk id="36" creationId="{9A0A88F7-75CB-51E6-8917-36A5C5712C68}"/>
          </ac:cxnSpMkLst>
        </pc:cxnChg>
        <pc:cxnChg chg="mod">
          <ac:chgData name="Strüwer, Jan-Niclas" userId="89b985d1-33a6-4b77-8e16-93b99e0f632c" providerId="ADAL" clId="{DE0EA6ED-EF32-AB43-BD39-798ADB5D692B}" dt="2025-04-23T08:41:27.328" v="792" actId="478"/>
          <ac:cxnSpMkLst>
            <pc:docMk/>
            <pc:sldMk cId="1666385038" sldId="2147476341"/>
            <ac:cxnSpMk id="41" creationId="{8BA8AC7B-D1B8-CB9F-F773-0448E6BADA03}"/>
          </ac:cxnSpMkLst>
        </pc:cxnChg>
        <pc:cxnChg chg="mod">
          <ac:chgData name="Strüwer, Jan-Niclas" userId="89b985d1-33a6-4b77-8e16-93b99e0f632c" providerId="ADAL" clId="{DE0EA6ED-EF32-AB43-BD39-798ADB5D692B}" dt="2025-04-23T08:41:27.328" v="792" actId="478"/>
          <ac:cxnSpMkLst>
            <pc:docMk/>
            <pc:sldMk cId="1666385038" sldId="2147476341"/>
            <ac:cxnSpMk id="42" creationId="{94187AE0-D03A-1312-C335-2BA5473E25E4}"/>
          </ac:cxnSpMkLst>
        </pc:cxnChg>
        <pc:cxnChg chg="add mod">
          <ac:chgData name="Strüwer, Jan-Niclas" userId="89b985d1-33a6-4b77-8e16-93b99e0f632c" providerId="ADAL" clId="{DE0EA6ED-EF32-AB43-BD39-798ADB5D692B}" dt="2025-04-23T08:36:48.714" v="734" actId="14100"/>
          <ac:cxnSpMkLst>
            <pc:docMk/>
            <pc:sldMk cId="1666385038" sldId="2147476341"/>
            <ac:cxnSpMk id="48" creationId="{E8409A9F-9E44-7AF4-124D-E725B4629BB8}"/>
          </ac:cxnSpMkLst>
        </pc:cxnChg>
        <pc:cxnChg chg="add mod">
          <ac:chgData name="Strüwer, Jan-Niclas" userId="89b985d1-33a6-4b77-8e16-93b99e0f632c" providerId="ADAL" clId="{DE0EA6ED-EF32-AB43-BD39-798ADB5D692B}" dt="2025-04-23T08:38:16.458" v="785" actId="14100"/>
          <ac:cxnSpMkLst>
            <pc:docMk/>
            <pc:sldMk cId="1666385038" sldId="2147476341"/>
            <ac:cxnSpMk id="52" creationId="{7050E8F9-D92C-0464-43AE-ABDE7349F5D6}"/>
          </ac:cxnSpMkLst>
        </pc:cxnChg>
        <pc:cxnChg chg="mod">
          <ac:chgData name="Strüwer, Jan-Niclas" userId="89b985d1-33a6-4b77-8e16-93b99e0f632c" providerId="ADAL" clId="{DE0EA6ED-EF32-AB43-BD39-798ADB5D692B}" dt="2025-04-23T08:41:30.411" v="793" actId="478"/>
          <ac:cxnSpMkLst>
            <pc:docMk/>
            <pc:sldMk cId="1666385038" sldId="2147476341"/>
            <ac:cxnSpMk id="59" creationId="{A93D6027-879A-9223-BCE0-727B39017124}"/>
          </ac:cxnSpMkLst>
        </pc:cxnChg>
      </pc:sldChg>
      <pc:sldChg chg="addSp delSp modSp add del mod">
        <pc:chgData name="Strüwer, Jan-Niclas" userId="89b985d1-33a6-4b77-8e16-93b99e0f632c" providerId="ADAL" clId="{DE0EA6ED-EF32-AB43-BD39-798ADB5D692B}" dt="2025-04-23T08:40:10.786" v="790" actId="2696"/>
        <pc:sldMkLst>
          <pc:docMk/>
          <pc:sldMk cId="2836324559" sldId="2147476342"/>
        </pc:sldMkLst>
        <pc:spChg chg="add del mod">
          <ac:chgData name="Strüwer, Jan-Niclas" userId="89b985d1-33a6-4b77-8e16-93b99e0f632c" providerId="ADAL" clId="{DE0EA6ED-EF32-AB43-BD39-798ADB5D692B}" dt="2025-04-23T08:21:37.688" v="534" actId="478"/>
          <ac:spMkLst>
            <pc:docMk/>
            <pc:sldMk cId="2836324559" sldId="2147476342"/>
            <ac:spMk id="3" creationId="{B6D68F28-B9E3-F1A1-5684-F1061822A1F5}"/>
          </ac:spMkLst>
        </pc:spChg>
        <pc:spChg chg="mod">
          <ac:chgData name="Strüwer, Jan-Niclas" userId="89b985d1-33a6-4b77-8e16-93b99e0f632c" providerId="ADAL" clId="{DE0EA6ED-EF32-AB43-BD39-798ADB5D692B}" dt="2025-04-23T08:31:06.384" v="668" actId="1076"/>
          <ac:spMkLst>
            <pc:docMk/>
            <pc:sldMk cId="2836324559" sldId="2147476342"/>
            <ac:spMk id="7" creationId="{80B827A0-AFD7-0987-BBDE-C08CADA98250}"/>
          </ac:spMkLst>
        </pc:spChg>
        <pc:spChg chg="mod">
          <ac:chgData name="Strüwer, Jan-Niclas" userId="89b985d1-33a6-4b77-8e16-93b99e0f632c" providerId="ADAL" clId="{DE0EA6ED-EF32-AB43-BD39-798ADB5D692B}" dt="2025-04-23T08:26:41.641" v="631" actId="208"/>
          <ac:spMkLst>
            <pc:docMk/>
            <pc:sldMk cId="2836324559" sldId="2147476342"/>
            <ac:spMk id="9" creationId="{5BD5E88D-2AB0-8A4F-8EBE-7532A5121FD0}"/>
          </ac:spMkLst>
        </pc:spChg>
        <pc:spChg chg="mod">
          <ac:chgData name="Strüwer, Jan-Niclas" userId="89b985d1-33a6-4b77-8e16-93b99e0f632c" providerId="ADAL" clId="{DE0EA6ED-EF32-AB43-BD39-798ADB5D692B}" dt="2025-04-23T08:26:41.641" v="631" actId="208"/>
          <ac:spMkLst>
            <pc:docMk/>
            <pc:sldMk cId="2836324559" sldId="2147476342"/>
            <ac:spMk id="10" creationId="{4F88C3A5-4C38-765B-6E5C-74D6FB2BBEB1}"/>
          </ac:spMkLst>
        </pc:spChg>
        <pc:spChg chg="add del mod">
          <ac:chgData name="Strüwer, Jan-Niclas" userId="89b985d1-33a6-4b77-8e16-93b99e0f632c" providerId="ADAL" clId="{DE0EA6ED-EF32-AB43-BD39-798ADB5D692B}" dt="2025-04-23T08:21:37.688" v="534" actId="478"/>
          <ac:spMkLst>
            <pc:docMk/>
            <pc:sldMk cId="2836324559" sldId="2147476342"/>
            <ac:spMk id="11" creationId="{F0E061AE-2B82-6800-0042-7CDB0157733D}"/>
          </ac:spMkLst>
        </pc:spChg>
        <pc:spChg chg="add mod">
          <ac:chgData name="Strüwer, Jan-Niclas" userId="89b985d1-33a6-4b77-8e16-93b99e0f632c" providerId="ADAL" clId="{DE0EA6ED-EF32-AB43-BD39-798ADB5D692B}" dt="2025-04-23T08:26:41.641" v="631" actId="208"/>
          <ac:spMkLst>
            <pc:docMk/>
            <pc:sldMk cId="2836324559" sldId="2147476342"/>
            <ac:spMk id="27" creationId="{239C9EED-E1EA-68E5-8A38-D56521E53F42}"/>
          </ac:spMkLst>
        </pc:spChg>
        <pc:spChg chg="add mod">
          <ac:chgData name="Strüwer, Jan-Niclas" userId="89b985d1-33a6-4b77-8e16-93b99e0f632c" providerId="ADAL" clId="{DE0EA6ED-EF32-AB43-BD39-798ADB5D692B}" dt="2025-04-23T08:26:41.641" v="631" actId="208"/>
          <ac:spMkLst>
            <pc:docMk/>
            <pc:sldMk cId="2836324559" sldId="2147476342"/>
            <ac:spMk id="28" creationId="{62CCA8EF-98C0-A708-257E-F06C6137709E}"/>
          </ac:spMkLst>
        </pc:spChg>
        <pc:spChg chg="add mod">
          <ac:chgData name="Strüwer, Jan-Niclas" userId="89b985d1-33a6-4b77-8e16-93b99e0f632c" providerId="ADAL" clId="{DE0EA6ED-EF32-AB43-BD39-798ADB5D692B}" dt="2025-04-23T08:26:41.641" v="631" actId="208"/>
          <ac:spMkLst>
            <pc:docMk/>
            <pc:sldMk cId="2836324559" sldId="2147476342"/>
            <ac:spMk id="29" creationId="{96FB1241-2142-18E6-D23E-A61893896318}"/>
          </ac:spMkLst>
        </pc:spChg>
        <pc:spChg chg="add mod">
          <ac:chgData name="Strüwer, Jan-Niclas" userId="89b985d1-33a6-4b77-8e16-93b99e0f632c" providerId="ADAL" clId="{DE0EA6ED-EF32-AB43-BD39-798ADB5D692B}" dt="2025-04-23T08:28:14.688" v="653" actId="14100"/>
          <ac:spMkLst>
            <pc:docMk/>
            <pc:sldMk cId="2836324559" sldId="2147476342"/>
            <ac:spMk id="43" creationId="{53E7F244-FA9C-F0E9-F96D-130BAD951DFD}"/>
          </ac:spMkLst>
        </pc:spChg>
        <pc:spChg chg="add mod">
          <ac:chgData name="Strüwer, Jan-Niclas" userId="89b985d1-33a6-4b77-8e16-93b99e0f632c" providerId="ADAL" clId="{DE0EA6ED-EF32-AB43-BD39-798ADB5D692B}" dt="2025-04-23T08:27:31.943" v="644" actId="1076"/>
          <ac:spMkLst>
            <pc:docMk/>
            <pc:sldMk cId="2836324559" sldId="2147476342"/>
            <ac:spMk id="44" creationId="{3A1C9B94-F685-CB9F-B15A-B6D19AE512BC}"/>
          </ac:spMkLst>
        </pc:spChg>
        <pc:spChg chg="add mod">
          <ac:chgData name="Strüwer, Jan-Niclas" userId="89b985d1-33a6-4b77-8e16-93b99e0f632c" providerId="ADAL" clId="{DE0EA6ED-EF32-AB43-BD39-798ADB5D692B}" dt="2025-04-23T08:27:38.658" v="650" actId="20577"/>
          <ac:spMkLst>
            <pc:docMk/>
            <pc:sldMk cId="2836324559" sldId="2147476342"/>
            <ac:spMk id="45" creationId="{D1CC6F13-B61B-BED9-F010-D7FCD17A1B78}"/>
          </ac:spMkLst>
        </pc:spChg>
        <pc:spChg chg="add mod">
          <ac:chgData name="Strüwer, Jan-Niclas" userId="89b985d1-33a6-4b77-8e16-93b99e0f632c" providerId="ADAL" clId="{DE0EA6ED-EF32-AB43-BD39-798ADB5D692B}" dt="2025-04-23T08:28:43.573" v="657" actId="208"/>
          <ac:spMkLst>
            <pc:docMk/>
            <pc:sldMk cId="2836324559" sldId="2147476342"/>
            <ac:spMk id="46" creationId="{36946C3E-AD67-54BC-D70B-E5A352F93ED9}"/>
          </ac:spMkLst>
        </pc:spChg>
        <pc:spChg chg="add mod">
          <ac:chgData name="Strüwer, Jan-Niclas" userId="89b985d1-33a6-4b77-8e16-93b99e0f632c" providerId="ADAL" clId="{DE0EA6ED-EF32-AB43-BD39-798ADB5D692B}" dt="2025-04-23T08:35:35.611" v="713"/>
          <ac:spMkLst>
            <pc:docMk/>
            <pc:sldMk cId="2836324559" sldId="2147476342"/>
            <ac:spMk id="55" creationId="{CA77A4B9-2671-67D8-7678-4643643E7DCE}"/>
          </ac:spMkLst>
        </pc:spChg>
        <pc:grpChg chg="del">
          <ac:chgData name="Strüwer, Jan-Niclas" userId="89b985d1-33a6-4b77-8e16-93b99e0f632c" providerId="ADAL" clId="{DE0EA6ED-EF32-AB43-BD39-798ADB5D692B}" dt="2025-04-23T08:20:59.476" v="527" actId="478"/>
          <ac:grpSpMkLst>
            <pc:docMk/>
            <pc:sldMk cId="2836324559" sldId="2147476342"/>
            <ac:grpSpMk id="8" creationId="{161B14F4-A502-1B05-CB30-9677ADF0E0CC}"/>
          </ac:grpSpMkLst>
        </pc:grpChg>
        <pc:grpChg chg="add">
          <ac:chgData name="Strüwer, Jan-Niclas" userId="89b985d1-33a6-4b77-8e16-93b99e0f632c" providerId="ADAL" clId="{DE0EA6ED-EF32-AB43-BD39-798ADB5D692B}" dt="2025-04-23T08:29:05.202" v="666" actId="164"/>
          <ac:grpSpMkLst>
            <pc:docMk/>
            <pc:sldMk cId="2836324559" sldId="2147476342"/>
            <ac:grpSpMk id="54" creationId="{35E8B8CA-5793-6C5D-92D5-4FFC128B166D}"/>
          </ac:grpSpMkLst>
        </pc:grpChg>
        <pc:cxnChg chg="add mod">
          <ac:chgData name="Strüwer, Jan-Niclas" userId="89b985d1-33a6-4b77-8e16-93b99e0f632c" providerId="ADAL" clId="{DE0EA6ED-EF32-AB43-BD39-798ADB5D692B}" dt="2025-04-23T08:26:23.741" v="629" actId="208"/>
          <ac:cxnSpMkLst>
            <pc:docMk/>
            <pc:sldMk cId="2836324559" sldId="2147476342"/>
            <ac:cxnSpMk id="31" creationId="{0E045292-ED55-930D-9427-E4638089901B}"/>
          </ac:cxnSpMkLst>
        </pc:cxnChg>
        <pc:cxnChg chg="add mod">
          <ac:chgData name="Strüwer, Jan-Niclas" userId="89b985d1-33a6-4b77-8e16-93b99e0f632c" providerId="ADAL" clId="{DE0EA6ED-EF32-AB43-BD39-798ADB5D692B}" dt="2025-04-23T08:26:23.741" v="629" actId="208"/>
          <ac:cxnSpMkLst>
            <pc:docMk/>
            <pc:sldMk cId="2836324559" sldId="2147476342"/>
            <ac:cxnSpMk id="33" creationId="{7C8225E5-782C-2679-ABB9-08AFE44AE3C2}"/>
          </ac:cxnSpMkLst>
        </pc:cxnChg>
        <pc:cxnChg chg="add mod">
          <ac:chgData name="Strüwer, Jan-Niclas" userId="89b985d1-33a6-4b77-8e16-93b99e0f632c" providerId="ADAL" clId="{DE0EA6ED-EF32-AB43-BD39-798ADB5D692B}" dt="2025-04-23T08:26:23.741" v="629" actId="208"/>
          <ac:cxnSpMkLst>
            <pc:docMk/>
            <pc:sldMk cId="2836324559" sldId="2147476342"/>
            <ac:cxnSpMk id="34" creationId="{3C4C7B02-D650-BAB7-1DC2-F2C691887809}"/>
          </ac:cxnSpMkLst>
        </pc:cxnChg>
        <pc:cxnChg chg="add del mod">
          <ac:chgData name="Strüwer, Jan-Niclas" userId="89b985d1-33a6-4b77-8e16-93b99e0f632c" providerId="ADAL" clId="{DE0EA6ED-EF32-AB43-BD39-798ADB5D692B}" dt="2025-04-23T08:24:44.543" v="613" actId="478"/>
          <ac:cxnSpMkLst>
            <pc:docMk/>
            <pc:sldMk cId="2836324559" sldId="2147476342"/>
            <ac:cxnSpMk id="37" creationId="{0EAB4D4B-1D69-C158-CB7A-5CC38B7F4F95}"/>
          </ac:cxnSpMkLst>
        </pc:cxnChg>
        <pc:cxnChg chg="add mod">
          <ac:chgData name="Strüwer, Jan-Niclas" userId="89b985d1-33a6-4b77-8e16-93b99e0f632c" providerId="ADAL" clId="{DE0EA6ED-EF32-AB43-BD39-798ADB5D692B}" dt="2025-04-23T08:26:23.741" v="629" actId="208"/>
          <ac:cxnSpMkLst>
            <pc:docMk/>
            <pc:sldMk cId="2836324559" sldId="2147476342"/>
            <ac:cxnSpMk id="38" creationId="{2820FA04-97CF-39B2-8352-84EDE83B1FC2}"/>
          </ac:cxnSpMkLst>
        </pc:cxnChg>
        <pc:cxnChg chg="add del mod">
          <ac:chgData name="Strüwer, Jan-Niclas" userId="89b985d1-33a6-4b77-8e16-93b99e0f632c" providerId="ADAL" clId="{DE0EA6ED-EF32-AB43-BD39-798ADB5D692B}" dt="2025-04-23T08:28:49.260" v="659" actId="478"/>
          <ac:cxnSpMkLst>
            <pc:docMk/>
            <pc:sldMk cId="2836324559" sldId="2147476342"/>
            <ac:cxnSpMk id="47" creationId="{04AC6386-1D8E-198F-2872-19C18FA36711}"/>
          </ac:cxnSpMkLst>
        </pc:cxnChg>
        <pc:cxnChg chg="add mod">
          <ac:chgData name="Strüwer, Jan-Niclas" userId="89b985d1-33a6-4b77-8e16-93b99e0f632c" providerId="ADAL" clId="{DE0EA6ED-EF32-AB43-BD39-798ADB5D692B}" dt="2025-04-23T08:28:56.006" v="662" actId="14100"/>
          <ac:cxnSpMkLst>
            <pc:docMk/>
            <pc:sldMk cId="2836324559" sldId="2147476342"/>
            <ac:cxnSpMk id="48" creationId="{FE20C1BA-315D-91E9-6278-7611A997FB82}"/>
          </ac:cxnSpMkLst>
        </pc:cxnChg>
        <pc:cxnChg chg="add mod">
          <ac:chgData name="Strüwer, Jan-Niclas" userId="89b985d1-33a6-4b77-8e16-93b99e0f632c" providerId="ADAL" clId="{DE0EA6ED-EF32-AB43-BD39-798ADB5D692B}" dt="2025-04-23T08:29:01.420" v="665" actId="14100"/>
          <ac:cxnSpMkLst>
            <pc:docMk/>
            <pc:sldMk cId="2836324559" sldId="2147476342"/>
            <ac:cxnSpMk id="51" creationId="{7AFFA796-5ADA-2337-6317-F78124EA9851}"/>
          </ac:cxnSpMkLst>
        </pc:cxnChg>
      </pc:sldChg>
      <pc:sldChg chg="addSp delSp modSp add mod delAnim modAnim">
        <pc:chgData name="Strüwer, Jan-Niclas" userId="89b985d1-33a6-4b77-8e16-93b99e0f632c" providerId="ADAL" clId="{DE0EA6ED-EF32-AB43-BD39-798ADB5D692B}" dt="2025-04-23T09:33:49.850" v="1203" actId="164"/>
        <pc:sldMkLst>
          <pc:docMk/>
          <pc:sldMk cId="3179761448" sldId="2147476342"/>
        </pc:sldMkLst>
        <pc:spChg chg="mod">
          <ac:chgData name="Strüwer, Jan-Niclas" userId="89b985d1-33a6-4b77-8e16-93b99e0f632c" providerId="ADAL" clId="{DE0EA6ED-EF32-AB43-BD39-798ADB5D692B}" dt="2025-04-23T09:22:55.321" v="973" actId="1076"/>
          <ac:spMkLst>
            <pc:docMk/>
            <pc:sldMk cId="3179761448" sldId="2147476342"/>
            <ac:spMk id="7" creationId="{88D0A29E-9883-FCF3-17FC-3414A17261BB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11" creationId="{8517AE27-934A-B9E1-6CF6-A0BA8C9AD380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28" creationId="{52B79076-051A-0D6B-2467-C984C9DD5584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29" creationId="{FF1EA093-5979-00C7-8D84-3631AF64BD71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30" creationId="{E9E97365-B56D-2B0C-DDD1-2759E41AE772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31" creationId="{6D054CE7-C48A-D5E2-C5CF-A44654D74762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32" creationId="{10F104A6-DCB4-FF92-FE98-0D32D1657959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37" creationId="{40D45336-195D-57A7-4397-E218CF162DE8}"/>
          </ac:spMkLst>
        </pc:spChg>
        <pc:spChg chg="mod topLvl">
          <ac:chgData name="Strüwer, Jan-Niclas" userId="89b985d1-33a6-4b77-8e16-93b99e0f632c" providerId="ADAL" clId="{DE0EA6ED-EF32-AB43-BD39-798ADB5D692B}" dt="2025-04-23T09:33:07.008" v="1194" actId="165"/>
          <ac:spMkLst>
            <pc:docMk/>
            <pc:sldMk cId="3179761448" sldId="2147476342"/>
            <ac:spMk id="38" creationId="{1FFDD79D-5E0E-4C7E-CEE3-F60EAB04D692}"/>
          </ac:spMkLst>
        </pc:spChg>
        <pc:spChg chg="mod">
          <ac:chgData name="Strüwer, Jan-Niclas" userId="89b985d1-33a6-4b77-8e16-93b99e0f632c" providerId="ADAL" clId="{DE0EA6ED-EF32-AB43-BD39-798ADB5D692B}" dt="2025-04-23T08:42:17.239" v="797" actId="166"/>
          <ac:spMkLst>
            <pc:docMk/>
            <pc:sldMk cId="3179761448" sldId="2147476342"/>
            <ac:spMk id="40" creationId="{A2040C0E-C915-CD7D-B19F-5339BDBE5286}"/>
          </ac:spMkLst>
        </pc:spChg>
        <pc:spChg chg="mod">
          <ac:chgData name="Strüwer, Jan-Niclas" userId="89b985d1-33a6-4b77-8e16-93b99e0f632c" providerId="ADAL" clId="{DE0EA6ED-EF32-AB43-BD39-798ADB5D692B}" dt="2025-04-23T09:28:33.360" v="1037" actId="1076"/>
          <ac:spMkLst>
            <pc:docMk/>
            <pc:sldMk cId="3179761448" sldId="2147476342"/>
            <ac:spMk id="45" creationId="{AD3FFF6B-D96C-2EF7-5CE9-72ECFBBD4EA9}"/>
          </ac:spMkLst>
        </pc:spChg>
        <pc:spChg chg="mod">
          <ac:chgData name="Strüwer, Jan-Niclas" userId="89b985d1-33a6-4b77-8e16-93b99e0f632c" providerId="ADAL" clId="{DE0EA6ED-EF32-AB43-BD39-798ADB5D692B}" dt="2025-04-23T09:31:25.126" v="1187" actId="1035"/>
          <ac:spMkLst>
            <pc:docMk/>
            <pc:sldMk cId="3179761448" sldId="2147476342"/>
            <ac:spMk id="47" creationId="{4AB32AD8-158C-963A-7B54-E8C7E588EAE7}"/>
          </ac:spMkLst>
        </pc:spChg>
        <pc:spChg chg="del mod topLvl">
          <ac:chgData name="Strüwer, Jan-Niclas" userId="89b985d1-33a6-4b77-8e16-93b99e0f632c" providerId="ADAL" clId="{DE0EA6ED-EF32-AB43-BD39-798ADB5D692B}" dt="2025-04-23T09:33:13.183" v="1195" actId="478"/>
          <ac:spMkLst>
            <pc:docMk/>
            <pc:sldMk cId="3179761448" sldId="2147476342"/>
            <ac:spMk id="58" creationId="{0D1DCF7C-5E39-B99E-4FC6-615B93B998D7}"/>
          </ac:spMkLst>
        </pc:spChg>
        <pc:spChg chg="mod">
          <ac:chgData name="Strüwer, Jan-Niclas" userId="89b985d1-33a6-4b77-8e16-93b99e0f632c" providerId="ADAL" clId="{DE0EA6ED-EF32-AB43-BD39-798ADB5D692B}" dt="2025-04-23T09:22:45.100" v="970"/>
          <ac:spMkLst>
            <pc:docMk/>
            <pc:sldMk cId="3179761448" sldId="2147476342"/>
            <ac:spMk id="70" creationId="{D524E84A-EED2-EA64-6521-B1581D1608E3}"/>
          </ac:spMkLst>
        </pc:spChg>
        <pc:spChg chg="add mod">
          <ac:chgData name="Strüwer, Jan-Niclas" userId="89b985d1-33a6-4b77-8e16-93b99e0f632c" providerId="ADAL" clId="{DE0EA6ED-EF32-AB43-BD39-798ADB5D692B}" dt="2025-04-23T09:26:41.286" v="1005" actId="1076"/>
          <ac:spMkLst>
            <pc:docMk/>
            <pc:sldMk cId="3179761448" sldId="2147476342"/>
            <ac:spMk id="73" creationId="{8B996A77-881B-9C85-1519-74952F2BB622}"/>
          </ac:spMkLst>
        </pc:spChg>
        <pc:spChg chg="mod">
          <ac:chgData name="Strüwer, Jan-Niclas" userId="89b985d1-33a6-4b77-8e16-93b99e0f632c" providerId="ADAL" clId="{DE0EA6ED-EF32-AB43-BD39-798ADB5D692B}" dt="2025-04-23T09:29:51.401" v="1073"/>
          <ac:spMkLst>
            <pc:docMk/>
            <pc:sldMk cId="3179761448" sldId="2147476342"/>
            <ac:spMk id="86" creationId="{BC0E7607-4CE7-6F70-498E-870D6D64018A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98" creationId="{F38BD14A-690B-FBA5-24A5-C48FA182260B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1" creationId="{713B461D-4C12-49E5-761E-19A83541E045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2" creationId="{C66AA0A4-56C5-10CF-2737-310EEAF192A4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3" creationId="{BD5E584D-3CD9-29D9-5500-DDD33A3B8388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4" creationId="{B82B69A9-EB01-0D62-83FC-A76C313D31C3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5" creationId="{84E64B20-E600-EF84-D583-5088C9FF889E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6" creationId="{88803D44-7F5B-94E0-0973-AF0550B41B9A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7" creationId="{64263630-AD93-FEC5-615D-74B4F66DF31E}"/>
          </ac:spMkLst>
        </pc:spChg>
        <pc:spChg chg="mod">
          <ac:chgData name="Strüwer, Jan-Niclas" userId="89b985d1-33a6-4b77-8e16-93b99e0f632c" providerId="ADAL" clId="{DE0EA6ED-EF32-AB43-BD39-798ADB5D692B}" dt="2025-04-23T09:32:23.552" v="1190"/>
          <ac:spMkLst>
            <pc:docMk/>
            <pc:sldMk cId="3179761448" sldId="2147476342"/>
            <ac:spMk id="108" creationId="{4D1D670C-1A7A-9A6A-7FE4-CD0E9E7E0C22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15" creationId="{67DE0581-280A-CADA-6E1F-D9D8C4373E54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18" creationId="{9115FC2F-602A-8D75-01EF-53E84A450ECD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19" creationId="{ECD70D58-9DFB-B588-74C8-4CFD5674FA5B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20" creationId="{F3AE5973-484F-5AAD-0B54-F113F43A31B8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21" creationId="{C8435624-B87E-D114-180C-1AA38859776D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22" creationId="{358F4F45-61ED-896D-DD12-EEA44BB2E87A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23" creationId="{1CB9F78C-EDD0-AACB-AB4F-C613F781825B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24" creationId="{9B81DD69-0317-5975-AFFD-94DB21C5DA5C}"/>
          </ac:spMkLst>
        </pc:spChg>
        <pc:spChg chg="mod">
          <ac:chgData name="Strüwer, Jan-Niclas" userId="89b985d1-33a6-4b77-8e16-93b99e0f632c" providerId="ADAL" clId="{DE0EA6ED-EF32-AB43-BD39-798ADB5D692B}" dt="2025-04-23T09:33:30.713" v="1201"/>
          <ac:spMkLst>
            <pc:docMk/>
            <pc:sldMk cId="3179761448" sldId="2147476342"/>
            <ac:spMk id="125" creationId="{C5BB6D07-658E-71A1-A979-136E541555A6}"/>
          </ac:spMkLst>
        </pc:spChg>
        <pc:grpChg chg="del">
          <ac:chgData name="Strüwer, Jan-Niclas" userId="89b985d1-33a6-4b77-8e16-93b99e0f632c" providerId="ADAL" clId="{DE0EA6ED-EF32-AB43-BD39-798ADB5D692B}" dt="2025-04-23T08:41:43.643" v="794" actId="478"/>
          <ac:grpSpMkLst>
            <pc:docMk/>
            <pc:sldMk cId="3179761448" sldId="2147476342"/>
            <ac:grpSpMk id="8" creationId="{69099456-6D3D-D8F4-5EAB-7CFC7FAD17F1}"/>
          </ac:grpSpMkLst>
        </pc:grpChg>
        <pc:grpChg chg="del mod topLvl">
          <ac:chgData name="Strüwer, Jan-Niclas" userId="89b985d1-33a6-4b77-8e16-93b99e0f632c" providerId="ADAL" clId="{DE0EA6ED-EF32-AB43-BD39-798ADB5D692B}" dt="2025-04-23T09:33:13.183" v="1195" actId="478"/>
          <ac:grpSpMkLst>
            <pc:docMk/>
            <pc:sldMk cId="3179761448" sldId="2147476342"/>
            <ac:grpSpMk id="39" creationId="{4226F3AF-0571-24E5-2CB9-CDBE4DB16C16}"/>
          </ac:grpSpMkLst>
        </pc:grpChg>
        <pc:grpChg chg="add del mod">
          <ac:chgData name="Strüwer, Jan-Niclas" userId="89b985d1-33a6-4b77-8e16-93b99e0f632c" providerId="ADAL" clId="{DE0EA6ED-EF32-AB43-BD39-798ADB5D692B}" dt="2025-04-23T09:33:18.595" v="1198" actId="478"/>
          <ac:grpSpMkLst>
            <pc:docMk/>
            <pc:sldMk cId="3179761448" sldId="2147476342"/>
            <ac:grpSpMk id="44" creationId="{2008ADE3-09D0-7814-59A9-C897CC28AE09}"/>
          </ac:grpSpMkLst>
        </pc:grpChg>
        <pc:grpChg chg="mod">
          <ac:chgData name="Strüwer, Jan-Niclas" userId="89b985d1-33a6-4b77-8e16-93b99e0f632c" providerId="ADAL" clId="{DE0EA6ED-EF32-AB43-BD39-798ADB5D692B}" dt="2025-04-23T09:31:09.720" v="1184" actId="1038"/>
          <ac:grpSpMkLst>
            <pc:docMk/>
            <pc:sldMk cId="3179761448" sldId="2147476342"/>
            <ac:grpSpMk id="54" creationId="{892197A3-BC53-A5D5-D71C-9A2360E3ED8A}"/>
          </ac:grpSpMkLst>
        </pc:grpChg>
        <pc:grpChg chg="del mod">
          <ac:chgData name="Strüwer, Jan-Niclas" userId="89b985d1-33a6-4b77-8e16-93b99e0f632c" providerId="ADAL" clId="{DE0EA6ED-EF32-AB43-BD39-798ADB5D692B}" dt="2025-04-23T09:29:49.173" v="1072" actId="21"/>
          <ac:grpSpMkLst>
            <pc:docMk/>
            <pc:sldMk cId="3179761448" sldId="2147476342"/>
            <ac:grpSpMk id="55" creationId="{287C5EF3-146C-4C40-5040-1A90D82D518A}"/>
          </ac:grpSpMkLst>
        </pc:grpChg>
        <pc:grpChg chg="del mod topLvl">
          <ac:chgData name="Strüwer, Jan-Niclas" userId="89b985d1-33a6-4b77-8e16-93b99e0f632c" providerId="ADAL" clId="{DE0EA6ED-EF32-AB43-BD39-798ADB5D692B}" dt="2025-04-23T09:30:32.237" v="1088" actId="165"/>
          <ac:grpSpMkLst>
            <pc:docMk/>
            <pc:sldMk cId="3179761448" sldId="2147476342"/>
            <ac:grpSpMk id="57" creationId="{F2E15A5D-0D52-11ED-982C-168D0864C243}"/>
          </ac:grpSpMkLst>
        </pc:grpChg>
        <pc:grpChg chg="add del mod">
          <ac:chgData name="Strüwer, Jan-Niclas" userId="89b985d1-33a6-4b77-8e16-93b99e0f632c" providerId="ADAL" clId="{DE0EA6ED-EF32-AB43-BD39-798ADB5D692B}" dt="2025-04-23T09:22:52.438" v="971" actId="478"/>
          <ac:grpSpMkLst>
            <pc:docMk/>
            <pc:sldMk cId="3179761448" sldId="2147476342"/>
            <ac:grpSpMk id="69" creationId="{95C0A180-D114-B0B5-A92E-87C5E60DF090}"/>
          </ac:grpSpMkLst>
        </pc:grpChg>
        <pc:grpChg chg="add mod">
          <ac:chgData name="Strüwer, Jan-Niclas" userId="89b985d1-33a6-4b77-8e16-93b99e0f632c" providerId="ADAL" clId="{DE0EA6ED-EF32-AB43-BD39-798ADB5D692B}" dt="2025-04-23T09:23:05.371" v="975" actId="1076"/>
          <ac:grpSpMkLst>
            <pc:docMk/>
            <pc:sldMk cId="3179761448" sldId="2147476342"/>
            <ac:grpSpMk id="72" creationId="{4E042A81-DD6A-0479-6FE3-15E5B632695B}"/>
          </ac:grpSpMkLst>
        </pc:grpChg>
        <pc:grpChg chg="add del mod">
          <ac:chgData name="Strüwer, Jan-Niclas" userId="89b985d1-33a6-4b77-8e16-93b99e0f632c" providerId="ADAL" clId="{DE0EA6ED-EF32-AB43-BD39-798ADB5D692B}" dt="2025-04-23T09:33:16.526" v="1197" actId="478"/>
          <ac:grpSpMkLst>
            <pc:docMk/>
            <pc:sldMk cId="3179761448" sldId="2147476342"/>
            <ac:grpSpMk id="77" creationId="{9DE752B2-BEBD-DD8D-196E-71799AFB4FDE}"/>
          </ac:grpSpMkLst>
        </pc:grpChg>
        <pc:grpChg chg="add mod">
          <ac:chgData name="Strüwer, Jan-Niclas" userId="89b985d1-33a6-4b77-8e16-93b99e0f632c" providerId="ADAL" clId="{DE0EA6ED-EF32-AB43-BD39-798ADB5D692B}" dt="2025-04-23T09:31:09.720" v="1184" actId="1038"/>
          <ac:grpSpMkLst>
            <pc:docMk/>
            <pc:sldMk cId="3179761448" sldId="2147476342"/>
            <ac:grpSpMk id="85" creationId="{F0756AF7-58F1-B153-CE2C-959DF625DA6A}"/>
          </ac:grpSpMkLst>
        </pc:grpChg>
        <pc:grpChg chg="add mod">
          <ac:chgData name="Strüwer, Jan-Niclas" userId="89b985d1-33a6-4b77-8e16-93b99e0f632c" providerId="ADAL" clId="{DE0EA6ED-EF32-AB43-BD39-798ADB5D692B}" dt="2025-04-23T09:32:04.687" v="1189" actId="1076"/>
          <ac:grpSpMkLst>
            <pc:docMk/>
            <pc:sldMk cId="3179761448" sldId="2147476342"/>
            <ac:grpSpMk id="94" creationId="{32071DAA-27EB-402F-5695-3E6B7A530BF0}"/>
          </ac:grpSpMkLst>
        </pc:grpChg>
        <pc:grpChg chg="del mod">
          <ac:chgData name="Strüwer, Jan-Niclas" userId="89b985d1-33a6-4b77-8e16-93b99e0f632c" providerId="ADAL" clId="{DE0EA6ED-EF32-AB43-BD39-798ADB5D692B}" dt="2025-04-23T09:32:53.666" v="1192" actId="478"/>
          <ac:grpSpMkLst>
            <pc:docMk/>
            <pc:sldMk cId="3179761448" sldId="2147476342"/>
            <ac:grpSpMk id="95" creationId="{D4C35188-D6CA-5FB9-E43D-1B530B48F535}"/>
          </ac:grpSpMkLst>
        </pc:grpChg>
        <pc:grpChg chg="mod">
          <ac:chgData name="Strüwer, Jan-Niclas" userId="89b985d1-33a6-4b77-8e16-93b99e0f632c" providerId="ADAL" clId="{DE0EA6ED-EF32-AB43-BD39-798ADB5D692B}" dt="2025-04-23T09:33:40.362" v="1202" actId="1076"/>
          <ac:grpSpMkLst>
            <pc:docMk/>
            <pc:sldMk cId="3179761448" sldId="2147476342"/>
            <ac:grpSpMk id="112" creationId="{8CF647CE-3914-49F3-B51C-B7F56C0666C2}"/>
          </ac:grpSpMkLst>
        </pc:grpChg>
        <pc:grpChg chg="add">
          <ac:chgData name="Strüwer, Jan-Niclas" userId="89b985d1-33a6-4b77-8e16-93b99e0f632c" providerId="ADAL" clId="{DE0EA6ED-EF32-AB43-BD39-798ADB5D692B}" dt="2025-04-23T09:33:49.850" v="1203" actId="164"/>
          <ac:grpSpMkLst>
            <pc:docMk/>
            <pc:sldMk cId="3179761448" sldId="2147476342"/>
            <ac:grpSpMk id="129" creationId="{E91778B0-CF09-5E0F-5E70-41B60EDED94D}"/>
          </ac:grpSpMkLst>
        </pc:grpChg>
        <pc:picChg chg="mod">
          <ac:chgData name="Strüwer, Jan-Niclas" userId="89b985d1-33a6-4b77-8e16-93b99e0f632c" providerId="ADAL" clId="{DE0EA6ED-EF32-AB43-BD39-798ADB5D692B}" dt="2025-04-23T09:32:23.552" v="1190"/>
          <ac:picMkLst>
            <pc:docMk/>
            <pc:sldMk cId="3179761448" sldId="2147476342"/>
            <ac:picMk id="109" creationId="{4F0A8D98-D1E3-5FCE-6DE0-3478A46F03DE}"/>
          </ac:picMkLst>
        </pc:picChg>
        <pc:picChg chg="mod">
          <ac:chgData name="Strüwer, Jan-Niclas" userId="89b985d1-33a6-4b77-8e16-93b99e0f632c" providerId="ADAL" clId="{DE0EA6ED-EF32-AB43-BD39-798ADB5D692B}" dt="2025-04-23T09:33:30.713" v="1201"/>
          <ac:picMkLst>
            <pc:docMk/>
            <pc:sldMk cId="3179761448" sldId="2147476342"/>
            <ac:picMk id="128" creationId="{C77901C4-BB66-A2A5-5E90-816E2FF9ABEE}"/>
          </ac:picMkLst>
        </pc:picChg>
        <pc:cxnChg chg="mod">
          <ac:chgData name="Strüwer, Jan-Niclas" userId="89b985d1-33a6-4b77-8e16-93b99e0f632c" providerId="ADAL" clId="{DE0EA6ED-EF32-AB43-BD39-798ADB5D692B}" dt="2025-04-23T09:22:01.822" v="965" actId="14100"/>
          <ac:cxnSpMkLst>
            <pc:docMk/>
            <pc:sldMk cId="3179761448" sldId="2147476342"/>
            <ac:cxnSpMk id="35" creationId="{3916B525-82F5-1DBE-ECE0-ECBE8C7BB02E}"/>
          </ac:cxnSpMkLst>
        </pc:cxnChg>
        <pc:cxnChg chg="mod">
          <ac:chgData name="Strüwer, Jan-Niclas" userId="89b985d1-33a6-4b77-8e16-93b99e0f632c" providerId="ADAL" clId="{DE0EA6ED-EF32-AB43-BD39-798ADB5D692B}" dt="2025-04-23T09:33:27.659" v="1200" actId="208"/>
          <ac:cxnSpMkLst>
            <pc:docMk/>
            <pc:sldMk cId="3179761448" sldId="2147476342"/>
            <ac:cxnSpMk id="36" creationId="{83FE2CD5-91F2-0CF9-D074-3C1CA4B5B1FC}"/>
          </ac:cxnSpMkLst>
        </pc:cxnChg>
        <pc:cxnChg chg="mod">
          <ac:chgData name="Strüwer, Jan-Niclas" userId="89b985d1-33a6-4b77-8e16-93b99e0f632c" providerId="ADAL" clId="{DE0EA6ED-EF32-AB43-BD39-798ADB5D692B}" dt="2025-04-23T09:33:13.183" v="1195" actId="478"/>
          <ac:cxnSpMkLst>
            <pc:docMk/>
            <pc:sldMk cId="3179761448" sldId="2147476342"/>
            <ac:cxnSpMk id="41" creationId="{AC5E45C2-A91B-6B74-D00E-1A6C2F2903E1}"/>
          </ac:cxnSpMkLst>
        </pc:cxnChg>
        <pc:cxnChg chg="mod">
          <ac:chgData name="Strüwer, Jan-Niclas" userId="89b985d1-33a6-4b77-8e16-93b99e0f632c" providerId="ADAL" clId="{DE0EA6ED-EF32-AB43-BD39-798ADB5D692B}" dt="2025-04-23T09:33:13.183" v="1195" actId="478"/>
          <ac:cxnSpMkLst>
            <pc:docMk/>
            <pc:sldMk cId="3179761448" sldId="2147476342"/>
            <ac:cxnSpMk id="42" creationId="{EBF33E76-9059-DEF7-C475-7D8D595E1A09}"/>
          </ac:cxnSpMkLst>
        </pc:cxnChg>
        <pc:cxnChg chg="mod">
          <ac:chgData name="Strüwer, Jan-Niclas" userId="89b985d1-33a6-4b77-8e16-93b99e0f632c" providerId="ADAL" clId="{DE0EA6ED-EF32-AB43-BD39-798ADB5D692B}" dt="2025-04-23T09:31:25.126" v="1187" actId="1035"/>
          <ac:cxnSpMkLst>
            <pc:docMk/>
            <pc:sldMk cId="3179761448" sldId="2147476342"/>
            <ac:cxnSpMk id="48" creationId="{A9027410-6D7B-C0DA-5F72-E40EF8F3641C}"/>
          </ac:cxnSpMkLst>
        </pc:cxnChg>
        <pc:cxnChg chg="mod">
          <ac:chgData name="Strüwer, Jan-Niclas" userId="89b985d1-33a6-4b77-8e16-93b99e0f632c" providerId="ADAL" clId="{DE0EA6ED-EF32-AB43-BD39-798ADB5D692B}" dt="2025-04-23T09:33:18.595" v="1198" actId="478"/>
          <ac:cxnSpMkLst>
            <pc:docMk/>
            <pc:sldMk cId="3179761448" sldId="2147476342"/>
            <ac:cxnSpMk id="49" creationId="{B96BCFBD-A552-44CD-7EE0-C564972BFB98}"/>
          </ac:cxnSpMkLst>
        </pc:cxnChg>
        <pc:cxnChg chg="mod">
          <ac:chgData name="Strüwer, Jan-Niclas" userId="89b985d1-33a6-4b77-8e16-93b99e0f632c" providerId="ADAL" clId="{DE0EA6ED-EF32-AB43-BD39-798ADB5D692B}" dt="2025-04-23T09:29:49.173" v="1072" actId="21"/>
          <ac:cxnSpMkLst>
            <pc:docMk/>
            <pc:sldMk cId="3179761448" sldId="2147476342"/>
            <ac:cxnSpMk id="52" creationId="{A7D1EE6D-02E0-6291-0113-AD2A49EFEF5F}"/>
          </ac:cxnSpMkLst>
        </pc:cxnChg>
        <pc:cxnChg chg="del mod topLvl">
          <ac:chgData name="Strüwer, Jan-Niclas" userId="89b985d1-33a6-4b77-8e16-93b99e0f632c" providerId="ADAL" clId="{DE0EA6ED-EF32-AB43-BD39-798ADB5D692B}" dt="2025-04-23T09:33:15.713" v="1196" actId="478"/>
          <ac:cxnSpMkLst>
            <pc:docMk/>
            <pc:sldMk cId="3179761448" sldId="2147476342"/>
            <ac:cxnSpMk id="59" creationId="{64EA7EE1-B03A-FC15-DCBD-145B14114F02}"/>
          </ac:cxnSpMkLst>
        </pc:cxnChg>
        <pc:cxnChg chg="mod">
          <ac:chgData name="Strüwer, Jan-Niclas" userId="89b985d1-33a6-4b77-8e16-93b99e0f632c" providerId="ADAL" clId="{DE0EA6ED-EF32-AB43-BD39-798ADB5D692B}" dt="2025-04-23T09:22:52.438" v="971" actId="478"/>
          <ac:cxnSpMkLst>
            <pc:docMk/>
            <pc:sldMk cId="3179761448" sldId="2147476342"/>
            <ac:cxnSpMk id="71" creationId="{C634734D-7812-8B5A-B4A7-C271CF22A163}"/>
          </ac:cxnSpMkLst>
        </pc:cxnChg>
        <pc:cxnChg chg="add mod">
          <ac:chgData name="Strüwer, Jan-Niclas" userId="89b985d1-33a6-4b77-8e16-93b99e0f632c" providerId="ADAL" clId="{DE0EA6ED-EF32-AB43-BD39-798ADB5D692B}" dt="2025-04-23T09:33:16.526" v="1197" actId="478"/>
          <ac:cxnSpMkLst>
            <pc:docMk/>
            <pc:sldMk cId="3179761448" sldId="2147476342"/>
            <ac:cxnSpMk id="74" creationId="{AA7E0D93-B95C-7DC9-04DE-3B32D2E60EB0}"/>
          </ac:cxnSpMkLst>
        </pc:cxnChg>
        <pc:cxnChg chg="mod">
          <ac:chgData name="Strüwer, Jan-Niclas" userId="89b985d1-33a6-4b77-8e16-93b99e0f632c" providerId="ADAL" clId="{DE0EA6ED-EF32-AB43-BD39-798ADB5D692B}" dt="2025-04-23T09:31:15.388" v="1185" actId="14100"/>
          <ac:cxnSpMkLst>
            <pc:docMk/>
            <pc:sldMk cId="3179761448" sldId="2147476342"/>
            <ac:cxnSpMk id="87" creationId="{E62D9DB6-C6A3-D645-6D10-F53F9AFD079A}"/>
          </ac:cxnSpMkLst>
        </pc:cxnChg>
        <pc:cxnChg chg="add del mod">
          <ac:chgData name="Strüwer, Jan-Niclas" userId="89b985d1-33a6-4b77-8e16-93b99e0f632c" providerId="ADAL" clId="{DE0EA6ED-EF32-AB43-BD39-798ADB5D692B}" dt="2025-04-23T09:33:19.452" v="1199" actId="478"/>
          <ac:cxnSpMkLst>
            <pc:docMk/>
            <pc:sldMk cId="3179761448" sldId="2147476342"/>
            <ac:cxnSpMk id="88" creationId="{CF8D328C-756D-4EDF-F4CA-37C571BBB720}"/>
          </ac:cxnSpMkLst>
        </pc:cxnChg>
      </pc:sldChg>
      <pc:sldChg chg="addSp delSp modSp add del mod delAnim modAnim">
        <pc:chgData name="Strüwer, Jan-Niclas" userId="89b985d1-33a6-4b77-8e16-93b99e0f632c" providerId="ADAL" clId="{DE0EA6ED-EF32-AB43-BD39-798ADB5D692B}" dt="2025-04-23T09:55:29.475" v="1531" actId="2696"/>
        <pc:sldMkLst>
          <pc:docMk/>
          <pc:sldMk cId="1021704913" sldId="2147476343"/>
        </pc:sldMkLst>
        <pc:spChg chg="mod">
          <ac:chgData name="Strüwer, Jan-Niclas" userId="89b985d1-33a6-4b77-8e16-93b99e0f632c" providerId="ADAL" clId="{DE0EA6ED-EF32-AB43-BD39-798ADB5D692B}" dt="2025-04-23T09:34:09.998" v="1205"/>
          <ac:spMkLst>
            <pc:docMk/>
            <pc:sldMk cId="1021704913" sldId="2147476343"/>
            <ac:spMk id="10" creationId="{36C2ACAC-C831-0081-B41C-8719E2DFB45C}"/>
          </ac:spMkLst>
        </pc:spChg>
        <pc:spChg chg="mod">
          <ac:chgData name="Strüwer, Jan-Niclas" userId="89b985d1-33a6-4b77-8e16-93b99e0f632c" providerId="ADAL" clId="{DE0EA6ED-EF32-AB43-BD39-798ADB5D692B}" dt="2025-04-23T09:41:46.107" v="1213" actId="14100"/>
          <ac:spMkLst>
            <pc:docMk/>
            <pc:sldMk cId="1021704913" sldId="2147476343"/>
            <ac:spMk id="11" creationId="{79C65433-1177-8900-D9CC-FE23A7EAE069}"/>
          </ac:spMkLst>
        </pc:spChg>
        <pc:spChg chg="mod">
          <ac:chgData name="Strüwer, Jan-Niclas" userId="89b985d1-33a6-4b77-8e16-93b99e0f632c" providerId="ADAL" clId="{DE0EA6ED-EF32-AB43-BD39-798ADB5D692B}" dt="2025-04-23T09:34:09.998" v="1205"/>
          <ac:spMkLst>
            <pc:docMk/>
            <pc:sldMk cId="1021704913" sldId="2147476343"/>
            <ac:spMk id="12" creationId="{BCBE6DAE-AC67-016B-C8C9-22D1A8CDCC3F}"/>
          </ac:spMkLst>
        </pc:spChg>
        <pc:grpChg chg="add del mod">
          <ac:chgData name="Strüwer, Jan-Niclas" userId="89b985d1-33a6-4b77-8e16-93b99e0f632c" providerId="ADAL" clId="{DE0EA6ED-EF32-AB43-BD39-798ADB5D692B}" dt="2025-04-23T09:34:14.830" v="1207" actId="478"/>
          <ac:grpSpMkLst>
            <pc:docMk/>
            <pc:sldMk cId="1021704913" sldId="2147476343"/>
            <ac:grpSpMk id="3" creationId="{273640A5-6E46-E128-BD6C-9962FAA80BF5}"/>
          </ac:grpSpMkLst>
        </pc:grpChg>
        <pc:grpChg chg="mod">
          <ac:chgData name="Strüwer, Jan-Niclas" userId="89b985d1-33a6-4b77-8e16-93b99e0f632c" providerId="ADAL" clId="{DE0EA6ED-EF32-AB43-BD39-798ADB5D692B}" dt="2025-04-23T09:34:09.998" v="1205"/>
          <ac:grpSpMkLst>
            <pc:docMk/>
            <pc:sldMk cId="1021704913" sldId="2147476343"/>
            <ac:grpSpMk id="4" creationId="{4FAE224D-C137-E3A4-26DE-EA0A9ACB6B27}"/>
          </ac:grpSpMkLst>
        </pc:grpChg>
        <pc:picChg chg="mod">
          <ac:chgData name="Strüwer, Jan-Niclas" userId="89b985d1-33a6-4b77-8e16-93b99e0f632c" providerId="ADAL" clId="{DE0EA6ED-EF32-AB43-BD39-798ADB5D692B}" dt="2025-04-23T09:34:09.998" v="1205"/>
          <ac:picMkLst>
            <pc:docMk/>
            <pc:sldMk cId="1021704913" sldId="2147476343"/>
            <ac:picMk id="8" creationId="{74E9C31F-CFFB-6F65-E3C3-448B9E60D833}"/>
          </ac:picMkLst>
        </pc:picChg>
        <pc:picChg chg="mod">
          <ac:chgData name="Strüwer, Jan-Niclas" userId="89b985d1-33a6-4b77-8e16-93b99e0f632c" providerId="ADAL" clId="{DE0EA6ED-EF32-AB43-BD39-798ADB5D692B}" dt="2025-04-23T09:34:09.998" v="1205"/>
          <ac:picMkLst>
            <pc:docMk/>
            <pc:sldMk cId="1021704913" sldId="2147476343"/>
            <ac:picMk id="9" creationId="{B916CD14-C325-7053-DCED-8E42A394CB85}"/>
          </ac:picMkLst>
        </pc:picChg>
      </pc:sldChg>
      <pc:sldChg chg="addSp delSp modSp add mod delAnim modAnim">
        <pc:chgData name="Strüwer, Jan-Niclas" userId="89b985d1-33a6-4b77-8e16-93b99e0f632c" providerId="ADAL" clId="{DE0EA6ED-EF32-AB43-BD39-798ADB5D692B}" dt="2025-04-23T11:08:36.591" v="1542" actId="20577"/>
        <pc:sldMkLst>
          <pc:docMk/>
          <pc:sldMk cId="87928764" sldId="2147476344"/>
        </pc:sldMkLst>
        <pc:spChg chg="mod">
          <ac:chgData name="Strüwer, Jan-Niclas" userId="89b985d1-33a6-4b77-8e16-93b99e0f632c" providerId="ADAL" clId="{DE0EA6ED-EF32-AB43-BD39-798ADB5D692B}" dt="2025-04-23T09:54:40.929" v="1529" actId="14100"/>
          <ac:spMkLst>
            <pc:docMk/>
            <pc:sldMk cId="87928764" sldId="2147476344"/>
            <ac:spMk id="10" creationId="{987F4C6F-C94A-8DC7-BE49-9BA79F2880CB}"/>
          </ac:spMkLst>
        </pc:spChg>
        <pc:spChg chg="mod 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11" creationId="{EE46B12C-F63B-7766-6D61-45631A1B5A39}"/>
          </ac:spMkLst>
        </pc:spChg>
        <pc:spChg chg="mod">
          <ac:chgData name="Strüwer, Jan-Niclas" userId="89b985d1-33a6-4b77-8e16-93b99e0f632c" providerId="ADAL" clId="{DE0EA6ED-EF32-AB43-BD39-798ADB5D692B}" dt="2025-04-23T11:08:36.591" v="1542" actId="20577"/>
          <ac:spMkLst>
            <pc:docMk/>
            <pc:sldMk cId="87928764" sldId="2147476344"/>
            <ac:spMk id="12" creationId="{C1A191B6-A842-76E3-5E51-1E1006199372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28" creationId="{E646796D-A963-4474-155F-24A4262CADB6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29" creationId="{40918918-1CBD-BB70-D519-51A8A7A24D37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30" creationId="{87CF7BD5-CEA3-5C9D-521F-175A388EEFF9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31" creationId="{1B9A5712-83BF-E758-F11D-8B828171C86F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32" creationId="{7005A8A7-8D1B-2600-7CFF-DC60E9A80A49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37" creationId="{F26F753D-E17F-B4AE-AF46-C8205EB8BC50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38" creationId="{586278F4-85F4-AD8D-9F82-86A5D921B89F}"/>
          </ac:spMkLst>
        </pc:spChg>
        <pc:spChg chg="topLvl">
          <ac:chgData name="Strüwer, Jan-Niclas" userId="89b985d1-33a6-4b77-8e16-93b99e0f632c" providerId="ADAL" clId="{DE0EA6ED-EF32-AB43-BD39-798ADB5D692B}" dt="2025-04-23T09:46:33.546" v="1236" actId="165"/>
          <ac:spMkLst>
            <pc:docMk/>
            <pc:sldMk cId="87928764" sldId="2147476344"/>
            <ac:spMk id="58" creationId="{119F1599-FF15-90C6-2908-123B2E4EA674}"/>
          </ac:spMkLst>
        </pc:spChg>
        <pc:grpChg chg="del">
          <ac:chgData name="Strüwer, Jan-Niclas" userId="89b985d1-33a6-4b77-8e16-93b99e0f632c" providerId="ADAL" clId="{DE0EA6ED-EF32-AB43-BD39-798ADB5D692B}" dt="2025-04-23T09:37:58.603" v="1208" actId="165"/>
          <ac:grpSpMkLst>
            <pc:docMk/>
            <pc:sldMk cId="87928764" sldId="2147476344"/>
            <ac:grpSpMk id="3" creationId="{8327981D-F9EE-5E76-C518-DE533CF9ED57}"/>
          </ac:grpSpMkLst>
        </pc:grpChg>
        <pc:grpChg chg="mod topLvl">
          <ac:chgData name="Strüwer, Jan-Niclas" userId="89b985d1-33a6-4b77-8e16-93b99e0f632c" providerId="ADAL" clId="{DE0EA6ED-EF32-AB43-BD39-798ADB5D692B}" dt="2025-04-23T09:54:46.605" v="1530" actId="1076"/>
          <ac:grpSpMkLst>
            <pc:docMk/>
            <pc:sldMk cId="87928764" sldId="2147476344"/>
            <ac:grpSpMk id="4" creationId="{D64EB2C5-FDED-9020-F6D7-9B0401651E99}"/>
          </ac:grpSpMkLst>
        </pc:grpChg>
        <pc:grpChg chg="add">
          <ac:chgData name="Strüwer, Jan-Niclas" userId="89b985d1-33a6-4b77-8e16-93b99e0f632c" providerId="ADAL" clId="{DE0EA6ED-EF32-AB43-BD39-798ADB5D692B}" dt="2025-04-23T09:46:43.207" v="1237" actId="164"/>
          <ac:grpSpMkLst>
            <pc:docMk/>
            <pc:sldMk cId="87928764" sldId="2147476344"/>
            <ac:grpSpMk id="13" creationId="{3E32AB49-57B0-F397-7382-1169F09E2076}"/>
          </ac:grpSpMkLst>
        </pc:grpChg>
        <pc:grpChg chg="topLvl">
          <ac:chgData name="Strüwer, Jan-Niclas" userId="89b985d1-33a6-4b77-8e16-93b99e0f632c" providerId="ADAL" clId="{DE0EA6ED-EF32-AB43-BD39-798ADB5D692B}" dt="2025-04-23T09:46:33.546" v="1236" actId="165"/>
          <ac:grpSpMkLst>
            <pc:docMk/>
            <pc:sldMk cId="87928764" sldId="2147476344"/>
            <ac:grpSpMk id="39" creationId="{2D2AD68E-ABAC-2024-BD0A-77BC582E90C4}"/>
          </ac:grpSpMkLst>
        </pc:grpChg>
        <pc:picChg chg="del topLvl">
          <ac:chgData name="Strüwer, Jan-Niclas" userId="89b985d1-33a6-4b77-8e16-93b99e0f632c" providerId="ADAL" clId="{DE0EA6ED-EF32-AB43-BD39-798ADB5D692B}" dt="2025-04-23T09:38:04.568" v="1210" actId="478"/>
          <ac:picMkLst>
            <pc:docMk/>
            <pc:sldMk cId="87928764" sldId="2147476344"/>
            <ac:picMk id="8" creationId="{3F06568B-98DB-AED3-9B7E-2222C1BBE38A}"/>
          </ac:picMkLst>
        </pc:picChg>
        <pc:picChg chg="del topLvl">
          <ac:chgData name="Strüwer, Jan-Niclas" userId="89b985d1-33a6-4b77-8e16-93b99e0f632c" providerId="ADAL" clId="{DE0EA6ED-EF32-AB43-BD39-798ADB5D692B}" dt="2025-04-23T09:38:02.037" v="1209" actId="478"/>
          <ac:picMkLst>
            <pc:docMk/>
            <pc:sldMk cId="87928764" sldId="2147476344"/>
            <ac:picMk id="9" creationId="{A425CCC0-124A-A20F-0584-B9A0CA2A63C0}"/>
          </ac:picMkLst>
        </pc:picChg>
      </pc:sldChg>
    </pc:docChg>
  </pc:docChgLst>
  <pc:docChgLst>
    <pc:chgData name="Strüwer, Jan-Niclas" userId="89b985d1-33a6-4b77-8e16-93b99e0f632c" providerId="ADAL" clId="{9AB46573-A603-AC4D-A0C1-352EAF09A832}"/>
    <pc:docChg chg="undo custSel addSld delSld modSld sldOrd addSection modSection">
      <pc:chgData name="Strüwer, Jan-Niclas" userId="89b985d1-33a6-4b77-8e16-93b99e0f632c" providerId="ADAL" clId="{9AB46573-A603-AC4D-A0C1-352EAF09A832}" dt="2025-04-17T07:57:03.792" v="328" actId="114"/>
      <pc:docMkLst>
        <pc:docMk/>
      </pc:docMkLst>
      <pc:sldChg chg="addSp delSp modSp mod">
        <pc:chgData name="Strüwer, Jan-Niclas" userId="89b985d1-33a6-4b77-8e16-93b99e0f632c" providerId="ADAL" clId="{9AB46573-A603-AC4D-A0C1-352EAF09A832}" dt="2025-04-15T07:36:23.866" v="316" actId="478"/>
        <pc:sldMkLst>
          <pc:docMk/>
          <pc:sldMk cId="4223541363" sldId="1543"/>
        </pc:sldMkLst>
      </pc:sldChg>
      <pc:sldChg chg="addSp delSp modSp mod addAnim delAnim modAnim">
        <pc:chgData name="Strüwer, Jan-Niclas" userId="89b985d1-33a6-4b77-8e16-93b99e0f632c" providerId="ADAL" clId="{9AB46573-A603-AC4D-A0C1-352EAF09A832}" dt="2025-04-15T07:36:42.248" v="324" actId="478"/>
        <pc:sldMkLst>
          <pc:docMk/>
          <pc:sldMk cId="520160196" sldId="2147476274"/>
        </pc:sldMkLst>
        <pc:spChg chg="mod">
          <ac:chgData name="Strüwer, Jan-Niclas" userId="89b985d1-33a6-4b77-8e16-93b99e0f632c" providerId="ADAL" clId="{9AB46573-A603-AC4D-A0C1-352EAF09A832}" dt="2025-04-06T17:34:02.552" v="23" actId="20577"/>
          <ac:spMkLst>
            <pc:docMk/>
            <pc:sldMk cId="520160196" sldId="2147476274"/>
            <ac:spMk id="6" creationId="{91BA4A4C-7483-0E55-8D90-1D09F1405597}"/>
          </ac:spMkLst>
        </pc:spChg>
        <pc:spChg chg="mod">
          <ac:chgData name="Strüwer, Jan-Niclas" userId="89b985d1-33a6-4b77-8e16-93b99e0f632c" providerId="ADAL" clId="{9AB46573-A603-AC4D-A0C1-352EAF09A832}" dt="2025-04-06T17:34:10.248" v="27" actId="20577"/>
          <ac:spMkLst>
            <pc:docMk/>
            <pc:sldMk cId="520160196" sldId="2147476274"/>
            <ac:spMk id="9" creationId="{B98C4E04-08E6-7541-208A-B8B0B0E3831B}"/>
          </ac:spMkLst>
        </pc:spChg>
        <pc:spChg chg="add mod">
          <ac:chgData name="Strüwer, Jan-Niclas" userId="89b985d1-33a6-4b77-8e16-93b99e0f632c" providerId="ADAL" clId="{9AB46573-A603-AC4D-A0C1-352EAF09A832}" dt="2025-04-07T07:48:29.156" v="218" actId="20577"/>
          <ac:spMkLst>
            <pc:docMk/>
            <pc:sldMk cId="520160196" sldId="2147476274"/>
            <ac:spMk id="12" creationId="{D4EAD79D-0277-D35C-7A87-913298D5FB19}"/>
          </ac:spMkLst>
        </pc:spChg>
        <pc:spChg chg="topLvl">
          <ac:chgData name="Strüwer, Jan-Niclas" userId="89b985d1-33a6-4b77-8e16-93b99e0f632c" providerId="ADAL" clId="{9AB46573-A603-AC4D-A0C1-352EAF09A832}" dt="2025-04-07T07:43:07.115" v="67" actId="165"/>
          <ac:spMkLst>
            <pc:docMk/>
            <pc:sldMk cId="520160196" sldId="2147476274"/>
            <ac:spMk id="26" creationId="{CAE0B819-63E4-DEAC-F915-1ACE84B5D748}"/>
          </ac:spMkLst>
        </pc:spChg>
        <pc:grpChg chg="add">
          <ac:chgData name="Strüwer, Jan-Niclas" userId="89b985d1-33a6-4b77-8e16-93b99e0f632c" providerId="ADAL" clId="{9AB46573-A603-AC4D-A0C1-352EAF09A832}" dt="2025-04-07T07:47:18.650" v="174" actId="164"/>
          <ac:grpSpMkLst>
            <pc:docMk/>
            <pc:sldMk cId="520160196" sldId="2147476274"/>
            <ac:grpSpMk id="11" creationId="{CDD875B2-4739-3468-EBDD-20E1CB495BE3}"/>
          </ac:grpSpMkLst>
        </pc:grpChg>
        <pc:grpChg chg="add del mod">
          <ac:chgData name="Strüwer, Jan-Niclas" userId="89b985d1-33a6-4b77-8e16-93b99e0f632c" providerId="ADAL" clId="{9AB46573-A603-AC4D-A0C1-352EAF09A832}" dt="2025-04-07T07:46:14.696" v="163" actId="166"/>
          <ac:grpSpMkLst>
            <pc:docMk/>
            <pc:sldMk cId="520160196" sldId="2147476274"/>
            <ac:grpSpMk id="25" creationId="{65F8EC97-9FFD-B5E7-3B37-DC80A9E67C6C}"/>
          </ac:grpSpMkLst>
        </pc:grpChg>
        <pc:grpChg chg="mod topLvl">
          <ac:chgData name="Strüwer, Jan-Niclas" userId="89b985d1-33a6-4b77-8e16-93b99e0f632c" providerId="ADAL" clId="{9AB46573-A603-AC4D-A0C1-352EAF09A832}" dt="2025-04-07T07:43:14.156" v="78" actId="1036"/>
          <ac:grpSpMkLst>
            <pc:docMk/>
            <pc:sldMk cId="520160196" sldId="2147476274"/>
            <ac:grpSpMk id="27" creationId="{E5EA8A77-01A8-5CD3-854E-DAB7D8F7BDCB}"/>
          </ac:grpSpMkLst>
        </pc:grpChg>
        <pc:picChg chg="add mod">
          <ac:chgData name="Strüwer, Jan-Niclas" userId="89b985d1-33a6-4b77-8e16-93b99e0f632c" providerId="ADAL" clId="{9AB46573-A603-AC4D-A0C1-352EAF09A832}" dt="2025-04-07T07:47:04.849" v="171"/>
          <ac:picMkLst>
            <pc:docMk/>
            <pc:sldMk cId="520160196" sldId="2147476274"/>
            <ac:picMk id="8" creationId="{F445AAD9-00E4-9471-76C4-C81E85C29629}"/>
          </ac:picMkLst>
        </pc:picChg>
        <pc:cxnChg chg="mod">
          <ac:chgData name="Strüwer, Jan-Niclas" userId="89b985d1-33a6-4b77-8e16-93b99e0f632c" providerId="ADAL" clId="{9AB46573-A603-AC4D-A0C1-352EAF09A832}" dt="2025-04-07T07:47:16.606" v="173" actId="14100"/>
          <ac:cxnSpMkLst>
            <pc:docMk/>
            <pc:sldMk cId="520160196" sldId="2147476274"/>
            <ac:cxnSpMk id="32" creationId="{CDFE4F1E-68A4-80CA-9B48-860A7CBC8993}"/>
          </ac:cxnSpMkLst>
        </pc:cxnChg>
      </pc:sldChg>
      <pc:sldChg chg="addSp modSp mod">
        <pc:chgData name="Strüwer, Jan-Niclas" userId="89b985d1-33a6-4b77-8e16-93b99e0f632c" providerId="ADAL" clId="{9AB46573-A603-AC4D-A0C1-352EAF09A832}" dt="2025-04-07T07:55:46.610" v="242" actId="1076"/>
        <pc:sldMkLst>
          <pc:docMk/>
          <pc:sldMk cId="2912946128" sldId="2147476281"/>
        </pc:sldMkLst>
        <pc:spChg chg="add mod">
          <ac:chgData name="Strüwer, Jan-Niclas" userId="89b985d1-33a6-4b77-8e16-93b99e0f632c" providerId="ADAL" clId="{9AB46573-A603-AC4D-A0C1-352EAF09A832}" dt="2025-04-07T07:48:36.337" v="230" actId="20577"/>
          <ac:spMkLst>
            <pc:docMk/>
            <pc:sldMk cId="2912946128" sldId="2147476281"/>
            <ac:spMk id="3" creationId="{96D489A6-D458-10FC-5931-2B8F7451D114}"/>
          </ac:spMkLst>
        </pc:spChg>
        <pc:spChg chg="mod">
          <ac:chgData name="Strüwer, Jan-Niclas" userId="89b985d1-33a6-4b77-8e16-93b99e0f632c" providerId="ADAL" clId="{9AB46573-A603-AC4D-A0C1-352EAF09A832}" dt="2025-04-07T07:55:46.610" v="242" actId="1076"/>
          <ac:spMkLst>
            <pc:docMk/>
            <pc:sldMk cId="2912946128" sldId="2147476281"/>
            <ac:spMk id="33" creationId="{A5ED7B45-BD25-EF49-EC86-DC17915126EC}"/>
          </ac:spMkLst>
        </pc:spChg>
      </pc:sldChg>
      <pc:sldChg chg="addSp delSp modSp mod">
        <pc:chgData name="Strüwer, Jan-Niclas" userId="89b985d1-33a6-4b77-8e16-93b99e0f632c" providerId="ADAL" clId="{9AB46573-A603-AC4D-A0C1-352EAF09A832}" dt="2025-04-07T07:48:14.385" v="208" actId="1037"/>
        <pc:sldMkLst>
          <pc:docMk/>
          <pc:sldMk cId="3497004179" sldId="2147476287"/>
        </pc:sldMkLst>
        <pc:spChg chg="add mod">
          <ac:chgData name="Strüwer, Jan-Niclas" userId="89b985d1-33a6-4b77-8e16-93b99e0f632c" providerId="ADAL" clId="{9AB46573-A603-AC4D-A0C1-352EAF09A832}" dt="2025-04-07T07:48:14.385" v="208" actId="1037"/>
          <ac:spMkLst>
            <pc:docMk/>
            <pc:sldMk cId="3497004179" sldId="2147476287"/>
            <ac:spMk id="4" creationId="{644EE0A4-D332-5178-68F6-EDF773D07AA2}"/>
          </ac:spMkLst>
        </pc:spChg>
        <pc:spChg chg="mod">
          <ac:chgData name="Strüwer, Jan-Niclas" userId="89b985d1-33a6-4b77-8e16-93b99e0f632c" providerId="ADAL" clId="{9AB46573-A603-AC4D-A0C1-352EAF09A832}" dt="2025-04-06T17:36:34.035" v="53" actId="20577"/>
          <ac:spMkLst>
            <pc:docMk/>
            <pc:sldMk cId="3497004179" sldId="2147476287"/>
            <ac:spMk id="6" creationId="{41EF9B54-02F2-B736-5AD9-2F8F38F36477}"/>
          </ac:spMkLst>
        </pc:spChg>
        <pc:spChg chg="mod">
          <ac:chgData name="Strüwer, Jan-Niclas" userId="89b985d1-33a6-4b77-8e16-93b99e0f632c" providerId="ADAL" clId="{9AB46573-A603-AC4D-A0C1-352EAF09A832}" dt="2025-04-06T17:36:25.990" v="31" actId="20577"/>
          <ac:spMkLst>
            <pc:docMk/>
            <pc:sldMk cId="3497004179" sldId="2147476287"/>
            <ac:spMk id="9" creationId="{C92D427C-BB32-17B6-0F89-82B2DC4A3CB2}"/>
          </ac:spMkLst>
        </pc:spChg>
        <pc:spChg chg="mod">
          <ac:chgData name="Strüwer, Jan-Niclas" userId="89b985d1-33a6-4b77-8e16-93b99e0f632c" providerId="ADAL" clId="{9AB46573-A603-AC4D-A0C1-352EAF09A832}" dt="2025-04-07T07:46:53.564" v="170" actId="14100"/>
          <ac:spMkLst>
            <pc:docMk/>
            <pc:sldMk cId="3497004179" sldId="2147476287"/>
            <ac:spMk id="34" creationId="{46EADA9B-C9F2-1792-55F7-2EB5AA236720}"/>
          </ac:spMkLst>
        </pc:spChg>
        <pc:grpChg chg="mod">
          <ac:chgData name="Strüwer, Jan-Niclas" userId="89b985d1-33a6-4b77-8e16-93b99e0f632c" providerId="ADAL" clId="{9AB46573-A603-AC4D-A0C1-352EAF09A832}" dt="2025-04-07T07:46:44.249" v="168" actId="1076"/>
          <ac:grpSpMkLst>
            <pc:docMk/>
            <pc:sldMk cId="3497004179" sldId="2147476287"/>
            <ac:grpSpMk id="27" creationId="{F055032E-A827-B806-F596-DBC1B0F59372}"/>
          </ac:grpSpMkLst>
        </pc:grpChg>
      </pc:sldChg>
      <pc:sldChg chg="modSp">
        <pc:chgData name="Strüwer, Jan-Niclas" userId="89b985d1-33a6-4b77-8e16-93b99e0f632c" providerId="ADAL" clId="{9AB46573-A603-AC4D-A0C1-352EAF09A832}" dt="2025-04-17T07:57:03.792" v="328" actId="114"/>
        <pc:sldMkLst>
          <pc:docMk/>
          <pc:sldMk cId="301579614" sldId="2147476315"/>
        </pc:sldMkLst>
        <pc:spChg chg="mod">
          <ac:chgData name="Strüwer, Jan-Niclas" userId="89b985d1-33a6-4b77-8e16-93b99e0f632c" providerId="ADAL" clId="{9AB46573-A603-AC4D-A0C1-352EAF09A832}" dt="2025-04-17T07:57:03.792" v="328" actId="114"/>
          <ac:spMkLst>
            <pc:docMk/>
            <pc:sldMk cId="301579614" sldId="2147476315"/>
            <ac:spMk id="32" creationId="{24C8A622-627A-184D-997A-D6321BDEA7D1}"/>
          </ac:spMkLst>
        </pc:spChg>
      </pc:sldChg>
      <pc:sldChg chg="addSp delSp modSp mod ord modAnim">
        <pc:chgData name="Strüwer, Jan-Niclas" userId="89b985d1-33a6-4b77-8e16-93b99e0f632c" providerId="ADAL" clId="{9AB46573-A603-AC4D-A0C1-352EAF09A832}" dt="2025-04-11T07:59:16.561" v="296" actId="20578"/>
        <pc:sldMkLst>
          <pc:docMk/>
          <pc:sldMk cId="1329408339" sldId="2147476332"/>
        </pc:sldMkLst>
        <pc:spChg chg="add mod">
          <ac:chgData name="Strüwer, Jan-Niclas" userId="89b985d1-33a6-4b77-8e16-93b99e0f632c" providerId="ADAL" clId="{9AB46573-A603-AC4D-A0C1-352EAF09A832}" dt="2025-04-07T07:50:19.079" v="234"/>
          <ac:spMkLst>
            <pc:docMk/>
            <pc:sldMk cId="1329408339" sldId="2147476332"/>
            <ac:spMk id="4" creationId="{A2F7130A-E1AE-1DC6-C4FF-12FDA33B3521}"/>
          </ac:spMkLst>
        </pc:spChg>
        <pc:spChg chg="mod">
          <ac:chgData name="Strüwer, Jan-Niclas" userId="89b985d1-33a6-4b77-8e16-93b99e0f632c" providerId="ADAL" clId="{9AB46573-A603-AC4D-A0C1-352EAF09A832}" dt="2025-04-06T17:55:50.619" v="63" actId="166"/>
          <ac:spMkLst>
            <pc:docMk/>
            <pc:sldMk cId="1329408339" sldId="2147476332"/>
            <ac:spMk id="8" creationId="{AA142ED9-F4D6-B6C8-D452-6FC0EA587EAF}"/>
          </ac:spMkLst>
        </pc:spChg>
        <pc:spChg chg="mod">
          <ac:chgData name="Strüwer, Jan-Niclas" userId="89b985d1-33a6-4b77-8e16-93b99e0f632c" providerId="ADAL" clId="{9AB46573-A603-AC4D-A0C1-352EAF09A832}" dt="2025-04-06T17:55:50.619" v="63" actId="166"/>
          <ac:spMkLst>
            <pc:docMk/>
            <pc:sldMk cId="1329408339" sldId="2147476332"/>
            <ac:spMk id="10" creationId="{479358D3-FD40-D4D2-F089-0C72711E98E8}"/>
          </ac:spMkLst>
        </pc:spChg>
        <pc:spChg chg="add del topLvl">
          <ac:chgData name="Strüwer, Jan-Niclas" userId="89b985d1-33a6-4b77-8e16-93b99e0f632c" providerId="ADAL" clId="{9AB46573-A603-AC4D-A0C1-352EAF09A832}" dt="2025-04-06T17:55:41.978" v="62" actId="21"/>
          <ac:spMkLst>
            <pc:docMk/>
            <pc:sldMk cId="1329408339" sldId="2147476332"/>
            <ac:spMk id="93" creationId="{ACECF99A-3124-21EA-50B7-65766BE726E4}"/>
          </ac:spMkLst>
        </pc:spChg>
        <pc:spChg chg="mod">
          <ac:chgData name="Strüwer, Jan-Niclas" userId="89b985d1-33a6-4b77-8e16-93b99e0f632c" providerId="ADAL" clId="{9AB46573-A603-AC4D-A0C1-352EAF09A832}" dt="2025-04-06T17:55:50.619" v="63" actId="166"/>
          <ac:spMkLst>
            <pc:docMk/>
            <pc:sldMk cId="1329408339" sldId="2147476332"/>
            <ac:spMk id="94" creationId="{72BB38F3-7832-308A-0D6F-A0073352E01F}"/>
          </ac:spMkLst>
        </pc:spChg>
        <pc:spChg chg="mod">
          <ac:chgData name="Strüwer, Jan-Niclas" userId="89b985d1-33a6-4b77-8e16-93b99e0f632c" providerId="ADAL" clId="{9AB46573-A603-AC4D-A0C1-352EAF09A832}" dt="2025-04-06T17:55:50.619" v="63" actId="166"/>
          <ac:spMkLst>
            <pc:docMk/>
            <pc:sldMk cId="1329408339" sldId="2147476332"/>
            <ac:spMk id="101" creationId="{C6452859-0FFC-029F-E7EB-911802EA0285}"/>
          </ac:spMkLst>
        </pc:spChg>
        <pc:spChg chg="mod">
          <ac:chgData name="Strüwer, Jan-Niclas" userId="89b985d1-33a6-4b77-8e16-93b99e0f632c" providerId="ADAL" clId="{9AB46573-A603-AC4D-A0C1-352EAF09A832}" dt="2025-04-06T17:55:50.619" v="63" actId="166"/>
          <ac:spMkLst>
            <pc:docMk/>
            <pc:sldMk cId="1329408339" sldId="2147476332"/>
            <ac:spMk id="104" creationId="{75693911-74ED-B6EF-C96C-6F90A384F63F}"/>
          </ac:spMkLst>
        </pc:spChg>
        <pc:spChg chg="mod">
          <ac:chgData name="Strüwer, Jan-Niclas" userId="89b985d1-33a6-4b77-8e16-93b99e0f632c" providerId="ADAL" clId="{9AB46573-A603-AC4D-A0C1-352EAF09A832}" dt="2025-04-06T17:55:50.619" v="63" actId="166"/>
          <ac:spMkLst>
            <pc:docMk/>
            <pc:sldMk cId="1329408339" sldId="2147476332"/>
            <ac:spMk id="108" creationId="{33853F5F-BAA6-EAC6-69CC-47BD22AA00C8}"/>
          </ac:spMkLst>
        </pc:spChg>
        <pc:spChg chg="add del topLvl">
          <ac:chgData name="Strüwer, Jan-Niclas" userId="89b985d1-33a6-4b77-8e16-93b99e0f632c" providerId="ADAL" clId="{9AB46573-A603-AC4D-A0C1-352EAF09A832}" dt="2025-04-06T17:55:41.978" v="62" actId="21"/>
          <ac:spMkLst>
            <pc:docMk/>
            <pc:sldMk cId="1329408339" sldId="2147476332"/>
            <ac:spMk id="115" creationId="{A49A9599-2CDF-4C6B-C4F5-C1207E2C1D5C}"/>
          </ac:spMkLst>
        </pc:spChg>
        <pc:grpChg chg="add">
          <ac:chgData name="Strüwer, Jan-Niclas" userId="89b985d1-33a6-4b77-8e16-93b99e0f632c" providerId="ADAL" clId="{9AB46573-A603-AC4D-A0C1-352EAF09A832}" dt="2025-04-06T17:55:55.742" v="64" actId="164"/>
          <ac:grpSpMkLst>
            <pc:docMk/>
            <pc:sldMk cId="1329408339" sldId="2147476332"/>
            <ac:grpSpMk id="7" creationId="{E4D8ACB8-384F-5536-422A-EFCE9955A039}"/>
          </ac:grpSpMkLst>
        </pc:grpChg>
        <pc:grpChg chg="add">
          <ac:chgData name="Strüwer, Jan-Niclas" userId="89b985d1-33a6-4b77-8e16-93b99e0f632c" providerId="ADAL" clId="{9AB46573-A603-AC4D-A0C1-352EAF09A832}" dt="2025-04-06T17:55:57.778" v="65" actId="164"/>
          <ac:grpSpMkLst>
            <pc:docMk/>
            <pc:sldMk cId="1329408339" sldId="2147476332"/>
            <ac:grpSpMk id="9" creationId="{03D3C23D-33A9-43FB-1E20-B9709E0EE62B}"/>
          </ac:grpSpMkLst>
        </pc:grpChg>
        <pc:grpChg chg="mod">
          <ac:chgData name="Strüwer, Jan-Niclas" userId="89b985d1-33a6-4b77-8e16-93b99e0f632c" providerId="ADAL" clId="{9AB46573-A603-AC4D-A0C1-352EAF09A832}" dt="2025-04-06T17:55:50.619" v="63" actId="166"/>
          <ac:grpSpMkLst>
            <pc:docMk/>
            <pc:sldMk cId="1329408339" sldId="2147476332"/>
            <ac:grpSpMk id="97" creationId="{704FD3D2-49E8-63FE-3C40-650AB2063B5D}"/>
          </ac:grpSpMkLst>
        </pc:grpChg>
        <pc:grpChg chg="mod">
          <ac:chgData name="Strüwer, Jan-Niclas" userId="89b985d1-33a6-4b77-8e16-93b99e0f632c" providerId="ADAL" clId="{9AB46573-A603-AC4D-A0C1-352EAF09A832}" dt="2025-04-06T17:55:50.619" v="63" actId="166"/>
          <ac:grpSpMkLst>
            <pc:docMk/>
            <pc:sldMk cId="1329408339" sldId="2147476332"/>
            <ac:grpSpMk id="99" creationId="{77CF5CFC-97EC-8F50-10D8-E6E2C41A906A}"/>
          </ac:grpSpMkLst>
        </pc:grpChg>
        <pc:picChg chg="mod">
          <ac:chgData name="Strüwer, Jan-Niclas" userId="89b985d1-33a6-4b77-8e16-93b99e0f632c" providerId="ADAL" clId="{9AB46573-A603-AC4D-A0C1-352EAF09A832}" dt="2025-04-06T17:55:50.619" v="63" actId="166"/>
          <ac:picMkLst>
            <pc:docMk/>
            <pc:sldMk cId="1329408339" sldId="2147476332"/>
            <ac:picMk id="114" creationId="{1E5A5ACE-B5BE-2079-9EBF-2D3E7D2125EC}"/>
          </ac:picMkLst>
        </pc:picChg>
        <pc:cxnChg chg="mod">
          <ac:chgData name="Strüwer, Jan-Niclas" userId="89b985d1-33a6-4b77-8e16-93b99e0f632c" providerId="ADAL" clId="{9AB46573-A603-AC4D-A0C1-352EAF09A832}" dt="2025-04-06T17:55:50.619" v="63" actId="166"/>
          <ac:cxnSpMkLst>
            <pc:docMk/>
            <pc:sldMk cId="1329408339" sldId="2147476332"/>
            <ac:cxnSpMk id="100" creationId="{B2912D21-400F-F1E1-AE75-825CA08F6C1B}"/>
          </ac:cxnSpMkLst>
        </pc:cxnChg>
      </pc:sldChg>
      <pc:sldChg chg="addSp delSp modSp mod ord modAnim">
        <pc:chgData name="Strüwer, Jan-Niclas" userId="89b985d1-33a6-4b77-8e16-93b99e0f632c" providerId="ADAL" clId="{9AB46573-A603-AC4D-A0C1-352EAF09A832}" dt="2025-04-11T07:59:18.688" v="297" actId="20578"/>
        <pc:sldMkLst>
          <pc:docMk/>
          <pc:sldMk cId="4277090365" sldId="2147476333"/>
        </pc:sldMkLst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7" creationId="{DBAD0DDA-215A-7E11-8BDF-31A341C7AD0F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9" creationId="{7163FE8B-6B90-E916-EC51-7F3D8B19AB9F}"/>
          </ac:spMkLst>
        </pc:spChg>
        <pc:spChg chg="add mod">
          <ac:chgData name="Strüwer, Jan-Niclas" userId="89b985d1-33a6-4b77-8e16-93b99e0f632c" providerId="ADAL" clId="{9AB46573-A603-AC4D-A0C1-352EAF09A832}" dt="2025-04-07T07:50:16.496" v="233"/>
          <ac:spMkLst>
            <pc:docMk/>
            <pc:sldMk cId="4277090365" sldId="2147476333"/>
            <ac:spMk id="10" creationId="{5CDA1669-5955-7E0B-E431-827BF2371E33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16" creationId="{664115F2-8DA0-D306-5C1C-55A58ED39CA5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20" creationId="{2F574653-7A6B-27FB-D9C9-3D8B0E4A2B1F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26" creationId="{893B2ACD-4BA3-C1C6-E80C-C5D6AE732C81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27" creationId="{30E90483-310A-4691-66F9-D6B95097B6B3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39" creationId="{FCE5293F-DBB7-9C3D-4BC0-736ACD4A7709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40" creationId="{BCB864EA-598F-FF99-8C6E-44EC4CB74309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46" creationId="{2D7FF011-6CC8-22B7-75C0-45B84D1D63B0}"/>
          </ac:spMkLst>
        </pc:spChg>
        <pc:spChg chg="topLvl">
          <ac:chgData name="Strüwer, Jan-Niclas" userId="89b985d1-33a6-4b77-8e16-93b99e0f632c" providerId="ADAL" clId="{9AB46573-A603-AC4D-A0C1-352EAF09A832}" dt="2025-04-06T17:50:51.002" v="55" actId="165"/>
          <ac:spMkLst>
            <pc:docMk/>
            <pc:sldMk cId="4277090365" sldId="2147476333"/>
            <ac:spMk id="55" creationId="{12519CB1-517B-8852-8A22-56E636D8F578}"/>
          </ac:spMkLst>
        </pc:spChg>
      </pc:sldChg>
      <pc:sldChg chg="del">
        <pc:chgData name="Strüwer, Jan-Niclas" userId="89b985d1-33a6-4b77-8e16-93b99e0f632c" providerId="ADAL" clId="{9AB46573-A603-AC4D-A0C1-352EAF09A832}" dt="2025-04-07T10:03:20.499" v="244" actId="2696"/>
        <pc:sldMkLst>
          <pc:docMk/>
          <pc:sldMk cId="2357405138" sldId="2147476337"/>
        </pc:sldMkLst>
      </pc:sldChg>
      <pc:sldChg chg="add del">
        <pc:chgData name="Strüwer, Jan-Niclas" userId="89b985d1-33a6-4b77-8e16-93b99e0f632c" providerId="ADAL" clId="{9AB46573-A603-AC4D-A0C1-352EAF09A832}" dt="2025-04-07T07:50:02.860" v="232"/>
        <pc:sldMkLst>
          <pc:docMk/>
          <pc:sldMk cId="2588400702" sldId="2147476338"/>
        </pc:sldMkLst>
      </pc:sldChg>
      <pc:sldChg chg="addSp delSp modSp add mod ord">
        <pc:chgData name="Strüwer, Jan-Niclas" userId="89b985d1-33a6-4b77-8e16-93b99e0f632c" providerId="ADAL" clId="{9AB46573-A603-AC4D-A0C1-352EAF09A832}" dt="2025-04-08T12:32:16.247" v="289"/>
        <pc:sldMkLst>
          <pc:docMk/>
          <pc:sldMk cId="4225989586" sldId="2147476338"/>
        </pc:sldMkLst>
        <pc:spChg chg="mod">
          <ac:chgData name="Strüwer, Jan-Niclas" userId="89b985d1-33a6-4b77-8e16-93b99e0f632c" providerId="ADAL" clId="{9AB46573-A603-AC4D-A0C1-352EAF09A832}" dt="2025-04-08T12:32:16.039" v="288" actId="478"/>
          <ac:spMkLst>
            <pc:docMk/>
            <pc:sldMk cId="4225989586" sldId="2147476338"/>
            <ac:spMk id="26" creationId="{581F9402-B732-C5CA-BB70-98D9E8C21DB2}"/>
          </ac:spMkLst>
        </pc:spChg>
        <pc:spChg chg="mod">
          <ac:chgData name="Strüwer, Jan-Niclas" userId="89b985d1-33a6-4b77-8e16-93b99e0f632c" providerId="ADAL" clId="{9AB46573-A603-AC4D-A0C1-352EAF09A832}" dt="2025-04-08T12:32:16.039" v="288" actId="478"/>
          <ac:spMkLst>
            <pc:docMk/>
            <pc:sldMk cId="4225989586" sldId="2147476338"/>
            <ac:spMk id="28" creationId="{D5F45C24-6239-A355-BBDA-3BB114EB00AA}"/>
          </ac:spMkLst>
        </pc:spChg>
        <pc:spChg chg="mod">
          <ac:chgData name="Strüwer, Jan-Niclas" userId="89b985d1-33a6-4b77-8e16-93b99e0f632c" providerId="ADAL" clId="{9AB46573-A603-AC4D-A0C1-352EAF09A832}" dt="2025-04-08T12:32:16.039" v="288" actId="478"/>
          <ac:spMkLst>
            <pc:docMk/>
            <pc:sldMk cId="4225989586" sldId="2147476338"/>
            <ac:spMk id="30" creationId="{E6FF9A6C-A2C1-2720-A117-651539A42A3D}"/>
          </ac:spMkLst>
        </pc:spChg>
        <pc:spChg chg="mod">
          <ac:chgData name="Strüwer, Jan-Niclas" userId="89b985d1-33a6-4b77-8e16-93b99e0f632c" providerId="ADAL" clId="{9AB46573-A603-AC4D-A0C1-352EAF09A832}" dt="2025-04-08T12:32:16.039" v="288" actId="478"/>
          <ac:spMkLst>
            <pc:docMk/>
            <pc:sldMk cId="4225989586" sldId="2147476338"/>
            <ac:spMk id="34" creationId="{0BC204E8-35EC-A935-42B5-CA8D31ABD7FD}"/>
          </ac:spMkLst>
        </pc:spChg>
        <pc:grpChg chg="mod">
          <ac:chgData name="Strüwer, Jan-Niclas" userId="89b985d1-33a6-4b77-8e16-93b99e0f632c" providerId="ADAL" clId="{9AB46573-A603-AC4D-A0C1-352EAF09A832}" dt="2025-04-08T12:32:16.039" v="288" actId="478"/>
          <ac:grpSpMkLst>
            <pc:docMk/>
            <pc:sldMk cId="4225989586" sldId="2147476338"/>
            <ac:grpSpMk id="31" creationId="{E2BB9894-7648-1A6A-EA18-4C635A35ACE7}"/>
          </ac:grpSpMkLst>
        </pc:grpChg>
        <pc:grpChg chg="mod">
          <ac:chgData name="Strüwer, Jan-Niclas" userId="89b985d1-33a6-4b77-8e16-93b99e0f632c" providerId="ADAL" clId="{9AB46573-A603-AC4D-A0C1-352EAF09A832}" dt="2025-04-08T12:32:16.039" v="288" actId="478"/>
          <ac:grpSpMkLst>
            <pc:docMk/>
            <pc:sldMk cId="4225989586" sldId="2147476338"/>
            <ac:grpSpMk id="58" creationId="{E70D8F91-D1C1-5CB0-10DD-008F1704A6ED}"/>
          </ac:grpSpMkLst>
        </pc:grpChg>
        <pc:picChg chg="add mod">
          <ac:chgData name="Strüwer, Jan-Niclas" userId="89b985d1-33a6-4b77-8e16-93b99e0f632c" providerId="ADAL" clId="{9AB46573-A603-AC4D-A0C1-352EAF09A832}" dt="2025-04-08T12:32:16.247" v="289"/>
          <ac:picMkLst>
            <pc:docMk/>
            <pc:sldMk cId="4225989586" sldId="2147476338"/>
            <ac:picMk id="7" creationId="{7735C33B-A0D5-BD49-C472-9462099BAFE9}"/>
          </ac:picMkLst>
        </pc:picChg>
        <pc:picChg chg="mod">
          <ac:chgData name="Strüwer, Jan-Niclas" userId="89b985d1-33a6-4b77-8e16-93b99e0f632c" providerId="ADAL" clId="{9AB46573-A603-AC4D-A0C1-352EAF09A832}" dt="2025-04-08T12:32:16.039" v="288" actId="478"/>
          <ac:picMkLst>
            <pc:docMk/>
            <pc:sldMk cId="4225989586" sldId="2147476338"/>
            <ac:picMk id="27" creationId="{D4FA1AF9-95CC-CD94-4759-5B9A2AFD2D90}"/>
          </ac:picMkLst>
        </pc:picChg>
        <pc:picChg chg="mod">
          <ac:chgData name="Strüwer, Jan-Niclas" userId="89b985d1-33a6-4b77-8e16-93b99e0f632c" providerId="ADAL" clId="{9AB46573-A603-AC4D-A0C1-352EAF09A832}" dt="2025-04-08T12:32:16.039" v="288" actId="478"/>
          <ac:picMkLst>
            <pc:docMk/>
            <pc:sldMk cId="4225989586" sldId="2147476338"/>
            <ac:picMk id="29" creationId="{40C5C7BB-58B1-EC49-8640-D0E6D22F5D07}"/>
          </ac:picMkLst>
        </pc:picChg>
      </pc:sldChg>
      <pc:sldChg chg="new del">
        <pc:chgData name="Strüwer, Jan-Niclas" userId="89b985d1-33a6-4b77-8e16-93b99e0f632c" providerId="ADAL" clId="{9AB46573-A603-AC4D-A0C1-352EAF09A832}" dt="2025-04-17T07:55:52.140" v="326" actId="680"/>
        <pc:sldMkLst>
          <pc:docMk/>
          <pc:sldMk cId="2217735935" sldId="2147476339"/>
        </pc:sldMkLst>
      </pc:sldChg>
    </pc:docChg>
  </pc:docChgLst>
  <pc:docChgLst>
    <pc:chgData name="Wohlers, Benedict" userId="34614daf-27a4-4e8f-b8aa-004df301bfa7" providerId="ADAL" clId="{B5B37031-4E96-4D45-927C-32EF17B681F5}"/>
    <pc:docChg chg="undo custSel modSld sldOrd modSection">
      <pc:chgData name="Wohlers, Benedict" userId="34614daf-27a4-4e8f-b8aa-004df301bfa7" providerId="ADAL" clId="{B5B37031-4E96-4D45-927C-32EF17B681F5}" dt="2025-04-07T08:39:52.576" v="87"/>
      <pc:docMkLst>
        <pc:docMk/>
      </pc:docMkLst>
      <pc:sldChg chg="addSp delSp modSp mod ord">
        <pc:chgData name="Wohlers, Benedict" userId="34614daf-27a4-4e8f-b8aa-004df301bfa7" providerId="ADAL" clId="{B5B37031-4E96-4D45-927C-32EF17B681F5}" dt="2025-04-07T08:39:46.597" v="85" actId="20578"/>
        <pc:sldMkLst>
          <pc:docMk/>
          <pc:sldMk cId="2357405138" sldId="2147476337"/>
        </pc:sldMkLst>
      </pc:sldChg>
      <pc:sldChg chg="addSp delSp modSp mod ord">
        <pc:chgData name="Wohlers, Benedict" userId="34614daf-27a4-4e8f-b8aa-004df301bfa7" providerId="ADAL" clId="{B5B37031-4E96-4D45-927C-32EF17B681F5}" dt="2025-04-07T08:39:52.576" v="87"/>
        <pc:sldMkLst>
          <pc:docMk/>
          <pc:sldMk cId="4225989586" sldId="2147476338"/>
        </pc:sldMkLst>
        <pc:spChg chg="add mod ord">
          <ac:chgData name="Wohlers, Benedict" userId="34614daf-27a4-4e8f-b8aa-004df301bfa7" providerId="ADAL" clId="{B5B37031-4E96-4D45-927C-32EF17B681F5}" dt="2025-04-07T08:39:43.458" v="84" actId="14100"/>
          <ac:spMkLst>
            <pc:docMk/>
            <pc:sldMk cId="4225989586" sldId="2147476338"/>
            <ac:spMk id="2" creationId="{E0B76227-6F03-2D6F-DFED-B39B83FBAA03}"/>
          </ac:spMkLst>
        </pc:spChg>
        <pc:spChg chg="add mod ord">
          <ac:chgData name="Wohlers, Benedict" userId="34614daf-27a4-4e8f-b8aa-004df301bfa7" providerId="ADAL" clId="{B5B37031-4E96-4D45-927C-32EF17B681F5}" dt="2025-04-07T08:39:43.458" v="84" actId="14100"/>
          <ac:spMkLst>
            <pc:docMk/>
            <pc:sldMk cId="4225989586" sldId="2147476338"/>
            <ac:spMk id="10" creationId="{7810C94E-8674-D080-6B56-645C6C0780EB}"/>
          </ac:spMkLst>
        </pc:spChg>
        <pc:spChg chg="add mod ord">
          <ac:chgData name="Wohlers, Benedict" userId="34614daf-27a4-4e8f-b8aa-004df301bfa7" providerId="ADAL" clId="{B5B37031-4E96-4D45-927C-32EF17B681F5}" dt="2025-04-07T08:36:06.807" v="65" actId="20577"/>
          <ac:spMkLst>
            <pc:docMk/>
            <pc:sldMk cId="4225989586" sldId="2147476338"/>
            <ac:spMk id="11" creationId="{CD76B7E4-6CD6-F04D-E9F6-5ED7AEB6F682}"/>
          </ac:spMkLst>
        </pc:spChg>
        <pc:spChg chg="add mod ord">
          <ac:chgData name="Wohlers, Benedict" userId="34614daf-27a4-4e8f-b8aa-004df301bfa7" providerId="ADAL" clId="{B5B37031-4E96-4D45-927C-32EF17B681F5}" dt="2025-04-07T08:39:43.458" v="84" actId="14100"/>
          <ac:spMkLst>
            <pc:docMk/>
            <pc:sldMk cId="4225989586" sldId="2147476338"/>
            <ac:spMk id="15" creationId="{BA6749B3-ABC1-4B97-B25E-5C5D14CC900A}"/>
          </ac:spMkLst>
        </pc:spChg>
        <pc:spChg chg="mod">
          <ac:chgData name="Wohlers, Benedict" userId="34614daf-27a4-4e8f-b8aa-004df301bfa7" providerId="ADAL" clId="{B5B37031-4E96-4D45-927C-32EF17B681F5}" dt="2025-04-07T08:35:36.046" v="42" actId="165"/>
          <ac:spMkLst>
            <pc:docMk/>
            <pc:sldMk cId="4225989586" sldId="2147476338"/>
            <ac:spMk id="23" creationId="{7978BB4F-3509-D11D-A805-60C3A84288A4}"/>
          </ac:spMkLst>
        </pc:spChg>
        <pc:spChg chg="mod">
          <ac:chgData name="Wohlers, Benedict" userId="34614daf-27a4-4e8f-b8aa-004df301bfa7" providerId="ADAL" clId="{B5B37031-4E96-4D45-927C-32EF17B681F5}" dt="2025-04-07T08:35:36.046" v="42" actId="165"/>
          <ac:spMkLst>
            <pc:docMk/>
            <pc:sldMk cId="4225989586" sldId="2147476338"/>
            <ac:spMk id="24" creationId="{151DBFC7-0537-25C8-C0E0-E3E8CEB05179}"/>
          </ac:spMkLst>
        </pc:spChg>
        <pc:spChg chg="mod">
          <ac:chgData name="Wohlers, Benedict" userId="34614daf-27a4-4e8f-b8aa-004df301bfa7" providerId="ADAL" clId="{B5B37031-4E96-4D45-927C-32EF17B681F5}" dt="2025-04-07T08:35:36.046" v="42" actId="165"/>
          <ac:spMkLst>
            <pc:docMk/>
            <pc:sldMk cId="4225989586" sldId="2147476338"/>
            <ac:spMk id="25" creationId="{6E0C7D21-4A7F-8305-E4AF-FD93AC60C53A}"/>
          </ac:spMkLst>
        </pc:spChg>
        <pc:spChg chg="mod">
          <ac:chgData name="Wohlers, Benedict" userId="34614daf-27a4-4e8f-b8aa-004df301bfa7" providerId="ADAL" clId="{B5B37031-4E96-4D45-927C-32EF17B681F5}" dt="2025-04-07T08:35:36.046" v="42" actId="165"/>
          <ac:spMkLst>
            <pc:docMk/>
            <pc:sldMk cId="4225989586" sldId="2147476338"/>
            <ac:spMk id="37" creationId="{17F79E85-1BCB-0CFE-C628-20E0045D7FD0}"/>
          </ac:spMkLst>
        </pc:spChg>
        <pc:spChg chg="mod">
          <ac:chgData name="Wohlers, Benedict" userId="34614daf-27a4-4e8f-b8aa-004df301bfa7" providerId="ADAL" clId="{B5B37031-4E96-4D45-927C-32EF17B681F5}" dt="2025-04-07T08:35:36.046" v="42" actId="165"/>
          <ac:spMkLst>
            <pc:docMk/>
            <pc:sldMk cId="4225989586" sldId="2147476338"/>
            <ac:spMk id="39" creationId="{CDF625D1-2C88-F744-36D9-29B51DCE3E52}"/>
          </ac:spMkLst>
        </pc:spChg>
        <pc:spChg chg="mod">
          <ac:chgData name="Wohlers, Benedict" userId="34614daf-27a4-4e8f-b8aa-004df301bfa7" providerId="ADAL" clId="{B5B37031-4E96-4D45-927C-32EF17B681F5}" dt="2025-04-07T08:35:36.046" v="42" actId="165"/>
          <ac:spMkLst>
            <pc:docMk/>
            <pc:sldMk cId="4225989586" sldId="2147476338"/>
            <ac:spMk id="40" creationId="{7E56DDD5-2D24-FE98-897D-B1356B1A9DDF}"/>
          </ac:spMkLst>
        </pc:spChg>
        <pc:spChg chg="add mod ord">
          <ac:chgData name="Wohlers, Benedict" userId="34614daf-27a4-4e8f-b8aa-004df301bfa7" providerId="ADAL" clId="{B5B37031-4E96-4D45-927C-32EF17B681F5}" dt="2025-04-07T08:36:38.948" v="79" actId="20577"/>
          <ac:spMkLst>
            <pc:docMk/>
            <pc:sldMk cId="4225989586" sldId="2147476338"/>
            <ac:spMk id="45" creationId="{E8F8F97D-A165-B10F-5C4D-85B51340DCAF}"/>
          </ac:spMkLst>
        </pc:spChg>
        <pc:spChg chg="mod topLvl">
          <ac:chgData name="Wohlers, Benedict" userId="34614daf-27a4-4e8f-b8aa-004df301bfa7" providerId="ADAL" clId="{B5B37031-4E96-4D45-927C-32EF17B681F5}" dt="2025-04-07T08:35:10.389" v="40" actId="1076"/>
          <ac:spMkLst>
            <pc:docMk/>
            <pc:sldMk cId="4225989586" sldId="2147476338"/>
            <ac:spMk id="49" creationId="{82F59BE4-4018-D7E9-E402-E2EB0FE36F1C}"/>
          </ac:spMkLst>
        </pc:spChg>
        <pc:grpChg chg="mod topLvl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16" creationId="{8812399F-7B5B-23A4-8A6F-744116AAA114}"/>
          </ac:grpSpMkLst>
        </pc:grpChg>
        <pc:grpChg chg="mod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18" creationId="{47483C19-B418-956B-FA67-AB1873E5366F}"/>
          </ac:grpSpMkLst>
        </pc:grpChg>
        <pc:grpChg chg="mod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19" creationId="{5FDB15B8-9FD1-29E7-0B03-E0096EDF4F1C}"/>
          </ac:grpSpMkLst>
        </pc:grpChg>
        <pc:grpChg chg="mod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20" creationId="{AD6AE7D6-F64F-5BE6-D129-2ABB7ABBDC42}"/>
          </ac:grpSpMkLst>
        </pc:grpChg>
        <pc:grpChg chg="mod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22" creationId="{E93860A9-234E-45F3-40C6-A98499BC6C66}"/>
          </ac:grpSpMkLst>
        </pc:grpChg>
        <pc:grpChg chg="mod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32" creationId="{0BB73742-B1F0-4E79-E2F8-6B8D5C58AC69}"/>
          </ac:grpSpMkLst>
        </pc:grpChg>
        <pc:grpChg chg="mod">
          <ac:chgData name="Wohlers, Benedict" userId="34614daf-27a4-4e8f-b8aa-004df301bfa7" providerId="ADAL" clId="{B5B37031-4E96-4D45-927C-32EF17B681F5}" dt="2025-04-07T08:35:36.046" v="42" actId="165"/>
          <ac:grpSpMkLst>
            <pc:docMk/>
            <pc:sldMk cId="4225989586" sldId="2147476338"/>
            <ac:grpSpMk id="36" creationId="{84802D6A-F5F7-EE23-B5C9-7ABCF106D0C5}"/>
          </ac:grpSpMkLst>
        </pc:grpChg>
        <pc:grpChg chg="mod topLvl">
          <ac:chgData name="Wohlers, Benedict" userId="34614daf-27a4-4e8f-b8aa-004df301bfa7" providerId="ADAL" clId="{B5B37031-4E96-4D45-927C-32EF17B681F5}" dt="2025-04-07T08:34:44.952" v="32" actId="165"/>
          <ac:grpSpMkLst>
            <pc:docMk/>
            <pc:sldMk cId="4225989586" sldId="2147476338"/>
            <ac:grpSpMk id="94" creationId="{DDB124C2-39D6-918D-BCE8-1C67A55D3439}"/>
          </ac:grpSpMkLst>
        </pc:grpChg>
        <pc:grpChg chg="mod">
          <ac:chgData name="Wohlers, Benedict" userId="34614daf-27a4-4e8f-b8aa-004df301bfa7" providerId="ADAL" clId="{B5B37031-4E96-4D45-927C-32EF17B681F5}" dt="2025-04-07T08:34:44.952" v="32" actId="165"/>
          <ac:grpSpMkLst>
            <pc:docMk/>
            <pc:sldMk cId="4225989586" sldId="2147476338"/>
            <ac:grpSpMk id="95" creationId="{403817AE-DCF2-D1ED-B4AD-146529D7D4B7}"/>
          </ac:grpSpMkLst>
        </pc:grpChg>
        <pc:grpChg chg="mod">
          <ac:chgData name="Wohlers, Benedict" userId="34614daf-27a4-4e8f-b8aa-004df301bfa7" providerId="ADAL" clId="{B5B37031-4E96-4D45-927C-32EF17B681F5}" dt="2025-04-07T08:34:44.952" v="32" actId="165"/>
          <ac:grpSpMkLst>
            <pc:docMk/>
            <pc:sldMk cId="4225989586" sldId="2147476338"/>
            <ac:grpSpMk id="96" creationId="{F3E7BACD-57B3-256D-815F-DE186ED61F20}"/>
          </ac:grpSpMkLst>
        </pc:grpChg>
        <pc:grpChg chg="mod">
          <ac:chgData name="Wohlers, Benedict" userId="34614daf-27a4-4e8f-b8aa-004df301bfa7" providerId="ADAL" clId="{B5B37031-4E96-4D45-927C-32EF17B681F5}" dt="2025-04-07T08:34:44.952" v="32" actId="165"/>
          <ac:grpSpMkLst>
            <pc:docMk/>
            <pc:sldMk cId="4225989586" sldId="2147476338"/>
            <ac:grpSpMk id="97" creationId="{4C8D19D0-6196-A9CF-AA43-822FFD4866D3}"/>
          </ac:grpSpMkLst>
        </pc:grpChg>
        <pc:grpChg chg="mod">
          <ac:chgData name="Wohlers, Benedict" userId="34614daf-27a4-4e8f-b8aa-004df301bfa7" providerId="ADAL" clId="{B5B37031-4E96-4D45-927C-32EF17B681F5}" dt="2025-04-07T08:34:44.952" v="32" actId="165"/>
          <ac:grpSpMkLst>
            <pc:docMk/>
            <pc:sldMk cId="4225989586" sldId="2147476338"/>
            <ac:grpSpMk id="104" creationId="{859D4A9C-2955-3A13-A085-86D0A6EA07FE}"/>
          </ac:grpSpMkLst>
        </pc:grpChg>
        <pc:grpChg chg="mod">
          <ac:chgData name="Wohlers, Benedict" userId="34614daf-27a4-4e8f-b8aa-004df301bfa7" providerId="ADAL" clId="{B5B37031-4E96-4D45-927C-32EF17B681F5}" dt="2025-04-07T08:34:44.952" v="32" actId="165"/>
          <ac:grpSpMkLst>
            <pc:docMk/>
            <pc:sldMk cId="4225989586" sldId="2147476338"/>
            <ac:grpSpMk id="106" creationId="{8478FDFC-5157-ED54-2C5F-213266AF71B9}"/>
          </ac:grpSpMkLst>
        </pc:grpChg>
        <pc:picChg chg="mod">
          <ac:chgData name="Wohlers, Benedict" userId="34614daf-27a4-4e8f-b8aa-004df301bfa7" providerId="ADAL" clId="{B5B37031-4E96-4D45-927C-32EF17B681F5}" dt="2025-04-07T08:35:36.046" v="42" actId="165"/>
          <ac:picMkLst>
            <pc:docMk/>
            <pc:sldMk cId="4225989586" sldId="2147476338"/>
            <ac:picMk id="17" creationId="{095E6DAF-E459-8446-F078-258C521DB035}"/>
          </ac:picMkLst>
        </pc:picChg>
        <pc:picChg chg="mod">
          <ac:chgData name="Wohlers, Benedict" userId="34614daf-27a4-4e8f-b8aa-004df301bfa7" providerId="ADAL" clId="{B5B37031-4E96-4D45-927C-32EF17B681F5}" dt="2025-04-07T08:35:36.046" v="42" actId="165"/>
          <ac:picMkLst>
            <pc:docMk/>
            <pc:sldMk cId="4225989586" sldId="2147476338"/>
            <ac:picMk id="21" creationId="{E78E4F9B-2AF1-495A-7A4F-1A965E12145C}"/>
          </ac:picMkLst>
        </pc:picChg>
        <pc:picChg chg="mod">
          <ac:chgData name="Wohlers, Benedict" userId="34614daf-27a4-4e8f-b8aa-004df301bfa7" providerId="ADAL" clId="{B5B37031-4E96-4D45-927C-32EF17B681F5}" dt="2025-04-07T08:35:36.046" v="42" actId="165"/>
          <ac:picMkLst>
            <pc:docMk/>
            <pc:sldMk cId="4225989586" sldId="2147476338"/>
            <ac:picMk id="38" creationId="{A800F102-990A-89BA-1523-78092BC81714}"/>
          </ac:picMkLst>
        </pc:picChg>
        <pc:picChg chg="mod topLvl">
          <ac:chgData name="Wohlers, Benedict" userId="34614daf-27a4-4e8f-b8aa-004df301bfa7" providerId="ADAL" clId="{B5B37031-4E96-4D45-927C-32EF17B681F5}" dt="2025-04-07T08:36:25.018" v="68" actId="165"/>
          <ac:picMkLst>
            <pc:docMk/>
            <pc:sldMk cId="4225989586" sldId="2147476338"/>
            <ac:picMk id="41" creationId="{85EB6611-4CDB-91E5-191C-068D694BF2DD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98" creationId="{1880C0C0-9B8D-0499-CEDF-3D7437C2171B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99" creationId="{B766D504-69C8-A55F-61E2-5B49A8D1052C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0" creationId="{C07ED529-DF31-F949-7E8B-E8E7D8608B17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1" creationId="{7270A152-389C-14C8-8646-6BE8C4F5D5D8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2" creationId="{2DC04D71-231C-06E0-2A9D-D4C6CA17DE81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3" creationId="{B5F472A4-4EE6-E2B1-AE23-7D90BEB47481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5" creationId="{3F99B87E-EDFE-D600-652E-CD1976E1DC64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7" creationId="{39A34266-D34E-D943-93E1-73D576E04EB2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8" creationId="{DB3468A4-C2D0-7084-EF8C-02F57D6268D3}"/>
          </ac:picMkLst>
        </pc:picChg>
        <pc:picChg chg="mod">
          <ac:chgData name="Wohlers, Benedict" userId="34614daf-27a4-4e8f-b8aa-004df301bfa7" providerId="ADAL" clId="{B5B37031-4E96-4D45-927C-32EF17B681F5}" dt="2025-04-07T08:34:44.952" v="32" actId="165"/>
          <ac:picMkLst>
            <pc:docMk/>
            <pc:sldMk cId="4225989586" sldId="2147476338"/>
            <ac:picMk id="109" creationId="{51B9670C-E3B6-4957-58EA-1E9E9FD17F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7FCF-C41E-D04A-990C-9B173080227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E301-D89C-EA4E-8ED9-0F85F502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E22C8-BEE9-B661-F94A-35793D16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3EA81-A1B4-D971-D7B2-25CB99F76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5360C-D45F-1FCE-6115-AA48DDA8E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0F8AE-F5FC-B836-E0FE-8A0886460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0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7951E-C352-80C9-7E86-1533C4C6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B623C-58E4-E224-8F04-EF9366B81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A8CA0-693B-103C-7255-5E975BED9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Vulnerability management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process of continuously identifying, assessing, and fixing vulnerabilities.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vulnerability is a security-relevant defect in the software that an attacker can potentially exploit to compromise the system.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common method to rate their severity is the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Vulnerability Scoring System (CVSS)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(NIST, 2024), which assigns a score between 0.0 and 10.0 to each vulnerability.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developers, the main challenge in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vulnerability management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determining how to prioritize findings and deciding which vulnerabilities to fix and which ones are false positives.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other hand, decision-makers must understand the broader implications of these vulnerabilities for their product. They do not require the detailed information provided by vulnerability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scanners that explain how to fix an issue; instead, they need a higher-level explanation of the severity and impact of the vulnerabilities in the context of their product. </a:t>
            </a:r>
          </a:p>
          <a:p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Arial" panose="020B0604020202020204" pitchFamily="34" charset="0"/>
              </a:rPr>
              <a:t>How can SPHA help? Provide contextual information about the system to help with prioritization (e.g., threat models)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18C6-2B3F-6D71-E3DE-834D56445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1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95A25-C41F-5370-F76E-7B459241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F61EB-6AC8-CB0D-221E-BAD01B5AC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33F01-A41E-FC81-D6BA-52559542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 sensible threat modeling must “assume breach”: We must finally rid ourselves of good-weather threat modeling in which we assume that even a single defense perimeter is going to keep the system secure. Software is vulnerable, and so are its defenses.</a:t>
            </a:r>
          </a:p>
          <a:p>
            <a:r>
              <a:rPr lang="en-US"/>
              <a:t> Hence, assuming the security failure of at least individual subsystems is the only realistic assumption.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0604A-EC6C-0510-E197-FFCED0D7D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F673-33AE-A728-AF21-B94032952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9B36F-78E3-2EDF-88AD-A3745E2A7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EA0345-B3A0-D5F9-B61B-495FB4D1E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sensible threat modeling must “assume breach”: We must finally rid ourselves of good-weather threat modeling in which we assume that even a single defense perimeter is going to keep the system secure. Software is vulnerable, and so are its defenses.</a:t>
            </a:r>
          </a:p>
          <a:p>
            <a:r>
              <a:rPr lang="en-US" dirty="0"/>
              <a:t> Hence, assuming the security failure of at least individual subsystems is the only realistic assumption.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E0631-9800-323F-D062-743274947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F37AE-BC77-651C-908F-4F7906B4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21D564-228F-6DF9-DD67-E6D86BBE9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9A3B8-F0C7-1D59-44F2-968028FCD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 integrity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refers to the assurance that the code has not been tampered with or altered by an unauthorized individual. Evaluating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 integrity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 be challenging, particularly for larger projects that receive hundreds of commits daily from numerous contributors.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0B91A-18FA-CFFA-5728-1419106F9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88D95-DBA7-8833-AE3E-C7C5A817D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A7B9D-94A9-3724-DFAC-6566B1615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4D057-522C-337F-4E0F-CAFCE430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 integrity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refers to the assurance that the code has not been tampered with or altered by an unauthorized individual. Evaluating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 integrity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 be challenging, particularly for larger projects that receive hundreds of commits daily from numerous contributors.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FACD7-761B-0C3D-4176-27EFFC75C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7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57A13-6344-FA46-DE63-94C6B86C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6D253-CAD9-AC3B-4FD1-8BD470DE0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E9791-ECC5-14BA-1D3E-070205E41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 from customizable combination possibilities of data </a:t>
            </a:r>
          </a:p>
          <a:p>
            <a:r>
              <a:rPr lang="en-US" dirty="0"/>
              <a:t>Fit it to your products</a:t>
            </a:r>
          </a:p>
          <a:p>
            <a:r>
              <a:rPr lang="en-US" dirty="0"/>
              <a:t>Understand your software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1802E-CA51-64DF-AF2F-2BFB85F0D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5AF5-AB4F-BDFF-3D8B-3223B539E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0216A-2864-11BD-A305-0446943DE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116C0-75B3-7AF6-3312-B9DBEB3C9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A2285-1A6F-3649-E6F8-1891B9605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20A0D-1508-9C2E-E894-308482D7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FED55-374D-E973-630D-1F91FB383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A16EC-0215-AA63-07A6-8D79EACF3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C4F7B-3B2C-A5ED-3FA7-DFEFE685D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88AB-4813-E5FE-913D-412EF2478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D5462-B6B8-D88F-98F6-EB04B9013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E172-177A-9475-EC56-03CB129EF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6E79-BFF0-5C07-F3CC-F0007740C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187BC-796B-90C5-75CC-81E1C204C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752D5-2A32-0C73-ED7B-9B750CD8D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1C3FC-6D50-9179-E0CE-ED772C216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static</a:t>
            </a:r>
            <a:r>
              <a:rPr lang="de-DE"/>
              <a:t> </a:t>
            </a:r>
            <a:r>
              <a:rPr lang="de-DE" err="1"/>
              <a:t>analysis</a:t>
            </a:r>
            <a:r>
              <a:rPr lang="de-DE"/>
              <a:t> </a:t>
            </a:r>
            <a:r>
              <a:rPr lang="de-DE" err="1"/>
              <a:t>tools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already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86F6-1F0E-A640-68D9-809E7A232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661CD-0A42-B144-BDC4-CEF40D01E5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3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2151D-5410-0F41-541B-00CA4BAE6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E0F5B-44FD-56BE-5DB7-44AB26D7C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D4F0A-C9D7-DAEA-A5DC-CBBDCF202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static</a:t>
            </a:r>
            <a:r>
              <a:rPr lang="de-DE"/>
              <a:t> </a:t>
            </a:r>
            <a:r>
              <a:rPr lang="de-DE" err="1"/>
              <a:t>analysis</a:t>
            </a:r>
            <a:r>
              <a:rPr lang="de-DE"/>
              <a:t> </a:t>
            </a:r>
            <a:r>
              <a:rPr lang="de-DE" err="1"/>
              <a:t>tools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already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F1CBC-38A8-6E52-B45F-6C67222A9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661CD-0A42-B144-BDC4-CEF40D01E5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SPHA can be used for everything and nothing it all depends on the configured hierarchy and weights and the connected data sources.</a:t>
            </a:r>
          </a:p>
          <a:p>
            <a:r>
              <a:rPr lang="en-US" dirty="0"/>
              <a:t>In the following, I’ll give an overview of challenges and corresponding data sources and show you how to model this in SPHA to overcome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7951E-C352-80C9-7E86-1533C4C6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B623C-58E4-E224-8F04-EF9366B81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A8CA0-693B-103C-7255-5E975BED9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 integrity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refers to the assurance that the code has not been tampered with or altered by an unauthorized individual. Evaluating </a:t>
            </a:r>
            <a:r>
              <a:rPr lang="en-US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 integrity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 be challenging, particularly for larger projects that receive hundreds of commits daily from numerous contributors. </a:t>
            </a:r>
            <a:endParaRPr lang="en-US" sz="1200"/>
          </a:p>
          <a:p>
            <a:endParaRPr lang="en-US" sz="1200" i="1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i="1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Vulnerability management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process of continuously identifying, assessing, and fixing vulnerabilities. </a:t>
            </a:r>
          </a:p>
          <a:p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vulnerability is a security-relevant defect in the software that an attacker can potentially exploit to compromise the system. </a:t>
            </a:r>
          </a:p>
          <a:p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common method to rate their severity is the </a:t>
            </a:r>
            <a:r>
              <a:rPr lang="en-US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Vulnerability Scoring System (CVSS)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(NIST, 2024), which assigns a score between 0.0 and 10.0 to each vulnerability. </a:t>
            </a:r>
          </a:p>
          <a:p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developers, the main challenge in </a:t>
            </a:r>
            <a:r>
              <a:rPr lang="en-US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vulnerability management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determining how to prioritize findings and deciding which vulnerabilities to fix and which ones are false positives. </a:t>
            </a:r>
          </a:p>
          <a:p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other hand, decision-makers must understand the broader implications of these vulnerabilities for their product. They do not require the detailed information provided by vulnerability </a:t>
            </a:r>
          </a:p>
          <a:p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scanners that explain how to fix an issue; instead, they need a higher-level explanation of the severity and impact of the vulnerabilities in the context of their product. </a:t>
            </a:r>
          </a:p>
          <a:p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Times New Roman" panose="02020603050405020304" pitchFamily="18" charset="0"/>
                <a:cs typeface="Arial" panose="020B0604020202020204" pitchFamily="34" charset="0"/>
              </a:rPr>
              <a:t>How can SPHA help? Provide contextual information about the system to help with prioritization (e.g., threat models)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18C6-2B3F-6D71-E3DE-834D56445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E301-D89C-EA4E-8ED9-0F85F502D2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 bwMode="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99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1" name="Inhalt 1">
            <a:extLst>
              <a:ext uri="{FF2B5EF4-FFF2-40B4-BE49-F238E27FC236}">
                <a16:creationId xmlns:a16="http://schemas.microsoft.com/office/drawing/2014/main" id="{28D4C0A4-96E7-4D99-BEB2-5A71EE2360A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540071" y="1512000"/>
            <a:ext cx="35208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" name="Inhalt 2">
            <a:extLst>
              <a:ext uri="{FF2B5EF4-FFF2-40B4-BE49-F238E27FC236}">
                <a16:creationId xmlns:a16="http://schemas.microsoft.com/office/drawing/2014/main" id="{17128EF7-8FE2-4AB0-B8E7-EE9FC91C8BA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 bwMode="gray">
          <a:xfrm>
            <a:off x="4335359" y="1512000"/>
            <a:ext cx="35208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" name="Inhalt 3">
            <a:extLst>
              <a:ext uri="{FF2B5EF4-FFF2-40B4-BE49-F238E27FC236}">
                <a16:creationId xmlns:a16="http://schemas.microsoft.com/office/drawing/2014/main" id="{61C2D02B-485F-4E7D-A4E8-A63B9094C20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 bwMode="gray">
          <a:xfrm>
            <a:off x="8129834" y="1512000"/>
            <a:ext cx="35208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989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">
            <a:extLst>
              <a:ext uri="{FF2B5EF4-FFF2-40B4-BE49-F238E27FC236}">
                <a16:creationId xmlns:a16="http://schemas.microsoft.com/office/drawing/2014/main" id="{BDD6733E-7C25-46CD-A874-AF8A3C15A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9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noProof="0"/>
              <a:t>Titel durch Klicken hinzufügen</a:t>
            </a:r>
          </a:p>
        </p:txBody>
      </p:sp>
      <p:sp>
        <p:nvSpPr>
          <p:cNvPr id="29" name="Untertitel">
            <a:extLst>
              <a:ext uri="{FF2B5EF4-FFF2-40B4-BE49-F238E27FC236}">
                <a16:creationId xmlns:a16="http://schemas.microsoft.com/office/drawing/2014/main" id="{B114C2F7-DB63-42A9-A89E-6DEEDB1C6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8" name="Inhalt 1">
            <a:extLst>
              <a:ext uri="{FF2B5EF4-FFF2-40B4-BE49-F238E27FC236}">
                <a16:creationId xmlns:a16="http://schemas.microsoft.com/office/drawing/2014/main" id="{476A5A13-CD84-4B49-A328-DF96768F499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 bwMode="gray">
          <a:xfrm>
            <a:off x="0" y="3859200"/>
            <a:ext cx="4060800" cy="2350800"/>
          </a:xfrm>
        </p:spPr>
        <p:txBody>
          <a:bodyPr lIns="540000" tIns="360000" rIns="54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" name="Inhalt 2">
            <a:extLst>
              <a:ext uri="{FF2B5EF4-FFF2-40B4-BE49-F238E27FC236}">
                <a16:creationId xmlns:a16="http://schemas.microsoft.com/office/drawing/2014/main" id="{C807E1E4-6D3B-416A-B6C7-AAD1CD50FEF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 bwMode="gray">
          <a:xfrm>
            <a:off x="4065324" y="3859200"/>
            <a:ext cx="4060800" cy="2350800"/>
          </a:xfrm>
        </p:spPr>
        <p:txBody>
          <a:bodyPr lIns="540000" tIns="360000" rIns="54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" name="Inhalt 3">
            <a:extLst>
              <a:ext uri="{FF2B5EF4-FFF2-40B4-BE49-F238E27FC236}">
                <a16:creationId xmlns:a16="http://schemas.microsoft.com/office/drawing/2014/main" id="{6473D1BE-911F-487B-840C-C6126A1D965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 bwMode="gray">
          <a:xfrm>
            <a:off x="8119507" y="3861001"/>
            <a:ext cx="4060800" cy="2350800"/>
          </a:xfrm>
        </p:spPr>
        <p:txBody>
          <a:bodyPr lIns="540000" tIns="360000" rIns="54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3" name="Bild 1">
            <a:extLst>
              <a:ext uri="{FF2B5EF4-FFF2-40B4-BE49-F238E27FC236}">
                <a16:creationId xmlns:a16="http://schemas.microsoft.com/office/drawing/2014/main" id="{D71F76E3-EF4C-4493-8CCE-BE7482714E0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gray">
          <a:xfrm>
            <a:off x="-1" y="1512000"/>
            <a:ext cx="4064400" cy="2349001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4" name="Bild 2">
            <a:extLst>
              <a:ext uri="{FF2B5EF4-FFF2-40B4-BE49-F238E27FC236}">
                <a16:creationId xmlns:a16="http://schemas.microsoft.com/office/drawing/2014/main" id="{21D8FBC5-7AE5-4ADA-9237-C831A0790B87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4063799" y="1512000"/>
            <a:ext cx="4064400" cy="2349001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5" name="Bild 3">
            <a:extLst>
              <a:ext uri="{FF2B5EF4-FFF2-40B4-BE49-F238E27FC236}">
                <a16:creationId xmlns:a16="http://schemas.microsoft.com/office/drawing/2014/main" id="{F8990CC2-72B4-4905-9EF8-31233BDBC575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 bwMode="gray">
          <a:xfrm>
            <a:off x="8127600" y="1512000"/>
            <a:ext cx="4064400" cy="2349001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4" name="Layer 3">
            <a:extLst>
              <a:ext uri="{FF2B5EF4-FFF2-40B4-BE49-F238E27FC236}">
                <a16:creationId xmlns:a16="http://schemas.microsoft.com/office/drawing/2014/main" id="{D344CFB3-1BF1-49A1-97AB-562636BC243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-1" y="1512000"/>
            <a:ext cx="4065324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5" name="Layer 2">
            <a:extLst>
              <a:ext uri="{FF2B5EF4-FFF2-40B4-BE49-F238E27FC236}">
                <a16:creationId xmlns:a16="http://schemas.microsoft.com/office/drawing/2014/main" id="{7E3B39D2-C3FB-4F18-83AE-9083B0DFA6B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063799" y="1512000"/>
            <a:ext cx="4065324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6" name="Layer 1">
            <a:extLst>
              <a:ext uri="{FF2B5EF4-FFF2-40B4-BE49-F238E27FC236}">
                <a16:creationId xmlns:a16="http://schemas.microsoft.com/office/drawing/2014/main" id="{C0A10930-F243-44E5-B660-944A02FA6DBC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8127600" y="1512000"/>
            <a:ext cx="4065324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5CD8BD8D-986E-44DF-955D-A5318E232D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r>
              <a:rPr lang="de-DE"/>
              <a:t>© Heinz Nixdorf Institut / Fraunhofer IEM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B1FC85A6-FDEF-4706-AE02-53625DE1D15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">
            <a:extLst>
              <a:ext uri="{FF2B5EF4-FFF2-40B4-BE49-F238E27FC236}">
                <a16:creationId xmlns:a16="http://schemas.microsoft.com/office/drawing/2014/main" id="{AE8F69A6-ABF8-4FCB-8173-F56E847BC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9" name="Titel">
            <a:extLst>
              <a:ext uri="{FF2B5EF4-FFF2-40B4-BE49-F238E27FC236}">
                <a16:creationId xmlns:a16="http://schemas.microsoft.com/office/drawing/2014/main" id="{6EBD2C20-D084-48E4-9971-A65EE830641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 bwMode="gray">
          <a:xfrm>
            <a:off x="540070" y="432000"/>
            <a:ext cx="11111046" cy="39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noProof="0"/>
              <a:t>Titel durch Klicken hinzufügen</a:t>
            </a:r>
          </a:p>
        </p:txBody>
      </p:sp>
      <p:sp>
        <p:nvSpPr>
          <p:cNvPr id="37" name="Bild 1">
            <a:extLst>
              <a:ext uri="{FF2B5EF4-FFF2-40B4-BE49-F238E27FC236}">
                <a16:creationId xmlns:a16="http://schemas.microsoft.com/office/drawing/2014/main" id="{215CF883-C29E-400B-95F5-26E180D96210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gray">
          <a:xfrm>
            <a:off x="0" y="1512000"/>
            <a:ext cx="3049200" cy="2350799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8" name="Bild 2">
            <a:extLst>
              <a:ext uri="{FF2B5EF4-FFF2-40B4-BE49-F238E27FC236}">
                <a16:creationId xmlns:a16="http://schemas.microsoft.com/office/drawing/2014/main" id="{EA190A46-EC7C-4916-8E42-86C4DA8C7EEE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6094800" y="1512000"/>
            <a:ext cx="3049200" cy="2350799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9" name="Bild 1">
            <a:extLst>
              <a:ext uri="{FF2B5EF4-FFF2-40B4-BE49-F238E27FC236}">
                <a16:creationId xmlns:a16="http://schemas.microsoft.com/office/drawing/2014/main" id="{35C0C349-FD37-43F3-8051-D3E33745125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 bwMode="gray">
          <a:xfrm>
            <a:off x="3048000" y="3861000"/>
            <a:ext cx="3049200" cy="2350799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40" name="Bild 2">
            <a:extLst>
              <a:ext uri="{FF2B5EF4-FFF2-40B4-BE49-F238E27FC236}">
                <a16:creationId xmlns:a16="http://schemas.microsoft.com/office/drawing/2014/main" id="{9EC71CBF-2D03-4EE9-B7ED-725825329C16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 bwMode="gray">
          <a:xfrm>
            <a:off x="9143999" y="3861000"/>
            <a:ext cx="3049200" cy="2350799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5" name="Layer 1">
            <a:extLst>
              <a:ext uri="{FF2B5EF4-FFF2-40B4-BE49-F238E27FC236}">
                <a16:creationId xmlns:a16="http://schemas.microsoft.com/office/drawing/2014/main" id="{AFB2FAEB-9A9D-45DB-948B-DA47EDE19835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 bwMode="gray">
          <a:xfrm>
            <a:off x="-1" y="1511999"/>
            <a:ext cx="3048002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6" name="Layer 2">
            <a:extLst>
              <a:ext uri="{FF2B5EF4-FFF2-40B4-BE49-F238E27FC236}">
                <a16:creationId xmlns:a16="http://schemas.microsoft.com/office/drawing/2014/main" id="{43202B17-FFD7-4690-94ED-8A123DF14CB6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 bwMode="gray">
          <a:xfrm>
            <a:off x="3048001" y="3861000"/>
            <a:ext cx="3048002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7" name="Layer 3">
            <a:extLst>
              <a:ext uri="{FF2B5EF4-FFF2-40B4-BE49-F238E27FC236}">
                <a16:creationId xmlns:a16="http://schemas.microsoft.com/office/drawing/2014/main" id="{6B456084-5BD3-4200-B0BC-C3F2BABEFF4F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6096001" y="1511999"/>
            <a:ext cx="3048000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8" name="Layer 4">
            <a:extLst>
              <a:ext uri="{FF2B5EF4-FFF2-40B4-BE49-F238E27FC236}">
                <a16:creationId xmlns:a16="http://schemas.microsoft.com/office/drawing/2014/main" id="{639AD511-12C4-4AE0-809E-1E9F4A6947A7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9144003" y="3861000"/>
            <a:ext cx="3048000" cy="2349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9" name="Inhalt 1">
            <a:extLst>
              <a:ext uri="{FF2B5EF4-FFF2-40B4-BE49-F238E27FC236}">
                <a16:creationId xmlns:a16="http://schemas.microsoft.com/office/drawing/2014/main" id="{E26C5950-7015-41C2-97A1-A505EF63E5D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3046800" y="1512000"/>
            <a:ext cx="3049200" cy="2350800"/>
          </a:xfrm>
        </p:spPr>
        <p:txBody>
          <a:bodyPr lIns="360000" tIns="360000" rIns="360000" bIns="36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0" name="Inhalt 2">
            <a:extLst>
              <a:ext uri="{FF2B5EF4-FFF2-40B4-BE49-F238E27FC236}">
                <a16:creationId xmlns:a16="http://schemas.microsoft.com/office/drawing/2014/main" id="{81ECA7FB-504D-4804-ADBD-F0BC25CE4D3B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9142801" y="1512000"/>
            <a:ext cx="3049200" cy="2350800"/>
          </a:xfrm>
        </p:spPr>
        <p:txBody>
          <a:bodyPr lIns="360000" tIns="360000" rIns="360000" bIns="36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1" name="Inhalt 3">
            <a:extLst>
              <a:ext uri="{FF2B5EF4-FFF2-40B4-BE49-F238E27FC236}">
                <a16:creationId xmlns:a16="http://schemas.microsoft.com/office/drawing/2014/main" id="{BFD5DAD4-4F4A-4E1C-A941-32EF9D623F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0" y="3859200"/>
            <a:ext cx="3049200" cy="2350800"/>
          </a:xfrm>
        </p:spPr>
        <p:txBody>
          <a:bodyPr lIns="360000" tIns="360000" rIns="360000" bIns="36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32" name="Inhalt 3">
            <a:extLst>
              <a:ext uri="{FF2B5EF4-FFF2-40B4-BE49-F238E27FC236}">
                <a16:creationId xmlns:a16="http://schemas.microsoft.com/office/drawing/2014/main" id="{DEF3F8BF-AA89-4B4C-A48C-285A85624DC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094800" y="3859200"/>
            <a:ext cx="3049200" cy="2350800"/>
          </a:xfrm>
        </p:spPr>
        <p:txBody>
          <a:bodyPr lIns="360000" tIns="360000" rIns="360000" bIns="360000"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482098DB-9EEC-4945-86C2-A3AA498B7B9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de-DE"/>
              <a:t>© Heinz Nixdorf Institut / Fraunhofer IEM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2FB82A5D-FBDA-4F37-8A03-9F2D3A0FD96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9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">
            <a:extLst>
              <a:ext uri="{FF2B5EF4-FFF2-40B4-BE49-F238E27FC236}">
                <a16:creationId xmlns:a16="http://schemas.microsoft.com/office/drawing/2014/main" id="{D3C64368-2429-4695-AA5A-3FBE246AF9F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4063535" cy="685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5" name="Layer">
            <a:extLst>
              <a:ext uri="{FF2B5EF4-FFF2-40B4-BE49-F238E27FC236}">
                <a16:creationId xmlns:a16="http://schemas.microsoft.com/office/drawing/2014/main" id="{F76612BA-ADDA-4DE3-A21D-167BE5B0A0F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4064929" cy="6858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sz="1800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9" name="Titel">
            <a:extLst>
              <a:ext uri="{FF2B5EF4-FFF2-40B4-BE49-F238E27FC236}">
                <a16:creationId xmlns:a16="http://schemas.microsoft.com/office/drawing/2014/main" id="{FABDBA34-E562-4DF9-B4EC-498D6A476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2722" y="432000"/>
            <a:ext cx="7048800" cy="39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noProof="0"/>
              <a:t>Titel durch Klicken hinzufügen</a:t>
            </a:r>
          </a:p>
        </p:txBody>
      </p:sp>
      <p:sp>
        <p:nvSpPr>
          <p:cNvPr id="30" name="Untertitel">
            <a:extLst>
              <a:ext uri="{FF2B5EF4-FFF2-40B4-BE49-F238E27FC236}">
                <a16:creationId xmlns:a16="http://schemas.microsoft.com/office/drawing/2014/main" id="{68B7413F-D5E9-4389-8C4C-50761BE1F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2722" y="828000"/>
            <a:ext cx="7048800" cy="396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2000" b="1" baseline="0" noProof="0" dirty="0">
                <a:solidFill>
                  <a:schemeClr val="accent1"/>
                </a:solidFill>
              </a:defRPr>
            </a:lvl1pPr>
          </a:lstStyle>
          <a:p>
            <a:pPr marL="270027" lvl="0" indent="-270027"/>
            <a:r>
              <a:rPr lang="de-DE" noProof="0"/>
              <a:t>Untertitel durch Klicken hinzufügen</a:t>
            </a:r>
          </a:p>
        </p:txBody>
      </p:sp>
      <p:sp>
        <p:nvSpPr>
          <p:cNvPr id="31" name="Inhalt">
            <a:extLst>
              <a:ext uri="{FF2B5EF4-FFF2-40B4-BE49-F238E27FC236}">
                <a16:creationId xmlns:a16="http://schemas.microsoft.com/office/drawing/2014/main" id="{657B1B3D-8C3E-49CD-8F6A-BDBE146DA8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4601173" y="1512000"/>
            <a:ext cx="7050349" cy="4698000"/>
          </a:xfrm>
        </p:spPr>
        <p:txBody>
          <a:bodyPr/>
          <a:lstStyle>
            <a:lvl1pPr marL="324032" indent="-324032">
              <a:buFont typeface="+mj-lt"/>
              <a:buAutoNum type="arabicPeriod"/>
              <a:defRPr/>
            </a:lvl1pPr>
            <a:lvl2pPr marL="648065" indent="-324032">
              <a:buSzPct val="100000"/>
              <a:buFont typeface="+mj-lt"/>
              <a:buAutoNum type="arabicPeriod"/>
              <a:defRPr/>
            </a:lvl2pPr>
            <a:lvl3pPr marL="972097" indent="-324032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de-DE"/>
              <a:t>Text durch Klicken hinzufügen</a:t>
            </a:r>
          </a:p>
          <a:p>
            <a:pPr lvl="1"/>
            <a:r>
              <a:rPr lang="de-DE"/>
              <a:t>Text durch Klicken hinzufügen</a:t>
            </a:r>
          </a:p>
          <a:p>
            <a:pPr lvl="2"/>
            <a:r>
              <a:rPr lang="de-DE"/>
              <a:t>Text durch Klicken hinzufügen</a:t>
            </a:r>
          </a:p>
          <a:p>
            <a:pPr lvl="2"/>
            <a:endParaRPr lang="de-DE"/>
          </a:p>
        </p:txBody>
      </p:sp>
      <p:sp>
        <p:nvSpPr>
          <p:cNvPr id="26" name="Fußzeile">
            <a:extLst>
              <a:ext uri="{FF2B5EF4-FFF2-40B4-BE49-F238E27FC236}">
                <a16:creationId xmlns:a16="http://schemas.microsoft.com/office/drawing/2014/main" id="{06941BDF-75AD-4DB1-9193-186737C2D7C2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 bwMode="gray">
          <a:xfrm>
            <a:off x="1126821" y="6390000"/>
            <a:ext cx="4969177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706F7F53-5AC1-4951-8D42-8BDF3E45962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8" name="Foliennummer">
            <a:extLst>
              <a:ext uri="{FF2B5EF4-FFF2-40B4-BE49-F238E27FC236}">
                <a16:creationId xmlns:a16="http://schemas.microsoft.com/office/drawing/2014/main" id="{17B43D93-D64D-4255-A3C5-9A7194AEF1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 bwMode="gray">
          <a:xfrm>
            <a:off x="540070" y="6390000"/>
            <a:ext cx="22683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0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>
            <a:extLst>
              <a:ext uri="{FF2B5EF4-FFF2-40B4-BE49-F238E27FC236}">
                <a16:creationId xmlns:a16="http://schemas.microsoft.com/office/drawing/2014/main" id="{C7713EAA-BA41-490B-8CE1-038D6730C31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127600" y="0"/>
            <a:ext cx="40644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Layer">
            <a:extLst>
              <a:ext uri="{FF2B5EF4-FFF2-40B4-BE49-F238E27FC236}">
                <a16:creationId xmlns:a16="http://schemas.microsoft.com/office/drawing/2014/main" id="{69A49421-6408-416A-B747-27993D93BA7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127600" y="0"/>
            <a:ext cx="40644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3" name="Logo 1">
            <a:extLst>
              <a:ext uri="{FF2B5EF4-FFF2-40B4-BE49-F238E27FC236}">
                <a16:creationId xmlns:a16="http://schemas.microsoft.com/office/drawing/2014/main" id="{0FF1132E-2C16-4861-A4BA-0B502A04A2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Logo 2">
            <a:extLst>
              <a:ext uri="{FF2B5EF4-FFF2-40B4-BE49-F238E27FC236}">
                <a16:creationId xmlns:a16="http://schemas.microsoft.com/office/drawing/2014/main" id="{23983033-33B4-4D71-8D84-CDF0D40300A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itel">
            <a:extLst>
              <a:ext uri="{FF2B5EF4-FFF2-40B4-BE49-F238E27FC236}">
                <a16:creationId xmlns:a16="http://schemas.microsoft.com/office/drawing/2014/main" id="{F49569DE-E7D3-4AEB-8AA9-431805FCC8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476" y="432000"/>
            <a:ext cx="7048800" cy="396000"/>
          </a:xfrm>
        </p:spPr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337AC17-F0DC-4E08-8CA3-27C35E45E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7048800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8" name="Inhalt">
            <a:extLst>
              <a:ext uri="{FF2B5EF4-FFF2-40B4-BE49-F238E27FC236}">
                <a16:creationId xmlns:a16="http://schemas.microsoft.com/office/drawing/2014/main" id="{E3596B7D-2A91-4EF1-878F-F1B95285810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 bwMode="gray">
          <a:xfrm>
            <a:off x="540071" y="1511300"/>
            <a:ext cx="70488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353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-spaltig +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>
            <a:extLst>
              <a:ext uri="{FF2B5EF4-FFF2-40B4-BE49-F238E27FC236}">
                <a16:creationId xmlns:a16="http://schemas.microsoft.com/office/drawing/2014/main" id="{C7713EAA-BA41-490B-8CE1-038D6730C31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127600" y="0"/>
            <a:ext cx="4064400" cy="6210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Layer">
            <a:extLst>
              <a:ext uri="{FF2B5EF4-FFF2-40B4-BE49-F238E27FC236}">
                <a16:creationId xmlns:a16="http://schemas.microsoft.com/office/drawing/2014/main" id="{69A49421-6408-416A-B747-27993D93BA7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127600" y="0"/>
            <a:ext cx="4064400" cy="6210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1" name="Titel">
            <a:extLst>
              <a:ext uri="{FF2B5EF4-FFF2-40B4-BE49-F238E27FC236}">
                <a16:creationId xmlns:a16="http://schemas.microsoft.com/office/drawing/2014/main" id="{F49569DE-E7D3-4AEB-8AA9-431805FCC8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476" y="432000"/>
            <a:ext cx="7315200" cy="396000"/>
          </a:xfrm>
        </p:spPr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337AC17-F0DC-4E08-8CA3-27C35E45E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7315200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7D10A284-30F2-4E62-B1EB-09633961008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 bwMode="gray">
          <a:xfrm>
            <a:off x="540071" y="1512000"/>
            <a:ext cx="35208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" name="Inhalt 2">
            <a:extLst>
              <a:ext uri="{FF2B5EF4-FFF2-40B4-BE49-F238E27FC236}">
                <a16:creationId xmlns:a16="http://schemas.microsoft.com/office/drawing/2014/main" id="{B6EB0495-94D3-44C4-B365-740C920B080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4335359" y="1512000"/>
            <a:ext cx="35208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022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EF6AEE05-4A0C-4907-A69A-DC83F233CF9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4063200" y="0"/>
            <a:ext cx="81288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6" name="Layer">
            <a:extLst>
              <a:ext uri="{FF2B5EF4-FFF2-40B4-BE49-F238E27FC236}">
                <a16:creationId xmlns:a16="http://schemas.microsoft.com/office/drawing/2014/main" id="{EA0F19EC-493B-494D-844E-DB1C323A301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063200" y="0"/>
            <a:ext cx="81288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1" name="Logo 1">
            <a:extLst>
              <a:ext uri="{FF2B5EF4-FFF2-40B4-BE49-F238E27FC236}">
                <a16:creationId xmlns:a16="http://schemas.microsoft.com/office/drawing/2014/main" id="{9D5E01A3-2B0F-4395-9091-7237DFD2C31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Logo 2">
            <a:extLst>
              <a:ext uri="{FF2B5EF4-FFF2-40B4-BE49-F238E27FC236}">
                <a16:creationId xmlns:a16="http://schemas.microsoft.com/office/drawing/2014/main" id="{D7E21D6F-A9FB-41C1-910B-C7BA3D0015C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Titel">
            <a:extLst>
              <a:ext uri="{FF2B5EF4-FFF2-40B4-BE49-F238E27FC236}">
                <a16:creationId xmlns:a16="http://schemas.microsoft.com/office/drawing/2014/main" id="{039E4070-6C7E-4798-B7AB-60595C9FE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2856018"/>
            <a:ext cx="2984400" cy="540000"/>
          </a:xfrm>
        </p:spPr>
        <p:txBody>
          <a:bodyPr anchor="b" anchorCtr="0"/>
          <a:lstStyle>
            <a:lvl1pPr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D9F95FC-FF26-4767-87DB-343013843E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540476" y="3513901"/>
            <a:ext cx="2984400" cy="2696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BEFEDFCA-BDD5-4AE3-BBFF-78BBCD6B4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26821" y="6390000"/>
            <a:ext cx="496917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7" name="Linie">
            <a:extLst>
              <a:ext uri="{FF2B5EF4-FFF2-40B4-BE49-F238E27FC236}">
                <a16:creationId xmlns:a16="http://schemas.microsoft.com/office/drawing/2014/main" id="{5E673ACF-9678-4313-A91D-BF7B892EB5ED}"/>
              </a:ext>
            </a:extLst>
          </p:cNvPr>
          <p:cNvSpPr txBox="1">
            <a:spLocks/>
          </p:cNvSpPr>
          <p:nvPr/>
        </p:nvSpPr>
        <p:spPr bwMode="gray">
          <a:xfrm>
            <a:off x="941460" y="6426000"/>
            <a:ext cx="72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Foliennummer">
            <a:extLst>
              <a:ext uri="{FF2B5EF4-FFF2-40B4-BE49-F238E27FC236}">
                <a16:creationId xmlns:a16="http://schemas.microsoft.com/office/drawing/2014/main" id="{94B6A53B-C84F-4C76-842B-D54B5600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8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2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EF6AEE05-4A0C-4907-A69A-DC83F233CF9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4063200" y="0"/>
            <a:ext cx="81288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6" name="Layer">
            <a:extLst>
              <a:ext uri="{FF2B5EF4-FFF2-40B4-BE49-F238E27FC236}">
                <a16:creationId xmlns:a16="http://schemas.microsoft.com/office/drawing/2014/main" id="{EA0F19EC-493B-494D-844E-DB1C323A301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063200" y="0"/>
            <a:ext cx="81288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1" name="Logo 1">
            <a:extLst>
              <a:ext uri="{FF2B5EF4-FFF2-40B4-BE49-F238E27FC236}">
                <a16:creationId xmlns:a16="http://schemas.microsoft.com/office/drawing/2014/main" id="{1E16052D-BDA4-4891-B706-BD6C02D107C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Logo 2">
            <a:extLst>
              <a:ext uri="{FF2B5EF4-FFF2-40B4-BE49-F238E27FC236}">
                <a16:creationId xmlns:a16="http://schemas.microsoft.com/office/drawing/2014/main" id="{4ADA37D0-AD92-4297-92BD-F2AC7AB170F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Titel">
            <a:extLst>
              <a:ext uri="{FF2B5EF4-FFF2-40B4-BE49-F238E27FC236}">
                <a16:creationId xmlns:a16="http://schemas.microsoft.com/office/drawing/2014/main" id="{039E4070-6C7E-4798-B7AB-60595C9FE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2856018"/>
            <a:ext cx="2984400" cy="540000"/>
          </a:xfrm>
        </p:spPr>
        <p:txBody>
          <a:bodyPr anchor="b" anchorCtr="0"/>
          <a:lstStyle>
            <a:lvl1pPr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D9F95FC-FF26-4767-87DB-343013843E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540476" y="3513901"/>
            <a:ext cx="2984400" cy="2696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3A0A90D4-377A-422A-9F2F-FD697FF1F242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4" name="Linie">
            <a:extLst>
              <a:ext uri="{FF2B5EF4-FFF2-40B4-BE49-F238E27FC236}">
                <a16:creationId xmlns:a16="http://schemas.microsoft.com/office/drawing/2014/main" id="{B16B9F8C-064C-456E-9D2A-192FB6FE8116}"/>
              </a:ext>
            </a:extLst>
          </p:cNvPr>
          <p:cNvSpPr txBox="1">
            <a:spLocks/>
          </p:cNvSpPr>
          <p:nvPr/>
        </p:nvSpPr>
        <p:spPr bwMode="gray">
          <a:xfrm>
            <a:off x="941460" y="6426000"/>
            <a:ext cx="72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oliennummern">
            <a:extLst>
              <a:ext uri="{FF2B5EF4-FFF2-40B4-BE49-F238E27FC236}">
                <a16:creationId xmlns:a16="http://schemas.microsoft.com/office/drawing/2014/main" id="{907B7B5C-6350-42CB-92D2-4D663C0095F7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farbig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EF6AEE05-4A0C-4907-A69A-DC83F233CF9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6" name="Layer">
            <a:extLst>
              <a:ext uri="{FF2B5EF4-FFF2-40B4-BE49-F238E27FC236}">
                <a16:creationId xmlns:a16="http://schemas.microsoft.com/office/drawing/2014/main" id="{EA0F19EC-493B-494D-844E-DB1C323A301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1"/>
            <a:ext cx="6094800" cy="6857999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D9F95FC-FF26-4767-87DB-343013843E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427410" y="1428404"/>
            <a:ext cx="3240000" cy="3999600"/>
          </a:xfrm>
          <a:solidFill>
            <a:schemeClr val="bg1"/>
          </a:solidFill>
          <a:ln w="38100">
            <a:solidFill>
              <a:schemeClr val="accent6"/>
            </a:solidFill>
            <a:miter lim="800000"/>
          </a:ln>
        </p:spPr>
        <p:txBody>
          <a:bodyPr lIns="360000" tIns="360000" rIns="360000" bIns="360000" anchor="ctr" anchorCtr="0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1" name="Logo 1">
            <a:extLst>
              <a:ext uri="{FF2B5EF4-FFF2-40B4-BE49-F238E27FC236}">
                <a16:creationId xmlns:a16="http://schemas.microsoft.com/office/drawing/2014/main" id="{1E16052D-BDA4-4891-B706-BD6C02D107C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Logo 2">
            <a:extLst>
              <a:ext uri="{FF2B5EF4-FFF2-40B4-BE49-F238E27FC236}">
                <a16:creationId xmlns:a16="http://schemas.microsoft.com/office/drawing/2014/main" id="{4ADA37D0-AD92-4297-92BD-F2AC7AB170F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BEFEDFCA-BDD5-4AE3-BBFF-78BBCD6B4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26821" y="6390000"/>
            <a:ext cx="496917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9" name="Linie">
            <a:extLst>
              <a:ext uri="{FF2B5EF4-FFF2-40B4-BE49-F238E27FC236}">
                <a16:creationId xmlns:a16="http://schemas.microsoft.com/office/drawing/2014/main" id="{91C3D654-999A-48CF-BFD9-2AED5F01120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Foliennummer">
            <a:extLst>
              <a:ext uri="{FF2B5EF4-FFF2-40B4-BE49-F238E27FC236}">
                <a16:creationId xmlns:a16="http://schemas.microsoft.com/office/drawing/2014/main" id="{94B6A53B-C84F-4C76-842B-D54B5600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7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EF6AEE05-4A0C-4907-A69A-DC83F233CF9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6097200" y="0"/>
            <a:ext cx="60948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6" name="Layer">
            <a:extLst>
              <a:ext uri="{FF2B5EF4-FFF2-40B4-BE49-F238E27FC236}">
                <a16:creationId xmlns:a16="http://schemas.microsoft.com/office/drawing/2014/main" id="{EA0F19EC-493B-494D-844E-DB1C323A301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097200" y="1"/>
            <a:ext cx="6094800" cy="6857999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CD9F95FC-FF26-4767-87DB-343013843E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427410" y="1428404"/>
            <a:ext cx="3240000" cy="3999600"/>
          </a:xfrm>
          <a:solidFill>
            <a:schemeClr val="bg1"/>
          </a:solidFill>
          <a:ln w="38100">
            <a:gradFill>
              <a:gsLst>
                <a:gs pos="5000">
                  <a:schemeClr val="tx2"/>
                </a:gs>
                <a:gs pos="90000">
                  <a:schemeClr val="accent1"/>
                </a:gs>
              </a:gsLst>
              <a:lin ang="2400000" scaled="0"/>
            </a:gradFill>
            <a:miter lim="800000"/>
          </a:ln>
        </p:spPr>
        <p:txBody>
          <a:bodyPr lIns="360000" tIns="360000" rIns="360000" bIns="360000" anchor="ctr" anchorCtr="0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1" name="Logo 1">
            <a:extLst>
              <a:ext uri="{FF2B5EF4-FFF2-40B4-BE49-F238E27FC236}">
                <a16:creationId xmlns:a16="http://schemas.microsoft.com/office/drawing/2014/main" id="{1E16052D-BDA4-4891-B706-BD6C02D107C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Logo 2">
            <a:extLst>
              <a:ext uri="{FF2B5EF4-FFF2-40B4-BE49-F238E27FC236}">
                <a16:creationId xmlns:a16="http://schemas.microsoft.com/office/drawing/2014/main" id="{4ADA37D0-AD92-4297-92BD-F2AC7AB170F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Fußzeile">
            <a:extLst>
              <a:ext uri="{FF2B5EF4-FFF2-40B4-BE49-F238E27FC236}">
                <a16:creationId xmlns:a16="http://schemas.microsoft.com/office/drawing/2014/main" id="{13D68F7B-FEE0-4152-9FCF-E3840DC88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1126821" y="6390000"/>
            <a:ext cx="4969177" cy="288000"/>
          </a:xfrm>
        </p:spPr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A850B41D-67B1-4F92-817D-9E3B494AB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540070" y="6390000"/>
            <a:ext cx="226830" cy="288000"/>
          </a:xfrm>
        </p:spPr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856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: Kurz">
    <p:bg bwMode="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heart made of red and blue numbers&#10;&#10;AI-generated content may be incorrect.">
            <a:extLst>
              <a:ext uri="{FF2B5EF4-FFF2-40B4-BE49-F238E27FC236}">
                <a16:creationId xmlns:a16="http://schemas.microsoft.com/office/drawing/2014/main" id="{C6F3748B-7F24-94CB-D53E-4086A344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07"/>
          <a:stretch/>
        </p:blipFill>
        <p:spPr>
          <a:xfrm>
            <a:off x="0" y="0"/>
            <a:ext cx="8128800" cy="6872662"/>
          </a:xfrm>
          <a:prstGeom prst="rect">
            <a:avLst/>
          </a:prstGeom>
        </p:spPr>
      </p:pic>
      <p:sp>
        <p:nvSpPr>
          <p:cNvPr id="20" name="Layer">
            <a:extLst>
              <a:ext uri="{FF2B5EF4-FFF2-40B4-BE49-F238E27FC236}">
                <a16:creationId xmlns:a16="http://schemas.microsoft.com/office/drawing/2014/main" id="{BBF00C81-DB85-E2D7-6FAF-1FB706302A1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0"/>
            <a:ext cx="8128800" cy="6858000"/>
          </a:xfrm>
          <a:gradFill>
            <a:gsLst>
              <a:gs pos="27000">
                <a:schemeClr val="tx2">
                  <a:lumMod val="40000"/>
                  <a:alpha val="75998"/>
                </a:schemeClr>
              </a:gs>
              <a:gs pos="100000">
                <a:schemeClr val="accent1">
                  <a:lumMod val="100000"/>
                  <a:alpha val="60164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3" name="Titel">
            <a:extLst>
              <a:ext uri="{FF2B5EF4-FFF2-40B4-BE49-F238E27FC236}">
                <a16:creationId xmlns:a16="http://schemas.microsoft.com/office/drawing/2014/main" id="{A5A61E54-8DA9-4B22-A8A3-0CA08377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5658" y="2619000"/>
            <a:ext cx="6710400" cy="1620000"/>
          </a:xfrm>
        </p:spPr>
        <p:txBody>
          <a:bodyPr anchor="ctr" anchorCtr="0"/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grpSp>
        <p:nvGrpSpPr>
          <p:cNvPr id="2" name="HINWEIS">
            <a:extLst>
              <a:ext uri="{FF2B5EF4-FFF2-40B4-BE49-F238E27FC236}">
                <a16:creationId xmlns:a16="http://schemas.microsoft.com/office/drawing/2014/main" id="{BEE727B3-61FF-459C-B018-6A61AAB88875}"/>
              </a:ext>
            </a:extLst>
          </p:cNvPr>
          <p:cNvGrpSpPr/>
          <p:nvPr/>
        </p:nvGrpSpPr>
        <p:grpSpPr bwMode="gray">
          <a:xfrm>
            <a:off x="12193586" y="0"/>
            <a:ext cx="2834525" cy="1082854"/>
            <a:chOff x="12190411" y="441323"/>
            <a:chExt cx="2833787" cy="1082572"/>
          </a:xfrm>
        </p:grpSpPr>
        <p:sp>
          <p:nvSpPr>
            <p:cNvPr id="10" name="Form">
              <a:extLst>
                <a:ext uri="{FF2B5EF4-FFF2-40B4-BE49-F238E27FC236}">
                  <a16:creationId xmlns:a16="http://schemas.microsoft.com/office/drawing/2014/main" id="{984A093C-52B8-4279-966F-9046D2CA3571}"/>
                </a:ext>
              </a:extLst>
            </p:cNvPr>
            <p:cNvSpPr/>
            <p:nvPr/>
          </p:nvSpPr>
          <p:spPr bwMode="gray">
            <a:xfrm>
              <a:off x="12190412" y="441323"/>
              <a:ext cx="2833786" cy="1079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168" tIns="0" rIns="36010" bIns="0" rtlCol="0" anchor="ctr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/>
                <a:t>Verlauf über Bild ist</a:t>
              </a:r>
              <a:br>
                <a:rPr lang="de-DE" sz="1200" b="1"/>
              </a:br>
              <a:r>
                <a:rPr lang="de-DE" sz="1200" b="1"/>
                <a:t>ein-/ausblendbar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800"/>
                <a:t>Fläche mit Farbverlauf anklicken </a:t>
              </a:r>
              <a:br>
                <a:rPr lang="de-DE" sz="800"/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/>
                <a:t>über Menü „Start“ </a:t>
              </a:r>
              <a:r>
                <a:rPr lang="de-DE" sz="800">
                  <a:sym typeface="Wingdings" panose="05000000000000000000" pitchFamily="2" charset="2"/>
                </a:rPr>
                <a:t> Reiter „Bearbeiten“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„Markieren“  „Auswahlbereich“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Ebene „Layer“ Symbol „Auge“ deaktivieren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Ebene "Bild" wählen um Motiv zu ändern</a:t>
              </a:r>
              <a:r>
                <a:rPr lang="de-DE" sz="800"/>
                <a:t> </a:t>
              </a:r>
            </a:p>
          </p:txBody>
        </p:sp>
        <p:sp>
          <p:nvSpPr>
            <p:cNvPr id="11" name="Form">
              <a:extLst>
                <a:ext uri="{FF2B5EF4-FFF2-40B4-BE49-F238E27FC236}">
                  <a16:creationId xmlns:a16="http://schemas.microsoft.com/office/drawing/2014/main" id="{A9CED9AC-7A44-4640-B374-790A91CADD7F}"/>
                </a:ext>
              </a:extLst>
            </p:cNvPr>
            <p:cNvSpPr/>
            <p:nvPr/>
          </p:nvSpPr>
          <p:spPr bwMode="gray">
            <a:xfrm>
              <a:off x="12190411" y="441323"/>
              <a:ext cx="637541" cy="1082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10" tIns="36010" rIns="36010" bIns="36010" rtlCol="0" anchor="t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7202"/>
                <a:t>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D76D3-F573-4389-275C-31C446275B60}"/>
              </a:ext>
            </a:extLst>
          </p:cNvPr>
          <p:cNvGrpSpPr/>
          <p:nvPr userDrawn="1"/>
        </p:nvGrpSpPr>
        <p:grpSpPr>
          <a:xfrm>
            <a:off x="8675418" y="2217903"/>
            <a:ext cx="2971550" cy="2674193"/>
            <a:chOff x="8712893" y="2619000"/>
            <a:chExt cx="2971550" cy="2674193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AC3C51D-4EAD-874F-87CA-1C93A80E0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7352" y="2619000"/>
              <a:ext cx="2742632" cy="1620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E45BE56-00C3-11C8-307A-EDFA97F5E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010"/>
            <a:stretch/>
          </p:blipFill>
          <p:spPr>
            <a:xfrm>
              <a:off x="8712893" y="4555856"/>
              <a:ext cx="2971550" cy="73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6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">
            <a:extLst>
              <a:ext uri="{FF2B5EF4-FFF2-40B4-BE49-F238E27FC236}">
                <a16:creationId xmlns:a16="http://schemas.microsoft.com/office/drawing/2014/main" id="{EF6AEE05-4A0C-4907-A69A-DC83F233CF9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6" name="Layer">
            <a:extLst>
              <a:ext uri="{FF2B5EF4-FFF2-40B4-BE49-F238E27FC236}">
                <a16:creationId xmlns:a16="http://schemas.microsoft.com/office/drawing/2014/main" id="{EA0F19EC-493B-494D-844E-DB1C323A301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1"/>
            <a:ext cx="12192000" cy="6857999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1" name="Logo 1">
            <a:extLst>
              <a:ext uri="{FF2B5EF4-FFF2-40B4-BE49-F238E27FC236}">
                <a16:creationId xmlns:a16="http://schemas.microsoft.com/office/drawing/2014/main" id="{1E16052D-BDA4-4891-B706-BD6C02D107C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Logo 2">
            <a:extLst>
              <a:ext uri="{FF2B5EF4-FFF2-40B4-BE49-F238E27FC236}">
                <a16:creationId xmlns:a16="http://schemas.microsoft.com/office/drawing/2014/main" id="{4ADA37D0-AD92-4297-92BD-F2AC7AB170F1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CF37D5CE-7C76-49CE-AE76-58A83C077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5658" y="2619000"/>
            <a:ext cx="10440000" cy="1620000"/>
          </a:xfrm>
        </p:spPr>
        <p:txBody>
          <a:bodyPr anchor="ctr" anchorCtr="0"/>
          <a:lstStyle>
            <a:lvl1pPr algn="ctr">
              <a:defRPr sz="4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BEFEDFCA-BDD5-4AE3-BBFF-78BBCD6B4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26821" y="6390000"/>
            <a:ext cx="496917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9" name="Linie">
            <a:extLst>
              <a:ext uri="{FF2B5EF4-FFF2-40B4-BE49-F238E27FC236}">
                <a16:creationId xmlns:a16="http://schemas.microsoft.com/office/drawing/2014/main" id="{91C3D654-999A-48CF-BFD9-2AED5F01120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Foliennummer">
            <a:extLst>
              <a:ext uri="{FF2B5EF4-FFF2-40B4-BE49-F238E27FC236}">
                <a16:creationId xmlns:a16="http://schemas.microsoft.com/office/drawing/2014/main" id="{94B6A53B-C84F-4C76-842B-D54B5600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2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>
            <a:extLst>
              <a:ext uri="{FF2B5EF4-FFF2-40B4-BE49-F238E27FC236}">
                <a16:creationId xmlns:a16="http://schemas.microsoft.com/office/drawing/2014/main" id="{18D23589-DA7D-4BC1-887B-A1EE9177314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4063535" cy="685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2" name="Layer">
            <a:extLst>
              <a:ext uri="{FF2B5EF4-FFF2-40B4-BE49-F238E27FC236}">
                <a16:creationId xmlns:a16="http://schemas.microsoft.com/office/drawing/2014/main" id="{D07BA280-94CF-4793-B5A8-87858C2588EB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-5385" y="0"/>
            <a:ext cx="4064929" cy="6858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sz="1800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4" name="Titel">
            <a:extLst>
              <a:ext uri="{FF2B5EF4-FFF2-40B4-BE49-F238E27FC236}">
                <a16:creationId xmlns:a16="http://schemas.microsoft.com/office/drawing/2014/main" id="{A7BFBBCD-990F-44CC-8DAB-860405314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0003" y="432000"/>
            <a:ext cx="7051113" cy="396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 durch Klicken hinzufügen</a:t>
            </a: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F8D2D659-744F-4856-A857-F27AAFFDD5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4601398" y="1511999"/>
            <a:ext cx="2984400" cy="1908000"/>
          </a:xfrm>
        </p:spPr>
        <p:txBody>
          <a:bodyPr bIns="216000" anchor="b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E27A301C-A35E-4BDE-9FB6-EF9E933C8E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01399" y="3420000"/>
            <a:ext cx="2984789" cy="18828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F33B7AC-2894-48A9-B010-04E8D0ED5A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666716" y="1511999"/>
            <a:ext cx="2984400" cy="1908000"/>
          </a:xfrm>
        </p:spPr>
        <p:txBody>
          <a:bodyPr bIns="216000" anchor="b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E4D3AA5-A0D8-4FF3-A537-274AF3F96D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666327" y="3420000"/>
            <a:ext cx="2984789" cy="18828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cxnSp>
        <p:nvCxnSpPr>
          <p:cNvPr id="9" name="Gerader Verbinder 2">
            <a:extLst>
              <a:ext uri="{FF2B5EF4-FFF2-40B4-BE49-F238E27FC236}">
                <a16:creationId xmlns:a16="http://schemas.microsoft.com/office/drawing/2014/main" id="{DF304444-488E-4CA8-A6A2-A52D45889B85}"/>
              </a:ext>
            </a:extLst>
          </p:cNvPr>
          <p:cNvCxnSpPr/>
          <p:nvPr/>
        </p:nvCxnSpPr>
        <p:spPr bwMode="gray">
          <a:xfrm>
            <a:off x="8666327" y="3428998"/>
            <a:ext cx="720094" cy="0"/>
          </a:xfrm>
          <a:prstGeom prst="line">
            <a:avLst/>
          </a:prstGeom>
          <a:ln w="19050" cap="flat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1">
            <a:extLst>
              <a:ext uri="{FF2B5EF4-FFF2-40B4-BE49-F238E27FC236}">
                <a16:creationId xmlns:a16="http://schemas.microsoft.com/office/drawing/2014/main" id="{2563D56A-A583-4545-B731-CC8694B01378}"/>
              </a:ext>
            </a:extLst>
          </p:cNvPr>
          <p:cNvCxnSpPr/>
          <p:nvPr/>
        </p:nvCxnSpPr>
        <p:spPr bwMode="gray">
          <a:xfrm>
            <a:off x="4604999" y="3428998"/>
            <a:ext cx="720094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">
            <a:extLst>
              <a:ext uri="{FF2B5EF4-FFF2-40B4-BE49-F238E27FC236}">
                <a16:creationId xmlns:a16="http://schemas.microsoft.com/office/drawing/2014/main" id="{336BE0AE-3698-4567-AE7A-EBFEB85ECF6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6EE91ABB-07BF-44D2-892D-D61E828D4E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Foliennummer">
            <a:extLst>
              <a:ext uri="{FF2B5EF4-FFF2-40B4-BE49-F238E27FC236}">
                <a16:creationId xmlns:a16="http://schemas.microsoft.com/office/drawing/2014/main" id="{B84469BF-BFDC-4683-A931-616471B8F2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3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1 Pers. Instit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 1">
            <a:extLst>
              <a:ext uri="{FF2B5EF4-FFF2-40B4-BE49-F238E27FC236}">
                <a16:creationId xmlns:a16="http://schemas.microsoft.com/office/drawing/2014/main" id="{F0DA5A5E-923E-4A48-91D7-0C77A2B44DD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4063535" cy="685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Bild 2">
            <a:extLst>
              <a:ext uri="{FF2B5EF4-FFF2-40B4-BE49-F238E27FC236}">
                <a16:creationId xmlns:a16="http://schemas.microsoft.com/office/drawing/2014/main" id="{DA4B76B5-4E48-45ED-96D5-3AA7F8C5A86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 bwMode="gray">
          <a:xfrm>
            <a:off x="4601400" y="1512001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19" name="Layer">
            <a:extLst>
              <a:ext uri="{FF2B5EF4-FFF2-40B4-BE49-F238E27FC236}">
                <a16:creationId xmlns:a16="http://schemas.microsoft.com/office/drawing/2014/main" id="{4B4B7249-063E-4903-A56B-DE20CA685A7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4064929" cy="6858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sz="1800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21" name="Titel">
            <a:extLst>
              <a:ext uri="{FF2B5EF4-FFF2-40B4-BE49-F238E27FC236}">
                <a16:creationId xmlns:a16="http://schemas.microsoft.com/office/drawing/2014/main" id="{FBEB9E38-AAA8-441E-A1B8-B67F7088EC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0003" y="432000"/>
            <a:ext cx="7051113" cy="396000"/>
          </a:xfrm>
        </p:spPr>
        <p:txBody>
          <a:bodyPr/>
          <a:lstStyle/>
          <a:p>
            <a:r>
              <a:rPr lang="de-DE"/>
              <a:t>Titel durch Klicken hinzufügen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330CE1E0-425D-4516-9AD5-D2E1E922F5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601399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5330AAF2-D562-4B45-A6A7-082D2591B5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01399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8390F989-FA77-45BF-BA90-061BF54395D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8954715" y="3420000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8728CC6E-2F34-47B7-B149-AFDC448C85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8954715" y="3875074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1E1DCA3C-DFED-4031-954D-9D8FC285FC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8954715" y="4330148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7F4A465A-A1B4-487A-B5A5-98CCA957147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8954715" y="4785222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19D7F412-C776-45BD-8103-0523C443317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54715" y="5201993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" name="Fußzeile">
            <a:extLst>
              <a:ext uri="{FF2B5EF4-FFF2-40B4-BE49-F238E27FC236}">
                <a16:creationId xmlns:a16="http://schemas.microsoft.com/office/drawing/2014/main" id="{C3528A4F-C027-4201-9F2E-DE023A3236E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46211B00-610C-4D12-AC2F-234087159B0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Foliennummer">
            <a:extLst>
              <a:ext uri="{FF2B5EF4-FFF2-40B4-BE49-F238E27FC236}">
                <a16:creationId xmlns:a16="http://schemas.microsoft.com/office/drawing/2014/main" id="{BF635652-9666-4ACD-87F5-747E7646870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9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1 Pers. Instit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 1">
            <a:extLst>
              <a:ext uri="{FF2B5EF4-FFF2-40B4-BE49-F238E27FC236}">
                <a16:creationId xmlns:a16="http://schemas.microsoft.com/office/drawing/2014/main" id="{0754E73D-1018-41D2-BBC9-29A81C1435D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4063535" cy="685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1" name="Bild 2">
            <a:extLst>
              <a:ext uri="{FF2B5EF4-FFF2-40B4-BE49-F238E27FC236}">
                <a16:creationId xmlns:a16="http://schemas.microsoft.com/office/drawing/2014/main" id="{458CA222-BB83-4D0B-AC97-FF8C10F77DC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 bwMode="gray">
          <a:xfrm>
            <a:off x="4601400" y="1512001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7" name="Layer">
            <a:extLst>
              <a:ext uri="{FF2B5EF4-FFF2-40B4-BE49-F238E27FC236}">
                <a16:creationId xmlns:a16="http://schemas.microsoft.com/office/drawing/2014/main" id="{B1856786-81CF-4264-A8D9-19A17E2DA81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1" y="0"/>
            <a:ext cx="4064929" cy="6858000"/>
          </a:xfrm>
          <a:gradFill flip="none" rotWithShape="1">
            <a:gsLst>
              <a:gs pos="90000">
                <a:schemeClr val="accent1">
                  <a:alpha val="8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sz="1800" b="1" cap="none" baseline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36" name="Titel">
            <a:extLst>
              <a:ext uri="{FF2B5EF4-FFF2-40B4-BE49-F238E27FC236}">
                <a16:creationId xmlns:a16="http://schemas.microsoft.com/office/drawing/2014/main" id="{B6A2B96A-E9CD-4212-BC4F-4D99ECE3F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0003" y="432000"/>
            <a:ext cx="7051113" cy="396000"/>
          </a:xfrm>
        </p:spPr>
        <p:txBody>
          <a:bodyPr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8" name="Text 1">
            <a:extLst>
              <a:ext uri="{FF2B5EF4-FFF2-40B4-BE49-F238E27FC236}">
                <a16:creationId xmlns:a16="http://schemas.microsoft.com/office/drawing/2014/main" id="{DB2F76D4-57A1-4836-B4D7-13D9E7DD8B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601399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62512C58-B637-40A4-952C-D556EC4E88D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01399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D3BADBF7-D796-463E-BC1B-64BF2795CB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8954715" y="3420000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D7FE0B74-B36D-41F4-8A44-54BAE534DF0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8954715" y="3875074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DD84E3B0-2790-40B6-8284-7D01DF6914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8954715" y="4330148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8A974D6-53AD-4657-A336-2DC31B1CB2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8954715" y="4785222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1B53A7CD-7736-4D6C-8265-46FB9A1997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54715" y="5201993"/>
            <a:ext cx="2696400" cy="288000"/>
          </a:xfrm>
        </p:spPr>
        <p:txBody>
          <a:bodyPr lIns="180000" anchor="ctr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" name="Fußzeile">
            <a:extLst>
              <a:ext uri="{FF2B5EF4-FFF2-40B4-BE49-F238E27FC236}">
                <a16:creationId xmlns:a16="http://schemas.microsoft.com/office/drawing/2014/main" id="{0DCB5D06-609A-4B4F-A076-29743608A1CA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C27587A4-E6CA-4A54-B9DE-2DFFD682541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Foliennummer">
            <a:extLst>
              <a:ext uri="{FF2B5EF4-FFF2-40B4-BE49-F238E27FC236}">
                <a16:creationId xmlns:a16="http://schemas.microsoft.com/office/drawing/2014/main" id="{567DC2E6-4313-438F-BA2E-24CF7CCC70B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2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2 Pers. Instit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r Verbinder">
            <a:extLst>
              <a:ext uri="{FF2B5EF4-FFF2-40B4-BE49-F238E27FC236}">
                <a16:creationId xmlns:a16="http://schemas.microsoft.com/office/drawing/2014/main" id="{C10B8999-BB45-4D98-BB3A-2129BEDE688E}"/>
              </a:ext>
            </a:extLst>
          </p:cNvPr>
          <p:cNvCxnSpPr>
            <a:cxnSpLocks/>
          </p:cNvCxnSpPr>
          <p:nvPr/>
        </p:nvCxnSpPr>
        <p:spPr bwMode="gray">
          <a:xfrm>
            <a:off x="540071" y="3428998"/>
            <a:ext cx="9149270" cy="0"/>
          </a:xfrm>
          <a:prstGeom prst="line">
            <a:avLst/>
          </a:prstGeom>
          <a:ln w="19050" cap="flat">
            <a:solidFill>
              <a:schemeClr val="bg1">
                <a:lumMod val="75000"/>
              </a:schemeClr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CON">
            <a:extLst>
              <a:ext uri="{FF2B5EF4-FFF2-40B4-BE49-F238E27FC236}">
                <a16:creationId xmlns:a16="http://schemas.microsoft.com/office/drawing/2014/main" id="{002C0DCF-57EF-47D4-AB88-FB79F717C662}"/>
              </a:ext>
            </a:extLst>
          </p:cNvPr>
          <p:cNvSpPr>
            <a:spLocks noChangeAspect="1"/>
          </p:cNvSpPr>
          <p:nvPr/>
        </p:nvSpPr>
        <p:spPr bwMode="gray">
          <a:xfrm>
            <a:off x="9689340" y="3068996"/>
            <a:ext cx="941783" cy="720000"/>
          </a:xfrm>
          <a:custGeom>
            <a:avLst/>
            <a:gdLst>
              <a:gd name="connsiteX0" fmla="*/ 204787 w 570548"/>
              <a:gd name="connsiteY0" fmla="*/ 213360 h 436245"/>
              <a:gd name="connsiteX1" fmla="*/ 273367 w 570548"/>
              <a:gd name="connsiteY1" fmla="*/ 248602 h 436245"/>
              <a:gd name="connsiteX2" fmla="*/ 295275 w 570548"/>
              <a:gd name="connsiteY2" fmla="*/ 248602 h 436245"/>
              <a:gd name="connsiteX3" fmla="*/ 363855 w 570548"/>
              <a:gd name="connsiteY3" fmla="*/ 213360 h 436245"/>
              <a:gd name="connsiteX4" fmla="*/ 375285 w 570548"/>
              <a:gd name="connsiteY4" fmla="*/ 217170 h 436245"/>
              <a:gd name="connsiteX5" fmla="*/ 371475 w 570548"/>
              <a:gd name="connsiteY5" fmla="*/ 229552 h 436245"/>
              <a:gd name="connsiteX6" fmla="*/ 302895 w 570548"/>
              <a:gd name="connsiteY6" fmla="*/ 264795 h 436245"/>
              <a:gd name="connsiteX7" fmla="*/ 283845 w 570548"/>
              <a:gd name="connsiteY7" fmla="*/ 269557 h 436245"/>
              <a:gd name="connsiteX8" fmla="*/ 264795 w 570548"/>
              <a:gd name="connsiteY8" fmla="*/ 264795 h 436245"/>
              <a:gd name="connsiteX9" fmla="*/ 196215 w 570548"/>
              <a:gd name="connsiteY9" fmla="*/ 229552 h 436245"/>
              <a:gd name="connsiteX10" fmla="*/ 192405 w 570548"/>
              <a:gd name="connsiteY10" fmla="*/ 217170 h 436245"/>
              <a:gd name="connsiteX11" fmla="*/ 204787 w 570548"/>
              <a:gd name="connsiteY11" fmla="*/ 213360 h 436245"/>
              <a:gd name="connsiteX12" fmla="*/ 19050 w 570548"/>
              <a:gd name="connsiteY12" fmla="*/ 91440 h 436245"/>
              <a:gd name="connsiteX13" fmla="*/ 19050 w 570548"/>
              <a:gd name="connsiteY13" fmla="*/ 413385 h 436245"/>
              <a:gd name="connsiteX14" fmla="*/ 22860 w 570548"/>
              <a:gd name="connsiteY14" fmla="*/ 417195 h 436245"/>
              <a:gd name="connsiteX15" fmla="*/ 547688 w 570548"/>
              <a:gd name="connsiteY15" fmla="*/ 417195 h 436245"/>
              <a:gd name="connsiteX16" fmla="*/ 551498 w 570548"/>
              <a:gd name="connsiteY16" fmla="*/ 413385 h 436245"/>
              <a:gd name="connsiteX17" fmla="*/ 551498 w 570548"/>
              <a:gd name="connsiteY17" fmla="*/ 91440 h 436245"/>
              <a:gd name="connsiteX18" fmla="*/ 290513 w 570548"/>
              <a:gd name="connsiteY18" fmla="*/ 228600 h 436245"/>
              <a:gd name="connsiteX19" fmla="*/ 285750 w 570548"/>
              <a:gd name="connsiteY19" fmla="*/ 229553 h 436245"/>
              <a:gd name="connsiteX20" fmla="*/ 280988 w 570548"/>
              <a:gd name="connsiteY20" fmla="*/ 228600 h 436245"/>
              <a:gd name="connsiteX21" fmla="*/ 22860 w 570548"/>
              <a:gd name="connsiteY21" fmla="*/ 19050 h 436245"/>
              <a:gd name="connsiteX22" fmla="*/ 19050 w 570548"/>
              <a:gd name="connsiteY22" fmla="*/ 22860 h 436245"/>
              <a:gd name="connsiteX23" fmla="*/ 19050 w 570548"/>
              <a:gd name="connsiteY23" fmla="*/ 69533 h 436245"/>
              <a:gd name="connsiteX24" fmla="*/ 284798 w 570548"/>
              <a:gd name="connsiteY24" fmla="*/ 209550 h 436245"/>
              <a:gd name="connsiteX25" fmla="*/ 551498 w 570548"/>
              <a:gd name="connsiteY25" fmla="*/ 69533 h 436245"/>
              <a:gd name="connsiteX26" fmla="*/ 551498 w 570548"/>
              <a:gd name="connsiteY26" fmla="*/ 22860 h 436245"/>
              <a:gd name="connsiteX27" fmla="*/ 547688 w 570548"/>
              <a:gd name="connsiteY27" fmla="*/ 19050 h 436245"/>
              <a:gd name="connsiteX28" fmla="*/ 22860 w 570548"/>
              <a:gd name="connsiteY28" fmla="*/ 0 h 436245"/>
              <a:gd name="connsiteX29" fmla="*/ 547688 w 570548"/>
              <a:gd name="connsiteY29" fmla="*/ 0 h 436245"/>
              <a:gd name="connsiteX30" fmla="*/ 570548 w 570548"/>
              <a:gd name="connsiteY30" fmla="*/ 22860 h 436245"/>
              <a:gd name="connsiteX31" fmla="*/ 570548 w 570548"/>
              <a:gd name="connsiteY31" fmla="*/ 413385 h 436245"/>
              <a:gd name="connsiteX32" fmla="*/ 547688 w 570548"/>
              <a:gd name="connsiteY32" fmla="*/ 436245 h 436245"/>
              <a:gd name="connsiteX33" fmla="*/ 22860 w 570548"/>
              <a:gd name="connsiteY33" fmla="*/ 436245 h 436245"/>
              <a:gd name="connsiteX34" fmla="*/ 0 w 570548"/>
              <a:gd name="connsiteY34" fmla="*/ 413385 h 436245"/>
              <a:gd name="connsiteX35" fmla="*/ 0 w 570548"/>
              <a:gd name="connsiteY35" fmla="*/ 22860 h 436245"/>
              <a:gd name="connsiteX36" fmla="*/ 22860 w 570548"/>
              <a:gd name="connsiteY36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0548" h="436245">
                <a:moveTo>
                  <a:pt x="204787" y="213360"/>
                </a:moveTo>
                <a:lnTo>
                  <a:pt x="273367" y="248602"/>
                </a:lnTo>
                <a:cubicBezTo>
                  <a:pt x="279082" y="251460"/>
                  <a:pt x="287655" y="252412"/>
                  <a:pt x="295275" y="248602"/>
                </a:cubicBezTo>
                <a:lnTo>
                  <a:pt x="363855" y="213360"/>
                </a:lnTo>
                <a:cubicBezTo>
                  <a:pt x="368617" y="211455"/>
                  <a:pt x="374332" y="213360"/>
                  <a:pt x="375285" y="217170"/>
                </a:cubicBezTo>
                <a:cubicBezTo>
                  <a:pt x="378142" y="220980"/>
                  <a:pt x="376237" y="226695"/>
                  <a:pt x="371475" y="229552"/>
                </a:cubicBezTo>
                <a:lnTo>
                  <a:pt x="302895" y="264795"/>
                </a:lnTo>
                <a:cubicBezTo>
                  <a:pt x="296227" y="267652"/>
                  <a:pt x="290512" y="269557"/>
                  <a:pt x="283845" y="269557"/>
                </a:cubicBezTo>
                <a:cubicBezTo>
                  <a:pt x="277177" y="269557"/>
                  <a:pt x="270510" y="267652"/>
                  <a:pt x="264795" y="264795"/>
                </a:cubicBezTo>
                <a:lnTo>
                  <a:pt x="196215" y="229552"/>
                </a:lnTo>
                <a:cubicBezTo>
                  <a:pt x="191452" y="227647"/>
                  <a:pt x="189547" y="221932"/>
                  <a:pt x="192405" y="217170"/>
                </a:cubicBezTo>
                <a:cubicBezTo>
                  <a:pt x="194310" y="212407"/>
                  <a:pt x="200025" y="210502"/>
                  <a:pt x="204787" y="213360"/>
                </a:cubicBezTo>
                <a:close/>
                <a:moveTo>
                  <a:pt x="19050" y="91440"/>
                </a:moveTo>
                <a:lnTo>
                  <a:pt x="19050" y="413385"/>
                </a:lnTo>
                <a:cubicBezTo>
                  <a:pt x="19050" y="415290"/>
                  <a:pt x="20955" y="417195"/>
                  <a:pt x="22860" y="417195"/>
                </a:cubicBezTo>
                <a:lnTo>
                  <a:pt x="547688" y="417195"/>
                </a:lnTo>
                <a:cubicBezTo>
                  <a:pt x="550545" y="417195"/>
                  <a:pt x="551498" y="415290"/>
                  <a:pt x="551498" y="413385"/>
                </a:cubicBezTo>
                <a:lnTo>
                  <a:pt x="551498" y="91440"/>
                </a:lnTo>
                <a:lnTo>
                  <a:pt x="290513" y="228600"/>
                </a:lnTo>
                <a:cubicBezTo>
                  <a:pt x="288608" y="229553"/>
                  <a:pt x="287655" y="229553"/>
                  <a:pt x="285750" y="229553"/>
                </a:cubicBezTo>
                <a:cubicBezTo>
                  <a:pt x="283845" y="229553"/>
                  <a:pt x="281940" y="229553"/>
                  <a:pt x="280988" y="228600"/>
                </a:cubicBezTo>
                <a:close/>
                <a:moveTo>
                  <a:pt x="22860" y="19050"/>
                </a:moveTo>
                <a:cubicBezTo>
                  <a:pt x="20955" y="19050"/>
                  <a:pt x="19050" y="20955"/>
                  <a:pt x="19050" y="22860"/>
                </a:cubicBezTo>
                <a:lnTo>
                  <a:pt x="19050" y="69533"/>
                </a:lnTo>
                <a:lnTo>
                  <a:pt x="284798" y="209550"/>
                </a:lnTo>
                <a:lnTo>
                  <a:pt x="551498" y="69533"/>
                </a:lnTo>
                <a:lnTo>
                  <a:pt x="551498" y="22860"/>
                </a:lnTo>
                <a:cubicBezTo>
                  <a:pt x="551498" y="20955"/>
                  <a:pt x="549593" y="19050"/>
                  <a:pt x="547688" y="19050"/>
                </a:cubicBezTo>
                <a:close/>
                <a:moveTo>
                  <a:pt x="22860" y="0"/>
                </a:moveTo>
                <a:lnTo>
                  <a:pt x="547688" y="0"/>
                </a:lnTo>
                <a:cubicBezTo>
                  <a:pt x="560070" y="0"/>
                  <a:pt x="570548" y="10478"/>
                  <a:pt x="570548" y="22860"/>
                </a:cubicBezTo>
                <a:lnTo>
                  <a:pt x="570548" y="413385"/>
                </a:lnTo>
                <a:cubicBezTo>
                  <a:pt x="570548" y="425768"/>
                  <a:pt x="560070" y="436245"/>
                  <a:pt x="547688" y="436245"/>
                </a:cubicBezTo>
                <a:lnTo>
                  <a:pt x="22860" y="436245"/>
                </a:lnTo>
                <a:cubicBezTo>
                  <a:pt x="10478" y="436245"/>
                  <a:pt x="0" y="425768"/>
                  <a:pt x="0" y="413385"/>
                </a:cubicBezTo>
                <a:lnTo>
                  <a:pt x="0" y="22860"/>
                </a:lnTo>
                <a:cubicBezTo>
                  <a:pt x="0" y="10478"/>
                  <a:pt x="10478" y="0"/>
                  <a:pt x="22860" y="0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1"/>
              </a:gs>
              <a:gs pos="5000">
                <a:schemeClr val="tx2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5" tIns="36005" rIns="36005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Aft>
                <a:spcPts val="1000"/>
              </a:spcAft>
            </a:pPr>
            <a:endParaRPr lang="de-DE" sz="1400"/>
          </a:p>
        </p:txBody>
      </p:sp>
      <p:sp>
        <p:nvSpPr>
          <p:cNvPr id="29" name="Titel">
            <a:extLst>
              <a:ext uri="{FF2B5EF4-FFF2-40B4-BE49-F238E27FC236}">
                <a16:creationId xmlns:a16="http://schemas.microsoft.com/office/drawing/2014/main" id="{AFC464B3-C173-4C0B-A0B2-531D1A535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96000"/>
          </a:xfrm>
        </p:spPr>
        <p:txBody>
          <a:bodyPr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0" name="Bild 1">
            <a:extLst>
              <a:ext uri="{FF2B5EF4-FFF2-40B4-BE49-F238E27FC236}">
                <a16:creationId xmlns:a16="http://schemas.microsoft.com/office/drawing/2014/main" id="{54097F0B-672D-4BF1-A123-7FA6E3B815A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gray">
          <a:xfrm>
            <a:off x="540070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1" name="Bild 2">
            <a:extLst>
              <a:ext uri="{FF2B5EF4-FFF2-40B4-BE49-F238E27FC236}">
                <a16:creationId xmlns:a16="http://schemas.microsoft.com/office/drawing/2014/main" id="{0C099ADD-4A31-45A2-BD94-2DBB57FBDC41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4601399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5FAF6506-47DC-4245-8E56-C9DFE0E03E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070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B7BFB22F-A836-49E6-A0D6-55AD08A890A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01399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4" name="Inhalt 1">
            <a:extLst>
              <a:ext uri="{FF2B5EF4-FFF2-40B4-BE49-F238E27FC236}">
                <a16:creationId xmlns:a16="http://schemas.microsoft.com/office/drawing/2014/main" id="{C4B2BB2E-F794-49A4-9FC2-7E1116AEC4A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40070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5" name="Inhalt 2">
            <a:extLst>
              <a:ext uri="{FF2B5EF4-FFF2-40B4-BE49-F238E27FC236}">
                <a16:creationId xmlns:a16="http://schemas.microsoft.com/office/drawing/2014/main" id="{FEB6BDA7-BAEE-45FB-8ED4-D38D30C9EB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4601399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FCB2CDBA-85E7-4287-8B71-B675890BDFD5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 bwMode="gray"/>
        <p:txBody>
          <a:bodyPr/>
          <a:lstStyle/>
          <a:p>
            <a:r>
              <a:rPr lang="de-DE"/>
              <a:t>© Heinz Nixdorf Institut / Fraunhofer IEM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23C12668-66AD-471D-A51C-E890B6A22E8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 bwMode="gray"/>
        <p:txBody>
          <a:bodyPr/>
          <a:lstStyle/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2 Pers. Instit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r Verbinder">
            <a:extLst>
              <a:ext uri="{FF2B5EF4-FFF2-40B4-BE49-F238E27FC236}">
                <a16:creationId xmlns:a16="http://schemas.microsoft.com/office/drawing/2014/main" id="{C10B8999-BB45-4D98-BB3A-2129BEDE688E}"/>
              </a:ext>
            </a:extLst>
          </p:cNvPr>
          <p:cNvCxnSpPr>
            <a:cxnSpLocks/>
          </p:cNvCxnSpPr>
          <p:nvPr/>
        </p:nvCxnSpPr>
        <p:spPr bwMode="gray">
          <a:xfrm>
            <a:off x="540071" y="3428998"/>
            <a:ext cx="9149270" cy="0"/>
          </a:xfrm>
          <a:prstGeom prst="line">
            <a:avLst/>
          </a:prstGeom>
          <a:ln w="19050" cap="flat">
            <a:solidFill>
              <a:schemeClr val="bg1">
                <a:lumMod val="75000"/>
              </a:schemeClr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CON">
            <a:extLst>
              <a:ext uri="{FF2B5EF4-FFF2-40B4-BE49-F238E27FC236}">
                <a16:creationId xmlns:a16="http://schemas.microsoft.com/office/drawing/2014/main" id="{002C0DCF-57EF-47D4-AB88-FB79F717C662}"/>
              </a:ext>
            </a:extLst>
          </p:cNvPr>
          <p:cNvSpPr>
            <a:spLocks noChangeAspect="1"/>
          </p:cNvSpPr>
          <p:nvPr/>
        </p:nvSpPr>
        <p:spPr bwMode="gray">
          <a:xfrm>
            <a:off x="9689340" y="3068996"/>
            <a:ext cx="941783" cy="720000"/>
          </a:xfrm>
          <a:custGeom>
            <a:avLst/>
            <a:gdLst>
              <a:gd name="connsiteX0" fmla="*/ 204787 w 570548"/>
              <a:gd name="connsiteY0" fmla="*/ 213360 h 436245"/>
              <a:gd name="connsiteX1" fmla="*/ 273367 w 570548"/>
              <a:gd name="connsiteY1" fmla="*/ 248602 h 436245"/>
              <a:gd name="connsiteX2" fmla="*/ 295275 w 570548"/>
              <a:gd name="connsiteY2" fmla="*/ 248602 h 436245"/>
              <a:gd name="connsiteX3" fmla="*/ 363855 w 570548"/>
              <a:gd name="connsiteY3" fmla="*/ 213360 h 436245"/>
              <a:gd name="connsiteX4" fmla="*/ 375285 w 570548"/>
              <a:gd name="connsiteY4" fmla="*/ 217170 h 436245"/>
              <a:gd name="connsiteX5" fmla="*/ 371475 w 570548"/>
              <a:gd name="connsiteY5" fmla="*/ 229552 h 436245"/>
              <a:gd name="connsiteX6" fmla="*/ 302895 w 570548"/>
              <a:gd name="connsiteY6" fmla="*/ 264795 h 436245"/>
              <a:gd name="connsiteX7" fmla="*/ 283845 w 570548"/>
              <a:gd name="connsiteY7" fmla="*/ 269557 h 436245"/>
              <a:gd name="connsiteX8" fmla="*/ 264795 w 570548"/>
              <a:gd name="connsiteY8" fmla="*/ 264795 h 436245"/>
              <a:gd name="connsiteX9" fmla="*/ 196215 w 570548"/>
              <a:gd name="connsiteY9" fmla="*/ 229552 h 436245"/>
              <a:gd name="connsiteX10" fmla="*/ 192405 w 570548"/>
              <a:gd name="connsiteY10" fmla="*/ 217170 h 436245"/>
              <a:gd name="connsiteX11" fmla="*/ 204787 w 570548"/>
              <a:gd name="connsiteY11" fmla="*/ 213360 h 436245"/>
              <a:gd name="connsiteX12" fmla="*/ 19050 w 570548"/>
              <a:gd name="connsiteY12" fmla="*/ 91440 h 436245"/>
              <a:gd name="connsiteX13" fmla="*/ 19050 w 570548"/>
              <a:gd name="connsiteY13" fmla="*/ 413385 h 436245"/>
              <a:gd name="connsiteX14" fmla="*/ 22860 w 570548"/>
              <a:gd name="connsiteY14" fmla="*/ 417195 h 436245"/>
              <a:gd name="connsiteX15" fmla="*/ 547688 w 570548"/>
              <a:gd name="connsiteY15" fmla="*/ 417195 h 436245"/>
              <a:gd name="connsiteX16" fmla="*/ 551498 w 570548"/>
              <a:gd name="connsiteY16" fmla="*/ 413385 h 436245"/>
              <a:gd name="connsiteX17" fmla="*/ 551498 w 570548"/>
              <a:gd name="connsiteY17" fmla="*/ 91440 h 436245"/>
              <a:gd name="connsiteX18" fmla="*/ 290513 w 570548"/>
              <a:gd name="connsiteY18" fmla="*/ 228600 h 436245"/>
              <a:gd name="connsiteX19" fmla="*/ 285750 w 570548"/>
              <a:gd name="connsiteY19" fmla="*/ 229553 h 436245"/>
              <a:gd name="connsiteX20" fmla="*/ 280988 w 570548"/>
              <a:gd name="connsiteY20" fmla="*/ 228600 h 436245"/>
              <a:gd name="connsiteX21" fmla="*/ 22860 w 570548"/>
              <a:gd name="connsiteY21" fmla="*/ 19050 h 436245"/>
              <a:gd name="connsiteX22" fmla="*/ 19050 w 570548"/>
              <a:gd name="connsiteY22" fmla="*/ 22860 h 436245"/>
              <a:gd name="connsiteX23" fmla="*/ 19050 w 570548"/>
              <a:gd name="connsiteY23" fmla="*/ 69533 h 436245"/>
              <a:gd name="connsiteX24" fmla="*/ 284798 w 570548"/>
              <a:gd name="connsiteY24" fmla="*/ 209550 h 436245"/>
              <a:gd name="connsiteX25" fmla="*/ 551498 w 570548"/>
              <a:gd name="connsiteY25" fmla="*/ 69533 h 436245"/>
              <a:gd name="connsiteX26" fmla="*/ 551498 w 570548"/>
              <a:gd name="connsiteY26" fmla="*/ 22860 h 436245"/>
              <a:gd name="connsiteX27" fmla="*/ 547688 w 570548"/>
              <a:gd name="connsiteY27" fmla="*/ 19050 h 436245"/>
              <a:gd name="connsiteX28" fmla="*/ 22860 w 570548"/>
              <a:gd name="connsiteY28" fmla="*/ 0 h 436245"/>
              <a:gd name="connsiteX29" fmla="*/ 547688 w 570548"/>
              <a:gd name="connsiteY29" fmla="*/ 0 h 436245"/>
              <a:gd name="connsiteX30" fmla="*/ 570548 w 570548"/>
              <a:gd name="connsiteY30" fmla="*/ 22860 h 436245"/>
              <a:gd name="connsiteX31" fmla="*/ 570548 w 570548"/>
              <a:gd name="connsiteY31" fmla="*/ 413385 h 436245"/>
              <a:gd name="connsiteX32" fmla="*/ 547688 w 570548"/>
              <a:gd name="connsiteY32" fmla="*/ 436245 h 436245"/>
              <a:gd name="connsiteX33" fmla="*/ 22860 w 570548"/>
              <a:gd name="connsiteY33" fmla="*/ 436245 h 436245"/>
              <a:gd name="connsiteX34" fmla="*/ 0 w 570548"/>
              <a:gd name="connsiteY34" fmla="*/ 413385 h 436245"/>
              <a:gd name="connsiteX35" fmla="*/ 0 w 570548"/>
              <a:gd name="connsiteY35" fmla="*/ 22860 h 436245"/>
              <a:gd name="connsiteX36" fmla="*/ 22860 w 570548"/>
              <a:gd name="connsiteY36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0548" h="436245">
                <a:moveTo>
                  <a:pt x="204787" y="213360"/>
                </a:moveTo>
                <a:lnTo>
                  <a:pt x="273367" y="248602"/>
                </a:lnTo>
                <a:cubicBezTo>
                  <a:pt x="279082" y="251460"/>
                  <a:pt x="287655" y="252412"/>
                  <a:pt x="295275" y="248602"/>
                </a:cubicBezTo>
                <a:lnTo>
                  <a:pt x="363855" y="213360"/>
                </a:lnTo>
                <a:cubicBezTo>
                  <a:pt x="368617" y="211455"/>
                  <a:pt x="374332" y="213360"/>
                  <a:pt x="375285" y="217170"/>
                </a:cubicBezTo>
                <a:cubicBezTo>
                  <a:pt x="378142" y="220980"/>
                  <a:pt x="376237" y="226695"/>
                  <a:pt x="371475" y="229552"/>
                </a:cubicBezTo>
                <a:lnTo>
                  <a:pt x="302895" y="264795"/>
                </a:lnTo>
                <a:cubicBezTo>
                  <a:pt x="296227" y="267652"/>
                  <a:pt x="290512" y="269557"/>
                  <a:pt x="283845" y="269557"/>
                </a:cubicBezTo>
                <a:cubicBezTo>
                  <a:pt x="277177" y="269557"/>
                  <a:pt x="270510" y="267652"/>
                  <a:pt x="264795" y="264795"/>
                </a:cubicBezTo>
                <a:lnTo>
                  <a:pt x="196215" y="229552"/>
                </a:lnTo>
                <a:cubicBezTo>
                  <a:pt x="191452" y="227647"/>
                  <a:pt x="189547" y="221932"/>
                  <a:pt x="192405" y="217170"/>
                </a:cubicBezTo>
                <a:cubicBezTo>
                  <a:pt x="194310" y="212407"/>
                  <a:pt x="200025" y="210502"/>
                  <a:pt x="204787" y="213360"/>
                </a:cubicBezTo>
                <a:close/>
                <a:moveTo>
                  <a:pt x="19050" y="91440"/>
                </a:moveTo>
                <a:lnTo>
                  <a:pt x="19050" y="413385"/>
                </a:lnTo>
                <a:cubicBezTo>
                  <a:pt x="19050" y="415290"/>
                  <a:pt x="20955" y="417195"/>
                  <a:pt x="22860" y="417195"/>
                </a:cubicBezTo>
                <a:lnTo>
                  <a:pt x="547688" y="417195"/>
                </a:lnTo>
                <a:cubicBezTo>
                  <a:pt x="550545" y="417195"/>
                  <a:pt x="551498" y="415290"/>
                  <a:pt x="551498" y="413385"/>
                </a:cubicBezTo>
                <a:lnTo>
                  <a:pt x="551498" y="91440"/>
                </a:lnTo>
                <a:lnTo>
                  <a:pt x="290513" y="228600"/>
                </a:lnTo>
                <a:cubicBezTo>
                  <a:pt x="288608" y="229553"/>
                  <a:pt x="287655" y="229553"/>
                  <a:pt x="285750" y="229553"/>
                </a:cubicBezTo>
                <a:cubicBezTo>
                  <a:pt x="283845" y="229553"/>
                  <a:pt x="281940" y="229553"/>
                  <a:pt x="280988" y="228600"/>
                </a:cubicBezTo>
                <a:close/>
                <a:moveTo>
                  <a:pt x="22860" y="19050"/>
                </a:moveTo>
                <a:cubicBezTo>
                  <a:pt x="20955" y="19050"/>
                  <a:pt x="19050" y="20955"/>
                  <a:pt x="19050" y="22860"/>
                </a:cubicBezTo>
                <a:lnTo>
                  <a:pt x="19050" y="69533"/>
                </a:lnTo>
                <a:lnTo>
                  <a:pt x="284798" y="209550"/>
                </a:lnTo>
                <a:lnTo>
                  <a:pt x="551498" y="69533"/>
                </a:lnTo>
                <a:lnTo>
                  <a:pt x="551498" y="22860"/>
                </a:lnTo>
                <a:cubicBezTo>
                  <a:pt x="551498" y="20955"/>
                  <a:pt x="549593" y="19050"/>
                  <a:pt x="547688" y="19050"/>
                </a:cubicBezTo>
                <a:close/>
                <a:moveTo>
                  <a:pt x="22860" y="0"/>
                </a:moveTo>
                <a:lnTo>
                  <a:pt x="547688" y="0"/>
                </a:lnTo>
                <a:cubicBezTo>
                  <a:pt x="560070" y="0"/>
                  <a:pt x="570548" y="10478"/>
                  <a:pt x="570548" y="22860"/>
                </a:cubicBezTo>
                <a:lnTo>
                  <a:pt x="570548" y="413385"/>
                </a:lnTo>
                <a:cubicBezTo>
                  <a:pt x="570548" y="425768"/>
                  <a:pt x="560070" y="436245"/>
                  <a:pt x="547688" y="436245"/>
                </a:cubicBezTo>
                <a:lnTo>
                  <a:pt x="22860" y="436245"/>
                </a:lnTo>
                <a:cubicBezTo>
                  <a:pt x="10478" y="436245"/>
                  <a:pt x="0" y="425768"/>
                  <a:pt x="0" y="413385"/>
                </a:cubicBezTo>
                <a:lnTo>
                  <a:pt x="0" y="22860"/>
                </a:lnTo>
                <a:cubicBezTo>
                  <a:pt x="0" y="10478"/>
                  <a:pt x="10478" y="0"/>
                  <a:pt x="22860" y="0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1"/>
              </a:gs>
              <a:gs pos="5000">
                <a:schemeClr val="tx2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5" tIns="36005" rIns="36005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Aft>
                <a:spcPts val="1000"/>
              </a:spcAft>
            </a:pPr>
            <a:endParaRPr lang="de-DE" sz="1400"/>
          </a:p>
        </p:txBody>
      </p:sp>
      <p:sp>
        <p:nvSpPr>
          <p:cNvPr id="15" name="Titel">
            <a:extLst>
              <a:ext uri="{FF2B5EF4-FFF2-40B4-BE49-F238E27FC236}">
                <a16:creationId xmlns:a16="http://schemas.microsoft.com/office/drawing/2014/main" id="{ADAA1A5A-90F7-4A4D-92F6-7D6A1D7D5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96000"/>
          </a:xfrm>
        </p:spPr>
        <p:txBody>
          <a:bodyPr/>
          <a:lstStyle/>
          <a:p>
            <a:r>
              <a:rPr lang="de-DE"/>
              <a:t>Titel durch Klicken hinzufügen</a:t>
            </a:r>
          </a:p>
        </p:txBody>
      </p:sp>
      <p:sp>
        <p:nvSpPr>
          <p:cNvPr id="16" name="Bild 1">
            <a:extLst>
              <a:ext uri="{FF2B5EF4-FFF2-40B4-BE49-F238E27FC236}">
                <a16:creationId xmlns:a16="http://schemas.microsoft.com/office/drawing/2014/main" id="{8B17D641-FFC8-429B-88FA-19049BA1AD0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gray">
          <a:xfrm>
            <a:off x="540070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Bild 2">
            <a:extLst>
              <a:ext uri="{FF2B5EF4-FFF2-40B4-BE49-F238E27FC236}">
                <a16:creationId xmlns:a16="http://schemas.microsoft.com/office/drawing/2014/main" id="{9C0C7FD0-F399-4FCC-8D76-B70187411996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4601399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F9122B29-8911-4757-978B-9A79676816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070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1ACA1404-0A06-4FFD-8E4D-94B6CD171A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01399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2" name="Inhalt 1">
            <a:extLst>
              <a:ext uri="{FF2B5EF4-FFF2-40B4-BE49-F238E27FC236}">
                <a16:creationId xmlns:a16="http://schemas.microsoft.com/office/drawing/2014/main" id="{3DA7BAC4-6065-4FA8-B6D2-F5A2508A2D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540070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8" name="Inhalt 2">
            <a:extLst>
              <a:ext uri="{FF2B5EF4-FFF2-40B4-BE49-F238E27FC236}">
                <a16:creationId xmlns:a16="http://schemas.microsoft.com/office/drawing/2014/main" id="{7AFAF66A-684C-4475-B205-C558DEE1E5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4601399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184D0C07-BB1D-4279-A170-56B1D5EB4181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 bwMode="gray"/>
        <p:txBody>
          <a:bodyPr/>
          <a:lstStyle/>
          <a:p>
            <a:r>
              <a:rPr lang="de-DE"/>
              <a:t>© Heinz Nixdorf Institut / Fraunhofer IEM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84C1E6DB-B461-466F-9C18-B833A9BDFCD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 bwMode="gray"/>
        <p:txBody>
          <a:bodyPr/>
          <a:lstStyle/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4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3 Pers. Instit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r Verbinder">
            <a:extLst>
              <a:ext uri="{FF2B5EF4-FFF2-40B4-BE49-F238E27FC236}">
                <a16:creationId xmlns:a16="http://schemas.microsoft.com/office/drawing/2014/main" id="{915B053B-5F1C-473C-945B-BBF927EDABF2}"/>
              </a:ext>
            </a:extLst>
          </p:cNvPr>
          <p:cNvCxnSpPr>
            <a:cxnSpLocks/>
          </p:cNvCxnSpPr>
          <p:nvPr/>
        </p:nvCxnSpPr>
        <p:spPr bwMode="gray">
          <a:xfrm>
            <a:off x="540071" y="3428998"/>
            <a:ext cx="10045309" cy="0"/>
          </a:xfrm>
          <a:prstGeom prst="line">
            <a:avLst/>
          </a:prstGeom>
          <a:ln w="19050" cap="flat">
            <a:solidFill>
              <a:schemeClr val="bg1">
                <a:lumMod val="75000"/>
              </a:schemeClr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">
            <a:extLst>
              <a:ext uri="{FF2B5EF4-FFF2-40B4-BE49-F238E27FC236}">
                <a16:creationId xmlns:a16="http://schemas.microsoft.com/office/drawing/2014/main" id="{DE61A953-CEFF-4D37-BB89-4193F90B7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96000"/>
          </a:xfrm>
        </p:spPr>
        <p:txBody>
          <a:bodyPr/>
          <a:lstStyle/>
          <a:p>
            <a:r>
              <a:rPr lang="de-DE"/>
              <a:t>Titel durch Klicken hinzufügen</a:t>
            </a:r>
          </a:p>
        </p:txBody>
      </p:sp>
      <p:sp>
        <p:nvSpPr>
          <p:cNvPr id="23" name="Bild 1">
            <a:extLst>
              <a:ext uri="{FF2B5EF4-FFF2-40B4-BE49-F238E27FC236}">
                <a16:creationId xmlns:a16="http://schemas.microsoft.com/office/drawing/2014/main" id="{ACE5124E-060A-4013-BED9-7B3BF5023D6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gray">
          <a:xfrm>
            <a:off x="540070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4" name="Bild 2">
            <a:extLst>
              <a:ext uri="{FF2B5EF4-FFF2-40B4-BE49-F238E27FC236}">
                <a16:creationId xmlns:a16="http://schemas.microsoft.com/office/drawing/2014/main" id="{DF5DECA7-9F3E-49FD-ABC9-CCDCDC9D9E57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4601399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8" name="Bild 3">
            <a:extLst>
              <a:ext uri="{FF2B5EF4-FFF2-40B4-BE49-F238E27FC236}">
                <a16:creationId xmlns:a16="http://schemas.microsoft.com/office/drawing/2014/main" id="{EFF60ADA-6B20-492D-93D5-EAC638BBDA26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 bwMode="gray">
          <a:xfrm>
            <a:off x="8666328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F65B1B4A-DE39-45D2-B8ED-A722CF6134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070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C74FC3B6-9746-4429-AE7E-DC57993B1E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01399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1C1803A4-CEEC-4726-BF09-A2E0439631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666328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2" name="Inhalt 1">
            <a:extLst>
              <a:ext uri="{FF2B5EF4-FFF2-40B4-BE49-F238E27FC236}">
                <a16:creationId xmlns:a16="http://schemas.microsoft.com/office/drawing/2014/main" id="{9B5BB7A7-B8F2-41D9-971E-FECE5E47BB1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40070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3" name="Inhalt 2">
            <a:extLst>
              <a:ext uri="{FF2B5EF4-FFF2-40B4-BE49-F238E27FC236}">
                <a16:creationId xmlns:a16="http://schemas.microsoft.com/office/drawing/2014/main" id="{7BA91949-210F-4EF5-81D3-38D2598D0E6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601399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4" name="Inhalt 3">
            <a:extLst>
              <a:ext uri="{FF2B5EF4-FFF2-40B4-BE49-F238E27FC236}">
                <a16:creationId xmlns:a16="http://schemas.microsoft.com/office/drawing/2014/main" id="{05F72C19-4EF9-4600-BCC7-3895578F72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666328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C3DB9625-9417-4EFC-8AE7-B1BE8D3E763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 bwMode="gray"/>
        <p:txBody>
          <a:bodyPr/>
          <a:lstStyle/>
          <a:p>
            <a:r>
              <a:rPr lang="de-DE"/>
              <a:t>© Heinz Nixdorf Institut / Fraunhofer IEM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42ADD808-DD3E-4BDF-80D9-56DA9F14AEA8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 bwMode="gray"/>
        <p:txBody>
          <a:bodyPr/>
          <a:lstStyle/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 3 Pers. Instit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">
            <a:extLst>
              <a:ext uri="{FF2B5EF4-FFF2-40B4-BE49-F238E27FC236}">
                <a16:creationId xmlns:a16="http://schemas.microsoft.com/office/drawing/2014/main" id="{61B3ED75-97CF-4994-B4E0-9A9CD6352BF0}"/>
              </a:ext>
            </a:extLst>
          </p:cNvPr>
          <p:cNvCxnSpPr>
            <a:cxnSpLocks/>
          </p:cNvCxnSpPr>
          <p:nvPr/>
        </p:nvCxnSpPr>
        <p:spPr bwMode="gray">
          <a:xfrm>
            <a:off x="540071" y="3428998"/>
            <a:ext cx="10045309" cy="0"/>
          </a:xfrm>
          <a:prstGeom prst="line">
            <a:avLst/>
          </a:prstGeom>
          <a:ln w="19050" cap="flat">
            <a:solidFill>
              <a:schemeClr val="bg1">
                <a:lumMod val="75000"/>
              </a:schemeClr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">
            <a:extLst>
              <a:ext uri="{FF2B5EF4-FFF2-40B4-BE49-F238E27FC236}">
                <a16:creationId xmlns:a16="http://schemas.microsoft.com/office/drawing/2014/main" id="{B98DD5D2-00BF-460B-A995-1C73E41FB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96000"/>
          </a:xfrm>
        </p:spPr>
        <p:txBody>
          <a:bodyPr/>
          <a:lstStyle/>
          <a:p>
            <a:r>
              <a:rPr lang="de-DE"/>
              <a:t>Titel durch Klicken hinzufügen</a:t>
            </a:r>
          </a:p>
        </p:txBody>
      </p:sp>
      <p:sp>
        <p:nvSpPr>
          <p:cNvPr id="24" name="Bild 1">
            <a:extLst>
              <a:ext uri="{FF2B5EF4-FFF2-40B4-BE49-F238E27FC236}">
                <a16:creationId xmlns:a16="http://schemas.microsoft.com/office/drawing/2014/main" id="{68F2832F-C83F-4D31-B052-3912D7454FE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gray">
          <a:xfrm>
            <a:off x="540070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8" name="Bild 2">
            <a:extLst>
              <a:ext uri="{FF2B5EF4-FFF2-40B4-BE49-F238E27FC236}">
                <a16:creationId xmlns:a16="http://schemas.microsoft.com/office/drawing/2014/main" id="{176F710A-6266-495C-A0C1-314441FAB111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4601399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29" name="Bild 3">
            <a:extLst>
              <a:ext uri="{FF2B5EF4-FFF2-40B4-BE49-F238E27FC236}">
                <a16:creationId xmlns:a16="http://schemas.microsoft.com/office/drawing/2014/main" id="{CC6FB217-7299-45FB-A2EE-8745340EE916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 bwMode="gray">
          <a:xfrm>
            <a:off x="8666328" y="1512000"/>
            <a:ext cx="1908248" cy="190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270027" lvl="0" indent="-270027" algn="ctr"/>
            <a:r>
              <a:rPr lang="en-US"/>
              <a:t>Click icon to add picture</a:t>
            </a:r>
            <a:endParaRPr lang="de-DE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F10AAA25-7CE7-403B-A209-0C84B2D4FE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070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9F0A79B9-0B02-4846-85BF-44C86262931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01399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A3427281-D1F9-4E0D-8AAB-5CCBF235FF5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666328" y="3420000"/>
            <a:ext cx="2984789" cy="720000"/>
          </a:xfrm>
          <a:noFill/>
        </p:spPr>
        <p:txBody>
          <a:bodyPr lIns="0" rIns="0" bIns="0" anchor="b" anchorCtr="0"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3" name="Inhalt 1">
            <a:extLst>
              <a:ext uri="{FF2B5EF4-FFF2-40B4-BE49-F238E27FC236}">
                <a16:creationId xmlns:a16="http://schemas.microsoft.com/office/drawing/2014/main" id="{FA2FE6CF-D489-41E9-B973-04E8C0ADEC5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40070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4" name="Inhalt 2">
            <a:extLst>
              <a:ext uri="{FF2B5EF4-FFF2-40B4-BE49-F238E27FC236}">
                <a16:creationId xmlns:a16="http://schemas.microsoft.com/office/drawing/2014/main" id="{CAD73E3E-DC42-4FAB-9166-E3D01EE55C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4601399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35" name="Inhalt 3">
            <a:extLst>
              <a:ext uri="{FF2B5EF4-FFF2-40B4-BE49-F238E27FC236}">
                <a16:creationId xmlns:a16="http://schemas.microsoft.com/office/drawing/2014/main" id="{12710038-383D-4435-8E05-9677AF06A4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8666328" y="4140000"/>
            <a:ext cx="2984789" cy="2070300"/>
          </a:xfrm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66727" indent="0">
              <a:buNone/>
              <a:defRPr sz="1200"/>
            </a:lvl2pPr>
            <a:lvl3pPr marL="542979" indent="0">
              <a:buNone/>
              <a:defRPr sz="1200"/>
            </a:lvl3pPr>
            <a:lvl4pPr marL="809706" indent="0">
              <a:buNone/>
              <a:defRPr sz="1200"/>
            </a:lvl4pPr>
            <a:lvl5pPr marL="1076433" indent="0">
              <a:buNone/>
              <a:defRPr sz="1200"/>
            </a:lvl5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" name="Fußzeile">
            <a:extLst>
              <a:ext uri="{FF2B5EF4-FFF2-40B4-BE49-F238E27FC236}">
                <a16:creationId xmlns:a16="http://schemas.microsoft.com/office/drawing/2014/main" id="{58225233-3FFF-49D4-AA19-6366AB3F4F28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 bwMode="gray"/>
        <p:txBody>
          <a:bodyPr/>
          <a:lstStyle/>
          <a:p>
            <a:r>
              <a:rPr lang="de-DE"/>
              <a:t>© Heinz Nixdorf Institut / Fraunhofer IEM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E94C2E03-CB9E-4B58-B482-E7ED1D7622E4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 bwMode="gray"/>
        <p:txBody>
          <a:bodyPr/>
          <a:lstStyle/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8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jektablauf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476" y="432000"/>
            <a:ext cx="11111046" cy="396000"/>
          </a:xfrm>
        </p:spPr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8" name="Bild">
            <a:extLst>
              <a:ext uri="{FF2B5EF4-FFF2-40B4-BE49-F238E27FC236}">
                <a16:creationId xmlns:a16="http://schemas.microsoft.com/office/drawing/2014/main" id="{C58078C5-03D3-4780-B2A6-07EE67D4656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0" y="1962000"/>
            <a:ext cx="12192000" cy="4246713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9" name="Layer">
            <a:extLst>
              <a:ext uri="{FF2B5EF4-FFF2-40B4-BE49-F238E27FC236}">
                <a16:creationId xmlns:a16="http://schemas.microsoft.com/office/drawing/2014/main" id="{63724202-8D4B-4356-A2F8-F71ACCAF87C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1962000"/>
            <a:ext cx="12192000" cy="424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6D07DCBF-F6F0-4FAD-B049-9655EAB9E4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00000" y="1692000"/>
            <a:ext cx="1440000" cy="540000"/>
          </a:xfr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668638B2-57FD-4484-BB30-2BAE96F5DB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147319" y="1692000"/>
            <a:ext cx="1440000" cy="540000"/>
          </a:xfr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DDB45BAF-7F31-4663-B6A2-BA468E6BF6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394638" y="1692000"/>
            <a:ext cx="1440000" cy="540000"/>
          </a:xfr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116808AF-2D08-4836-937E-6491335E69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641957" y="1692000"/>
            <a:ext cx="1440000" cy="540000"/>
          </a:xfr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168496F8-611B-4713-849A-128C4CD4CE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9889275" y="1692000"/>
            <a:ext cx="1440000" cy="540000"/>
          </a:xfr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e-DE"/>
              <a:t>Text durch Klicken hinzufügen </a:t>
            </a:r>
          </a:p>
        </p:txBody>
      </p:sp>
      <p:sp>
        <p:nvSpPr>
          <p:cNvPr id="6" name="Inhalt 1">
            <a:extLst>
              <a:ext uri="{FF2B5EF4-FFF2-40B4-BE49-F238E27FC236}">
                <a16:creationId xmlns:a16="http://schemas.microsoft.com/office/drawing/2014/main" id="{D520D923-24F5-4C84-AD35-332D2C60ADF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540071" y="2950624"/>
            <a:ext cx="5418000" cy="27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" name="Inhalt 2">
            <a:extLst>
              <a:ext uri="{FF2B5EF4-FFF2-40B4-BE49-F238E27FC236}">
                <a16:creationId xmlns:a16="http://schemas.microsoft.com/office/drawing/2014/main" id="{D42BACFD-5AE1-4698-8484-18F5BE52A59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 bwMode="gray">
          <a:xfrm>
            <a:off x="6233522" y="2950624"/>
            <a:ext cx="5418000" cy="27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98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5805264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3503613" y="0"/>
            <a:ext cx="8688387" cy="6858000"/>
          </a:xfrm>
          <a:solidFill>
            <a:schemeClr val="bg2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7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: Kurz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eart made of red and blue numbers&#10;&#10;AI-generated content may be incorrect.">
            <a:extLst>
              <a:ext uri="{FF2B5EF4-FFF2-40B4-BE49-F238E27FC236}">
                <a16:creationId xmlns:a16="http://schemas.microsoft.com/office/drawing/2014/main" id="{2387D27D-0185-9BDD-5A31-BDE9806B56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07"/>
          <a:stretch/>
        </p:blipFill>
        <p:spPr>
          <a:xfrm>
            <a:off x="0" y="0"/>
            <a:ext cx="8128800" cy="6872662"/>
          </a:xfrm>
          <a:prstGeom prst="rect">
            <a:avLst/>
          </a:prstGeom>
        </p:spPr>
      </p:pic>
      <p:sp>
        <p:nvSpPr>
          <p:cNvPr id="5" name="Layer">
            <a:extLst>
              <a:ext uri="{FF2B5EF4-FFF2-40B4-BE49-F238E27FC236}">
                <a16:creationId xmlns:a16="http://schemas.microsoft.com/office/drawing/2014/main" id="{C1EDB210-32F3-2A1F-2E9C-794B20B4D317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0"/>
            <a:ext cx="8128800" cy="6858000"/>
          </a:xfrm>
          <a:gradFill>
            <a:gsLst>
              <a:gs pos="27000">
                <a:schemeClr val="tx2">
                  <a:lumMod val="40000"/>
                  <a:alpha val="75998"/>
                </a:schemeClr>
              </a:gs>
              <a:gs pos="100000">
                <a:schemeClr val="accent1">
                  <a:alpha val="60164"/>
                  <a:lumMod val="84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13" name="Titel">
            <a:extLst>
              <a:ext uri="{FF2B5EF4-FFF2-40B4-BE49-F238E27FC236}">
                <a16:creationId xmlns:a16="http://schemas.microsoft.com/office/drawing/2014/main" id="{A5A61E54-8DA9-4B22-A8A3-0CA08377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5658" y="1396800"/>
            <a:ext cx="6710400" cy="1620000"/>
          </a:xfrm>
        </p:spPr>
        <p:txBody>
          <a:bodyPr anchor="b" anchorCtr="0"/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2F5AE2AE-F80E-4C61-9FAB-76AA4CB889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75782" y="3195000"/>
            <a:ext cx="6710276" cy="360000"/>
          </a:xfrm>
        </p:spPr>
        <p:txBody>
          <a:bodyPr anchor="t" anchorCtr="0"/>
          <a:lstStyle>
            <a:lvl1pPr marL="0" indent="0" algn="r"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durch Klicken hinzufügen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BA714351-0C6F-4EB3-9859-FC6F36A47C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875782" y="4095000"/>
            <a:ext cx="6710276" cy="720000"/>
          </a:xfrm>
        </p:spPr>
        <p:txBody>
          <a:bodyPr anchor="t" anchorCtr="0"/>
          <a:lstStyle>
            <a:lvl1pPr marL="0" indent="0" algn="r"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 durch Klicken hinzufügen</a:t>
            </a:r>
          </a:p>
        </p:txBody>
      </p:sp>
      <p:grpSp>
        <p:nvGrpSpPr>
          <p:cNvPr id="3" name="HINWEIS">
            <a:extLst>
              <a:ext uri="{FF2B5EF4-FFF2-40B4-BE49-F238E27FC236}">
                <a16:creationId xmlns:a16="http://schemas.microsoft.com/office/drawing/2014/main" id="{13FD9BB1-2EDA-46A9-81C0-F62D8BA108CC}"/>
              </a:ext>
            </a:extLst>
          </p:cNvPr>
          <p:cNvGrpSpPr/>
          <p:nvPr/>
        </p:nvGrpSpPr>
        <p:grpSpPr bwMode="gray">
          <a:xfrm>
            <a:off x="12193586" y="0"/>
            <a:ext cx="2834525" cy="1082854"/>
            <a:chOff x="12190411" y="441323"/>
            <a:chExt cx="2833787" cy="1082572"/>
          </a:xfrm>
        </p:grpSpPr>
        <p:sp>
          <p:nvSpPr>
            <p:cNvPr id="17" name="Form">
              <a:extLst>
                <a:ext uri="{FF2B5EF4-FFF2-40B4-BE49-F238E27FC236}">
                  <a16:creationId xmlns:a16="http://schemas.microsoft.com/office/drawing/2014/main" id="{1603292C-086E-4903-A499-2F8119866EAF}"/>
                </a:ext>
              </a:extLst>
            </p:cNvPr>
            <p:cNvSpPr/>
            <p:nvPr/>
          </p:nvSpPr>
          <p:spPr bwMode="gray">
            <a:xfrm>
              <a:off x="12190412" y="441323"/>
              <a:ext cx="2833786" cy="1079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168" tIns="0" rIns="36010" bIns="0" rtlCol="0" anchor="ctr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/>
                <a:t>Verlauf über Bild ist</a:t>
              </a:r>
              <a:br>
                <a:rPr lang="de-DE" sz="1200" b="1"/>
              </a:br>
              <a:r>
                <a:rPr lang="de-DE" sz="1200" b="1"/>
                <a:t>ein-/ausblendbar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800"/>
                <a:t>Fläche mit Farbverlauf anklicken </a:t>
              </a:r>
              <a:br>
                <a:rPr lang="de-DE" sz="800"/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/>
                <a:t>über Menü „Start“ </a:t>
              </a:r>
              <a:r>
                <a:rPr lang="de-DE" sz="800">
                  <a:sym typeface="Wingdings" panose="05000000000000000000" pitchFamily="2" charset="2"/>
                </a:rPr>
                <a:t> Reiter „Bearbeiten“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„Markieren“  „Auswahlbereich“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Ebene „Layer“ Symbol „Auge“ deaktivieren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Ebene "Bild" wählen um Motiv zu ändern</a:t>
              </a:r>
              <a:r>
                <a:rPr lang="de-DE" sz="800"/>
                <a:t> </a:t>
              </a:r>
            </a:p>
          </p:txBody>
        </p:sp>
        <p:sp>
          <p:nvSpPr>
            <p:cNvPr id="18" name="Form">
              <a:extLst>
                <a:ext uri="{FF2B5EF4-FFF2-40B4-BE49-F238E27FC236}">
                  <a16:creationId xmlns:a16="http://schemas.microsoft.com/office/drawing/2014/main" id="{A59EFC1A-051D-49A5-840A-EFA9019CBCD1}"/>
                </a:ext>
              </a:extLst>
            </p:cNvPr>
            <p:cNvSpPr/>
            <p:nvPr/>
          </p:nvSpPr>
          <p:spPr bwMode="gray">
            <a:xfrm>
              <a:off x="12190411" y="441323"/>
              <a:ext cx="637541" cy="1082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10" tIns="36010" rIns="36010" bIns="36010" rtlCol="0" anchor="t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7202"/>
                <a:t>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B5F184-85A4-09EF-6CD1-D777AC7B9FEB}"/>
              </a:ext>
            </a:extLst>
          </p:cNvPr>
          <p:cNvGrpSpPr/>
          <p:nvPr userDrawn="1"/>
        </p:nvGrpSpPr>
        <p:grpSpPr>
          <a:xfrm>
            <a:off x="8675418" y="2217903"/>
            <a:ext cx="2971550" cy="2674193"/>
            <a:chOff x="8712893" y="2619000"/>
            <a:chExt cx="2971550" cy="2674193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88FEA47-AA13-CEC1-DBC5-6EECF63C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7352" y="2619000"/>
              <a:ext cx="2742632" cy="1620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3868A7A-CF58-3522-07B9-A16728B74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010"/>
            <a:stretch/>
          </p:blipFill>
          <p:spPr>
            <a:xfrm>
              <a:off x="8712893" y="4555856"/>
              <a:ext cx="2971550" cy="73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5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ayer">
            <a:extLst>
              <a:ext uri="{FF2B5EF4-FFF2-40B4-BE49-F238E27FC236}">
                <a16:creationId xmlns:a16="http://schemas.microsoft.com/office/drawing/2014/main" id="{F76612BA-ADDA-4DE3-A21D-167BE5B0A0F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4064929" cy="6858000"/>
          </a:xfrm>
          <a:gradFill flip="none" rotWithShape="1">
            <a:gsLst>
              <a:gs pos="90000">
                <a:schemeClr val="accent1">
                  <a:lumMod val="90000"/>
                </a:schemeClr>
              </a:gs>
              <a:gs pos="5000">
                <a:schemeClr val="tx2">
                  <a:alpha val="80000"/>
                </a:schemeClr>
              </a:gs>
            </a:gsLst>
            <a:lin ang="2400000" scaled="0"/>
            <a:tileRect/>
          </a:gra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de-DE" b="1" cap="none" baseline="0"/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  <p:sp>
        <p:nvSpPr>
          <p:cNvPr id="29" name="Titel">
            <a:extLst>
              <a:ext uri="{FF2B5EF4-FFF2-40B4-BE49-F238E27FC236}">
                <a16:creationId xmlns:a16="http://schemas.microsoft.com/office/drawing/2014/main" id="{FABDBA34-E562-4DF9-B4EC-498D6A476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91208" y="1325217"/>
            <a:ext cx="3272444" cy="4088295"/>
          </a:xfrm>
        </p:spPr>
        <p:txBody>
          <a:bodyPr anchor="ctr"/>
          <a:lstStyle>
            <a:lvl1pPr>
              <a:defRPr sz="3200" cap="none" baseline="0">
                <a:solidFill>
                  <a:schemeClr val="bg2"/>
                </a:solidFill>
              </a:defRPr>
            </a:lvl1pPr>
          </a:lstStyle>
          <a:p>
            <a:r>
              <a:rPr lang="de-DE" noProof="0"/>
              <a:t>Titel durch Klicken hinzufügen</a:t>
            </a:r>
          </a:p>
        </p:txBody>
      </p:sp>
      <p:sp>
        <p:nvSpPr>
          <p:cNvPr id="26" name="Fußzeile">
            <a:extLst>
              <a:ext uri="{FF2B5EF4-FFF2-40B4-BE49-F238E27FC236}">
                <a16:creationId xmlns:a16="http://schemas.microsoft.com/office/drawing/2014/main" id="{06941BDF-75AD-4DB1-9193-186737C2D7C2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 bwMode="gray">
          <a:xfrm>
            <a:off x="1126821" y="6390000"/>
            <a:ext cx="4969177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706F7F53-5AC1-4951-8D42-8BDF3E45962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8" name="Foliennummer">
            <a:extLst>
              <a:ext uri="{FF2B5EF4-FFF2-40B4-BE49-F238E27FC236}">
                <a16:creationId xmlns:a16="http://schemas.microsoft.com/office/drawing/2014/main" id="{17B43D93-D64D-4255-A3C5-9A7194AEF1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 bwMode="gray">
          <a:xfrm>
            <a:off x="540070" y="6390000"/>
            <a:ext cx="22683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422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 mit Bild und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>
            <a:extLst>
              <a:ext uri="{FF2B5EF4-FFF2-40B4-BE49-F238E27FC236}">
                <a16:creationId xmlns:a16="http://schemas.microsoft.com/office/drawing/2014/main" id="{14B65581-736B-4EA1-AD5B-4F6F946B445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Layer">
            <a:extLst>
              <a:ext uri="{FF2B5EF4-FFF2-40B4-BE49-F238E27FC236}">
                <a16:creationId xmlns:a16="http://schemas.microsoft.com/office/drawing/2014/main" id="{1AC400CD-FDD5-4C1E-B44D-AE445748A8A9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0"/>
            <a:ext cx="121920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 dirty="0"/>
              <a:t> 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 durch Klicken hinzufügen</a:t>
            </a:r>
            <a:endParaRPr lang="de-DE" dirty="0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Untertitel durch Klicken hinzufügen</a:t>
            </a:r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700B06A0-13F0-4FB3-9A3C-AA4886D5F3B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540070" y="1512000"/>
            <a:ext cx="2160000" cy="469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 durch Klicken hinzufügen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Notebook">
            <a:extLst>
              <a:ext uri="{FF2B5EF4-FFF2-40B4-BE49-F238E27FC236}">
                <a16:creationId xmlns:a16="http://schemas.microsoft.com/office/drawing/2014/main" id="{B9FED83F-76F9-47E6-AFED-D78D9CCF2B0F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 bwMode="gray">
          <a:xfrm>
            <a:off x="2615327" y="1701800"/>
            <a:ext cx="7016400" cy="4370400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Bild">
            <a:extLst>
              <a:ext uri="{FF2B5EF4-FFF2-40B4-BE49-F238E27FC236}">
                <a16:creationId xmlns:a16="http://schemas.microsoft.com/office/drawing/2014/main" id="{C3DE82BD-9088-4227-A0D4-C047B7C9C367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3486285" y="1956573"/>
            <a:ext cx="5220000" cy="323517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10800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de-DE" dirty="0"/>
              <a:t>Bild durch Klicken auf Symbol hinzufügen</a:t>
            </a:r>
          </a:p>
        </p:txBody>
      </p:sp>
      <p:sp>
        <p:nvSpPr>
          <p:cNvPr id="18" name="Inhalt 2">
            <a:extLst>
              <a:ext uri="{FF2B5EF4-FFF2-40B4-BE49-F238E27FC236}">
                <a16:creationId xmlns:a16="http://schemas.microsoft.com/office/drawing/2014/main" id="{9CEB7C52-CA6B-488C-9318-6E55DECE2DC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 bwMode="gray">
          <a:xfrm>
            <a:off x="9491116" y="1512000"/>
            <a:ext cx="2160000" cy="469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 durch Klicken hinzufügen 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9" name="Logo 1">
            <a:extLst>
              <a:ext uri="{FF2B5EF4-FFF2-40B4-BE49-F238E27FC236}">
                <a16:creationId xmlns:a16="http://schemas.microsoft.com/office/drawing/2014/main" id="{8CE4E042-58C9-422F-BCAA-36B217C3CD8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Logo 2">
            <a:extLst>
              <a:ext uri="{FF2B5EF4-FFF2-40B4-BE49-F238E27FC236}">
                <a16:creationId xmlns:a16="http://schemas.microsoft.com/office/drawing/2014/main" id="{AE9ACF01-E137-49DB-80EE-F2E40917D980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F887D860-724F-4DFE-AD94-BBBD98BD1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26821" y="6390000"/>
            <a:ext cx="496917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© Heinz Nixdorf Institut / Fraunhofer IEM</a:t>
            </a:r>
          </a:p>
        </p:txBody>
      </p:sp>
      <p:sp>
        <p:nvSpPr>
          <p:cNvPr id="22" name="Linie">
            <a:extLst>
              <a:ext uri="{FF2B5EF4-FFF2-40B4-BE49-F238E27FC236}">
                <a16:creationId xmlns:a16="http://schemas.microsoft.com/office/drawing/2014/main" id="{B6C41237-4221-456B-B2B1-14474CB2B5B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Foliennummer">
            <a:extLst>
              <a:ext uri="{FF2B5EF4-FFF2-40B4-BE49-F238E27FC236}">
                <a16:creationId xmlns:a16="http://schemas.microsoft.com/office/drawing/2014/main" id="{11BA7566-525B-4DB0-899C-74682E235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3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 mit Bild und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>
            <a:extLst>
              <a:ext uri="{FF2B5EF4-FFF2-40B4-BE49-F238E27FC236}">
                <a16:creationId xmlns:a16="http://schemas.microsoft.com/office/drawing/2014/main" id="{14B65581-736B-4EA1-AD5B-4F6F946B445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Layer">
            <a:extLst>
              <a:ext uri="{FF2B5EF4-FFF2-40B4-BE49-F238E27FC236}">
                <a16:creationId xmlns:a16="http://schemas.microsoft.com/office/drawing/2014/main" id="{1AC400CD-FDD5-4C1E-B44D-AE445748A8A9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0" y="0"/>
            <a:ext cx="121920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16" name="Inhalt 1">
            <a:extLst>
              <a:ext uri="{FF2B5EF4-FFF2-40B4-BE49-F238E27FC236}">
                <a16:creationId xmlns:a16="http://schemas.microsoft.com/office/drawing/2014/main" id="{700B06A0-13F0-4FB3-9A3C-AA4886D5F3B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540070" y="1512000"/>
            <a:ext cx="2160000" cy="469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" name="Notebook">
            <a:extLst>
              <a:ext uri="{FF2B5EF4-FFF2-40B4-BE49-F238E27FC236}">
                <a16:creationId xmlns:a16="http://schemas.microsoft.com/office/drawing/2014/main" id="{B9FED83F-76F9-47E6-AFED-D78D9CCF2B0F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 bwMode="gray">
          <a:xfrm>
            <a:off x="2615327" y="1701800"/>
            <a:ext cx="7016400" cy="4370400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Bild">
            <a:extLst>
              <a:ext uri="{FF2B5EF4-FFF2-40B4-BE49-F238E27FC236}">
                <a16:creationId xmlns:a16="http://schemas.microsoft.com/office/drawing/2014/main" id="{C3DE82BD-9088-4227-A0D4-C047B7C9C367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 bwMode="gray">
          <a:xfrm>
            <a:off x="3486285" y="1956573"/>
            <a:ext cx="5220000" cy="3235178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108000" indent="0" algn="ctr">
              <a:buFont typeface="Arial" panose="020B0604020202020204" pitchFamily="34" charset="0"/>
              <a:buNone/>
              <a:defRPr lang="de-DE" dirty="0"/>
            </a:lvl1pPr>
          </a:lstStyle>
          <a:p>
            <a:pPr marL="270027" lvl="0" indent="-270027" algn="ctr"/>
            <a:r>
              <a:rPr lang="de-DE"/>
              <a:t>Bild durch Klicken auf Symbol hinzufügen</a:t>
            </a:r>
          </a:p>
        </p:txBody>
      </p:sp>
      <p:sp>
        <p:nvSpPr>
          <p:cNvPr id="18" name="Inhalt 2">
            <a:extLst>
              <a:ext uri="{FF2B5EF4-FFF2-40B4-BE49-F238E27FC236}">
                <a16:creationId xmlns:a16="http://schemas.microsoft.com/office/drawing/2014/main" id="{9CEB7C52-CA6B-488C-9318-6E55DECE2DC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 bwMode="gray">
          <a:xfrm>
            <a:off x="9491116" y="1512000"/>
            <a:ext cx="2160000" cy="469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" name="Logo 1">
            <a:extLst>
              <a:ext uri="{FF2B5EF4-FFF2-40B4-BE49-F238E27FC236}">
                <a16:creationId xmlns:a16="http://schemas.microsoft.com/office/drawing/2014/main" id="{8CE4E042-58C9-422F-BCAA-36B217C3CD8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Logo 2">
            <a:extLst>
              <a:ext uri="{FF2B5EF4-FFF2-40B4-BE49-F238E27FC236}">
                <a16:creationId xmlns:a16="http://schemas.microsoft.com/office/drawing/2014/main" id="{AE9ACF01-E137-49DB-80EE-F2E40917D980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F887D860-724F-4DFE-AD94-BBBD98BD1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26821" y="6390000"/>
            <a:ext cx="496917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22" name="Linie">
            <a:extLst>
              <a:ext uri="{FF2B5EF4-FFF2-40B4-BE49-F238E27FC236}">
                <a16:creationId xmlns:a16="http://schemas.microsoft.com/office/drawing/2014/main" id="{B6C41237-4221-456B-B2B1-14474CB2B5B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 bwMode="gray">
          <a:xfrm>
            <a:off x="941460" y="6426000"/>
            <a:ext cx="7200" cy="216000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3" name="Foliennummer">
            <a:extLst>
              <a:ext uri="{FF2B5EF4-FFF2-40B4-BE49-F238E27FC236}">
                <a16:creationId xmlns:a16="http://schemas.microsoft.com/office/drawing/2014/main" id="{11BA7566-525B-4DB0-899C-74682E235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: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eart made of red and blue numbers&#10;&#10;AI-generated content may be incorrect.">
            <a:extLst>
              <a:ext uri="{FF2B5EF4-FFF2-40B4-BE49-F238E27FC236}">
                <a16:creationId xmlns:a16="http://schemas.microsoft.com/office/drawing/2014/main" id="{2057588F-798A-ACA5-42CE-15265AA6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03"/>
          <a:stretch/>
        </p:blipFill>
        <p:spPr>
          <a:xfrm>
            <a:off x="-1" y="0"/>
            <a:ext cx="12202608" cy="6210000"/>
          </a:xfrm>
          <a:prstGeom prst="rect">
            <a:avLst/>
          </a:prstGeom>
        </p:spPr>
      </p:pic>
      <p:sp>
        <p:nvSpPr>
          <p:cNvPr id="7" name="Layer">
            <a:extLst>
              <a:ext uri="{FF2B5EF4-FFF2-40B4-BE49-F238E27FC236}">
                <a16:creationId xmlns:a16="http://schemas.microsoft.com/office/drawing/2014/main" id="{34CCB79E-D192-7B5B-88C4-85CE553D6F5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-1" y="0"/>
            <a:ext cx="12191999" cy="6210000"/>
          </a:xfrm>
          <a:gradFill>
            <a:gsLst>
              <a:gs pos="27000">
                <a:schemeClr val="tx2">
                  <a:alpha val="76000"/>
                  <a:lumMod val="40000"/>
                </a:schemeClr>
              </a:gs>
              <a:gs pos="98000">
                <a:schemeClr val="accent1">
                  <a:alpha val="60000"/>
                  <a:lumMod val="84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pic>
        <p:nvPicPr>
          <p:cNvPr id="2" name="LOGO Fraunhofer">
            <a:extLst>
              <a:ext uri="{FF2B5EF4-FFF2-40B4-BE49-F238E27FC236}">
                <a16:creationId xmlns:a16="http://schemas.microsoft.com/office/drawing/2014/main" id="{40EC637D-CA65-42C6-98A9-E849A2ED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0221731" y="6339600"/>
            <a:ext cx="1429386" cy="388742"/>
          </a:xfrm>
          <a:prstGeom prst="rect">
            <a:avLst/>
          </a:prstGeom>
        </p:spPr>
      </p:pic>
      <p:pic>
        <p:nvPicPr>
          <p:cNvPr id="3" name="LOGO Heinz Nixdorf Institut - farbig" descr="Ein Bild, das Teller, Zeichnung, Schild enthält.&#10;&#10;Automatisch generierte Beschreibung">
            <a:extLst>
              <a:ext uri="{FF2B5EF4-FFF2-40B4-BE49-F238E27FC236}">
                <a16:creationId xmlns:a16="http://schemas.microsoft.com/office/drawing/2014/main" id="{63A9F100-3380-4A8C-A350-85FBCC10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8371090" y="6417274"/>
            <a:ext cx="1490594" cy="233161"/>
          </a:xfrm>
          <a:prstGeom prst="rect">
            <a:avLst/>
          </a:prstGeom>
        </p:spPr>
      </p:pic>
      <p:sp>
        <p:nvSpPr>
          <p:cNvPr id="13" name="Titel">
            <a:extLst>
              <a:ext uri="{FF2B5EF4-FFF2-40B4-BE49-F238E27FC236}">
                <a16:creationId xmlns:a16="http://schemas.microsoft.com/office/drawing/2014/main" id="{A5A61E54-8DA9-4B22-A8A3-0CA08377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5658" y="2619000"/>
            <a:ext cx="10440000" cy="1620000"/>
          </a:xfrm>
        </p:spPr>
        <p:txBody>
          <a:bodyPr anchor="ctr" anchorCtr="0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grpSp>
        <p:nvGrpSpPr>
          <p:cNvPr id="5" name="HINWEIS">
            <a:extLst>
              <a:ext uri="{FF2B5EF4-FFF2-40B4-BE49-F238E27FC236}">
                <a16:creationId xmlns:a16="http://schemas.microsoft.com/office/drawing/2014/main" id="{7A3E22D7-7933-4688-9F9E-0A38EFBDAD7D}"/>
              </a:ext>
            </a:extLst>
          </p:cNvPr>
          <p:cNvGrpSpPr/>
          <p:nvPr/>
        </p:nvGrpSpPr>
        <p:grpSpPr bwMode="gray">
          <a:xfrm>
            <a:off x="12193586" y="0"/>
            <a:ext cx="2834525" cy="1082854"/>
            <a:chOff x="12190411" y="441323"/>
            <a:chExt cx="2833787" cy="1082572"/>
          </a:xfrm>
        </p:grpSpPr>
        <p:sp>
          <p:nvSpPr>
            <p:cNvPr id="14" name="Form">
              <a:extLst>
                <a:ext uri="{FF2B5EF4-FFF2-40B4-BE49-F238E27FC236}">
                  <a16:creationId xmlns:a16="http://schemas.microsoft.com/office/drawing/2014/main" id="{59600C17-FB22-4B28-B6F9-9B7DC0FEDC3A}"/>
                </a:ext>
              </a:extLst>
            </p:cNvPr>
            <p:cNvSpPr/>
            <p:nvPr/>
          </p:nvSpPr>
          <p:spPr bwMode="gray">
            <a:xfrm>
              <a:off x="12190412" y="441323"/>
              <a:ext cx="2833786" cy="1079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168" tIns="0" rIns="36010" bIns="0" rtlCol="0" anchor="ctr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/>
                <a:t>Verlauf über Bild ist</a:t>
              </a:r>
              <a:br>
                <a:rPr lang="de-DE" sz="1200" b="1"/>
              </a:br>
              <a:r>
                <a:rPr lang="de-DE" sz="1200" b="1"/>
                <a:t>ein-/ausblendbar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800"/>
                <a:t>Fläche mit Farbverlauf anklicken </a:t>
              </a:r>
              <a:br>
                <a:rPr lang="de-DE" sz="800"/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/>
                <a:t>über Menü „Start“ </a:t>
              </a:r>
              <a:r>
                <a:rPr lang="de-DE" sz="800">
                  <a:sym typeface="Wingdings" panose="05000000000000000000" pitchFamily="2" charset="2"/>
                </a:rPr>
                <a:t> Reiter „Bearbeiten“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„Markieren“  „Auswahlbereich“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Ebene „Layer“ Symbol „Auge“ deaktivieren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Ebene "Bild" wählen um Motiv zu ändern</a:t>
              </a:r>
              <a:r>
                <a:rPr lang="de-DE" sz="800"/>
                <a:t> </a:t>
              </a:r>
            </a:p>
          </p:txBody>
        </p:sp>
        <p:sp>
          <p:nvSpPr>
            <p:cNvPr id="15" name="Form">
              <a:extLst>
                <a:ext uri="{FF2B5EF4-FFF2-40B4-BE49-F238E27FC236}">
                  <a16:creationId xmlns:a16="http://schemas.microsoft.com/office/drawing/2014/main" id="{B327C171-8E28-4A3B-B5A7-5AF12C899401}"/>
                </a:ext>
              </a:extLst>
            </p:cNvPr>
            <p:cNvSpPr/>
            <p:nvPr/>
          </p:nvSpPr>
          <p:spPr bwMode="gray">
            <a:xfrm>
              <a:off x="12190411" y="441323"/>
              <a:ext cx="637541" cy="1082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10" tIns="36010" rIns="36010" bIns="36010" rtlCol="0" anchor="t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7202"/>
                <a:t>!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FBC8656B-EBBD-C2AF-F1A8-ECCC54C3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879" y="6334819"/>
            <a:ext cx="1761428" cy="3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: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eart made of red and blue numbers&#10;&#10;AI-generated content may be incorrect.">
            <a:extLst>
              <a:ext uri="{FF2B5EF4-FFF2-40B4-BE49-F238E27FC236}">
                <a16:creationId xmlns:a16="http://schemas.microsoft.com/office/drawing/2014/main" id="{2057588F-798A-ACA5-42CE-15265AA6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03"/>
          <a:stretch/>
        </p:blipFill>
        <p:spPr>
          <a:xfrm>
            <a:off x="-1" y="0"/>
            <a:ext cx="12202608" cy="6210000"/>
          </a:xfrm>
          <a:prstGeom prst="rect">
            <a:avLst/>
          </a:prstGeom>
        </p:spPr>
      </p:pic>
      <p:sp>
        <p:nvSpPr>
          <p:cNvPr id="7" name="Layer">
            <a:extLst>
              <a:ext uri="{FF2B5EF4-FFF2-40B4-BE49-F238E27FC236}">
                <a16:creationId xmlns:a16="http://schemas.microsoft.com/office/drawing/2014/main" id="{34CCB79E-D192-7B5B-88C4-85CE553D6F5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-1" y="0"/>
            <a:ext cx="12191999" cy="6210000"/>
          </a:xfrm>
          <a:gradFill>
            <a:gsLst>
              <a:gs pos="27000">
                <a:schemeClr val="tx2">
                  <a:alpha val="76000"/>
                  <a:lumMod val="40000"/>
                </a:schemeClr>
              </a:gs>
              <a:gs pos="98000">
                <a:schemeClr val="accent1">
                  <a:alpha val="60000"/>
                  <a:lumMod val="84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pic>
        <p:nvPicPr>
          <p:cNvPr id="2" name="LOGO Fraunhofer">
            <a:extLst>
              <a:ext uri="{FF2B5EF4-FFF2-40B4-BE49-F238E27FC236}">
                <a16:creationId xmlns:a16="http://schemas.microsoft.com/office/drawing/2014/main" id="{40EC637D-CA65-42C6-98A9-E849A2ED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0221731" y="6339600"/>
            <a:ext cx="1429386" cy="388742"/>
          </a:xfrm>
          <a:prstGeom prst="rect">
            <a:avLst/>
          </a:prstGeom>
        </p:spPr>
      </p:pic>
      <p:pic>
        <p:nvPicPr>
          <p:cNvPr id="3" name="LOGO Heinz Nixdorf Institut - farbig" descr="Ein Bild, das Teller, Zeichnung, Schild enthält.&#10;&#10;Automatisch generierte Beschreibung">
            <a:extLst>
              <a:ext uri="{FF2B5EF4-FFF2-40B4-BE49-F238E27FC236}">
                <a16:creationId xmlns:a16="http://schemas.microsoft.com/office/drawing/2014/main" id="{63A9F100-3380-4A8C-A350-85FBCC10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8371090" y="6417274"/>
            <a:ext cx="1490594" cy="233161"/>
          </a:xfrm>
          <a:prstGeom prst="rect">
            <a:avLst/>
          </a:prstGeom>
        </p:spPr>
      </p:pic>
      <p:grpSp>
        <p:nvGrpSpPr>
          <p:cNvPr id="5" name="HINWEIS">
            <a:extLst>
              <a:ext uri="{FF2B5EF4-FFF2-40B4-BE49-F238E27FC236}">
                <a16:creationId xmlns:a16="http://schemas.microsoft.com/office/drawing/2014/main" id="{7A3E22D7-7933-4688-9F9E-0A38EFBDAD7D}"/>
              </a:ext>
            </a:extLst>
          </p:cNvPr>
          <p:cNvGrpSpPr/>
          <p:nvPr/>
        </p:nvGrpSpPr>
        <p:grpSpPr bwMode="gray">
          <a:xfrm>
            <a:off x="12193586" y="0"/>
            <a:ext cx="2834525" cy="1082854"/>
            <a:chOff x="12190411" y="441323"/>
            <a:chExt cx="2833787" cy="1082572"/>
          </a:xfrm>
        </p:grpSpPr>
        <p:sp>
          <p:nvSpPr>
            <p:cNvPr id="14" name="Form">
              <a:extLst>
                <a:ext uri="{FF2B5EF4-FFF2-40B4-BE49-F238E27FC236}">
                  <a16:creationId xmlns:a16="http://schemas.microsoft.com/office/drawing/2014/main" id="{59600C17-FB22-4B28-B6F9-9B7DC0FEDC3A}"/>
                </a:ext>
              </a:extLst>
            </p:cNvPr>
            <p:cNvSpPr/>
            <p:nvPr/>
          </p:nvSpPr>
          <p:spPr bwMode="gray">
            <a:xfrm>
              <a:off x="12190412" y="441323"/>
              <a:ext cx="2833786" cy="1079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168" tIns="0" rIns="36010" bIns="0" rtlCol="0" anchor="ctr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/>
                <a:t>Verlauf über Bild ist</a:t>
              </a:r>
              <a:br>
                <a:rPr lang="de-DE" sz="1200" b="1"/>
              </a:br>
              <a:r>
                <a:rPr lang="de-DE" sz="1200" b="1"/>
                <a:t>ein-/ausblendbar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de-DE" sz="800"/>
                <a:t>Fläche mit Farbverlauf anklicken </a:t>
              </a:r>
              <a:br>
                <a:rPr lang="de-DE" sz="800"/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/>
                <a:t>über Menü „Start“ </a:t>
              </a:r>
              <a:r>
                <a:rPr lang="de-DE" sz="800">
                  <a:sym typeface="Wingdings" panose="05000000000000000000" pitchFamily="2" charset="2"/>
                </a:rPr>
                <a:t> Reiter „Bearbeiten“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„Markieren“  „Auswahlbereich“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Ebene „Layer“ Symbol „Auge“ deaktivieren</a:t>
              </a:r>
              <a:br>
                <a:rPr lang="de-DE" sz="800">
                  <a:sym typeface="Wingdings" panose="05000000000000000000" pitchFamily="2" charset="2"/>
                </a:rPr>
              </a:br>
              <a:r>
                <a:rPr lang="de-DE" sz="800">
                  <a:sym typeface="Wingdings" panose="05000000000000000000" pitchFamily="2" charset="2"/>
                </a:rPr>
                <a:t> </a:t>
              </a:r>
              <a:r>
                <a:rPr lang="de-DE" sz="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Ebene "Bild" wählen um Motiv zu ändern</a:t>
              </a:r>
              <a:r>
                <a:rPr lang="de-DE" sz="800"/>
                <a:t> </a:t>
              </a:r>
            </a:p>
          </p:txBody>
        </p:sp>
        <p:sp>
          <p:nvSpPr>
            <p:cNvPr id="15" name="Form">
              <a:extLst>
                <a:ext uri="{FF2B5EF4-FFF2-40B4-BE49-F238E27FC236}">
                  <a16:creationId xmlns:a16="http://schemas.microsoft.com/office/drawing/2014/main" id="{B327C171-8E28-4A3B-B5A7-5AF12C899401}"/>
                </a:ext>
              </a:extLst>
            </p:cNvPr>
            <p:cNvSpPr/>
            <p:nvPr/>
          </p:nvSpPr>
          <p:spPr bwMode="gray">
            <a:xfrm>
              <a:off x="12190411" y="441323"/>
              <a:ext cx="637541" cy="1082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10" tIns="36010" rIns="36010" bIns="36010" rtlCol="0" anchor="t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de-DE" sz="7202"/>
                <a:t>!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FBC8656B-EBBD-C2AF-F1A8-ECCC54C3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879" y="6334819"/>
            <a:ext cx="1761428" cy="305900"/>
          </a:xfrm>
          <a:prstGeom prst="rect">
            <a:avLst/>
          </a:prstGeom>
        </p:spPr>
      </p:pic>
      <p:sp>
        <p:nvSpPr>
          <p:cNvPr id="4" name="Titel">
            <a:extLst>
              <a:ext uri="{FF2B5EF4-FFF2-40B4-BE49-F238E27FC236}">
                <a16:creationId xmlns:a16="http://schemas.microsoft.com/office/drawing/2014/main" id="{4DEDCC7B-A718-1E90-2932-A0C7EB5CA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5658" y="1396800"/>
            <a:ext cx="10440000" cy="1620000"/>
          </a:xfrm>
        </p:spPr>
        <p:txBody>
          <a:bodyPr anchor="b" anchorCtr="0"/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E3E5154F-1EAB-72C0-4F60-76B3F390F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75782" y="3195000"/>
            <a:ext cx="10440438" cy="360000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Untertitel durch Klicken hinzufügen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A71CB6A9-4CD8-5D4C-0118-F470356755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75782" y="4095000"/>
            <a:ext cx="10440438" cy="720000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13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>
            <a:extLst>
              <a:ext uri="{FF2B5EF4-FFF2-40B4-BE49-F238E27FC236}">
                <a16:creationId xmlns:a16="http://schemas.microsoft.com/office/drawing/2014/main" id="{C7713EAA-BA41-490B-8CE1-038D6730C31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127600" y="0"/>
            <a:ext cx="40644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Layer">
            <a:extLst>
              <a:ext uri="{FF2B5EF4-FFF2-40B4-BE49-F238E27FC236}">
                <a16:creationId xmlns:a16="http://schemas.microsoft.com/office/drawing/2014/main" id="{69A49421-6408-416A-B747-27993D93BA7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127600" y="0"/>
            <a:ext cx="40644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3" name="Logo 1">
            <a:extLst>
              <a:ext uri="{FF2B5EF4-FFF2-40B4-BE49-F238E27FC236}">
                <a16:creationId xmlns:a16="http://schemas.microsoft.com/office/drawing/2014/main" id="{0FF1132E-2C16-4861-A4BA-0B502A04A2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Logo 2">
            <a:extLst>
              <a:ext uri="{FF2B5EF4-FFF2-40B4-BE49-F238E27FC236}">
                <a16:creationId xmlns:a16="http://schemas.microsoft.com/office/drawing/2014/main" id="{23983033-33B4-4D71-8D84-CDF0D40300A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27528" y="1511998"/>
            <a:ext cx="6260400" cy="900000"/>
          </a:xfrm>
        </p:spPr>
        <p:txBody>
          <a:bodyPr anchor="b" anchorCtr="0"/>
          <a:lstStyle>
            <a:lvl1pPr>
              <a:defRPr sz="4000" cap="all" baseline="0"/>
            </a:lvl1pPr>
          </a:lstStyle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6" name="Inhalt">
            <a:extLst>
              <a:ext uri="{FF2B5EF4-FFF2-40B4-BE49-F238E27FC236}">
                <a16:creationId xmlns:a16="http://schemas.microsoft.com/office/drawing/2014/main" id="{588BE5F8-D5B2-46B2-962A-6F6DDF9FBF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1327528" y="2889504"/>
            <a:ext cx="6260400" cy="2455200"/>
          </a:xfrm>
        </p:spPr>
        <p:txBody>
          <a:bodyPr/>
          <a:lstStyle>
            <a:lvl1pPr marL="450000" indent="-450000">
              <a:buFont typeface="+mj-lt"/>
              <a:buAutoNum type="arabicPeriod"/>
              <a:defRPr sz="2000"/>
            </a:lvl1pPr>
            <a:lvl2pPr marL="648065" indent="-324032">
              <a:buSzPct val="100000"/>
              <a:buFont typeface="+mj-lt"/>
              <a:buAutoNum type="arabicPeriod"/>
              <a:defRPr/>
            </a:lvl2pPr>
            <a:lvl3pPr marL="648065" indent="0">
              <a:buSzPct val="100000"/>
              <a:buFont typeface="+mj-lt"/>
              <a:buNone/>
              <a:defRPr/>
            </a:lvl3pPr>
          </a:lstStyle>
          <a:p>
            <a:pPr lvl="0"/>
            <a:r>
              <a:rPr lang="de-DE"/>
              <a:t>Text durch Klicken hinzufügen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741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>
            <a:extLst>
              <a:ext uri="{FF2B5EF4-FFF2-40B4-BE49-F238E27FC236}">
                <a16:creationId xmlns:a16="http://schemas.microsoft.com/office/drawing/2014/main" id="{C7713EAA-BA41-490B-8CE1-038D6730C31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127600" y="0"/>
            <a:ext cx="40644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Layer">
            <a:extLst>
              <a:ext uri="{FF2B5EF4-FFF2-40B4-BE49-F238E27FC236}">
                <a16:creationId xmlns:a16="http://schemas.microsoft.com/office/drawing/2014/main" id="{69A49421-6408-416A-B747-27993D93BA7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127600" y="0"/>
            <a:ext cx="4064400" cy="6858000"/>
          </a:xfrm>
          <a:gradFill>
            <a:gsLst>
              <a:gs pos="5000">
                <a:schemeClr val="tx2">
                  <a:alpha val="80000"/>
                </a:schemeClr>
              </a:gs>
              <a:gs pos="90000">
                <a:schemeClr val="accent1">
                  <a:alpha val="80000"/>
                  <a:lumMod val="10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de-DE" b="1" cap="none" baseline="0" noProof="0" dirty="0"/>
            </a:lvl1pPr>
          </a:lstStyle>
          <a:p>
            <a:pPr marL="270027" lvl="0" indent="-270027" algn="ctr">
              <a:buClr>
                <a:schemeClr val="accent1"/>
              </a:buClr>
            </a:pPr>
            <a:r>
              <a:rPr lang="de-DE"/>
              <a:t> </a:t>
            </a:r>
          </a:p>
        </p:txBody>
      </p:sp>
      <p:sp>
        <p:nvSpPr>
          <p:cNvPr id="3" name="Logo 1">
            <a:extLst>
              <a:ext uri="{FF2B5EF4-FFF2-40B4-BE49-F238E27FC236}">
                <a16:creationId xmlns:a16="http://schemas.microsoft.com/office/drawing/2014/main" id="{0FF1132E-2C16-4861-A4BA-0B502A04A2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gray">
          <a:xfrm>
            <a:off x="8371150" y="6416434"/>
            <a:ext cx="1490400" cy="234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Logo 2">
            <a:extLst>
              <a:ext uri="{FF2B5EF4-FFF2-40B4-BE49-F238E27FC236}">
                <a16:creationId xmlns:a16="http://schemas.microsoft.com/office/drawing/2014/main" id="{23983033-33B4-4D71-8D84-CDF0D40300A5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 bwMode="gray">
          <a:xfrm>
            <a:off x="10221731" y="6339600"/>
            <a:ext cx="1429200" cy="388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891C9BC3-1D8F-4CA1-A0BA-E518069BE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63529" y="2529000"/>
            <a:ext cx="5324400" cy="1800000"/>
          </a:xfrm>
        </p:spPr>
        <p:txBody>
          <a:bodyPr anchor="b" anchorCtr="0"/>
          <a:lstStyle>
            <a:lvl1pPr algn="r">
              <a:defRPr sz="4000" cap="all" baseline="0"/>
            </a:lvl1pPr>
          </a:lstStyle>
          <a:p>
            <a:pPr lvl="0"/>
            <a:r>
              <a:rPr lang="de-DE"/>
              <a:t>Kapiteltext durch Klicken hinzufügen</a:t>
            </a:r>
          </a:p>
        </p:txBody>
      </p:sp>
      <p:sp>
        <p:nvSpPr>
          <p:cNvPr id="15" name="Nummer">
            <a:extLst>
              <a:ext uri="{FF2B5EF4-FFF2-40B4-BE49-F238E27FC236}">
                <a16:creationId xmlns:a16="http://schemas.microsoft.com/office/drawing/2014/main" id="{FE3927BB-AA84-4142-8FEA-4C72BF3E05C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 bwMode="gray">
          <a:xfrm>
            <a:off x="8128000" y="2529000"/>
            <a:ext cx="1800234" cy="1800000"/>
          </a:xfrm>
          <a:noFill/>
        </p:spPr>
        <p:txBody>
          <a:bodyPr anchor="ctr" anchorCtr="0"/>
          <a:lstStyle>
            <a:lvl1pPr marL="0" indent="0" algn="ctr">
              <a:buNone/>
              <a:defRPr sz="7201" b="1">
                <a:solidFill>
                  <a:schemeClr val="bg1"/>
                </a:solidFill>
              </a:defRPr>
            </a:lvl1pPr>
            <a:lvl2pPr>
              <a:defRPr sz="7201"/>
            </a:lvl2pPr>
            <a:lvl3pPr>
              <a:defRPr sz="7201"/>
            </a:lvl3pPr>
            <a:lvl4pPr>
              <a:defRPr sz="7201"/>
            </a:lvl4pPr>
            <a:lvl5pPr>
              <a:defRPr sz="7201"/>
            </a:lvl5pPr>
          </a:lstStyle>
          <a:p>
            <a:pPr lvl="0"/>
            <a:r>
              <a:rPr lang="de-DE"/>
              <a:t>Nr.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-spaltig ">
    <p:bg>
      <p:bgPr>
        <a:solidFill>
          <a:schemeClr val="bg1">
            <a:alpha val="5038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6" name="Inhalt">
            <a:extLst>
              <a:ext uri="{FF2B5EF4-FFF2-40B4-BE49-F238E27FC236}">
                <a16:creationId xmlns:a16="http://schemas.microsoft.com/office/drawing/2014/main" id="{D520D923-24F5-4C84-AD35-332D2C60ADF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540071" y="1511300"/>
            <a:ext cx="111096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74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>
            <a:extLst>
              <a:ext uri="{FF2B5EF4-FFF2-40B4-BE49-F238E27FC236}">
                <a16:creationId xmlns:a16="http://schemas.microsoft.com/office/drawing/2014/main" id="{892DD1DF-1BD4-45AD-8FE6-7EE527498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noProof="0"/>
              <a:t>Titel durch Klicken hinzufügen</a:t>
            </a:r>
            <a:endParaRPr lang="de-DE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5EAD28ED-1E62-43EE-A9F5-6A67CC6CCA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8000"/>
            <a:ext cx="11111046" cy="3960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Untertitel durch Klicken hinzufügen</a:t>
            </a:r>
          </a:p>
        </p:txBody>
      </p:sp>
      <p:sp>
        <p:nvSpPr>
          <p:cNvPr id="6" name="Inhalt 1">
            <a:extLst>
              <a:ext uri="{FF2B5EF4-FFF2-40B4-BE49-F238E27FC236}">
                <a16:creationId xmlns:a16="http://schemas.microsoft.com/office/drawing/2014/main" id="{D520D923-24F5-4C84-AD35-332D2C60ADF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 bwMode="gray">
          <a:xfrm>
            <a:off x="540071" y="1511300"/>
            <a:ext cx="54180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Inhalt 2">
            <a:extLst>
              <a:ext uri="{FF2B5EF4-FFF2-40B4-BE49-F238E27FC236}">
                <a16:creationId xmlns:a16="http://schemas.microsoft.com/office/drawing/2014/main" id="{61D5AF50-A179-4B64-945F-3427EF5E0E8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 bwMode="gray">
          <a:xfrm>
            <a:off x="6233116" y="1511300"/>
            <a:ext cx="5418000" cy="4698000"/>
          </a:xfrm>
        </p:spPr>
        <p:txBody>
          <a:bodyPr/>
          <a:lstStyle/>
          <a:p>
            <a:pPr lvl="0"/>
            <a:r>
              <a:rPr lang="de-DE" noProof="0"/>
              <a:t>Text durch Klicken hinzufügen 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29E90C7A-15B4-47CA-AAB1-DCC15228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25F3A366-59F9-4608-B2D5-8AE3A343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65685BD5-7F70-499C-8F04-1460C72EE5D6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65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Hilfslinien">
            <a:extLst>
              <a:ext uri="{FF2B5EF4-FFF2-40B4-BE49-F238E27FC236}">
                <a16:creationId xmlns:a16="http://schemas.microsoft.com/office/drawing/2014/main" id="{029E0DA0-27A9-4C6F-81D0-B6B9FE9CE389}"/>
              </a:ext>
            </a:extLst>
          </p:cNvPr>
          <p:cNvGrpSpPr/>
          <p:nvPr/>
        </p:nvGrpSpPr>
        <p:grpSpPr bwMode="gray">
          <a:xfrm>
            <a:off x="-737348" y="-737252"/>
            <a:ext cx="12388466" cy="7487552"/>
            <a:chOff x="-737252" y="-737252"/>
            <a:chExt cx="12386853" cy="7487552"/>
          </a:xfrm>
        </p:grpSpPr>
        <p:grpSp>
          <p:nvGrpSpPr>
            <p:cNvPr id="33" name="Hilfslinie">
              <a:extLst>
                <a:ext uri="{FF2B5EF4-FFF2-40B4-BE49-F238E27FC236}">
                  <a16:creationId xmlns:a16="http://schemas.microsoft.com/office/drawing/2014/main" id="{F8EA553C-2B1A-455D-9F39-1C6E6A3ABE76}"/>
                </a:ext>
              </a:extLst>
            </p:cNvPr>
            <p:cNvGrpSpPr/>
            <p:nvPr/>
          </p:nvGrpSpPr>
          <p:grpSpPr bwMode="gray">
            <a:xfrm>
              <a:off x="538163" y="-737252"/>
              <a:ext cx="8489837" cy="720000"/>
              <a:chOff x="538163" y="-737252"/>
              <a:chExt cx="8489837" cy="720000"/>
            </a:xfrm>
          </p:grpSpPr>
          <p:cxnSp>
            <p:nvCxnSpPr>
              <p:cNvPr id="46" name="Line">
                <a:extLst>
                  <a:ext uri="{FF2B5EF4-FFF2-40B4-BE49-F238E27FC236}">
                    <a16:creationId xmlns:a16="http://schemas.microsoft.com/office/drawing/2014/main" id="{9B37005D-054E-45D7-A713-7E0D3A4D79BD}"/>
                  </a:ext>
                </a:extLst>
              </p:cNvPr>
              <p:cNvCxnSpPr/>
              <p:nvPr/>
            </p:nvCxnSpPr>
            <p:spPr bwMode="gray">
              <a:xfrm flipV="1">
                <a:off x="538164" y="-737252"/>
                <a:ext cx="0" cy="720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">
                <a:extLst>
                  <a:ext uri="{FF2B5EF4-FFF2-40B4-BE49-F238E27FC236}">
                    <a16:creationId xmlns:a16="http://schemas.microsoft.com/office/drawing/2014/main" id="{C9CAF25F-A04E-43B4-BB06-EA9E18676B77}"/>
                  </a:ext>
                </a:extLst>
              </p:cNvPr>
              <p:cNvSpPr txBox="1"/>
              <p:nvPr/>
            </p:nvSpPr>
            <p:spPr bwMode="gray">
              <a:xfrm>
                <a:off x="538163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</a:t>
                </a:r>
                <a:br>
                  <a:rPr lang="de-DE" sz="1200" noProof="0"/>
                </a:br>
                <a:r>
                  <a:rPr lang="de-DE" sz="1200" noProof="0"/>
                  <a:t>15,43</a:t>
                </a:r>
              </a:p>
            </p:txBody>
          </p:sp>
          <p:cxnSp>
            <p:nvCxnSpPr>
              <p:cNvPr id="48" name="Line">
                <a:extLst>
                  <a:ext uri="{FF2B5EF4-FFF2-40B4-BE49-F238E27FC236}">
                    <a16:creationId xmlns:a16="http://schemas.microsoft.com/office/drawing/2014/main" id="{C2E239CF-4C31-4598-9F3C-2CFFF800CB1A}"/>
                  </a:ext>
                </a:extLst>
              </p:cNvPr>
              <p:cNvCxnSpPr/>
              <p:nvPr/>
            </p:nvCxnSpPr>
            <p:spPr bwMode="gray">
              <a:xfrm flipV="1">
                <a:off x="4060825" y="-737252"/>
                <a:ext cx="0" cy="720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">
                <a:extLst>
                  <a:ext uri="{FF2B5EF4-FFF2-40B4-BE49-F238E27FC236}">
                    <a16:creationId xmlns:a16="http://schemas.microsoft.com/office/drawing/2014/main" id="{86E5A0D7-5C86-4057-9E8A-AD4B6C004369}"/>
                  </a:ext>
                </a:extLst>
              </p:cNvPr>
              <p:cNvSpPr txBox="1"/>
              <p:nvPr/>
            </p:nvSpPr>
            <p:spPr bwMode="gray">
              <a:xfrm>
                <a:off x="4060824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</a:t>
                </a:r>
                <a:br>
                  <a:rPr lang="de-DE" sz="1200" noProof="0"/>
                </a:br>
                <a:r>
                  <a:rPr lang="de-DE" sz="1200" noProof="0"/>
                  <a:t>5,65</a:t>
                </a:r>
              </a:p>
            </p:txBody>
          </p:sp>
          <p:cxnSp>
            <p:nvCxnSpPr>
              <p:cNvPr id="50" name="Line">
                <a:extLst>
                  <a:ext uri="{FF2B5EF4-FFF2-40B4-BE49-F238E27FC236}">
                    <a16:creationId xmlns:a16="http://schemas.microsoft.com/office/drawing/2014/main" id="{6DE3FC2C-66F2-4AA6-A07B-9EED2743F108}"/>
                  </a:ext>
                </a:extLst>
              </p:cNvPr>
              <p:cNvCxnSpPr/>
              <p:nvPr/>
            </p:nvCxnSpPr>
            <p:spPr bwMode="gray">
              <a:xfrm flipV="1">
                <a:off x="8128001" y="-737252"/>
                <a:ext cx="0" cy="720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">
                <a:extLst>
                  <a:ext uri="{FF2B5EF4-FFF2-40B4-BE49-F238E27FC236}">
                    <a16:creationId xmlns:a16="http://schemas.microsoft.com/office/drawing/2014/main" id="{89B4FE51-8980-4248-AA9E-67765C0575C2}"/>
                  </a:ext>
                </a:extLst>
              </p:cNvPr>
              <p:cNvSpPr txBox="1"/>
              <p:nvPr/>
            </p:nvSpPr>
            <p:spPr bwMode="gray">
              <a:xfrm>
                <a:off x="8128000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</a:t>
                </a:r>
                <a:br>
                  <a:rPr lang="de-DE" sz="1200" noProof="0"/>
                </a:br>
                <a:r>
                  <a:rPr lang="de-DE" sz="1200" noProof="0"/>
                  <a:t>5,65</a:t>
                </a:r>
              </a:p>
            </p:txBody>
          </p:sp>
        </p:grpSp>
        <p:grpSp>
          <p:nvGrpSpPr>
            <p:cNvPr id="34" name="Hilfslinie">
              <a:extLst>
                <a:ext uri="{FF2B5EF4-FFF2-40B4-BE49-F238E27FC236}">
                  <a16:creationId xmlns:a16="http://schemas.microsoft.com/office/drawing/2014/main" id="{22B42123-F804-4B11-87BA-555F0FB1D8EB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44" name="Line">
                <a:extLst>
                  <a:ext uri="{FF2B5EF4-FFF2-40B4-BE49-F238E27FC236}">
                    <a16:creationId xmlns:a16="http://schemas.microsoft.com/office/drawing/2014/main" id="{E5300B31-6D6C-4F6E-B19E-2901A2BE1F83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">
                <a:extLst>
                  <a:ext uri="{FF2B5EF4-FFF2-40B4-BE49-F238E27FC236}">
                    <a16:creationId xmlns:a16="http://schemas.microsoft.com/office/drawing/2014/main" id="{4510DFC9-91E3-44AE-B37B-B6D0CB7769EB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 15,43</a:t>
                </a:r>
              </a:p>
            </p:txBody>
          </p:sp>
        </p:grpSp>
        <p:grpSp>
          <p:nvGrpSpPr>
            <p:cNvPr id="35" name="Hilfslinie">
              <a:extLst>
                <a:ext uri="{FF2B5EF4-FFF2-40B4-BE49-F238E27FC236}">
                  <a16:creationId xmlns:a16="http://schemas.microsoft.com/office/drawing/2014/main" id="{EC4D3013-BC96-46BD-B432-949E31B32214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42" name="Line">
                <a:extLst>
                  <a:ext uri="{FF2B5EF4-FFF2-40B4-BE49-F238E27FC236}">
                    <a16:creationId xmlns:a16="http://schemas.microsoft.com/office/drawing/2014/main" id="{B33C227D-A47A-4DDF-AE92-E71E84622A82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">
                <a:extLst>
                  <a:ext uri="{FF2B5EF4-FFF2-40B4-BE49-F238E27FC236}">
                    <a16:creationId xmlns:a16="http://schemas.microsoft.com/office/drawing/2014/main" id="{01765DDA-1112-417D-9463-1975F0AC5B27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</a:t>
                </a:r>
                <a:br>
                  <a:rPr lang="de-DE" sz="1200" noProof="0"/>
                </a:br>
                <a:r>
                  <a:rPr lang="de-DE" sz="1200" noProof="0"/>
                  <a:t>8,32</a:t>
                </a:r>
              </a:p>
            </p:txBody>
          </p:sp>
        </p:grpSp>
        <p:grpSp>
          <p:nvGrpSpPr>
            <p:cNvPr id="36" name="Hilfslinie">
              <a:extLst>
                <a:ext uri="{FF2B5EF4-FFF2-40B4-BE49-F238E27FC236}">
                  <a16:creationId xmlns:a16="http://schemas.microsoft.com/office/drawing/2014/main" id="{1BF41E65-EFBA-4537-9B9C-801BC3595119}"/>
                </a:ext>
              </a:extLst>
            </p:cNvPr>
            <p:cNvGrpSpPr/>
            <p:nvPr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40" name="Line">
                <a:extLst>
                  <a:ext uri="{FF2B5EF4-FFF2-40B4-BE49-F238E27FC236}">
                    <a16:creationId xmlns:a16="http://schemas.microsoft.com/office/drawing/2014/main" id="{8667A443-770B-440E-A70F-5CE12E7AD8A7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">
                <a:extLst>
                  <a:ext uri="{FF2B5EF4-FFF2-40B4-BE49-F238E27FC236}">
                    <a16:creationId xmlns:a16="http://schemas.microsoft.com/office/drawing/2014/main" id="{E433A705-4C95-4F71-8547-23130028F169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</a:t>
                </a:r>
                <a:br>
                  <a:rPr lang="de-DE" sz="1200" noProof="0"/>
                </a:br>
                <a:r>
                  <a:rPr lang="de-DE" sz="1200" noProof="0"/>
                  <a:t>5,33</a:t>
                </a:r>
              </a:p>
            </p:txBody>
          </p:sp>
        </p:grpSp>
        <p:grpSp>
          <p:nvGrpSpPr>
            <p:cNvPr id="37" name="Hilfslinie">
              <a:extLst>
                <a:ext uri="{FF2B5EF4-FFF2-40B4-BE49-F238E27FC236}">
                  <a16:creationId xmlns:a16="http://schemas.microsoft.com/office/drawing/2014/main" id="{A41BB2B1-F0EB-4A5D-B7BE-CDF1C60AE0E4}"/>
                </a:ext>
              </a:extLst>
            </p:cNvPr>
            <p:cNvGrpSpPr/>
            <p:nvPr/>
          </p:nvGrpSpPr>
          <p:grpSpPr bwMode="gray">
            <a:xfrm>
              <a:off x="-737252" y="6210300"/>
              <a:ext cx="737252" cy="540000"/>
              <a:chOff x="-737252" y="6210300"/>
              <a:chExt cx="737252" cy="540000"/>
            </a:xfrm>
          </p:grpSpPr>
          <p:sp>
            <p:nvSpPr>
              <p:cNvPr id="38" name="Text">
                <a:extLst>
                  <a:ext uri="{FF2B5EF4-FFF2-40B4-BE49-F238E27FC236}">
                    <a16:creationId xmlns:a16="http://schemas.microsoft.com/office/drawing/2014/main" id="{D1212F74-C9E0-4D6D-B9A9-A7B144532636}"/>
                  </a:ext>
                </a:extLst>
              </p:cNvPr>
              <p:cNvSpPr txBox="1"/>
              <p:nvPr/>
            </p:nvSpPr>
            <p:spPr bwMode="gray">
              <a:xfrm>
                <a:off x="-720000" y="62103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/>
                  <a:t>Position Hilfslinie</a:t>
                </a:r>
                <a:br>
                  <a:rPr lang="de-DE" sz="1200" noProof="0"/>
                </a:br>
                <a:r>
                  <a:rPr lang="de-DE" sz="1200" noProof="0"/>
                  <a:t>7,72</a:t>
                </a:r>
              </a:p>
            </p:txBody>
          </p:sp>
          <p:cxnSp>
            <p:nvCxnSpPr>
              <p:cNvPr id="39" name="Line">
                <a:extLst>
                  <a:ext uri="{FF2B5EF4-FFF2-40B4-BE49-F238E27FC236}">
                    <a16:creationId xmlns:a16="http://schemas.microsoft.com/office/drawing/2014/main" id="{4E6CD564-2E7F-4BF9-8AAB-58B004A8332E}"/>
                  </a:ext>
                </a:extLst>
              </p:cNvPr>
              <p:cNvCxnSpPr/>
              <p:nvPr/>
            </p:nvCxnSpPr>
            <p:spPr bwMode="gray">
              <a:xfrm>
                <a:off x="-737252" y="6210300"/>
                <a:ext cx="720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Farbpalette">
            <a:extLst>
              <a:ext uri="{FF2B5EF4-FFF2-40B4-BE49-F238E27FC236}">
                <a16:creationId xmlns:a16="http://schemas.microsoft.com/office/drawing/2014/main" id="{5521E296-85CB-451D-98A2-CC4418698B5F}"/>
              </a:ext>
            </a:extLst>
          </p:cNvPr>
          <p:cNvGrpSpPr/>
          <p:nvPr/>
        </p:nvGrpSpPr>
        <p:grpSpPr bwMode="gray">
          <a:xfrm>
            <a:off x="12407215" y="0"/>
            <a:ext cx="1372513" cy="6858000"/>
            <a:chOff x="12407215" y="0"/>
            <a:chExt cx="1372513" cy="6858000"/>
          </a:xfrm>
        </p:grpSpPr>
        <p:grpSp>
          <p:nvGrpSpPr>
            <p:cNvPr id="2" name="HNI">
              <a:extLst>
                <a:ext uri="{FF2B5EF4-FFF2-40B4-BE49-F238E27FC236}">
                  <a16:creationId xmlns:a16="http://schemas.microsoft.com/office/drawing/2014/main" id="{6FFC1219-B3E6-4ACD-A242-9C1D4B83651E}"/>
                </a:ext>
              </a:extLst>
            </p:cNvPr>
            <p:cNvGrpSpPr/>
            <p:nvPr/>
          </p:nvGrpSpPr>
          <p:grpSpPr bwMode="gray">
            <a:xfrm>
              <a:off x="12411551" y="4120641"/>
              <a:ext cx="1366017" cy="2737359"/>
              <a:chOff x="12411551" y="4120641"/>
              <a:chExt cx="1366017" cy="2737359"/>
            </a:xfrm>
          </p:grpSpPr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910CF911-1165-4023-BE0C-DE8C4E52D356}"/>
                  </a:ext>
                </a:extLst>
              </p:cNvPr>
              <p:cNvSpPr txBox="1"/>
              <p:nvPr/>
            </p:nvSpPr>
            <p:spPr bwMode="gray">
              <a:xfrm>
                <a:off x="12411551" y="4120641"/>
                <a:ext cx="282229" cy="108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de-DE" sz="1000" b="1" noProof="0">
                    <a:latin typeface="+mn-lt"/>
                    <a:cs typeface="Arial" panose="020B0604020202020204" pitchFamily="34" charset="0"/>
                  </a:rPr>
                  <a:t>HNI</a:t>
                </a:r>
              </a:p>
            </p:txBody>
          </p: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D0B1A41B-B681-4AAB-9242-C9561835E5FD}"/>
                  </a:ext>
                </a:extLst>
              </p:cNvPr>
              <p:cNvCxnSpPr/>
              <p:nvPr/>
            </p:nvCxnSpPr>
            <p:spPr bwMode="gray">
              <a:xfrm>
                <a:off x="12411551" y="4285441"/>
                <a:ext cx="1353904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69517F97-9472-47BE-A3BC-E77F6E255A9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4929121"/>
                <a:ext cx="213868" cy="213840"/>
              </a:xfrm>
              <a:prstGeom prst="rect">
                <a:avLst/>
              </a:prstGeom>
              <a:solidFill>
                <a:srgbClr val="3391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latin typeface="+mn-lt"/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F477271F-BBAD-41E4-957C-6677A44746C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4929121"/>
                <a:ext cx="213868" cy="213840"/>
              </a:xfrm>
              <a:prstGeom prst="rect">
                <a:avLst/>
              </a:prstGeom>
              <a:solidFill>
                <a:srgbClr val="67AE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A8CF8317-AEC1-460A-9494-FEBE81E752F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4929121"/>
                <a:ext cx="213868" cy="213840"/>
              </a:xfrm>
              <a:prstGeom prst="rect">
                <a:avLst/>
              </a:prstGeom>
              <a:solidFill>
                <a:srgbClr val="CEE8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7B677D3C-7B61-4969-83EC-4EBF9A069C8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4929121"/>
                <a:ext cx="213868" cy="213840"/>
              </a:xfrm>
              <a:prstGeom prst="rect">
                <a:avLst/>
              </a:prstGeom>
              <a:solidFill>
                <a:srgbClr val="9AC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02DFBC17-3FC4-4EB1-8297-CBBB91102D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6644160"/>
                <a:ext cx="213868" cy="213840"/>
              </a:xfrm>
              <a:prstGeom prst="rect">
                <a:avLst/>
              </a:prstGeom>
              <a:solidFill>
                <a:srgbClr val="34A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latin typeface="+mn-lt"/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B361BE09-9C89-4AA7-A077-F4379CA2130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6644160"/>
                <a:ext cx="213868" cy="213840"/>
              </a:xfrm>
              <a:prstGeom prst="rect">
                <a:avLst/>
              </a:prstGeom>
              <a:solidFill>
                <a:srgbClr val="69BA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6167D83C-B7CA-4BE9-85AF-D4D9B732DFE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6644160"/>
                <a:ext cx="213868" cy="213840"/>
              </a:xfrm>
              <a:prstGeom prst="rect">
                <a:avLst/>
              </a:prstGeom>
              <a:solidFill>
                <a:srgbClr val="9ED1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1E5D58A7-3E55-4E0B-ABE9-66CB74468E4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6644160"/>
                <a:ext cx="213868" cy="213840"/>
              </a:xfrm>
              <a:prstGeom prst="rect">
                <a:avLst/>
              </a:prstGeom>
              <a:solidFill>
                <a:srgbClr val="D3E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077BF734-1BEC-4034-AA11-2E7831858D6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5214961"/>
                <a:ext cx="213868" cy="213840"/>
              </a:xfrm>
              <a:prstGeom prst="rect">
                <a:avLst/>
              </a:prstGeom>
              <a:solidFill>
                <a:srgbClr val="8777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latin typeface="+mn-lt"/>
                </a:endParaRP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D01FEF8C-51BD-4AE6-BC8C-DA671C2980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5214961"/>
                <a:ext cx="213868" cy="213840"/>
              </a:xfrm>
              <a:prstGeom prst="rect">
                <a:avLst/>
              </a:prstGeom>
              <a:solidFill>
                <a:srgbClr val="A598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87A577BF-B3BF-4B5F-A4E4-1E9167FBD7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5214961"/>
                <a:ext cx="213868" cy="213840"/>
              </a:xfrm>
              <a:prstGeom prst="rect">
                <a:avLst/>
              </a:prstGeom>
              <a:solidFill>
                <a:srgbClr val="C2B9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0347FA54-69BD-4E94-9AFE-D79662DA46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5214961"/>
                <a:ext cx="213868" cy="213840"/>
              </a:xfrm>
              <a:prstGeom prst="rect">
                <a:avLst/>
              </a:prstGeom>
              <a:solidFill>
                <a:srgbClr val="E0D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438D056C-5BBF-47C6-ADD2-CF754C4505C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6358321"/>
                <a:ext cx="213868" cy="213840"/>
              </a:xfrm>
              <a:prstGeom prst="rect">
                <a:avLst/>
              </a:prstGeom>
              <a:solidFill>
                <a:srgbClr val="78B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latin typeface="+mn-lt"/>
                </a:endParaRP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92A49E33-62C1-4F4E-B040-D904263FBA4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6358321"/>
                <a:ext cx="213868" cy="213840"/>
              </a:xfrm>
              <a:prstGeom prst="rect">
                <a:avLst/>
              </a:prstGeom>
              <a:solidFill>
                <a:srgbClr val="98C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FEFC631E-F5CA-4570-96E1-824A1DFF46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6358321"/>
                <a:ext cx="213868" cy="213840"/>
              </a:xfrm>
              <a:prstGeom prst="rect">
                <a:avLst/>
              </a:prstGeom>
              <a:solidFill>
                <a:srgbClr val="B7D6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03E058C5-80A4-4A78-8168-E155B91FE9C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6358321"/>
                <a:ext cx="213868" cy="213840"/>
              </a:xfrm>
              <a:prstGeom prst="rect">
                <a:avLst/>
              </a:prstGeom>
              <a:solidFill>
                <a:srgbClr val="D9E8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D24BA508-30FD-4B18-ABFB-B1CA240427E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5500801"/>
                <a:ext cx="213868" cy="213840"/>
              </a:xfrm>
              <a:prstGeom prst="rect">
                <a:avLst/>
              </a:prstGeom>
              <a:solidFill>
                <a:srgbClr val="DB48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latin typeface="+mn-lt"/>
                </a:endParaRP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B6F6076B-D99B-42D3-95F8-B09C895D227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5500801"/>
                <a:ext cx="213868" cy="213840"/>
              </a:xfrm>
              <a:prstGeom prst="rect">
                <a:avLst/>
              </a:prstGeom>
              <a:solidFill>
                <a:srgbClr val="E67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64E05916-D7A8-4004-B4C3-3E988FBC56D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5500801"/>
                <a:ext cx="213868" cy="213840"/>
              </a:xfrm>
              <a:prstGeom prst="rect">
                <a:avLst/>
              </a:prstGeom>
              <a:solidFill>
                <a:srgbClr val="F1B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D600BF78-81A5-4FAF-8B99-0B49B92176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5500801"/>
                <a:ext cx="213868" cy="213840"/>
              </a:xfrm>
              <a:prstGeom prst="rect">
                <a:avLst/>
              </a:prstGeom>
              <a:solidFill>
                <a:srgbClr val="FCE5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EC4B8E01-DCFD-408D-B898-F07E6236E62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5786641"/>
                <a:ext cx="213868" cy="213840"/>
              </a:xfrm>
              <a:prstGeom prst="rect">
                <a:avLst/>
              </a:prstGeom>
              <a:solidFill>
                <a:srgbClr val="F6A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53B01AC7-8FE9-495C-8EC7-C10596CA0E9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5786641"/>
                <a:ext cx="213868" cy="213840"/>
              </a:xfrm>
              <a:prstGeom prst="rect">
                <a:avLst/>
              </a:prstGeom>
              <a:solidFill>
                <a:srgbClr val="F9C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EB01F991-2EDA-40F8-8CC2-DA6C5A751E9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5786641"/>
                <a:ext cx="213868" cy="213840"/>
              </a:xfrm>
              <a:prstGeom prst="rect">
                <a:avLst/>
              </a:prstGeom>
              <a:solidFill>
                <a:srgbClr val="FC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0C50B529-7D7E-4AC3-A5DB-85711BD84E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5786641"/>
                <a:ext cx="213868" cy="213840"/>
              </a:xfrm>
              <a:prstGeom prst="rect">
                <a:avLst/>
              </a:prstGeom>
              <a:solidFill>
                <a:srgbClr val="FFE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6961DCFA-69D5-48A3-B8BD-D605F10CBCF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6072481"/>
                <a:ext cx="213868" cy="213840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F9B0547F-EACE-475C-8245-354AD1B3829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6072481"/>
                <a:ext cx="213868" cy="213840"/>
              </a:xfrm>
              <a:prstGeom prst="rect">
                <a:avLst/>
              </a:prstGeom>
              <a:solidFill>
                <a:srgbClr val="FFE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58A34DFE-F254-45D7-BC84-F8D41F1818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6072481"/>
                <a:ext cx="213868" cy="213840"/>
              </a:xfrm>
              <a:prstGeom prst="rect">
                <a:avLst/>
              </a:prstGeom>
              <a:solidFill>
                <a:srgbClr val="FFF3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281F4A4E-5A94-4ACD-A1A7-E8E4555A21B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4643281"/>
                <a:ext cx="213868" cy="2138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b="1" noProof="0">
                  <a:latin typeface="+mn-lt"/>
                </a:endParaRPr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1CCF0ED2-0707-4350-9AE5-1B7046B5C35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4643281"/>
                <a:ext cx="213868" cy="213840"/>
              </a:xfrm>
              <a:prstGeom prst="rect">
                <a:avLst/>
              </a:prstGeom>
              <a:solidFill>
                <a:srgbClr val="696A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b="1" noProof="0">
                  <a:latin typeface="+mn-lt"/>
                </a:endParaRPr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189C4821-967F-4E3A-B6E3-1FE938FC06D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4643281"/>
                <a:ext cx="213868" cy="213840"/>
              </a:xfrm>
              <a:prstGeom prst="rect">
                <a:avLst/>
              </a:prstGeom>
              <a:solidFill>
                <a:srgbClr val="9FA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1E8C7110-E929-45A3-92DD-BCEAD4C6679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75662" y="4643281"/>
                <a:ext cx="213868" cy="213840"/>
              </a:xfrm>
              <a:prstGeom prst="rect">
                <a:avLst/>
              </a:prstGeom>
              <a:solidFill>
                <a:srgbClr val="D0D1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5FF72B14-CC83-4472-8924-16F53C9F8D6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563700" y="4643281"/>
                <a:ext cx="213868" cy="213840"/>
              </a:xfrm>
              <a:prstGeom prst="rect">
                <a:avLst/>
              </a:prstGeom>
              <a:solidFill>
                <a:srgbClr val="EDE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EA00A132-09AB-4844-BA25-E15F6B4BCE5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412996" y="4357441"/>
                <a:ext cx="213868" cy="213840"/>
              </a:xfrm>
              <a:prstGeom prst="rect">
                <a:avLst/>
              </a:prstGeom>
              <a:solidFill>
                <a:srgbClr val="003A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b="1" noProof="0">
                  <a:latin typeface="+mn-lt"/>
                </a:endParaRPr>
              </a:p>
            </p:txBody>
          </p:sp>
          <p:sp>
            <p:nvSpPr>
              <p:cNvPr id="88" name="Rechteck 87">
                <a:extLst>
                  <a:ext uri="{FF2B5EF4-FFF2-40B4-BE49-F238E27FC236}">
                    <a16:creationId xmlns:a16="http://schemas.microsoft.com/office/drawing/2014/main" id="{FB96B60A-B8E3-4B4E-97E1-7538983068D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699587" y="4357441"/>
                <a:ext cx="213868" cy="213840"/>
              </a:xfrm>
              <a:prstGeom prst="rect">
                <a:avLst/>
              </a:prstGeom>
              <a:solidFill>
                <a:srgbClr val="90C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9" name="Rechteck 88">
                <a:extLst>
                  <a:ext uri="{FF2B5EF4-FFF2-40B4-BE49-F238E27FC236}">
                    <a16:creationId xmlns:a16="http://schemas.microsoft.com/office/drawing/2014/main" id="{22C1448B-02A7-41D0-BBCE-97B424C33E2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87625" y="4357441"/>
                <a:ext cx="213868" cy="213840"/>
              </a:xfrm>
              <a:prstGeom prst="rect">
                <a:avLst/>
              </a:prstGeom>
              <a:solidFill>
                <a:srgbClr val="D0D1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e-DE" sz="1800" noProof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3" name="IEM">
              <a:extLst>
                <a:ext uri="{FF2B5EF4-FFF2-40B4-BE49-F238E27FC236}">
                  <a16:creationId xmlns:a16="http://schemas.microsoft.com/office/drawing/2014/main" id="{94A5BE77-AE9B-4653-B68C-2EFF81B1F038}"/>
                </a:ext>
              </a:extLst>
            </p:cNvPr>
            <p:cNvGrpSpPr/>
            <p:nvPr/>
          </p:nvGrpSpPr>
          <p:grpSpPr bwMode="gray">
            <a:xfrm>
              <a:off x="12407215" y="756794"/>
              <a:ext cx="1372513" cy="3059853"/>
              <a:chOff x="12407215" y="756794"/>
              <a:chExt cx="1372513" cy="3059853"/>
            </a:xfrm>
          </p:grpSpPr>
          <p:sp>
            <p:nvSpPr>
              <p:cNvPr id="90" name="AutoShape 3">
                <a:extLst>
                  <a:ext uri="{FF2B5EF4-FFF2-40B4-BE49-F238E27FC236}">
                    <a16:creationId xmlns:a16="http://schemas.microsoft.com/office/drawing/2014/main" id="{B9B67661-D722-471F-80C6-AB82C8090AD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12407215" y="977775"/>
                <a:ext cx="216028" cy="44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73C6F773-D358-4DB5-9766-DD5D11A795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1550" y="993594"/>
                <a:ext cx="216028" cy="216000"/>
              </a:xfrm>
              <a:prstGeom prst="rect">
                <a:avLst/>
              </a:prstGeom>
              <a:solidFill>
                <a:srgbClr val="D4E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2" name="Rectangle 6">
                <a:extLst>
                  <a:ext uri="{FF2B5EF4-FFF2-40B4-BE49-F238E27FC236}">
                    <a16:creationId xmlns:a16="http://schemas.microsoft.com/office/drawing/2014/main" id="{3473F3B9-0DA3-423B-B310-57C2AF8706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1550" y="1281594"/>
                <a:ext cx="216028" cy="216000"/>
              </a:xfrm>
              <a:prstGeom prst="rect">
                <a:avLst/>
              </a:prstGeom>
              <a:solidFill>
                <a:srgbClr val="C7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3" name="Rectangle 7">
                <a:extLst>
                  <a:ext uri="{FF2B5EF4-FFF2-40B4-BE49-F238E27FC236}">
                    <a16:creationId xmlns:a16="http://schemas.microsoft.com/office/drawing/2014/main" id="{B54A30B1-7CEC-4805-8359-EEE4DD3CFE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1550" y="3599168"/>
                <a:ext cx="216028" cy="217479"/>
              </a:xfrm>
              <a:prstGeom prst="rect">
                <a:avLst/>
              </a:prstGeom>
              <a:solidFill>
                <a:srgbClr val="C7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4" name="Rectangle 8">
                <a:extLst>
                  <a:ext uri="{FF2B5EF4-FFF2-40B4-BE49-F238E27FC236}">
                    <a16:creationId xmlns:a16="http://schemas.microsoft.com/office/drawing/2014/main" id="{B4C94FBA-8B8C-4FC1-A12B-2E63BAED96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563700" y="2447168"/>
                <a:ext cx="216028" cy="216000"/>
              </a:xfrm>
              <a:prstGeom prst="rect">
                <a:avLst/>
              </a:prstGeom>
              <a:solidFill>
                <a:srgbClr val="6A7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5" name="Rectangle 9">
                <a:extLst>
                  <a:ext uri="{FF2B5EF4-FFF2-40B4-BE49-F238E27FC236}">
                    <a16:creationId xmlns:a16="http://schemas.microsoft.com/office/drawing/2014/main" id="{39E27AB1-195E-4994-A990-DBB3A955DD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993594"/>
                <a:ext cx="216028" cy="216000"/>
              </a:xfrm>
              <a:prstGeom prst="rect">
                <a:avLst/>
              </a:prstGeom>
              <a:solidFill>
                <a:srgbClr val="88B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6" name="Rectangle 10">
                <a:extLst>
                  <a:ext uri="{FF2B5EF4-FFF2-40B4-BE49-F238E27FC236}">
                    <a16:creationId xmlns:a16="http://schemas.microsoft.com/office/drawing/2014/main" id="{87A9A038-1C92-4176-905E-8BF5F6D303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3023168"/>
                <a:ext cx="216028" cy="216000"/>
              </a:xfrm>
              <a:prstGeom prst="rect">
                <a:avLst/>
              </a:prstGeom>
              <a:solidFill>
                <a:srgbClr val="4C6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7" name="Rectangle 11">
                <a:extLst>
                  <a:ext uri="{FF2B5EF4-FFF2-40B4-BE49-F238E27FC236}">
                    <a16:creationId xmlns:a16="http://schemas.microsoft.com/office/drawing/2014/main" id="{33AD9457-AB23-4A27-8DEC-DD677D1E62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1550" y="3311168"/>
                <a:ext cx="216028" cy="216000"/>
              </a:xfrm>
              <a:prstGeom prst="rect">
                <a:avLst/>
              </a:prstGeom>
              <a:solidFill>
                <a:srgbClr val="33B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8" name="Rectangle 12">
                <a:extLst>
                  <a:ext uri="{FF2B5EF4-FFF2-40B4-BE49-F238E27FC236}">
                    <a16:creationId xmlns:a16="http://schemas.microsoft.com/office/drawing/2014/main" id="{968CBD10-74C9-455D-93F8-7F5E4E978D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3311168"/>
                <a:ext cx="216028" cy="216000"/>
              </a:xfrm>
              <a:prstGeom prst="rect">
                <a:avLst/>
              </a:prstGeom>
              <a:solidFill>
                <a:srgbClr val="25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99" name="Rectangle 13">
                <a:extLst>
                  <a:ext uri="{FF2B5EF4-FFF2-40B4-BE49-F238E27FC236}">
                    <a16:creationId xmlns:a16="http://schemas.microsoft.com/office/drawing/2014/main" id="{3AFB792C-BAE1-41C7-8822-778E4A769E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2144768"/>
                <a:ext cx="216028" cy="216000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0" name="Rectangle 14">
                <a:extLst>
                  <a:ext uri="{FF2B5EF4-FFF2-40B4-BE49-F238E27FC236}">
                    <a16:creationId xmlns:a16="http://schemas.microsoft.com/office/drawing/2014/main" id="{AB9CC1D4-9550-41E0-9493-F9113F87E7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1567289"/>
                <a:ext cx="216028" cy="216000"/>
              </a:xfrm>
              <a:prstGeom prst="rect">
                <a:avLst/>
              </a:prstGeom>
              <a:solidFill>
                <a:srgbClr val="E2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1" name="Rectangle 15">
                <a:extLst>
                  <a:ext uri="{FF2B5EF4-FFF2-40B4-BE49-F238E27FC236}">
                    <a16:creationId xmlns:a16="http://schemas.microsoft.com/office/drawing/2014/main" id="{B90040C7-6AD8-4759-B958-6DEC1C3915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1855289"/>
                <a:ext cx="216028" cy="217479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2" name="Rectangle 16">
                <a:extLst>
                  <a:ext uri="{FF2B5EF4-FFF2-40B4-BE49-F238E27FC236}">
                    <a16:creationId xmlns:a16="http://schemas.microsoft.com/office/drawing/2014/main" id="{6936991A-1E58-436F-AA02-787C933285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2447168"/>
                <a:ext cx="216028" cy="216000"/>
              </a:xfrm>
              <a:prstGeom prst="rect">
                <a:avLst/>
              </a:prstGeom>
              <a:solidFill>
                <a:srgbClr val="B1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3" name="Rectangle 17">
                <a:extLst>
                  <a:ext uri="{FF2B5EF4-FFF2-40B4-BE49-F238E27FC236}">
                    <a16:creationId xmlns:a16="http://schemas.microsoft.com/office/drawing/2014/main" id="{33126881-9970-4146-B1ED-666B63C052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1281594"/>
                <a:ext cx="216028" cy="216000"/>
              </a:xfrm>
              <a:prstGeom prst="rect">
                <a:avLst/>
              </a:prstGeom>
              <a:solidFill>
                <a:srgbClr val="393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4" name="Rectangle 18">
                <a:extLst>
                  <a:ext uri="{FF2B5EF4-FFF2-40B4-BE49-F238E27FC236}">
                    <a16:creationId xmlns:a16="http://schemas.microsoft.com/office/drawing/2014/main" id="{CFC988D3-7752-4C05-8822-E5010F924B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2735168"/>
                <a:ext cx="216028" cy="216000"/>
              </a:xfrm>
              <a:prstGeom prst="rect">
                <a:avLst/>
              </a:prstGeom>
              <a:solidFill>
                <a:srgbClr val="179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5" name="Rectangle 19">
                <a:extLst>
                  <a:ext uri="{FF2B5EF4-FFF2-40B4-BE49-F238E27FC236}">
                    <a16:creationId xmlns:a16="http://schemas.microsoft.com/office/drawing/2014/main" id="{CAC419BD-91FA-45A9-B04A-114D380E48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993594"/>
                <a:ext cx="216028" cy="216000"/>
              </a:xfrm>
              <a:prstGeom prst="rect">
                <a:avLst/>
              </a:prstGeom>
              <a:solidFill>
                <a:srgbClr val="1F8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6" name="Rectangle 20">
                <a:extLst>
                  <a:ext uri="{FF2B5EF4-FFF2-40B4-BE49-F238E27FC236}">
                    <a16:creationId xmlns:a16="http://schemas.microsoft.com/office/drawing/2014/main" id="{E8CE249C-61E3-403B-B376-9F4F12084B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2144768"/>
                <a:ext cx="216028" cy="214531"/>
              </a:xfrm>
              <a:prstGeom prst="rect">
                <a:avLst/>
              </a:prstGeom>
              <a:solidFill>
                <a:srgbClr val="FFF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7" name="Rectangle 21">
                <a:extLst>
                  <a:ext uri="{FF2B5EF4-FFF2-40B4-BE49-F238E27FC236}">
                    <a16:creationId xmlns:a16="http://schemas.microsoft.com/office/drawing/2014/main" id="{9037C4E2-C737-4973-A78D-7BA8098C18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1855289"/>
                <a:ext cx="216028" cy="216000"/>
              </a:xfrm>
              <a:prstGeom prst="rect">
                <a:avLst/>
              </a:prstGeom>
              <a:solidFill>
                <a:srgbClr val="FBCB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8" name="Rectangle 22">
                <a:extLst>
                  <a:ext uri="{FF2B5EF4-FFF2-40B4-BE49-F238E27FC236}">
                    <a16:creationId xmlns:a16="http://schemas.microsoft.com/office/drawing/2014/main" id="{8A28627A-55C8-457F-94F8-A2AA5FF1EF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2447168"/>
                <a:ext cx="216028" cy="216000"/>
              </a:xfrm>
              <a:prstGeom prst="rect">
                <a:avLst/>
              </a:prstGeom>
              <a:solidFill>
                <a:srgbClr val="D1D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09" name="Rectangle 23">
                <a:extLst>
                  <a:ext uri="{FF2B5EF4-FFF2-40B4-BE49-F238E27FC236}">
                    <a16:creationId xmlns:a16="http://schemas.microsoft.com/office/drawing/2014/main" id="{3B43C15F-704D-4AA0-92EA-5BFEBCA07A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1281594"/>
                <a:ext cx="216028" cy="216000"/>
              </a:xfrm>
              <a:prstGeom prst="rect">
                <a:avLst/>
              </a:prstGeom>
              <a:solidFill>
                <a:srgbClr val="908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0" name="Rectangle 24">
                <a:extLst>
                  <a:ext uri="{FF2B5EF4-FFF2-40B4-BE49-F238E27FC236}">
                    <a16:creationId xmlns:a16="http://schemas.microsoft.com/office/drawing/2014/main" id="{3DCA6882-FF7A-4FBE-B585-3B3704D2D1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4439" y="2144768"/>
                <a:ext cx="216028" cy="216000"/>
              </a:xfrm>
              <a:prstGeom prst="rect">
                <a:avLst/>
              </a:prstGeom>
              <a:solidFill>
                <a:srgbClr val="FFF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1" name="Rectangle 25">
                <a:extLst>
                  <a:ext uri="{FF2B5EF4-FFF2-40B4-BE49-F238E27FC236}">
                    <a16:creationId xmlns:a16="http://schemas.microsoft.com/office/drawing/2014/main" id="{FB64DB54-2CD6-4BE0-BC0D-3401F70EEA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4439" y="1855289"/>
                <a:ext cx="216028" cy="217479"/>
              </a:xfrm>
              <a:prstGeom prst="rect">
                <a:avLst/>
              </a:prstGeom>
              <a:solidFill>
                <a:srgbClr val="FEE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2" name="Rectangle 26">
                <a:extLst>
                  <a:ext uri="{FF2B5EF4-FFF2-40B4-BE49-F238E27FC236}">
                    <a16:creationId xmlns:a16="http://schemas.microsoft.com/office/drawing/2014/main" id="{556B99EB-6F2B-4C1C-BA61-ED64C18DCD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2995" y="3023168"/>
                <a:ext cx="216028" cy="216000"/>
              </a:xfrm>
              <a:prstGeom prst="rect">
                <a:avLst/>
              </a:prstGeom>
              <a:solidFill>
                <a:srgbClr val="D7E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3" name="Rectangle 27">
                <a:extLst>
                  <a:ext uri="{FF2B5EF4-FFF2-40B4-BE49-F238E27FC236}">
                    <a16:creationId xmlns:a16="http://schemas.microsoft.com/office/drawing/2014/main" id="{DB869FF0-E384-4B22-9910-1765E9B054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2144768"/>
                <a:ext cx="216028" cy="214531"/>
              </a:xfrm>
              <a:prstGeom prst="rect">
                <a:avLst/>
              </a:prstGeom>
              <a:solidFill>
                <a:srgbClr val="FD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4" name="Rectangle 28">
                <a:extLst>
                  <a:ext uri="{FF2B5EF4-FFF2-40B4-BE49-F238E27FC236}">
                    <a16:creationId xmlns:a16="http://schemas.microsoft.com/office/drawing/2014/main" id="{40A7C8EA-F987-4CC3-819C-FA0E1C59EF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1565810"/>
                <a:ext cx="216028" cy="217479"/>
              </a:xfrm>
              <a:prstGeom prst="rect">
                <a:avLst/>
              </a:prstGeom>
              <a:solidFill>
                <a:srgbClr val="9E1C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5" name="Rectangle 29">
                <a:extLst>
                  <a:ext uri="{FF2B5EF4-FFF2-40B4-BE49-F238E27FC236}">
                    <a16:creationId xmlns:a16="http://schemas.microsoft.com/office/drawing/2014/main" id="{B743335C-2D09-4356-B85E-A976183846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1855289"/>
                <a:ext cx="216028" cy="216000"/>
              </a:xfrm>
              <a:prstGeom prst="rect">
                <a:avLst/>
              </a:prstGeom>
              <a:solidFill>
                <a:srgbClr val="EB6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6" name="Rectangle 30">
                <a:extLst>
                  <a:ext uri="{FF2B5EF4-FFF2-40B4-BE49-F238E27FC236}">
                    <a16:creationId xmlns:a16="http://schemas.microsoft.com/office/drawing/2014/main" id="{BE85F75C-5E7F-4A9E-8678-5C6ABE0EC5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2447168"/>
                <a:ext cx="216028" cy="216000"/>
              </a:xfrm>
              <a:prstGeom prst="rect">
                <a:avLst/>
              </a:prstGeom>
              <a:solidFill>
                <a:srgbClr val="8FA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7" name="Rectangle 31">
                <a:extLst>
                  <a:ext uri="{FF2B5EF4-FFF2-40B4-BE49-F238E27FC236}">
                    <a16:creationId xmlns:a16="http://schemas.microsoft.com/office/drawing/2014/main" id="{91125983-AEAE-443D-B190-2BB5C2E3AB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993594"/>
                <a:ext cx="216028" cy="216000"/>
              </a:xfrm>
              <a:prstGeom prst="rect">
                <a:avLst/>
              </a:prstGeom>
              <a:solidFill>
                <a:srgbClr val="005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8" name="Rectangle 32">
                <a:extLst>
                  <a:ext uri="{FF2B5EF4-FFF2-40B4-BE49-F238E27FC236}">
                    <a16:creationId xmlns:a16="http://schemas.microsoft.com/office/drawing/2014/main" id="{CAEA9A3C-6F7C-4F20-A938-14ABECBD65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563700" y="1567289"/>
                <a:ext cx="216028" cy="216000"/>
              </a:xfrm>
              <a:prstGeom prst="rect">
                <a:avLst/>
              </a:prstGeom>
              <a:solidFill>
                <a:srgbClr val="771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19" name="Rectangle 33">
                <a:extLst>
                  <a:ext uri="{FF2B5EF4-FFF2-40B4-BE49-F238E27FC236}">
                    <a16:creationId xmlns:a16="http://schemas.microsoft.com/office/drawing/2014/main" id="{0E874DD1-CE1D-46DB-A4D2-2FDD4DD3E6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275662" y="1281594"/>
                <a:ext cx="216028" cy="216000"/>
              </a:xfrm>
              <a:prstGeom prst="rect">
                <a:avLst/>
              </a:prstGeom>
              <a:solidFill>
                <a:srgbClr val="292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0" name="Rectangle 34">
                <a:extLst>
                  <a:ext uri="{FF2B5EF4-FFF2-40B4-BE49-F238E27FC236}">
                    <a16:creationId xmlns:a16="http://schemas.microsoft.com/office/drawing/2014/main" id="{2241B987-F739-4E6E-9CC0-24D8797D04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3563700" y="993594"/>
                <a:ext cx="216028" cy="216000"/>
              </a:xfrm>
              <a:prstGeom prst="rect">
                <a:avLst/>
              </a:prstGeom>
              <a:solidFill>
                <a:srgbClr val="003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1" name="Rectangle 35">
                <a:extLst>
                  <a:ext uri="{FF2B5EF4-FFF2-40B4-BE49-F238E27FC236}">
                    <a16:creationId xmlns:a16="http://schemas.microsoft.com/office/drawing/2014/main" id="{946B81AE-036E-4CCD-BD3F-2C2BF1A463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3023168"/>
                <a:ext cx="216028" cy="216000"/>
              </a:xfrm>
              <a:prstGeom prst="rect">
                <a:avLst/>
              </a:prstGeom>
              <a:solidFill>
                <a:srgbClr val="462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2" name="Rectangle 36">
                <a:extLst>
                  <a:ext uri="{FF2B5EF4-FFF2-40B4-BE49-F238E27FC236}">
                    <a16:creationId xmlns:a16="http://schemas.microsoft.com/office/drawing/2014/main" id="{1949303B-5009-43FB-A0B2-A553BB35A6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3023168"/>
                <a:ext cx="216028" cy="216000"/>
              </a:xfrm>
              <a:prstGeom prst="rect">
                <a:avLst/>
              </a:prstGeom>
              <a:solidFill>
                <a:srgbClr val="CBA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3" name="Rectangle 37">
                <a:extLst>
                  <a:ext uri="{FF2B5EF4-FFF2-40B4-BE49-F238E27FC236}">
                    <a16:creationId xmlns:a16="http://schemas.microsoft.com/office/drawing/2014/main" id="{178EF350-D42F-48D3-B8C2-97DFA64582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2995" y="2447168"/>
                <a:ext cx="216028" cy="216000"/>
              </a:xfrm>
              <a:prstGeom prst="rect">
                <a:avLst/>
              </a:prstGeom>
              <a:solidFill>
                <a:srgbClr val="EEEF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4" name="Rectangle 38">
                <a:extLst>
                  <a:ext uri="{FF2B5EF4-FFF2-40B4-BE49-F238E27FC236}">
                    <a16:creationId xmlns:a16="http://schemas.microsoft.com/office/drawing/2014/main" id="{944A3A09-2838-4005-8541-99F67B080E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987625" y="3311168"/>
                <a:ext cx="216028" cy="216000"/>
              </a:xfrm>
              <a:prstGeom prst="rect">
                <a:avLst/>
              </a:prstGeom>
              <a:solidFill>
                <a:srgbClr val="006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5" name="Rectangle 39">
                <a:extLst>
                  <a:ext uri="{FF2B5EF4-FFF2-40B4-BE49-F238E27FC236}">
                    <a16:creationId xmlns:a16="http://schemas.microsoft.com/office/drawing/2014/main" id="{05A39816-59D5-4ED3-A5DB-C28F8BDAA7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699587" y="2735168"/>
                <a:ext cx="216028" cy="216000"/>
              </a:xfrm>
              <a:prstGeom prst="rect">
                <a:avLst/>
              </a:prstGeom>
              <a:solidFill>
                <a:srgbClr val="6DB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6" name="Rectangle 40">
                <a:extLst>
                  <a:ext uri="{FF2B5EF4-FFF2-40B4-BE49-F238E27FC236}">
                    <a16:creationId xmlns:a16="http://schemas.microsoft.com/office/drawing/2014/main" id="{90EA7E93-D3B8-499B-A4E5-915630EB37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2995" y="2735168"/>
                <a:ext cx="216028" cy="216000"/>
              </a:xfrm>
              <a:prstGeom prst="rect">
                <a:avLst/>
              </a:prstGeom>
              <a:solidFill>
                <a:srgbClr val="B4D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00" noProof="0">
                  <a:latin typeface="+mn-lt"/>
                </a:endParaRPr>
              </a:p>
            </p:txBody>
          </p:sp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6563700E-4967-4414-BCB8-0F00C1DF75BD}"/>
                  </a:ext>
                </a:extLst>
              </p:cNvPr>
              <p:cNvSpPr txBox="1"/>
              <p:nvPr/>
            </p:nvSpPr>
            <p:spPr bwMode="gray">
              <a:xfrm>
                <a:off x="12411551" y="756794"/>
                <a:ext cx="282229" cy="108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>
                  <a:tabLst>
                    <a:tab pos="177818" algn="l"/>
                  </a:tabLst>
                </a:pPr>
                <a:r>
                  <a:rPr lang="de-DE" sz="1000" b="1" noProof="0" dirty="0">
                    <a:latin typeface="+mn-lt"/>
                    <a:cs typeface="Arial" panose="020B0604020202020204" pitchFamily="34" charset="0"/>
                  </a:rPr>
                  <a:t>IEM</a:t>
                </a:r>
              </a:p>
            </p:txBody>
          </p:sp>
          <p:cxnSp>
            <p:nvCxnSpPr>
              <p:cNvPr id="128" name="Gerader Verbinder 127">
                <a:extLst>
                  <a:ext uri="{FF2B5EF4-FFF2-40B4-BE49-F238E27FC236}">
                    <a16:creationId xmlns:a16="http://schemas.microsoft.com/office/drawing/2014/main" id="{65C4E094-81EB-4483-909C-8E976C7A3E9F}"/>
                  </a:ext>
                </a:extLst>
              </p:cNvPr>
              <p:cNvCxnSpPr/>
              <p:nvPr/>
            </p:nvCxnSpPr>
            <p:spPr bwMode="gray">
              <a:xfrm>
                <a:off x="12411551" y="921594"/>
                <a:ext cx="1353904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HNI/IEM">
              <a:extLst>
                <a:ext uri="{FF2B5EF4-FFF2-40B4-BE49-F238E27FC236}">
                  <a16:creationId xmlns:a16="http://schemas.microsoft.com/office/drawing/2014/main" id="{9812935C-F5E5-4778-A328-17D1DD6AE532}"/>
                </a:ext>
              </a:extLst>
            </p:cNvPr>
            <p:cNvGrpSpPr/>
            <p:nvPr/>
          </p:nvGrpSpPr>
          <p:grpSpPr bwMode="gray">
            <a:xfrm>
              <a:off x="12411550" y="0"/>
              <a:ext cx="1353905" cy="452801"/>
              <a:chOff x="12411550" y="0"/>
              <a:chExt cx="1353905" cy="452801"/>
            </a:xfrm>
          </p:grpSpPr>
          <p:sp>
            <p:nvSpPr>
              <p:cNvPr id="129" name="Rectangle 5">
                <a:extLst>
                  <a:ext uri="{FF2B5EF4-FFF2-40B4-BE49-F238E27FC236}">
                    <a16:creationId xmlns:a16="http://schemas.microsoft.com/office/drawing/2014/main" id="{D6AEEAF9-4636-4912-BB8D-EA0D5A60CC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12411550" y="236801"/>
                <a:ext cx="216028" cy="216000"/>
              </a:xfrm>
              <a:prstGeom prst="rect">
                <a:avLst/>
              </a:prstGeom>
              <a:gradFill flip="none" rotWithShape="1">
                <a:gsLst>
                  <a:gs pos="80000">
                    <a:schemeClr val="accent1"/>
                  </a:gs>
                  <a:gs pos="5000">
                    <a:schemeClr val="tx2"/>
                  </a:gs>
                </a:gsLst>
                <a:lin ang="2400000" scaled="0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None/>
                </a:pPr>
                <a:endParaRPr lang="de-DE" sz="1600" b="1" cap="none" baseline="0" noProof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0" name="Textfeld 129">
                <a:extLst>
                  <a:ext uri="{FF2B5EF4-FFF2-40B4-BE49-F238E27FC236}">
                    <a16:creationId xmlns:a16="http://schemas.microsoft.com/office/drawing/2014/main" id="{2D948929-BB04-4074-A118-23597310D8D8}"/>
                  </a:ext>
                </a:extLst>
              </p:cNvPr>
              <p:cNvSpPr txBox="1"/>
              <p:nvPr/>
            </p:nvSpPr>
            <p:spPr bwMode="gray">
              <a:xfrm>
                <a:off x="12411551" y="0"/>
                <a:ext cx="282229" cy="108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r>
                  <a:rPr lang="de-DE" sz="1000" b="1" noProof="0">
                    <a:latin typeface="+mn-lt"/>
                    <a:cs typeface="Arial" panose="020B0604020202020204" pitchFamily="34" charset="0"/>
                  </a:rPr>
                  <a:t>HNI / IEM</a:t>
                </a:r>
              </a:p>
            </p:txBody>
          </p:sp>
          <p:cxnSp>
            <p:nvCxnSpPr>
              <p:cNvPr id="131" name="Gerader Verbinder 130">
                <a:extLst>
                  <a:ext uri="{FF2B5EF4-FFF2-40B4-BE49-F238E27FC236}">
                    <a16:creationId xmlns:a16="http://schemas.microsoft.com/office/drawing/2014/main" id="{E2CDAEAA-A7FB-4393-9313-CF81A4E9A31A}"/>
                  </a:ext>
                </a:extLst>
              </p:cNvPr>
              <p:cNvCxnSpPr/>
              <p:nvPr/>
            </p:nvCxnSpPr>
            <p:spPr bwMode="gray">
              <a:xfrm>
                <a:off x="12411551" y="164800"/>
                <a:ext cx="1353904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8" name="LOGO Fraunhofer">
            <a:extLst>
              <a:ext uri="{FF2B5EF4-FFF2-40B4-BE49-F238E27FC236}">
                <a16:creationId xmlns:a16="http://schemas.microsoft.com/office/drawing/2014/main" id="{0E233FC5-735C-4E0E-A7BB-34F0CF5FF96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4"/>
          <a:stretch>
            <a:fillRect/>
          </a:stretch>
        </p:blipFill>
        <p:spPr bwMode="gray">
          <a:xfrm>
            <a:off x="10221731" y="6339600"/>
            <a:ext cx="1429386" cy="388742"/>
          </a:xfrm>
          <a:prstGeom prst="rect">
            <a:avLst/>
          </a:prstGeom>
        </p:spPr>
      </p:pic>
      <p:pic>
        <p:nvPicPr>
          <p:cNvPr id="29" name="LOGO Heinz Nixdorf Institut - farbig" descr="Ein Bild, das Teller, Zeichnung, Schild enthält.&#10;&#10;Automatisch generierte Beschreibung">
            <a:extLst>
              <a:ext uri="{FF2B5EF4-FFF2-40B4-BE49-F238E27FC236}">
                <a16:creationId xmlns:a16="http://schemas.microsoft.com/office/drawing/2014/main" id="{240B098B-3FEC-4E2B-9434-8F54E44D7FD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5"/>
          <a:stretch>
            <a:fillRect/>
          </a:stretch>
        </p:blipFill>
        <p:spPr bwMode="gray">
          <a:xfrm>
            <a:off x="8371090" y="6415200"/>
            <a:ext cx="1490594" cy="233161"/>
          </a:xfrm>
          <a:prstGeom prst="rect">
            <a:avLst/>
          </a:prstGeom>
        </p:spPr>
      </p:pic>
      <p:sp>
        <p:nvSpPr>
          <p:cNvPr id="31" name="Titel">
            <a:extLst>
              <a:ext uri="{FF2B5EF4-FFF2-40B4-BE49-F238E27FC236}">
                <a16:creationId xmlns:a16="http://schemas.microsoft.com/office/drawing/2014/main" id="{2AA5203B-4B95-44A1-BC58-7FCDFD00BFD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76" y="432000"/>
            <a:ext cx="11111046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 durch Klicken hinzufügen</a:t>
            </a:r>
          </a:p>
        </p:txBody>
      </p:sp>
      <p:sp>
        <p:nvSpPr>
          <p:cNvPr id="134" name="Inhalt">
            <a:extLst>
              <a:ext uri="{FF2B5EF4-FFF2-40B4-BE49-F238E27FC236}">
                <a16:creationId xmlns:a16="http://schemas.microsoft.com/office/drawing/2014/main" id="{05B0D45E-F7F9-4A2D-BCC0-8EEA3BC82A3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11111046" cy="469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2" name="Fußzeile">
            <a:extLst>
              <a:ext uri="{FF2B5EF4-FFF2-40B4-BE49-F238E27FC236}">
                <a16:creationId xmlns:a16="http://schemas.microsoft.com/office/drawing/2014/main" id="{52BBC6BF-E9B2-4A1D-87CE-0893F6023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26821" y="6390000"/>
            <a:ext cx="3987259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© Heinz Nixdorf Institut / Fraunhofer IEM</a:t>
            </a:r>
          </a:p>
        </p:txBody>
      </p:sp>
      <p:sp>
        <p:nvSpPr>
          <p:cNvPr id="135" name="Linie">
            <a:extLst>
              <a:ext uri="{FF2B5EF4-FFF2-40B4-BE49-F238E27FC236}">
                <a16:creationId xmlns:a16="http://schemas.microsoft.com/office/drawing/2014/main" id="{AE6600B5-3BE4-46FA-B296-A8D8AB919C06}"/>
              </a:ext>
            </a:extLst>
          </p:cNvPr>
          <p:cNvSpPr txBox="1">
            <a:spLocks/>
          </p:cNvSpPr>
          <p:nvPr/>
        </p:nvSpPr>
        <p:spPr bwMode="gray">
          <a:xfrm>
            <a:off x="941460" y="6426000"/>
            <a:ext cx="7200" cy="2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33" name="Foliennummer">
            <a:extLst>
              <a:ext uri="{FF2B5EF4-FFF2-40B4-BE49-F238E27FC236}">
                <a16:creationId xmlns:a16="http://schemas.microsoft.com/office/drawing/2014/main" id="{97B6D787-ADA0-42D5-B319-E8E75FAA2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685BD5-7F70-499C-8F04-1460C72EE5D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B569AA-61F8-0F9B-CBFC-944A00A2E21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214879" y="6334819"/>
            <a:ext cx="1761428" cy="3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6" r:id="rId30"/>
    <p:sldLayoutId id="2147483759" r:id="rId31"/>
    <p:sldLayoutId id="2147483762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pos="2559">
          <p15:clr>
            <a:srgbClr val="A4A3A4"/>
          </p15:clr>
        </p15:guide>
        <p15:guide id="3" pos="5121">
          <p15:clr>
            <a:srgbClr val="A4A3A4"/>
          </p15:clr>
        </p15:guide>
        <p15:guide id="5" pos="7339">
          <p15:clr>
            <a:srgbClr val="A4A3A4"/>
          </p15:clr>
        </p15:guide>
        <p15:guide id="7" pos="340">
          <p15:clr>
            <a:srgbClr val="A4A3A4"/>
          </p15:clr>
        </p15:guide>
        <p15:guide id="8" orient="horz" pos="2160">
          <p15:clr>
            <a:srgbClr val="A4A3A4"/>
          </p15:clr>
        </p15:guide>
        <p15:guide id="9" orient="horz" pos="952">
          <p15:clr>
            <a:srgbClr val="A4A3A4"/>
          </p15:clr>
        </p15:guide>
        <p15:guide id="10" orient="horz" pos="273">
          <p15:clr>
            <a:srgbClr val="A4A3A4"/>
          </p15:clr>
        </p15:guide>
        <p15:guide id="11" orient="horz" pos="391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59.svg"/><Relationship Id="rId9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59.svg"/><Relationship Id="rId9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4.png"/><Relationship Id="rId3" Type="http://schemas.openxmlformats.org/officeDocument/2006/relationships/image" Target="../media/image67.svg"/><Relationship Id="rId7" Type="http://schemas.openxmlformats.org/officeDocument/2006/relationships/image" Target="../media/image65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svg"/><Relationship Id="rId11" Type="http://schemas.openxmlformats.org/officeDocument/2006/relationships/image" Target="../media/image58.png"/><Relationship Id="rId5" Type="http://schemas.openxmlformats.org/officeDocument/2006/relationships/image" Target="../media/image69.svg"/><Relationship Id="rId10" Type="http://schemas.openxmlformats.org/officeDocument/2006/relationships/image" Target="../media/image73.sv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svg"/><Relationship Id="rId11" Type="http://schemas.openxmlformats.org/officeDocument/2006/relationships/image" Target="../media/image69.svg"/><Relationship Id="rId5" Type="http://schemas.openxmlformats.org/officeDocument/2006/relationships/image" Target="../media/image72.png"/><Relationship Id="rId10" Type="http://schemas.openxmlformats.org/officeDocument/2006/relationships/image" Target="../media/image68.png"/><Relationship Id="rId4" Type="http://schemas.openxmlformats.org/officeDocument/2006/relationships/image" Target="../media/image71.svg"/><Relationship Id="rId9" Type="http://schemas.openxmlformats.org/officeDocument/2006/relationships/image" Target="../media/image7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svg"/><Relationship Id="rId4" Type="http://schemas.openxmlformats.org/officeDocument/2006/relationships/image" Target="../media/image8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42.png"/><Relationship Id="rId26" Type="http://schemas.openxmlformats.org/officeDocument/2006/relationships/image" Target="../media/image37.svg"/><Relationship Id="rId3" Type="http://schemas.openxmlformats.org/officeDocument/2006/relationships/image" Target="../media/image10.png"/><Relationship Id="rId21" Type="http://schemas.openxmlformats.org/officeDocument/2006/relationships/image" Target="../media/image32.png"/><Relationship Id="rId7" Type="http://schemas.openxmlformats.org/officeDocument/2006/relationships/image" Target="../media/image52.png"/><Relationship Id="rId12" Type="http://schemas.openxmlformats.org/officeDocument/2006/relationships/image" Target="../media/image25.png"/><Relationship Id="rId17" Type="http://schemas.openxmlformats.org/officeDocument/2006/relationships/image" Target="../media/image41.svg"/><Relationship Id="rId25" Type="http://schemas.openxmlformats.org/officeDocument/2006/relationships/image" Target="../media/image36.png"/><Relationship Id="rId33" Type="http://schemas.openxmlformats.org/officeDocument/2006/relationships/image" Target="../media/image85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20" Type="http://schemas.openxmlformats.org/officeDocument/2006/relationships/image" Target="../media/image31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11" Type="http://schemas.openxmlformats.org/officeDocument/2006/relationships/image" Target="../media/image61.svg"/><Relationship Id="rId24" Type="http://schemas.openxmlformats.org/officeDocument/2006/relationships/image" Target="../media/image35.svg"/><Relationship Id="rId32" Type="http://schemas.openxmlformats.org/officeDocument/2006/relationships/image" Target="../media/image84.png"/><Relationship Id="rId5" Type="http://schemas.openxmlformats.org/officeDocument/2006/relationships/image" Target="../media/image3.png"/><Relationship Id="rId15" Type="http://schemas.openxmlformats.org/officeDocument/2006/relationships/image" Target="../media/image39.svg"/><Relationship Id="rId23" Type="http://schemas.openxmlformats.org/officeDocument/2006/relationships/image" Target="../media/image34.png"/><Relationship Id="rId28" Type="http://schemas.openxmlformats.org/officeDocument/2006/relationships/image" Target="../media/image29.svg"/><Relationship Id="rId10" Type="http://schemas.openxmlformats.org/officeDocument/2006/relationships/image" Target="../media/image60.png"/><Relationship Id="rId19" Type="http://schemas.openxmlformats.org/officeDocument/2006/relationships/image" Target="../media/image43.svg"/><Relationship Id="rId31" Type="http://schemas.openxmlformats.org/officeDocument/2006/relationships/image" Target="../media/image57.png"/><Relationship Id="rId4" Type="http://schemas.openxmlformats.org/officeDocument/2006/relationships/image" Target="../media/image11.jpeg"/><Relationship Id="rId9" Type="http://schemas.openxmlformats.org/officeDocument/2006/relationships/image" Target="../media/image59.svg"/><Relationship Id="rId14" Type="http://schemas.openxmlformats.org/officeDocument/2006/relationships/image" Target="../media/image38.png"/><Relationship Id="rId22" Type="http://schemas.openxmlformats.org/officeDocument/2006/relationships/image" Target="../media/image33.svg"/><Relationship Id="rId27" Type="http://schemas.openxmlformats.org/officeDocument/2006/relationships/image" Target="../media/image28.png"/><Relationship Id="rId30" Type="http://schemas.openxmlformats.org/officeDocument/2006/relationships/image" Target="../media/image45.svg"/><Relationship Id="rId8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12.jpeg"/><Relationship Id="rId21" Type="http://schemas.openxmlformats.org/officeDocument/2006/relationships/image" Target="../media/image29.svg"/><Relationship Id="rId7" Type="http://schemas.openxmlformats.org/officeDocument/2006/relationships/image" Target="../media/image24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7.svg"/><Relationship Id="rId4" Type="http://schemas.openxmlformats.org/officeDocument/2006/relationships/image" Target="../media/image13.png"/><Relationship Id="rId9" Type="http://schemas.openxmlformats.org/officeDocument/2006/relationships/image" Target="../media/image26.svg"/><Relationship Id="rId14" Type="http://schemas.openxmlformats.org/officeDocument/2006/relationships/image" Target="../media/image19.svg"/><Relationship Id="rId22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12.jpe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5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24" Type="http://schemas.openxmlformats.org/officeDocument/2006/relationships/image" Target="../media/image44.png"/><Relationship Id="rId5" Type="http://schemas.microsoft.com/office/2007/relationships/hdphoto" Target="../media/hdphoto1.wdp"/><Relationship Id="rId15" Type="http://schemas.openxmlformats.org/officeDocument/2006/relationships/image" Target="../media/image38.png"/><Relationship Id="rId23" Type="http://schemas.openxmlformats.org/officeDocument/2006/relationships/image" Target="../media/image29.svg"/><Relationship Id="rId10" Type="http://schemas.openxmlformats.org/officeDocument/2006/relationships/image" Target="../media/image33.svg"/><Relationship Id="rId19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Relationship Id="rId14" Type="http://schemas.openxmlformats.org/officeDocument/2006/relationships/image" Target="../media/image37.sv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F71F7-6ACF-8BBE-E37A-F4F87441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8DD65-DA32-9E67-E2A0-7DC915015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712DB8-78B7-AE85-D457-CBD3435A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/>
              <a:t>From Complexity to clarity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C7CF3D-E925-D643-EFCB-532F649645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658" y="3262446"/>
            <a:ext cx="4385890" cy="360000"/>
          </a:xfrm>
        </p:spPr>
        <p:txBody>
          <a:bodyPr/>
          <a:lstStyle/>
          <a:p>
            <a:pPr algn="l"/>
            <a:r>
              <a:rPr lang="en-US" sz="2800" dirty="0"/>
              <a:t>Understanding your Software Product Health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64B042-DA6C-1A7B-EE2C-02AAE78D984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75782" y="5286708"/>
            <a:ext cx="6710276" cy="720000"/>
          </a:xfrm>
        </p:spPr>
        <p:txBody>
          <a:bodyPr/>
          <a:lstStyle/>
          <a:p>
            <a:pPr algn="l"/>
            <a:r>
              <a:rPr lang="en-US" dirty="0"/>
              <a:t>Jan-Niclas Strüwer</a:t>
            </a:r>
          </a:p>
          <a:p>
            <a:pPr algn="l"/>
            <a:r>
              <a:rPr lang="en-US" sz="1800" i="1" dirty="0" err="1"/>
              <a:t>jan-niclas.struewer@iem.fraunhofer.de</a:t>
            </a:r>
            <a:endParaRPr lang="en-US" sz="1800" i="1" dirty="0"/>
          </a:p>
        </p:txBody>
      </p:sp>
      <p:pic>
        <p:nvPicPr>
          <p:cNvPr id="2" name="Picture 2" descr="linkedin 4 icon">
            <a:extLst>
              <a:ext uri="{FF2B5EF4-FFF2-40B4-BE49-F238E27FC236}">
                <a16:creationId xmlns:a16="http://schemas.microsoft.com/office/drawing/2014/main" id="{A3365914-AB0F-9171-87BC-4AB14502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8" y="6067688"/>
            <a:ext cx="359999" cy="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11">
            <a:extLst>
              <a:ext uri="{FF2B5EF4-FFF2-40B4-BE49-F238E27FC236}">
                <a16:creationId xmlns:a16="http://schemas.microsoft.com/office/drawing/2014/main" id="{72F43CF4-D1A3-A9A3-8E18-895991DA6457}"/>
              </a:ext>
            </a:extLst>
          </p:cNvPr>
          <p:cNvSpPr txBox="1"/>
          <p:nvPr/>
        </p:nvSpPr>
        <p:spPr>
          <a:xfrm>
            <a:off x="1235657" y="6063022"/>
            <a:ext cx="1157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struewer</a:t>
            </a:r>
            <a:endParaRPr lang="en-US" dirty="0"/>
          </a:p>
        </p:txBody>
      </p:sp>
      <p:pic>
        <p:nvPicPr>
          <p:cNvPr id="12" name="Bildplatzhalter 1">
            <a:extLst>
              <a:ext uri="{FF2B5EF4-FFF2-40B4-BE49-F238E27FC236}">
                <a16:creationId xmlns:a16="http://schemas.microsoft.com/office/drawing/2014/main" id="{08825A02-4159-C7B2-0025-8F2E0282E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" t="1663" r="19786" b="15755"/>
          <a:stretch/>
        </p:blipFill>
        <p:spPr bwMode="gray">
          <a:xfrm>
            <a:off x="5966058" y="5109075"/>
            <a:ext cx="1620000" cy="1620000"/>
          </a:xfrm>
          <a:prstGeom prst="ellipse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8665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4C5AD-F4D3-0F9D-80A3-46E1B235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178A-5747-7AFF-0971-6B7E1C5C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 Aspects of Software Product Health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F06D6-F690-80AE-6DA5-30FD8A3A0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B215E-8CAD-DE6E-9F6D-418234DB9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10</a:t>
            </a:fld>
            <a:endParaRPr lang="de-DE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603F4-A016-9269-31E3-2327CDB744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B76133EF-B077-E7EA-B7D6-7E5F6357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97" y="2662875"/>
            <a:ext cx="2868391" cy="255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086746-BC13-DA91-975F-FB10D6324FF4}"/>
              </a:ext>
            </a:extLst>
          </p:cNvPr>
          <p:cNvGrpSpPr/>
          <p:nvPr/>
        </p:nvGrpSpPr>
        <p:grpSpPr>
          <a:xfrm>
            <a:off x="8469331" y="4986813"/>
            <a:ext cx="2928032" cy="1043187"/>
            <a:chOff x="8622838" y="4727449"/>
            <a:chExt cx="2928032" cy="1043187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226FA66-0D76-7BB1-9D9D-3B61D675D4BF}"/>
                </a:ext>
              </a:extLst>
            </p:cNvPr>
            <p:cNvSpPr txBox="1"/>
            <p:nvPr/>
          </p:nvSpPr>
          <p:spPr>
            <a:xfrm>
              <a:off x="9790768" y="5067661"/>
              <a:ext cx="17601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</a:pPr>
              <a:r>
                <a:rPr lang="en-US" sz="1800" b="1">
                  <a:solidFill>
                    <a:srgbClr val="2C2C77"/>
                  </a:solidFill>
                </a:rPr>
                <a:t>Traceability</a:t>
              </a:r>
            </a:p>
          </p:txBody>
        </p:sp>
        <p:grpSp>
          <p:nvGrpSpPr>
            <p:cNvPr id="13" name="Gruppieren 15">
              <a:extLst>
                <a:ext uri="{FF2B5EF4-FFF2-40B4-BE49-F238E27FC236}">
                  <a16:creationId xmlns:a16="http://schemas.microsoft.com/office/drawing/2014/main" id="{D7A9EF12-8133-E5DF-BF24-4D9558A7ED04}"/>
                </a:ext>
              </a:extLst>
            </p:cNvPr>
            <p:cNvGrpSpPr/>
            <p:nvPr/>
          </p:nvGrpSpPr>
          <p:grpSpPr>
            <a:xfrm>
              <a:off x="8622838" y="4727449"/>
              <a:ext cx="1043187" cy="1043187"/>
              <a:chOff x="8174498" y="4389527"/>
              <a:chExt cx="1043187" cy="1043187"/>
            </a:xfrm>
          </p:grpSpPr>
          <p:sp>
            <p:nvSpPr>
              <p:cNvPr id="14" name="Ellipse 16">
                <a:extLst>
                  <a:ext uri="{FF2B5EF4-FFF2-40B4-BE49-F238E27FC236}">
                    <a16:creationId xmlns:a16="http://schemas.microsoft.com/office/drawing/2014/main" id="{BEF214C2-723B-D1F8-3D29-FC9EF6D98099}"/>
                  </a:ext>
                </a:extLst>
              </p:cNvPr>
              <p:cNvSpPr/>
              <p:nvPr/>
            </p:nvSpPr>
            <p:spPr>
              <a:xfrm flipH="1">
                <a:off x="8174498" y="4389527"/>
                <a:ext cx="1043187" cy="1043187"/>
              </a:xfrm>
              <a:prstGeom prst="ellipse">
                <a:avLst/>
              </a:prstGeom>
              <a:solidFill>
                <a:srgbClr val="2C2C77"/>
              </a:solidFill>
              <a:ln w="38100">
                <a:noFill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ICON">
                <a:extLst>
                  <a:ext uri="{FF2B5EF4-FFF2-40B4-BE49-F238E27FC236}">
                    <a16:creationId xmlns:a16="http://schemas.microsoft.com/office/drawing/2014/main" id="{969584C7-C398-897F-EE41-5A47EC112D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497203" y="4634412"/>
                <a:ext cx="486489" cy="594360"/>
              </a:xfrm>
              <a:custGeom>
                <a:avLst/>
                <a:gdLst>
                  <a:gd name="connsiteX0" fmla="*/ 337185 w 486489"/>
                  <a:gd name="connsiteY0" fmla="*/ 478155 h 594360"/>
                  <a:gd name="connsiteX1" fmla="*/ 356235 w 486489"/>
                  <a:gd name="connsiteY1" fmla="*/ 478155 h 594360"/>
                  <a:gd name="connsiteX2" fmla="*/ 356235 w 486489"/>
                  <a:gd name="connsiteY2" fmla="*/ 562927 h 594360"/>
                  <a:gd name="connsiteX3" fmla="*/ 369570 w 486489"/>
                  <a:gd name="connsiteY3" fmla="*/ 575310 h 594360"/>
                  <a:gd name="connsiteX4" fmla="*/ 382905 w 486489"/>
                  <a:gd name="connsiteY4" fmla="*/ 562927 h 594360"/>
                  <a:gd name="connsiteX5" fmla="*/ 382905 w 486489"/>
                  <a:gd name="connsiteY5" fmla="*/ 478155 h 594360"/>
                  <a:gd name="connsiteX6" fmla="*/ 401955 w 486489"/>
                  <a:gd name="connsiteY6" fmla="*/ 478155 h 594360"/>
                  <a:gd name="connsiteX7" fmla="*/ 401955 w 486489"/>
                  <a:gd name="connsiteY7" fmla="*/ 562927 h 594360"/>
                  <a:gd name="connsiteX8" fmla="*/ 369570 w 486489"/>
                  <a:gd name="connsiteY8" fmla="*/ 594360 h 594360"/>
                  <a:gd name="connsiteX9" fmla="*/ 337185 w 486489"/>
                  <a:gd name="connsiteY9" fmla="*/ 562927 h 594360"/>
                  <a:gd name="connsiteX10" fmla="*/ 53340 w 486489"/>
                  <a:gd name="connsiteY10" fmla="*/ 456248 h 594360"/>
                  <a:gd name="connsiteX11" fmla="*/ 158115 w 486489"/>
                  <a:gd name="connsiteY11" fmla="*/ 456248 h 594360"/>
                  <a:gd name="connsiteX12" fmla="*/ 158115 w 486489"/>
                  <a:gd name="connsiteY12" fmla="*/ 475298 h 594360"/>
                  <a:gd name="connsiteX13" fmla="*/ 53340 w 486489"/>
                  <a:gd name="connsiteY13" fmla="*/ 475298 h 594360"/>
                  <a:gd name="connsiteX14" fmla="*/ 53340 w 486489"/>
                  <a:gd name="connsiteY14" fmla="*/ 415290 h 594360"/>
                  <a:gd name="connsiteX15" fmla="*/ 158115 w 486489"/>
                  <a:gd name="connsiteY15" fmla="*/ 415290 h 594360"/>
                  <a:gd name="connsiteX16" fmla="*/ 158115 w 486489"/>
                  <a:gd name="connsiteY16" fmla="*/ 434340 h 594360"/>
                  <a:gd name="connsiteX17" fmla="*/ 53340 w 486489"/>
                  <a:gd name="connsiteY17" fmla="*/ 434340 h 594360"/>
                  <a:gd name="connsiteX18" fmla="*/ 53340 w 486489"/>
                  <a:gd name="connsiteY18" fmla="*/ 342900 h 594360"/>
                  <a:gd name="connsiteX19" fmla="*/ 224790 w 486489"/>
                  <a:gd name="connsiteY19" fmla="*/ 342900 h 594360"/>
                  <a:gd name="connsiteX20" fmla="*/ 224790 w 486489"/>
                  <a:gd name="connsiteY20" fmla="*/ 361950 h 594360"/>
                  <a:gd name="connsiteX21" fmla="*/ 53340 w 486489"/>
                  <a:gd name="connsiteY21" fmla="*/ 361950 h 594360"/>
                  <a:gd name="connsiteX22" fmla="*/ 53340 w 486489"/>
                  <a:gd name="connsiteY22" fmla="*/ 291465 h 594360"/>
                  <a:gd name="connsiteX23" fmla="*/ 224790 w 486489"/>
                  <a:gd name="connsiteY23" fmla="*/ 291465 h 594360"/>
                  <a:gd name="connsiteX24" fmla="*/ 224790 w 486489"/>
                  <a:gd name="connsiteY24" fmla="*/ 310515 h 594360"/>
                  <a:gd name="connsiteX25" fmla="*/ 53340 w 486489"/>
                  <a:gd name="connsiteY25" fmla="*/ 310515 h 594360"/>
                  <a:gd name="connsiteX26" fmla="*/ 368618 w 486489"/>
                  <a:gd name="connsiteY26" fmla="*/ 271463 h 594360"/>
                  <a:gd name="connsiteX27" fmla="*/ 449581 w 486489"/>
                  <a:gd name="connsiteY27" fmla="*/ 352426 h 594360"/>
                  <a:gd name="connsiteX28" fmla="*/ 440056 w 486489"/>
                  <a:gd name="connsiteY28" fmla="*/ 361951 h 594360"/>
                  <a:gd name="connsiteX29" fmla="*/ 430531 w 486489"/>
                  <a:gd name="connsiteY29" fmla="*/ 352426 h 594360"/>
                  <a:gd name="connsiteX30" fmla="*/ 368618 w 486489"/>
                  <a:gd name="connsiteY30" fmla="*/ 290513 h 594360"/>
                  <a:gd name="connsiteX31" fmla="*/ 359093 w 486489"/>
                  <a:gd name="connsiteY31" fmla="*/ 280988 h 594360"/>
                  <a:gd name="connsiteX32" fmla="*/ 368618 w 486489"/>
                  <a:gd name="connsiteY32" fmla="*/ 271463 h 594360"/>
                  <a:gd name="connsiteX33" fmla="*/ 371475 w 486489"/>
                  <a:gd name="connsiteY33" fmla="*/ 260033 h 594360"/>
                  <a:gd name="connsiteX34" fmla="*/ 334327 w 486489"/>
                  <a:gd name="connsiteY34" fmla="*/ 267653 h 594360"/>
                  <a:gd name="connsiteX35" fmla="*/ 281940 w 486489"/>
                  <a:gd name="connsiteY35" fmla="*/ 320040 h 594360"/>
                  <a:gd name="connsiteX36" fmla="*/ 281940 w 486489"/>
                  <a:gd name="connsiteY36" fmla="*/ 393383 h 594360"/>
                  <a:gd name="connsiteX37" fmla="*/ 407670 w 486489"/>
                  <a:gd name="connsiteY37" fmla="*/ 445770 h 594360"/>
                  <a:gd name="connsiteX38" fmla="*/ 460057 w 486489"/>
                  <a:gd name="connsiteY38" fmla="*/ 393383 h 594360"/>
                  <a:gd name="connsiteX39" fmla="*/ 461010 w 486489"/>
                  <a:gd name="connsiteY39" fmla="*/ 319088 h 594360"/>
                  <a:gd name="connsiteX40" fmla="*/ 371475 w 486489"/>
                  <a:gd name="connsiteY40" fmla="*/ 260033 h 594360"/>
                  <a:gd name="connsiteX41" fmla="*/ 371252 w 486489"/>
                  <a:gd name="connsiteY41" fmla="*/ 240075 h 594360"/>
                  <a:gd name="connsiteX42" fmla="*/ 477202 w 486489"/>
                  <a:gd name="connsiteY42" fmla="*/ 311468 h 594360"/>
                  <a:gd name="connsiteX43" fmla="*/ 477202 w 486489"/>
                  <a:gd name="connsiteY43" fmla="*/ 400050 h 594360"/>
                  <a:gd name="connsiteX44" fmla="*/ 414338 w 486489"/>
                  <a:gd name="connsiteY44" fmla="*/ 462915 h 594360"/>
                  <a:gd name="connsiteX45" fmla="*/ 370523 w 486489"/>
                  <a:gd name="connsiteY45" fmla="*/ 471488 h 594360"/>
                  <a:gd name="connsiteX46" fmla="*/ 263843 w 486489"/>
                  <a:gd name="connsiteY46" fmla="*/ 400050 h 594360"/>
                  <a:gd name="connsiteX47" fmla="*/ 263843 w 486489"/>
                  <a:gd name="connsiteY47" fmla="*/ 311468 h 594360"/>
                  <a:gd name="connsiteX48" fmla="*/ 326707 w 486489"/>
                  <a:gd name="connsiteY48" fmla="*/ 248603 h 594360"/>
                  <a:gd name="connsiteX49" fmla="*/ 371252 w 486489"/>
                  <a:gd name="connsiteY49" fmla="*/ 240075 h 594360"/>
                  <a:gd name="connsiteX50" fmla="*/ 190501 w 486489"/>
                  <a:gd name="connsiteY50" fmla="*/ 117158 h 594360"/>
                  <a:gd name="connsiteX51" fmla="*/ 200026 w 486489"/>
                  <a:gd name="connsiteY51" fmla="*/ 126683 h 594360"/>
                  <a:gd name="connsiteX52" fmla="*/ 200026 w 486489"/>
                  <a:gd name="connsiteY52" fmla="*/ 200026 h 594360"/>
                  <a:gd name="connsiteX53" fmla="*/ 126683 w 486489"/>
                  <a:gd name="connsiteY53" fmla="*/ 200026 h 594360"/>
                  <a:gd name="connsiteX54" fmla="*/ 117158 w 486489"/>
                  <a:gd name="connsiteY54" fmla="*/ 190501 h 594360"/>
                  <a:gd name="connsiteX55" fmla="*/ 126683 w 486489"/>
                  <a:gd name="connsiteY55" fmla="*/ 180976 h 594360"/>
                  <a:gd name="connsiteX56" fmla="*/ 180976 w 486489"/>
                  <a:gd name="connsiteY56" fmla="*/ 180976 h 594360"/>
                  <a:gd name="connsiteX57" fmla="*/ 180976 w 486489"/>
                  <a:gd name="connsiteY57" fmla="*/ 126683 h 594360"/>
                  <a:gd name="connsiteX58" fmla="*/ 190501 w 486489"/>
                  <a:gd name="connsiteY58" fmla="*/ 117158 h 594360"/>
                  <a:gd name="connsiteX59" fmla="*/ 62865 w 486489"/>
                  <a:gd name="connsiteY59" fmla="*/ 70485 h 594360"/>
                  <a:gd name="connsiteX60" fmla="*/ 62865 w 486489"/>
                  <a:gd name="connsiteY60" fmla="*/ 215265 h 594360"/>
                  <a:gd name="connsiteX61" fmla="*/ 215265 w 486489"/>
                  <a:gd name="connsiteY61" fmla="*/ 215265 h 594360"/>
                  <a:gd name="connsiteX62" fmla="*/ 215265 w 486489"/>
                  <a:gd name="connsiteY62" fmla="*/ 70485 h 594360"/>
                  <a:gd name="connsiteX63" fmla="*/ 43815 w 486489"/>
                  <a:gd name="connsiteY63" fmla="*/ 51435 h 594360"/>
                  <a:gd name="connsiteX64" fmla="*/ 234315 w 486489"/>
                  <a:gd name="connsiteY64" fmla="*/ 51435 h 594360"/>
                  <a:gd name="connsiteX65" fmla="*/ 234315 w 486489"/>
                  <a:gd name="connsiteY65" fmla="*/ 235268 h 594360"/>
                  <a:gd name="connsiteX66" fmla="*/ 43815 w 486489"/>
                  <a:gd name="connsiteY66" fmla="*/ 235268 h 594360"/>
                  <a:gd name="connsiteX67" fmla="*/ 0 w 486489"/>
                  <a:gd name="connsiteY67" fmla="*/ 0 h 594360"/>
                  <a:gd name="connsiteX68" fmla="*/ 383858 w 486489"/>
                  <a:gd name="connsiteY68" fmla="*/ 0 h 594360"/>
                  <a:gd name="connsiteX69" fmla="*/ 383858 w 486489"/>
                  <a:gd name="connsiteY69" fmla="*/ 227648 h 594360"/>
                  <a:gd name="connsiteX70" fmla="*/ 364808 w 486489"/>
                  <a:gd name="connsiteY70" fmla="*/ 227648 h 594360"/>
                  <a:gd name="connsiteX71" fmla="*/ 364808 w 486489"/>
                  <a:gd name="connsiteY71" fmla="*/ 19050 h 594360"/>
                  <a:gd name="connsiteX72" fmla="*/ 19050 w 486489"/>
                  <a:gd name="connsiteY72" fmla="*/ 19050 h 594360"/>
                  <a:gd name="connsiteX73" fmla="*/ 19050 w 486489"/>
                  <a:gd name="connsiteY73" fmla="*/ 501015 h 594360"/>
                  <a:gd name="connsiteX74" fmla="*/ 281940 w 486489"/>
                  <a:gd name="connsiteY74" fmla="*/ 501015 h 594360"/>
                  <a:gd name="connsiteX75" fmla="*/ 281940 w 486489"/>
                  <a:gd name="connsiteY75" fmla="*/ 520065 h 594360"/>
                  <a:gd name="connsiteX76" fmla="*/ 0 w 486489"/>
                  <a:gd name="connsiteY76" fmla="*/ 520065 h 59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86489" h="594360">
                    <a:moveTo>
                      <a:pt x="337185" y="478155"/>
                    </a:moveTo>
                    <a:lnTo>
                      <a:pt x="356235" y="478155"/>
                    </a:lnTo>
                    <a:lnTo>
                      <a:pt x="356235" y="562927"/>
                    </a:lnTo>
                    <a:cubicBezTo>
                      <a:pt x="356235" y="569595"/>
                      <a:pt x="361950" y="575310"/>
                      <a:pt x="369570" y="575310"/>
                    </a:cubicBezTo>
                    <a:cubicBezTo>
                      <a:pt x="377190" y="575310"/>
                      <a:pt x="382905" y="569595"/>
                      <a:pt x="382905" y="562927"/>
                    </a:cubicBezTo>
                    <a:lnTo>
                      <a:pt x="382905" y="478155"/>
                    </a:lnTo>
                    <a:lnTo>
                      <a:pt x="401955" y="478155"/>
                    </a:lnTo>
                    <a:lnTo>
                      <a:pt x="401955" y="562927"/>
                    </a:lnTo>
                    <a:cubicBezTo>
                      <a:pt x="401955" y="580073"/>
                      <a:pt x="387667" y="594360"/>
                      <a:pt x="369570" y="594360"/>
                    </a:cubicBezTo>
                    <a:cubicBezTo>
                      <a:pt x="351473" y="594360"/>
                      <a:pt x="337185" y="580073"/>
                      <a:pt x="337185" y="562927"/>
                    </a:cubicBezTo>
                    <a:close/>
                    <a:moveTo>
                      <a:pt x="53340" y="456248"/>
                    </a:moveTo>
                    <a:lnTo>
                      <a:pt x="158115" y="456248"/>
                    </a:lnTo>
                    <a:lnTo>
                      <a:pt x="158115" y="475298"/>
                    </a:lnTo>
                    <a:lnTo>
                      <a:pt x="53340" y="475298"/>
                    </a:lnTo>
                    <a:close/>
                    <a:moveTo>
                      <a:pt x="53340" y="415290"/>
                    </a:moveTo>
                    <a:lnTo>
                      <a:pt x="158115" y="415290"/>
                    </a:lnTo>
                    <a:lnTo>
                      <a:pt x="158115" y="434340"/>
                    </a:lnTo>
                    <a:lnTo>
                      <a:pt x="53340" y="434340"/>
                    </a:lnTo>
                    <a:close/>
                    <a:moveTo>
                      <a:pt x="53340" y="342900"/>
                    </a:moveTo>
                    <a:lnTo>
                      <a:pt x="224790" y="342900"/>
                    </a:lnTo>
                    <a:lnTo>
                      <a:pt x="224790" y="361950"/>
                    </a:lnTo>
                    <a:lnTo>
                      <a:pt x="53340" y="361950"/>
                    </a:lnTo>
                    <a:close/>
                    <a:moveTo>
                      <a:pt x="53340" y="291465"/>
                    </a:moveTo>
                    <a:lnTo>
                      <a:pt x="224790" y="291465"/>
                    </a:lnTo>
                    <a:lnTo>
                      <a:pt x="224790" y="310515"/>
                    </a:lnTo>
                    <a:lnTo>
                      <a:pt x="53340" y="310515"/>
                    </a:lnTo>
                    <a:close/>
                    <a:moveTo>
                      <a:pt x="368618" y="271463"/>
                    </a:moveTo>
                    <a:cubicBezTo>
                      <a:pt x="413386" y="271463"/>
                      <a:pt x="449581" y="307658"/>
                      <a:pt x="449581" y="352426"/>
                    </a:cubicBezTo>
                    <a:cubicBezTo>
                      <a:pt x="449581" y="358140"/>
                      <a:pt x="445770" y="361951"/>
                      <a:pt x="440056" y="361951"/>
                    </a:cubicBezTo>
                    <a:cubicBezTo>
                      <a:pt x="434340" y="361951"/>
                      <a:pt x="430531" y="358140"/>
                      <a:pt x="430531" y="352426"/>
                    </a:cubicBezTo>
                    <a:cubicBezTo>
                      <a:pt x="430531" y="318136"/>
                      <a:pt x="402908" y="290513"/>
                      <a:pt x="368618" y="290513"/>
                    </a:cubicBezTo>
                    <a:cubicBezTo>
                      <a:pt x="362903" y="290513"/>
                      <a:pt x="359093" y="286703"/>
                      <a:pt x="359093" y="280988"/>
                    </a:cubicBezTo>
                    <a:cubicBezTo>
                      <a:pt x="359093" y="275273"/>
                      <a:pt x="362903" y="271463"/>
                      <a:pt x="368618" y="271463"/>
                    </a:cubicBezTo>
                    <a:close/>
                    <a:moveTo>
                      <a:pt x="371475" y="260033"/>
                    </a:moveTo>
                    <a:cubicBezTo>
                      <a:pt x="359093" y="260033"/>
                      <a:pt x="346710" y="262890"/>
                      <a:pt x="334327" y="267653"/>
                    </a:cubicBezTo>
                    <a:cubicBezTo>
                      <a:pt x="310515" y="278130"/>
                      <a:pt x="291465" y="296228"/>
                      <a:pt x="281940" y="320040"/>
                    </a:cubicBezTo>
                    <a:cubicBezTo>
                      <a:pt x="272415" y="343853"/>
                      <a:pt x="272415" y="369570"/>
                      <a:pt x="281940" y="393383"/>
                    </a:cubicBezTo>
                    <a:cubicBezTo>
                      <a:pt x="301943" y="442913"/>
                      <a:pt x="358140" y="465773"/>
                      <a:pt x="407670" y="445770"/>
                    </a:cubicBezTo>
                    <a:cubicBezTo>
                      <a:pt x="431482" y="435293"/>
                      <a:pt x="450532" y="417195"/>
                      <a:pt x="460057" y="393383"/>
                    </a:cubicBezTo>
                    <a:cubicBezTo>
                      <a:pt x="469582" y="369570"/>
                      <a:pt x="469582" y="342900"/>
                      <a:pt x="461010" y="319088"/>
                    </a:cubicBezTo>
                    <a:cubicBezTo>
                      <a:pt x="444818" y="282893"/>
                      <a:pt x="409575" y="260033"/>
                      <a:pt x="371475" y="260033"/>
                    </a:cubicBezTo>
                    <a:close/>
                    <a:moveTo>
                      <a:pt x="371252" y="240075"/>
                    </a:moveTo>
                    <a:cubicBezTo>
                      <a:pt x="415945" y="240566"/>
                      <a:pt x="458629" y="267177"/>
                      <a:pt x="477202" y="311468"/>
                    </a:cubicBezTo>
                    <a:cubicBezTo>
                      <a:pt x="489585" y="340043"/>
                      <a:pt x="489585" y="371475"/>
                      <a:pt x="477202" y="400050"/>
                    </a:cubicBezTo>
                    <a:cubicBezTo>
                      <a:pt x="464820" y="428625"/>
                      <a:pt x="442913" y="451485"/>
                      <a:pt x="414338" y="462915"/>
                    </a:cubicBezTo>
                    <a:cubicBezTo>
                      <a:pt x="400050" y="468630"/>
                      <a:pt x="384810" y="471488"/>
                      <a:pt x="370523" y="471488"/>
                    </a:cubicBezTo>
                    <a:cubicBezTo>
                      <a:pt x="325755" y="471488"/>
                      <a:pt x="281940" y="444818"/>
                      <a:pt x="263843" y="400050"/>
                    </a:cubicBezTo>
                    <a:cubicBezTo>
                      <a:pt x="252412" y="371475"/>
                      <a:pt x="252412" y="340043"/>
                      <a:pt x="263843" y="311468"/>
                    </a:cubicBezTo>
                    <a:cubicBezTo>
                      <a:pt x="276225" y="282893"/>
                      <a:pt x="298132" y="260033"/>
                      <a:pt x="326707" y="248603"/>
                    </a:cubicBezTo>
                    <a:cubicBezTo>
                      <a:pt x="341233" y="242650"/>
                      <a:pt x="356354" y="239911"/>
                      <a:pt x="371252" y="240075"/>
                    </a:cubicBezTo>
                    <a:close/>
                    <a:moveTo>
                      <a:pt x="190501" y="117158"/>
                    </a:moveTo>
                    <a:cubicBezTo>
                      <a:pt x="196216" y="117158"/>
                      <a:pt x="200026" y="120968"/>
                      <a:pt x="200026" y="126683"/>
                    </a:cubicBezTo>
                    <a:lnTo>
                      <a:pt x="200026" y="200026"/>
                    </a:lnTo>
                    <a:lnTo>
                      <a:pt x="126683" y="200026"/>
                    </a:lnTo>
                    <a:cubicBezTo>
                      <a:pt x="121921" y="200026"/>
                      <a:pt x="117158" y="196216"/>
                      <a:pt x="117158" y="190501"/>
                    </a:cubicBezTo>
                    <a:cubicBezTo>
                      <a:pt x="117158" y="184785"/>
                      <a:pt x="120968" y="180976"/>
                      <a:pt x="126683" y="180976"/>
                    </a:cubicBezTo>
                    <a:lnTo>
                      <a:pt x="180976" y="180976"/>
                    </a:lnTo>
                    <a:lnTo>
                      <a:pt x="180976" y="126683"/>
                    </a:lnTo>
                    <a:cubicBezTo>
                      <a:pt x="180976" y="120968"/>
                      <a:pt x="184785" y="117158"/>
                      <a:pt x="190501" y="117158"/>
                    </a:cubicBezTo>
                    <a:close/>
                    <a:moveTo>
                      <a:pt x="62865" y="70485"/>
                    </a:moveTo>
                    <a:lnTo>
                      <a:pt x="62865" y="215265"/>
                    </a:lnTo>
                    <a:lnTo>
                      <a:pt x="215265" y="215265"/>
                    </a:lnTo>
                    <a:lnTo>
                      <a:pt x="215265" y="70485"/>
                    </a:lnTo>
                    <a:close/>
                    <a:moveTo>
                      <a:pt x="43815" y="51435"/>
                    </a:moveTo>
                    <a:lnTo>
                      <a:pt x="234315" y="51435"/>
                    </a:lnTo>
                    <a:lnTo>
                      <a:pt x="234315" y="235268"/>
                    </a:lnTo>
                    <a:lnTo>
                      <a:pt x="43815" y="235268"/>
                    </a:lnTo>
                    <a:close/>
                    <a:moveTo>
                      <a:pt x="0" y="0"/>
                    </a:moveTo>
                    <a:lnTo>
                      <a:pt x="383858" y="0"/>
                    </a:lnTo>
                    <a:lnTo>
                      <a:pt x="383858" y="227648"/>
                    </a:lnTo>
                    <a:lnTo>
                      <a:pt x="364808" y="227648"/>
                    </a:lnTo>
                    <a:lnTo>
                      <a:pt x="364808" y="19050"/>
                    </a:lnTo>
                    <a:lnTo>
                      <a:pt x="19050" y="19050"/>
                    </a:lnTo>
                    <a:lnTo>
                      <a:pt x="19050" y="501015"/>
                    </a:lnTo>
                    <a:lnTo>
                      <a:pt x="281940" y="501015"/>
                    </a:lnTo>
                    <a:lnTo>
                      <a:pt x="281940" y="520065"/>
                    </a:lnTo>
                    <a:lnTo>
                      <a:pt x="0" y="5200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endParaRPr lang="de-DE" b="1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EADA2-2899-4CEC-1EBC-538AC9E216D8}"/>
              </a:ext>
            </a:extLst>
          </p:cNvPr>
          <p:cNvGrpSpPr/>
          <p:nvPr/>
        </p:nvGrpSpPr>
        <p:grpSpPr>
          <a:xfrm>
            <a:off x="540070" y="1550475"/>
            <a:ext cx="3201330" cy="1043187"/>
            <a:chOff x="540070" y="1769780"/>
            <a:chExt cx="3201330" cy="1043187"/>
          </a:xfrm>
        </p:grpSpPr>
        <p:sp>
          <p:nvSpPr>
            <p:cNvPr id="20" name="Textfeld 25">
              <a:extLst>
                <a:ext uri="{FF2B5EF4-FFF2-40B4-BE49-F238E27FC236}">
                  <a16:creationId xmlns:a16="http://schemas.microsoft.com/office/drawing/2014/main" id="{A35C050B-9DE8-4D90-29D7-FC686D4755FE}"/>
                </a:ext>
              </a:extLst>
            </p:cNvPr>
            <p:cNvSpPr txBox="1"/>
            <p:nvPr/>
          </p:nvSpPr>
          <p:spPr>
            <a:xfrm>
              <a:off x="540070" y="2104170"/>
              <a:ext cx="20174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>
                <a:buFontTx/>
                <a:buNone/>
              </a:pPr>
              <a:r>
                <a:rPr lang="en-US" b="1">
                  <a:solidFill>
                    <a:srgbClr val="2C2C77"/>
                  </a:solidFill>
                </a:rPr>
                <a:t>Security</a:t>
              </a:r>
              <a:endParaRPr lang="en-US" sz="1800" b="1">
                <a:solidFill>
                  <a:srgbClr val="2C2C77"/>
                </a:solidFill>
              </a:endParaRPr>
            </a:p>
          </p:txBody>
        </p:sp>
        <p:sp>
          <p:nvSpPr>
            <p:cNvPr id="23" name="Ellipse 20">
              <a:extLst>
                <a:ext uri="{FF2B5EF4-FFF2-40B4-BE49-F238E27FC236}">
                  <a16:creationId xmlns:a16="http://schemas.microsoft.com/office/drawing/2014/main" id="{C747F585-2034-F9E7-D88A-46CD9C6FA82D}"/>
                </a:ext>
              </a:extLst>
            </p:cNvPr>
            <p:cNvSpPr/>
            <p:nvPr/>
          </p:nvSpPr>
          <p:spPr>
            <a:xfrm>
              <a:off x="2698213" y="1769780"/>
              <a:ext cx="1043187" cy="1043187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ICON">
              <a:extLst>
                <a:ext uri="{FF2B5EF4-FFF2-40B4-BE49-F238E27FC236}">
                  <a16:creationId xmlns:a16="http://schemas.microsoft.com/office/drawing/2014/main" id="{7528FEF0-6D8F-8B54-DB9A-22259D278F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12132" y="1967942"/>
              <a:ext cx="434340" cy="551498"/>
            </a:xfrm>
            <a:custGeom>
              <a:avLst/>
              <a:gdLst>
                <a:gd name="connsiteX0" fmla="*/ 327660 w 434340"/>
                <a:gd name="connsiteY0" fmla="*/ 301942 h 551498"/>
                <a:gd name="connsiteX1" fmla="*/ 329565 w 434340"/>
                <a:gd name="connsiteY1" fmla="*/ 315277 h 551498"/>
                <a:gd name="connsiteX2" fmla="*/ 207645 w 434340"/>
                <a:gd name="connsiteY2" fmla="*/ 468630 h 551498"/>
                <a:gd name="connsiteX3" fmla="*/ 120015 w 434340"/>
                <a:gd name="connsiteY3" fmla="*/ 388620 h 551498"/>
                <a:gd name="connsiteX4" fmla="*/ 119063 w 434340"/>
                <a:gd name="connsiteY4" fmla="*/ 375285 h 551498"/>
                <a:gd name="connsiteX5" fmla="*/ 132398 w 434340"/>
                <a:gd name="connsiteY5" fmla="*/ 374332 h 551498"/>
                <a:gd name="connsiteX6" fmla="*/ 204788 w 434340"/>
                <a:gd name="connsiteY6" fmla="*/ 441007 h 551498"/>
                <a:gd name="connsiteX7" fmla="*/ 314325 w 434340"/>
                <a:gd name="connsiteY7" fmla="*/ 303847 h 551498"/>
                <a:gd name="connsiteX8" fmla="*/ 327660 w 434340"/>
                <a:gd name="connsiteY8" fmla="*/ 301942 h 551498"/>
                <a:gd name="connsiteX9" fmla="*/ 19050 w 434340"/>
                <a:gd name="connsiteY9" fmla="*/ 239078 h 551498"/>
                <a:gd name="connsiteX10" fmla="*/ 19050 w 434340"/>
                <a:gd name="connsiteY10" fmla="*/ 532448 h 551498"/>
                <a:gd name="connsiteX11" fmla="*/ 415290 w 434340"/>
                <a:gd name="connsiteY11" fmla="*/ 532448 h 551498"/>
                <a:gd name="connsiteX12" fmla="*/ 415290 w 434340"/>
                <a:gd name="connsiteY12" fmla="*/ 239078 h 551498"/>
                <a:gd name="connsiteX13" fmla="*/ 0 w 434340"/>
                <a:gd name="connsiteY13" fmla="*/ 220028 h 551498"/>
                <a:gd name="connsiteX14" fmla="*/ 434340 w 434340"/>
                <a:gd name="connsiteY14" fmla="*/ 220028 h 551498"/>
                <a:gd name="connsiteX15" fmla="*/ 434340 w 434340"/>
                <a:gd name="connsiteY15" fmla="*/ 551498 h 551498"/>
                <a:gd name="connsiteX16" fmla="*/ 0 w 434340"/>
                <a:gd name="connsiteY16" fmla="*/ 551498 h 551498"/>
                <a:gd name="connsiteX17" fmla="*/ 214313 w 434340"/>
                <a:gd name="connsiteY17" fmla="*/ 50483 h 551498"/>
                <a:gd name="connsiteX18" fmla="*/ 345758 w 434340"/>
                <a:gd name="connsiteY18" fmla="*/ 181928 h 551498"/>
                <a:gd name="connsiteX19" fmla="*/ 326708 w 434340"/>
                <a:gd name="connsiteY19" fmla="*/ 181928 h 551498"/>
                <a:gd name="connsiteX20" fmla="*/ 214313 w 434340"/>
                <a:gd name="connsiteY20" fmla="*/ 69533 h 551498"/>
                <a:gd name="connsiteX21" fmla="*/ 217170 w 434340"/>
                <a:gd name="connsiteY21" fmla="*/ 0 h 551498"/>
                <a:gd name="connsiteX22" fmla="*/ 389573 w 434340"/>
                <a:gd name="connsiteY22" fmla="*/ 181928 h 551498"/>
                <a:gd name="connsiteX23" fmla="*/ 370523 w 434340"/>
                <a:gd name="connsiteY23" fmla="*/ 181928 h 551498"/>
                <a:gd name="connsiteX24" fmla="*/ 217170 w 434340"/>
                <a:gd name="connsiteY24" fmla="*/ 19050 h 551498"/>
                <a:gd name="connsiteX25" fmla="*/ 62865 w 434340"/>
                <a:gd name="connsiteY25" fmla="*/ 181928 h 551498"/>
                <a:gd name="connsiteX26" fmla="*/ 43815 w 434340"/>
                <a:gd name="connsiteY26" fmla="*/ 181928 h 551498"/>
                <a:gd name="connsiteX27" fmla="*/ 217170 w 434340"/>
                <a:gd name="connsiteY27" fmla="*/ 0 h 55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340" h="551498">
                  <a:moveTo>
                    <a:pt x="327660" y="301942"/>
                  </a:moveTo>
                  <a:cubicBezTo>
                    <a:pt x="331470" y="304800"/>
                    <a:pt x="332423" y="311467"/>
                    <a:pt x="329565" y="315277"/>
                  </a:cubicBezTo>
                  <a:lnTo>
                    <a:pt x="207645" y="468630"/>
                  </a:lnTo>
                  <a:lnTo>
                    <a:pt x="120015" y="388620"/>
                  </a:lnTo>
                  <a:cubicBezTo>
                    <a:pt x="116205" y="384810"/>
                    <a:pt x="116205" y="379095"/>
                    <a:pt x="119063" y="375285"/>
                  </a:cubicBezTo>
                  <a:cubicBezTo>
                    <a:pt x="122873" y="371475"/>
                    <a:pt x="128588" y="371475"/>
                    <a:pt x="132398" y="374332"/>
                  </a:cubicBezTo>
                  <a:lnTo>
                    <a:pt x="204788" y="441007"/>
                  </a:lnTo>
                  <a:lnTo>
                    <a:pt x="314325" y="303847"/>
                  </a:lnTo>
                  <a:cubicBezTo>
                    <a:pt x="317183" y="300037"/>
                    <a:pt x="323850" y="299085"/>
                    <a:pt x="327660" y="301942"/>
                  </a:cubicBezTo>
                  <a:close/>
                  <a:moveTo>
                    <a:pt x="19050" y="239078"/>
                  </a:moveTo>
                  <a:lnTo>
                    <a:pt x="19050" y="532448"/>
                  </a:lnTo>
                  <a:lnTo>
                    <a:pt x="415290" y="532448"/>
                  </a:lnTo>
                  <a:lnTo>
                    <a:pt x="415290" y="239078"/>
                  </a:lnTo>
                  <a:close/>
                  <a:moveTo>
                    <a:pt x="0" y="220028"/>
                  </a:moveTo>
                  <a:lnTo>
                    <a:pt x="434340" y="220028"/>
                  </a:lnTo>
                  <a:lnTo>
                    <a:pt x="434340" y="551498"/>
                  </a:lnTo>
                  <a:lnTo>
                    <a:pt x="0" y="551498"/>
                  </a:lnTo>
                  <a:close/>
                  <a:moveTo>
                    <a:pt x="214313" y="50483"/>
                  </a:moveTo>
                  <a:cubicBezTo>
                    <a:pt x="287656" y="51435"/>
                    <a:pt x="345758" y="109538"/>
                    <a:pt x="345758" y="181928"/>
                  </a:cubicBezTo>
                  <a:lnTo>
                    <a:pt x="326708" y="181928"/>
                  </a:lnTo>
                  <a:cubicBezTo>
                    <a:pt x="326708" y="120016"/>
                    <a:pt x="276226" y="69533"/>
                    <a:pt x="214313" y="69533"/>
                  </a:cubicBezTo>
                  <a:close/>
                  <a:moveTo>
                    <a:pt x="217170" y="0"/>
                  </a:moveTo>
                  <a:cubicBezTo>
                    <a:pt x="312420" y="0"/>
                    <a:pt x="389573" y="81915"/>
                    <a:pt x="389573" y="181928"/>
                  </a:cubicBezTo>
                  <a:lnTo>
                    <a:pt x="370523" y="181928"/>
                  </a:lnTo>
                  <a:cubicBezTo>
                    <a:pt x="370523" y="92393"/>
                    <a:pt x="301943" y="19050"/>
                    <a:pt x="217170" y="19050"/>
                  </a:cubicBezTo>
                  <a:cubicBezTo>
                    <a:pt x="132398" y="19050"/>
                    <a:pt x="62865" y="92393"/>
                    <a:pt x="62865" y="181928"/>
                  </a:cubicBezTo>
                  <a:lnTo>
                    <a:pt x="43815" y="181928"/>
                  </a:lnTo>
                  <a:cubicBezTo>
                    <a:pt x="43815" y="81915"/>
                    <a:pt x="121920" y="0"/>
                    <a:pt x="2171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de-DE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61F275B-8641-698E-6BDD-FE37FB0B9FEE}"/>
              </a:ext>
            </a:extLst>
          </p:cNvPr>
          <p:cNvGrpSpPr/>
          <p:nvPr/>
        </p:nvGrpSpPr>
        <p:grpSpPr>
          <a:xfrm>
            <a:off x="540070" y="3268644"/>
            <a:ext cx="3201330" cy="1043187"/>
            <a:chOff x="540070" y="3235644"/>
            <a:chExt cx="3201330" cy="1043187"/>
          </a:xfrm>
        </p:grpSpPr>
        <p:sp>
          <p:nvSpPr>
            <p:cNvPr id="21" name="Textfeld 26">
              <a:extLst>
                <a:ext uri="{FF2B5EF4-FFF2-40B4-BE49-F238E27FC236}">
                  <a16:creationId xmlns:a16="http://schemas.microsoft.com/office/drawing/2014/main" id="{2CA82F89-DCE3-4B99-BA6A-BDD39F7DC3E0}"/>
                </a:ext>
              </a:extLst>
            </p:cNvPr>
            <p:cNvSpPr txBox="1"/>
            <p:nvPr/>
          </p:nvSpPr>
          <p:spPr>
            <a:xfrm>
              <a:off x="540070" y="3572571"/>
              <a:ext cx="20174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>
                <a:buFontTx/>
                <a:buNone/>
              </a:pPr>
              <a:r>
                <a:rPr lang="en-US" sz="1800" b="1">
                  <a:solidFill>
                    <a:srgbClr val="2C2C77"/>
                  </a:solidFill>
                </a:rPr>
                <a:t>Internal Quality</a:t>
              </a:r>
            </a:p>
          </p:txBody>
        </p:sp>
        <p:sp>
          <p:nvSpPr>
            <p:cNvPr id="25" name="Ellipse 22">
              <a:extLst>
                <a:ext uri="{FF2B5EF4-FFF2-40B4-BE49-F238E27FC236}">
                  <a16:creationId xmlns:a16="http://schemas.microsoft.com/office/drawing/2014/main" id="{110770B3-880E-8348-D2F5-E912139A5D89}"/>
                </a:ext>
              </a:extLst>
            </p:cNvPr>
            <p:cNvSpPr/>
            <p:nvPr/>
          </p:nvSpPr>
          <p:spPr>
            <a:xfrm>
              <a:off x="2698213" y="3235644"/>
              <a:ext cx="1043187" cy="1043187"/>
            </a:xfrm>
            <a:prstGeom prst="ellipse">
              <a:avLst/>
            </a:prstGeom>
            <a:solidFill>
              <a:srgbClr val="2C2C77"/>
            </a:solidFill>
            <a:ln w="38100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ICON">
              <a:extLst>
                <a:ext uri="{FF2B5EF4-FFF2-40B4-BE49-F238E27FC236}">
                  <a16:creationId xmlns:a16="http://schemas.microsoft.com/office/drawing/2014/main" id="{EFCAE5B5-CB3F-E6FA-1509-4E0CE1DDE66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971728" y="3514511"/>
              <a:ext cx="496155" cy="473791"/>
            </a:xfrm>
            <a:custGeom>
              <a:avLst/>
              <a:gdLst>
                <a:gd name="connsiteX0" fmla="*/ 388093 w 496155"/>
                <a:gd name="connsiteY0" fmla="*/ 222521 h 473791"/>
                <a:gd name="connsiteX1" fmla="*/ 388855 w 496155"/>
                <a:gd name="connsiteY1" fmla="*/ 236142 h 473791"/>
                <a:gd name="connsiteX2" fmla="*/ 354756 w 496155"/>
                <a:gd name="connsiteY2" fmla="*/ 273385 h 473791"/>
                <a:gd name="connsiteX3" fmla="*/ 342183 w 496155"/>
                <a:gd name="connsiteY3" fmla="*/ 313580 h 473791"/>
                <a:gd name="connsiteX4" fmla="*/ 349898 w 496155"/>
                <a:gd name="connsiteY4" fmla="*/ 373778 h 473791"/>
                <a:gd name="connsiteX5" fmla="*/ 341421 w 496155"/>
                <a:gd name="connsiteY5" fmla="*/ 384732 h 473791"/>
                <a:gd name="connsiteX6" fmla="*/ 340183 w 496155"/>
                <a:gd name="connsiteY6" fmla="*/ 384827 h 473791"/>
                <a:gd name="connsiteX7" fmla="*/ 330467 w 496155"/>
                <a:gd name="connsiteY7" fmla="*/ 376255 h 473791"/>
                <a:gd name="connsiteX8" fmla="*/ 322752 w 496155"/>
                <a:gd name="connsiteY8" fmla="*/ 316057 h 473791"/>
                <a:gd name="connsiteX9" fmla="*/ 340278 w 496155"/>
                <a:gd name="connsiteY9" fmla="*/ 260240 h 473791"/>
                <a:gd name="connsiteX10" fmla="*/ 374282 w 496155"/>
                <a:gd name="connsiteY10" fmla="*/ 223093 h 473791"/>
                <a:gd name="connsiteX11" fmla="*/ 388093 w 496155"/>
                <a:gd name="connsiteY11" fmla="*/ 222521 h 473791"/>
                <a:gd name="connsiteX12" fmla="*/ 247980 w 496155"/>
                <a:gd name="connsiteY12" fmla="*/ 25544 h 473791"/>
                <a:gd name="connsiteX13" fmla="*/ 190068 w 496155"/>
                <a:gd name="connsiteY13" fmla="*/ 142607 h 473791"/>
                <a:gd name="connsiteX14" fmla="*/ 154350 w 496155"/>
                <a:gd name="connsiteY14" fmla="*/ 168515 h 473791"/>
                <a:gd name="connsiteX15" fmla="*/ 24619 w 496155"/>
                <a:gd name="connsiteY15" fmla="*/ 187469 h 473791"/>
                <a:gd name="connsiteX16" fmla="*/ 118536 w 496155"/>
                <a:gd name="connsiteY16" fmla="*/ 279005 h 473791"/>
                <a:gd name="connsiteX17" fmla="*/ 132156 w 496155"/>
                <a:gd name="connsiteY17" fmla="*/ 321105 h 473791"/>
                <a:gd name="connsiteX18" fmla="*/ 110058 w 496155"/>
                <a:gd name="connsiteY18" fmla="*/ 450455 h 473791"/>
                <a:gd name="connsiteX19" fmla="*/ 225882 w 496155"/>
                <a:gd name="connsiteY19" fmla="*/ 389495 h 473791"/>
                <a:gd name="connsiteX20" fmla="*/ 270174 w 496155"/>
                <a:gd name="connsiteY20" fmla="*/ 389495 h 473791"/>
                <a:gd name="connsiteX21" fmla="*/ 386093 w 496155"/>
                <a:gd name="connsiteY21" fmla="*/ 450455 h 473791"/>
                <a:gd name="connsiteX22" fmla="*/ 363995 w 496155"/>
                <a:gd name="connsiteY22" fmla="*/ 321010 h 473791"/>
                <a:gd name="connsiteX23" fmla="*/ 377711 w 496155"/>
                <a:gd name="connsiteY23" fmla="*/ 278909 h 473791"/>
                <a:gd name="connsiteX24" fmla="*/ 471532 w 496155"/>
                <a:gd name="connsiteY24" fmla="*/ 187469 h 473791"/>
                <a:gd name="connsiteX25" fmla="*/ 341802 w 496155"/>
                <a:gd name="connsiteY25" fmla="*/ 168515 h 473791"/>
                <a:gd name="connsiteX26" fmla="*/ 305988 w 496155"/>
                <a:gd name="connsiteY26" fmla="*/ 142607 h 473791"/>
                <a:gd name="connsiteX27" fmla="*/ 247314 w 496155"/>
                <a:gd name="connsiteY27" fmla="*/ 17 h 473791"/>
                <a:gd name="connsiteX28" fmla="*/ 261315 w 496155"/>
                <a:gd name="connsiteY28" fmla="*/ 8304 h 473791"/>
                <a:gd name="connsiteX29" fmla="*/ 323609 w 496155"/>
                <a:gd name="connsiteY29" fmla="*/ 133844 h 473791"/>
                <a:gd name="connsiteX30" fmla="*/ 344754 w 496155"/>
                <a:gd name="connsiteY30" fmla="*/ 149179 h 473791"/>
                <a:gd name="connsiteX31" fmla="*/ 483343 w 496155"/>
                <a:gd name="connsiteY31" fmla="*/ 169372 h 473791"/>
                <a:gd name="connsiteX32" fmla="*/ 495440 w 496155"/>
                <a:gd name="connsiteY32" fmla="*/ 179945 h 473791"/>
                <a:gd name="connsiteX33" fmla="*/ 491820 w 496155"/>
                <a:gd name="connsiteY33" fmla="*/ 194994 h 473791"/>
                <a:gd name="connsiteX34" fmla="*/ 391141 w 496155"/>
                <a:gd name="connsiteY34" fmla="*/ 293102 h 473791"/>
                <a:gd name="connsiteX35" fmla="*/ 383045 w 496155"/>
                <a:gd name="connsiteY35" fmla="*/ 317676 h 473791"/>
                <a:gd name="connsiteX36" fmla="*/ 406667 w 496155"/>
                <a:gd name="connsiteY36" fmla="*/ 456170 h 473791"/>
                <a:gd name="connsiteX37" fmla="*/ 400857 w 496155"/>
                <a:gd name="connsiteY37" fmla="*/ 470648 h 473791"/>
                <a:gd name="connsiteX38" fmla="*/ 385236 w 496155"/>
                <a:gd name="connsiteY38" fmla="*/ 472172 h 473791"/>
                <a:gd name="connsiteX39" fmla="*/ 261030 w 496155"/>
                <a:gd name="connsiteY39" fmla="*/ 406830 h 473791"/>
                <a:gd name="connsiteX40" fmla="*/ 234741 w 496155"/>
                <a:gd name="connsiteY40" fmla="*/ 406926 h 473791"/>
                <a:gd name="connsiteX41" fmla="*/ 110916 w 496155"/>
                <a:gd name="connsiteY41" fmla="*/ 472077 h 473791"/>
                <a:gd name="connsiteX42" fmla="*/ 103962 w 496155"/>
                <a:gd name="connsiteY42" fmla="*/ 473791 h 473791"/>
                <a:gd name="connsiteX43" fmla="*/ 95104 w 496155"/>
                <a:gd name="connsiteY43" fmla="*/ 470838 h 473791"/>
                <a:gd name="connsiteX44" fmla="*/ 89294 w 496155"/>
                <a:gd name="connsiteY44" fmla="*/ 456170 h 473791"/>
                <a:gd name="connsiteX45" fmla="*/ 113011 w 496155"/>
                <a:gd name="connsiteY45" fmla="*/ 317676 h 473791"/>
                <a:gd name="connsiteX46" fmla="*/ 105010 w 496155"/>
                <a:gd name="connsiteY46" fmla="*/ 293006 h 473791"/>
                <a:gd name="connsiteX47" fmla="*/ 4521 w 496155"/>
                <a:gd name="connsiteY47" fmla="*/ 195089 h 473791"/>
                <a:gd name="connsiteX48" fmla="*/ 711 w 496155"/>
                <a:gd name="connsiteY48" fmla="*/ 179754 h 473791"/>
                <a:gd name="connsiteX49" fmla="*/ 12713 w 496155"/>
                <a:gd name="connsiteY49" fmla="*/ 169467 h 473791"/>
                <a:gd name="connsiteX50" fmla="*/ 151492 w 496155"/>
                <a:gd name="connsiteY50" fmla="*/ 149179 h 473791"/>
                <a:gd name="connsiteX51" fmla="*/ 172638 w 496155"/>
                <a:gd name="connsiteY51" fmla="*/ 133844 h 473791"/>
                <a:gd name="connsiteX52" fmla="*/ 234836 w 496155"/>
                <a:gd name="connsiteY52" fmla="*/ 8209 h 473791"/>
                <a:gd name="connsiteX53" fmla="*/ 247314 w 496155"/>
                <a:gd name="connsiteY53" fmla="*/ 17 h 4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96155" h="473791">
                  <a:moveTo>
                    <a:pt x="388093" y="222521"/>
                  </a:moveTo>
                  <a:cubicBezTo>
                    <a:pt x="391999" y="226141"/>
                    <a:pt x="392284" y="232332"/>
                    <a:pt x="388855" y="236142"/>
                  </a:cubicBezTo>
                  <a:lnTo>
                    <a:pt x="354756" y="273385"/>
                  </a:lnTo>
                  <a:cubicBezTo>
                    <a:pt x="344850" y="284053"/>
                    <a:pt x="340278" y="298626"/>
                    <a:pt x="342183" y="313580"/>
                  </a:cubicBezTo>
                  <a:lnTo>
                    <a:pt x="349898" y="373778"/>
                  </a:lnTo>
                  <a:cubicBezTo>
                    <a:pt x="350565" y="379112"/>
                    <a:pt x="346755" y="384065"/>
                    <a:pt x="341421" y="384732"/>
                  </a:cubicBezTo>
                  <a:cubicBezTo>
                    <a:pt x="341040" y="384827"/>
                    <a:pt x="340564" y="384827"/>
                    <a:pt x="340183" y="384827"/>
                  </a:cubicBezTo>
                  <a:cubicBezTo>
                    <a:pt x="335325" y="384827"/>
                    <a:pt x="331134" y="381208"/>
                    <a:pt x="330467" y="376255"/>
                  </a:cubicBezTo>
                  <a:lnTo>
                    <a:pt x="322752" y="316057"/>
                  </a:lnTo>
                  <a:cubicBezTo>
                    <a:pt x="320180" y="295387"/>
                    <a:pt x="326562" y="275099"/>
                    <a:pt x="340278" y="260240"/>
                  </a:cubicBezTo>
                  <a:lnTo>
                    <a:pt x="374282" y="223093"/>
                  </a:lnTo>
                  <a:cubicBezTo>
                    <a:pt x="377902" y="219187"/>
                    <a:pt x="384093" y="218902"/>
                    <a:pt x="388093" y="222521"/>
                  </a:cubicBezTo>
                  <a:close/>
                  <a:moveTo>
                    <a:pt x="247980" y="25544"/>
                  </a:moveTo>
                  <a:lnTo>
                    <a:pt x="190068" y="142607"/>
                  </a:lnTo>
                  <a:cubicBezTo>
                    <a:pt x="183020" y="156704"/>
                    <a:pt x="170066" y="166133"/>
                    <a:pt x="154350" y="168515"/>
                  </a:cubicBezTo>
                  <a:lnTo>
                    <a:pt x="24619" y="187469"/>
                  </a:lnTo>
                  <a:lnTo>
                    <a:pt x="118536" y="279005"/>
                  </a:lnTo>
                  <a:cubicBezTo>
                    <a:pt x="129870" y="289863"/>
                    <a:pt x="134919" y="305675"/>
                    <a:pt x="132156" y="321105"/>
                  </a:cubicBezTo>
                  <a:lnTo>
                    <a:pt x="110058" y="450455"/>
                  </a:lnTo>
                  <a:lnTo>
                    <a:pt x="225882" y="389495"/>
                  </a:lnTo>
                  <a:cubicBezTo>
                    <a:pt x="240075" y="382446"/>
                    <a:pt x="256553" y="382446"/>
                    <a:pt x="270174" y="389495"/>
                  </a:cubicBezTo>
                  <a:lnTo>
                    <a:pt x="386093" y="450455"/>
                  </a:lnTo>
                  <a:lnTo>
                    <a:pt x="363995" y="321010"/>
                  </a:lnTo>
                  <a:cubicBezTo>
                    <a:pt x="361137" y="305960"/>
                    <a:pt x="366471" y="289768"/>
                    <a:pt x="377711" y="278909"/>
                  </a:cubicBezTo>
                  <a:lnTo>
                    <a:pt x="471532" y="187469"/>
                  </a:lnTo>
                  <a:lnTo>
                    <a:pt x="341802" y="168515"/>
                  </a:lnTo>
                  <a:cubicBezTo>
                    <a:pt x="326085" y="166133"/>
                    <a:pt x="313036" y="156704"/>
                    <a:pt x="305988" y="142607"/>
                  </a:cubicBezTo>
                  <a:close/>
                  <a:moveTo>
                    <a:pt x="247314" y="17"/>
                  </a:moveTo>
                  <a:cubicBezTo>
                    <a:pt x="253029" y="-268"/>
                    <a:pt x="258744" y="2970"/>
                    <a:pt x="261315" y="8304"/>
                  </a:cubicBezTo>
                  <a:lnTo>
                    <a:pt x="323609" y="133844"/>
                  </a:lnTo>
                  <a:cubicBezTo>
                    <a:pt x="327705" y="142226"/>
                    <a:pt x="335420" y="147750"/>
                    <a:pt x="344754" y="149179"/>
                  </a:cubicBezTo>
                  <a:lnTo>
                    <a:pt x="483343" y="169372"/>
                  </a:lnTo>
                  <a:cubicBezTo>
                    <a:pt x="489249" y="170420"/>
                    <a:pt x="493725" y="174515"/>
                    <a:pt x="495440" y="179945"/>
                  </a:cubicBezTo>
                  <a:cubicBezTo>
                    <a:pt x="497154" y="185279"/>
                    <a:pt x="495726" y="191089"/>
                    <a:pt x="491820" y="194994"/>
                  </a:cubicBezTo>
                  <a:lnTo>
                    <a:pt x="391141" y="293102"/>
                  </a:lnTo>
                  <a:cubicBezTo>
                    <a:pt x="384474" y="299483"/>
                    <a:pt x="381426" y="308913"/>
                    <a:pt x="383045" y="317676"/>
                  </a:cubicBezTo>
                  <a:lnTo>
                    <a:pt x="406667" y="456170"/>
                  </a:lnTo>
                  <a:cubicBezTo>
                    <a:pt x="407715" y="461599"/>
                    <a:pt x="405429" y="467219"/>
                    <a:pt x="400857" y="470648"/>
                  </a:cubicBezTo>
                  <a:cubicBezTo>
                    <a:pt x="396285" y="474172"/>
                    <a:pt x="390284" y="474743"/>
                    <a:pt x="385236" y="472172"/>
                  </a:cubicBezTo>
                  <a:lnTo>
                    <a:pt x="261030" y="406830"/>
                  </a:lnTo>
                  <a:cubicBezTo>
                    <a:pt x="253029" y="402639"/>
                    <a:pt x="243123" y="402734"/>
                    <a:pt x="234741" y="406926"/>
                  </a:cubicBezTo>
                  <a:lnTo>
                    <a:pt x="110916" y="472077"/>
                  </a:lnTo>
                  <a:cubicBezTo>
                    <a:pt x="108725" y="473219"/>
                    <a:pt x="106344" y="473791"/>
                    <a:pt x="103962" y="473791"/>
                  </a:cubicBezTo>
                  <a:cubicBezTo>
                    <a:pt x="100819" y="473791"/>
                    <a:pt x="97676" y="472743"/>
                    <a:pt x="95104" y="470838"/>
                  </a:cubicBezTo>
                  <a:cubicBezTo>
                    <a:pt x="90627" y="467409"/>
                    <a:pt x="88341" y="461885"/>
                    <a:pt x="89294" y="456170"/>
                  </a:cubicBezTo>
                  <a:lnTo>
                    <a:pt x="113011" y="317676"/>
                  </a:lnTo>
                  <a:cubicBezTo>
                    <a:pt x="114630" y="308628"/>
                    <a:pt x="111678" y="299388"/>
                    <a:pt x="105010" y="293006"/>
                  </a:cubicBezTo>
                  <a:lnTo>
                    <a:pt x="4521" y="195089"/>
                  </a:lnTo>
                  <a:cubicBezTo>
                    <a:pt x="426" y="190994"/>
                    <a:pt x="-1003" y="185183"/>
                    <a:pt x="711" y="179754"/>
                  </a:cubicBezTo>
                  <a:cubicBezTo>
                    <a:pt x="2426" y="174325"/>
                    <a:pt x="6998" y="170420"/>
                    <a:pt x="12713" y="169467"/>
                  </a:cubicBezTo>
                  <a:lnTo>
                    <a:pt x="151492" y="149179"/>
                  </a:lnTo>
                  <a:cubicBezTo>
                    <a:pt x="160731" y="147750"/>
                    <a:pt x="168447" y="142226"/>
                    <a:pt x="172638" y="133844"/>
                  </a:cubicBezTo>
                  <a:lnTo>
                    <a:pt x="234836" y="8209"/>
                  </a:lnTo>
                  <a:cubicBezTo>
                    <a:pt x="236646" y="3637"/>
                    <a:pt x="241503" y="303"/>
                    <a:pt x="247314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de-DE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87A851-A45A-FBA9-D870-62141D2341D5}"/>
              </a:ext>
            </a:extLst>
          </p:cNvPr>
          <p:cNvGrpSpPr/>
          <p:nvPr/>
        </p:nvGrpSpPr>
        <p:grpSpPr>
          <a:xfrm>
            <a:off x="540070" y="4986813"/>
            <a:ext cx="3201330" cy="1043187"/>
            <a:chOff x="540070" y="4727449"/>
            <a:chExt cx="3201330" cy="1043187"/>
          </a:xfrm>
        </p:grpSpPr>
        <p:sp>
          <p:nvSpPr>
            <p:cNvPr id="22" name="Textfeld 27">
              <a:extLst>
                <a:ext uri="{FF2B5EF4-FFF2-40B4-BE49-F238E27FC236}">
                  <a16:creationId xmlns:a16="http://schemas.microsoft.com/office/drawing/2014/main" id="{9A27B391-0401-0D7F-E764-7434BCEC018E}"/>
                </a:ext>
              </a:extLst>
            </p:cNvPr>
            <p:cNvSpPr txBox="1"/>
            <p:nvPr/>
          </p:nvSpPr>
          <p:spPr>
            <a:xfrm>
              <a:off x="540070" y="5105478"/>
              <a:ext cx="20174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>
                <a:buFontTx/>
                <a:buNone/>
              </a:pPr>
              <a:r>
                <a:rPr lang="en-US" sz="1800" b="1">
                  <a:solidFill>
                    <a:srgbClr val="2C2C77"/>
                  </a:solidFill>
                </a:rPr>
                <a:t>External Quality</a:t>
              </a:r>
            </a:p>
          </p:txBody>
        </p:sp>
        <p:sp>
          <p:nvSpPr>
            <p:cNvPr id="27" name="Ellipse 24">
              <a:extLst>
                <a:ext uri="{FF2B5EF4-FFF2-40B4-BE49-F238E27FC236}">
                  <a16:creationId xmlns:a16="http://schemas.microsoft.com/office/drawing/2014/main" id="{83055553-0E03-B933-9BA3-E6C5B2C2DDF6}"/>
                </a:ext>
              </a:extLst>
            </p:cNvPr>
            <p:cNvSpPr/>
            <p:nvPr/>
          </p:nvSpPr>
          <p:spPr>
            <a:xfrm>
              <a:off x="2698213" y="4727449"/>
              <a:ext cx="1043187" cy="1043187"/>
            </a:xfrm>
            <a:prstGeom prst="ellipse">
              <a:avLst/>
            </a:prstGeom>
            <a:solidFill>
              <a:srgbClr val="2C2C77"/>
            </a:solidFill>
            <a:ln w="38100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ICON">
              <a:extLst>
                <a:ext uri="{FF2B5EF4-FFF2-40B4-BE49-F238E27FC236}">
                  <a16:creationId xmlns:a16="http://schemas.microsoft.com/office/drawing/2014/main" id="{CAACD3AE-855C-1117-7B71-0EC9375EE93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915445" y="5090541"/>
              <a:ext cx="601661" cy="315277"/>
            </a:xfrm>
            <a:custGeom>
              <a:avLst/>
              <a:gdLst>
                <a:gd name="connsiteX0" fmla="*/ 346710 w 601661"/>
                <a:gd name="connsiteY0" fmla="*/ 254318 h 315277"/>
                <a:gd name="connsiteX1" fmla="*/ 385762 w 601661"/>
                <a:gd name="connsiteY1" fmla="*/ 254318 h 315277"/>
                <a:gd name="connsiteX2" fmla="*/ 395287 w 601661"/>
                <a:gd name="connsiteY2" fmla="*/ 263843 h 315277"/>
                <a:gd name="connsiteX3" fmla="*/ 385762 w 601661"/>
                <a:gd name="connsiteY3" fmla="*/ 273368 h 315277"/>
                <a:gd name="connsiteX4" fmla="*/ 346710 w 601661"/>
                <a:gd name="connsiteY4" fmla="*/ 273368 h 315277"/>
                <a:gd name="connsiteX5" fmla="*/ 337185 w 601661"/>
                <a:gd name="connsiteY5" fmla="*/ 263843 h 315277"/>
                <a:gd name="connsiteX6" fmla="*/ 346710 w 601661"/>
                <a:gd name="connsiteY6" fmla="*/ 254318 h 315277"/>
                <a:gd name="connsiteX7" fmla="*/ 299085 w 601661"/>
                <a:gd name="connsiteY7" fmla="*/ 213360 h 315277"/>
                <a:gd name="connsiteX8" fmla="*/ 289560 w 601661"/>
                <a:gd name="connsiteY8" fmla="*/ 221932 h 315277"/>
                <a:gd name="connsiteX9" fmla="*/ 295275 w 601661"/>
                <a:gd name="connsiteY9" fmla="*/ 233362 h 315277"/>
                <a:gd name="connsiteX10" fmla="*/ 301943 w 601661"/>
                <a:gd name="connsiteY10" fmla="*/ 233362 h 315277"/>
                <a:gd name="connsiteX11" fmla="*/ 308610 w 601661"/>
                <a:gd name="connsiteY11" fmla="*/ 221932 h 315277"/>
                <a:gd name="connsiteX12" fmla="*/ 336233 w 601661"/>
                <a:gd name="connsiteY12" fmla="*/ 174307 h 315277"/>
                <a:gd name="connsiteX13" fmla="*/ 313373 w 601661"/>
                <a:gd name="connsiteY13" fmla="*/ 197167 h 315277"/>
                <a:gd name="connsiteX14" fmla="*/ 332423 w 601661"/>
                <a:gd name="connsiteY14" fmla="*/ 213360 h 315277"/>
                <a:gd name="connsiteX15" fmla="*/ 261938 w 601661"/>
                <a:gd name="connsiteY15" fmla="*/ 174307 h 315277"/>
                <a:gd name="connsiteX16" fmla="*/ 265748 w 601661"/>
                <a:gd name="connsiteY16" fmla="*/ 213360 h 315277"/>
                <a:gd name="connsiteX17" fmla="*/ 284798 w 601661"/>
                <a:gd name="connsiteY17" fmla="*/ 197167 h 315277"/>
                <a:gd name="connsiteX18" fmla="*/ 246698 w 601661"/>
                <a:gd name="connsiteY18" fmla="*/ 140017 h 315277"/>
                <a:gd name="connsiteX19" fmla="*/ 257175 w 601661"/>
                <a:gd name="connsiteY19" fmla="*/ 141922 h 315277"/>
                <a:gd name="connsiteX20" fmla="*/ 299085 w 601661"/>
                <a:gd name="connsiteY20" fmla="*/ 184785 h 315277"/>
                <a:gd name="connsiteX21" fmla="*/ 340995 w 601661"/>
                <a:gd name="connsiteY21" fmla="*/ 141922 h 315277"/>
                <a:gd name="connsiteX22" fmla="*/ 351473 w 601661"/>
                <a:gd name="connsiteY22" fmla="*/ 140017 h 315277"/>
                <a:gd name="connsiteX23" fmla="*/ 352425 w 601661"/>
                <a:gd name="connsiteY23" fmla="*/ 140970 h 315277"/>
                <a:gd name="connsiteX24" fmla="*/ 421958 w 601661"/>
                <a:gd name="connsiteY24" fmla="*/ 183832 h 315277"/>
                <a:gd name="connsiteX25" fmla="*/ 463868 w 601661"/>
                <a:gd name="connsiteY25" fmla="*/ 154305 h 315277"/>
                <a:gd name="connsiteX26" fmla="*/ 476250 w 601661"/>
                <a:gd name="connsiteY26" fmla="*/ 155257 h 315277"/>
                <a:gd name="connsiteX27" fmla="*/ 504825 w 601661"/>
                <a:gd name="connsiteY27" fmla="*/ 181927 h 315277"/>
                <a:gd name="connsiteX28" fmla="*/ 532448 w 601661"/>
                <a:gd name="connsiteY28" fmla="*/ 155257 h 315277"/>
                <a:gd name="connsiteX29" fmla="*/ 543878 w 601661"/>
                <a:gd name="connsiteY29" fmla="*/ 154305 h 315277"/>
                <a:gd name="connsiteX30" fmla="*/ 590550 w 601661"/>
                <a:gd name="connsiteY30" fmla="*/ 185737 h 315277"/>
                <a:gd name="connsiteX31" fmla="*/ 594360 w 601661"/>
                <a:gd name="connsiteY31" fmla="*/ 192405 h 315277"/>
                <a:gd name="connsiteX32" fmla="*/ 601028 w 601661"/>
                <a:gd name="connsiteY32" fmla="*/ 281940 h 315277"/>
                <a:gd name="connsiteX33" fmla="*/ 591503 w 601661"/>
                <a:gd name="connsiteY33" fmla="*/ 281940 h 315277"/>
                <a:gd name="connsiteX34" fmla="*/ 581978 w 601661"/>
                <a:gd name="connsiteY34" fmla="*/ 281940 h 315277"/>
                <a:gd name="connsiteX35" fmla="*/ 573405 w 601661"/>
                <a:gd name="connsiteY35" fmla="*/ 197167 h 315277"/>
                <a:gd name="connsiteX36" fmla="*/ 537210 w 601661"/>
                <a:gd name="connsiteY36" fmla="*/ 172402 h 315277"/>
                <a:gd name="connsiteX37" fmla="*/ 511493 w 601661"/>
                <a:gd name="connsiteY37" fmla="*/ 198120 h 315277"/>
                <a:gd name="connsiteX38" fmla="*/ 511493 w 601661"/>
                <a:gd name="connsiteY38" fmla="*/ 259080 h 315277"/>
                <a:gd name="connsiteX39" fmla="*/ 501968 w 601661"/>
                <a:gd name="connsiteY39" fmla="*/ 268605 h 315277"/>
                <a:gd name="connsiteX40" fmla="*/ 492443 w 601661"/>
                <a:gd name="connsiteY40" fmla="*/ 259080 h 315277"/>
                <a:gd name="connsiteX41" fmla="*/ 492443 w 601661"/>
                <a:gd name="connsiteY41" fmla="*/ 198120 h 315277"/>
                <a:gd name="connsiteX42" fmla="*/ 466725 w 601661"/>
                <a:gd name="connsiteY42" fmla="*/ 173355 h 315277"/>
                <a:gd name="connsiteX43" fmla="*/ 430530 w 601661"/>
                <a:gd name="connsiteY43" fmla="*/ 199072 h 315277"/>
                <a:gd name="connsiteX44" fmla="*/ 440055 w 601661"/>
                <a:gd name="connsiteY44" fmla="*/ 305752 h 315277"/>
                <a:gd name="connsiteX45" fmla="*/ 430530 w 601661"/>
                <a:gd name="connsiteY45" fmla="*/ 305752 h 315277"/>
                <a:gd name="connsiteX46" fmla="*/ 421005 w 601661"/>
                <a:gd name="connsiteY46" fmla="*/ 305752 h 315277"/>
                <a:gd name="connsiteX47" fmla="*/ 411480 w 601661"/>
                <a:gd name="connsiteY47" fmla="*/ 200025 h 315277"/>
                <a:gd name="connsiteX48" fmla="*/ 354330 w 601661"/>
                <a:gd name="connsiteY48" fmla="*/ 164782 h 315277"/>
                <a:gd name="connsiteX49" fmla="*/ 348615 w 601661"/>
                <a:gd name="connsiteY49" fmla="*/ 233362 h 315277"/>
                <a:gd name="connsiteX50" fmla="*/ 342900 w 601661"/>
                <a:gd name="connsiteY50" fmla="*/ 240982 h 315277"/>
                <a:gd name="connsiteX51" fmla="*/ 339090 w 601661"/>
                <a:gd name="connsiteY51" fmla="*/ 241935 h 315277"/>
                <a:gd name="connsiteX52" fmla="*/ 333375 w 601661"/>
                <a:gd name="connsiteY52" fmla="*/ 240030 h 315277"/>
                <a:gd name="connsiteX53" fmla="*/ 323850 w 601661"/>
                <a:gd name="connsiteY53" fmla="*/ 231457 h 315277"/>
                <a:gd name="connsiteX54" fmla="*/ 318135 w 601661"/>
                <a:gd name="connsiteY54" fmla="*/ 243840 h 315277"/>
                <a:gd name="connsiteX55" fmla="*/ 333375 w 601661"/>
                <a:gd name="connsiteY55" fmla="*/ 303847 h 315277"/>
                <a:gd name="connsiteX56" fmla="*/ 326708 w 601661"/>
                <a:gd name="connsiteY56" fmla="*/ 315277 h 315277"/>
                <a:gd name="connsiteX57" fmla="*/ 324803 w 601661"/>
                <a:gd name="connsiteY57" fmla="*/ 315277 h 315277"/>
                <a:gd name="connsiteX58" fmla="*/ 315278 w 601661"/>
                <a:gd name="connsiteY58" fmla="*/ 307657 h 315277"/>
                <a:gd name="connsiteX59" fmla="*/ 300990 w 601661"/>
                <a:gd name="connsiteY59" fmla="*/ 251460 h 315277"/>
                <a:gd name="connsiteX60" fmla="*/ 297180 w 601661"/>
                <a:gd name="connsiteY60" fmla="*/ 251460 h 315277"/>
                <a:gd name="connsiteX61" fmla="*/ 282893 w 601661"/>
                <a:gd name="connsiteY61" fmla="*/ 307657 h 315277"/>
                <a:gd name="connsiteX62" fmla="*/ 273368 w 601661"/>
                <a:gd name="connsiteY62" fmla="*/ 315277 h 315277"/>
                <a:gd name="connsiteX63" fmla="*/ 271463 w 601661"/>
                <a:gd name="connsiteY63" fmla="*/ 315277 h 315277"/>
                <a:gd name="connsiteX64" fmla="*/ 264795 w 601661"/>
                <a:gd name="connsiteY64" fmla="*/ 303847 h 315277"/>
                <a:gd name="connsiteX65" fmla="*/ 280035 w 601661"/>
                <a:gd name="connsiteY65" fmla="*/ 243840 h 315277"/>
                <a:gd name="connsiteX66" fmla="*/ 273368 w 601661"/>
                <a:gd name="connsiteY66" fmla="*/ 231457 h 315277"/>
                <a:gd name="connsiteX67" fmla="*/ 262890 w 601661"/>
                <a:gd name="connsiteY67" fmla="*/ 240030 h 315277"/>
                <a:gd name="connsiteX68" fmla="*/ 257175 w 601661"/>
                <a:gd name="connsiteY68" fmla="*/ 241935 h 315277"/>
                <a:gd name="connsiteX69" fmla="*/ 253365 w 601661"/>
                <a:gd name="connsiteY69" fmla="*/ 240982 h 315277"/>
                <a:gd name="connsiteX70" fmla="*/ 247650 w 601661"/>
                <a:gd name="connsiteY70" fmla="*/ 233362 h 315277"/>
                <a:gd name="connsiteX71" fmla="*/ 241935 w 601661"/>
                <a:gd name="connsiteY71" fmla="*/ 165735 h 315277"/>
                <a:gd name="connsiteX72" fmla="*/ 189548 w 601661"/>
                <a:gd name="connsiteY72" fmla="*/ 200025 h 315277"/>
                <a:gd name="connsiteX73" fmla="*/ 180023 w 601661"/>
                <a:gd name="connsiteY73" fmla="*/ 305752 h 315277"/>
                <a:gd name="connsiteX74" fmla="*/ 160973 w 601661"/>
                <a:gd name="connsiteY74" fmla="*/ 305752 h 315277"/>
                <a:gd name="connsiteX75" fmla="*/ 170498 w 601661"/>
                <a:gd name="connsiteY75" fmla="*/ 200025 h 315277"/>
                <a:gd name="connsiteX76" fmla="*/ 135255 w 601661"/>
                <a:gd name="connsiteY76" fmla="*/ 175260 h 315277"/>
                <a:gd name="connsiteX77" fmla="*/ 106680 w 601661"/>
                <a:gd name="connsiteY77" fmla="*/ 200025 h 315277"/>
                <a:gd name="connsiteX78" fmla="*/ 106680 w 601661"/>
                <a:gd name="connsiteY78" fmla="*/ 260985 h 315277"/>
                <a:gd name="connsiteX79" fmla="*/ 97155 w 601661"/>
                <a:gd name="connsiteY79" fmla="*/ 270510 h 315277"/>
                <a:gd name="connsiteX80" fmla="*/ 87630 w 601661"/>
                <a:gd name="connsiteY80" fmla="*/ 260985 h 315277"/>
                <a:gd name="connsiteX81" fmla="*/ 87630 w 601661"/>
                <a:gd name="connsiteY81" fmla="*/ 200025 h 315277"/>
                <a:gd name="connsiteX82" fmla="*/ 63818 w 601661"/>
                <a:gd name="connsiteY82" fmla="*/ 175260 h 315277"/>
                <a:gd name="connsiteX83" fmla="*/ 27623 w 601661"/>
                <a:gd name="connsiteY83" fmla="*/ 200025 h 315277"/>
                <a:gd name="connsiteX84" fmla="*/ 19050 w 601661"/>
                <a:gd name="connsiteY84" fmla="*/ 284797 h 315277"/>
                <a:gd name="connsiteX85" fmla="*/ 0 w 601661"/>
                <a:gd name="connsiteY85" fmla="*/ 284797 h 315277"/>
                <a:gd name="connsiteX86" fmla="*/ 9525 w 601661"/>
                <a:gd name="connsiteY86" fmla="*/ 194310 h 315277"/>
                <a:gd name="connsiteX87" fmla="*/ 14288 w 601661"/>
                <a:gd name="connsiteY87" fmla="*/ 187642 h 315277"/>
                <a:gd name="connsiteX88" fmla="*/ 60960 w 601661"/>
                <a:gd name="connsiteY88" fmla="*/ 156210 h 315277"/>
                <a:gd name="connsiteX89" fmla="*/ 73343 w 601661"/>
                <a:gd name="connsiteY89" fmla="*/ 157162 h 315277"/>
                <a:gd name="connsiteX90" fmla="*/ 99060 w 601661"/>
                <a:gd name="connsiteY90" fmla="*/ 183832 h 315277"/>
                <a:gd name="connsiteX91" fmla="*/ 129540 w 601661"/>
                <a:gd name="connsiteY91" fmla="*/ 157162 h 315277"/>
                <a:gd name="connsiteX92" fmla="*/ 140970 w 601661"/>
                <a:gd name="connsiteY92" fmla="*/ 156210 h 315277"/>
                <a:gd name="connsiteX93" fmla="*/ 180975 w 601661"/>
                <a:gd name="connsiteY93" fmla="*/ 183832 h 315277"/>
                <a:gd name="connsiteX94" fmla="*/ 245745 w 601661"/>
                <a:gd name="connsiteY94" fmla="*/ 140970 h 315277"/>
                <a:gd name="connsiteX95" fmla="*/ 246698 w 601661"/>
                <a:gd name="connsiteY95" fmla="*/ 140017 h 315277"/>
                <a:gd name="connsiteX96" fmla="*/ 503873 w 601661"/>
                <a:gd name="connsiteY96" fmla="*/ 78105 h 315277"/>
                <a:gd name="connsiteX97" fmla="*/ 476250 w 601661"/>
                <a:gd name="connsiteY97" fmla="*/ 111443 h 315277"/>
                <a:gd name="connsiteX98" fmla="*/ 503873 w 601661"/>
                <a:gd name="connsiteY98" fmla="*/ 144780 h 315277"/>
                <a:gd name="connsiteX99" fmla="*/ 531495 w 601661"/>
                <a:gd name="connsiteY99" fmla="*/ 111443 h 315277"/>
                <a:gd name="connsiteX100" fmla="*/ 503873 w 601661"/>
                <a:gd name="connsiteY100" fmla="*/ 78105 h 315277"/>
                <a:gd name="connsiteX101" fmla="*/ 99060 w 601661"/>
                <a:gd name="connsiteY101" fmla="*/ 78105 h 315277"/>
                <a:gd name="connsiteX102" fmla="*/ 71438 w 601661"/>
                <a:gd name="connsiteY102" fmla="*/ 111443 h 315277"/>
                <a:gd name="connsiteX103" fmla="*/ 99060 w 601661"/>
                <a:gd name="connsiteY103" fmla="*/ 144780 h 315277"/>
                <a:gd name="connsiteX104" fmla="*/ 126683 w 601661"/>
                <a:gd name="connsiteY104" fmla="*/ 111443 h 315277"/>
                <a:gd name="connsiteX105" fmla="*/ 99060 w 601661"/>
                <a:gd name="connsiteY105" fmla="*/ 78105 h 315277"/>
                <a:gd name="connsiteX106" fmla="*/ 503873 w 601661"/>
                <a:gd name="connsiteY106" fmla="*/ 59055 h 315277"/>
                <a:gd name="connsiteX107" fmla="*/ 550545 w 601661"/>
                <a:gd name="connsiteY107" fmla="*/ 111443 h 315277"/>
                <a:gd name="connsiteX108" fmla="*/ 503873 w 601661"/>
                <a:gd name="connsiteY108" fmla="*/ 163830 h 315277"/>
                <a:gd name="connsiteX109" fmla="*/ 457200 w 601661"/>
                <a:gd name="connsiteY109" fmla="*/ 111443 h 315277"/>
                <a:gd name="connsiteX110" fmla="*/ 503873 w 601661"/>
                <a:gd name="connsiteY110" fmla="*/ 59055 h 315277"/>
                <a:gd name="connsiteX111" fmla="*/ 99060 w 601661"/>
                <a:gd name="connsiteY111" fmla="*/ 59055 h 315277"/>
                <a:gd name="connsiteX112" fmla="*/ 145733 w 601661"/>
                <a:gd name="connsiteY112" fmla="*/ 111443 h 315277"/>
                <a:gd name="connsiteX113" fmla="*/ 99060 w 601661"/>
                <a:gd name="connsiteY113" fmla="*/ 163830 h 315277"/>
                <a:gd name="connsiteX114" fmla="*/ 52388 w 601661"/>
                <a:gd name="connsiteY114" fmla="*/ 111443 h 315277"/>
                <a:gd name="connsiteX115" fmla="*/ 99060 w 601661"/>
                <a:gd name="connsiteY115" fmla="*/ 59055 h 315277"/>
                <a:gd name="connsiteX116" fmla="*/ 301943 w 601661"/>
                <a:gd name="connsiteY116" fmla="*/ 19050 h 315277"/>
                <a:gd name="connsiteX117" fmla="*/ 260985 w 601661"/>
                <a:gd name="connsiteY117" fmla="*/ 73343 h 315277"/>
                <a:gd name="connsiteX118" fmla="*/ 301943 w 601661"/>
                <a:gd name="connsiteY118" fmla="*/ 127635 h 315277"/>
                <a:gd name="connsiteX119" fmla="*/ 342900 w 601661"/>
                <a:gd name="connsiteY119" fmla="*/ 73343 h 315277"/>
                <a:gd name="connsiteX120" fmla="*/ 301943 w 601661"/>
                <a:gd name="connsiteY120" fmla="*/ 19050 h 315277"/>
                <a:gd name="connsiteX121" fmla="*/ 301943 w 601661"/>
                <a:gd name="connsiteY121" fmla="*/ 0 h 315277"/>
                <a:gd name="connsiteX122" fmla="*/ 361950 w 601661"/>
                <a:gd name="connsiteY122" fmla="*/ 73343 h 315277"/>
                <a:gd name="connsiteX123" fmla="*/ 301943 w 601661"/>
                <a:gd name="connsiteY123" fmla="*/ 146685 h 315277"/>
                <a:gd name="connsiteX124" fmla="*/ 241935 w 601661"/>
                <a:gd name="connsiteY124" fmla="*/ 73343 h 315277"/>
                <a:gd name="connsiteX125" fmla="*/ 301943 w 601661"/>
                <a:gd name="connsiteY125" fmla="*/ 0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1661" h="315277">
                  <a:moveTo>
                    <a:pt x="346710" y="254318"/>
                  </a:moveTo>
                  <a:lnTo>
                    <a:pt x="385762" y="254318"/>
                  </a:lnTo>
                  <a:cubicBezTo>
                    <a:pt x="390525" y="254318"/>
                    <a:pt x="395287" y="258128"/>
                    <a:pt x="395287" y="263843"/>
                  </a:cubicBezTo>
                  <a:cubicBezTo>
                    <a:pt x="395287" y="269558"/>
                    <a:pt x="391477" y="273368"/>
                    <a:pt x="385762" y="273368"/>
                  </a:cubicBezTo>
                  <a:lnTo>
                    <a:pt x="346710" y="273368"/>
                  </a:lnTo>
                  <a:cubicBezTo>
                    <a:pt x="340995" y="273368"/>
                    <a:pt x="337185" y="269558"/>
                    <a:pt x="337185" y="263843"/>
                  </a:cubicBezTo>
                  <a:cubicBezTo>
                    <a:pt x="337185" y="258128"/>
                    <a:pt x="340995" y="254318"/>
                    <a:pt x="346710" y="254318"/>
                  </a:cubicBezTo>
                  <a:close/>
                  <a:moveTo>
                    <a:pt x="299085" y="213360"/>
                  </a:moveTo>
                  <a:lnTo>
                    <a:pt x="289560" y="221932"/>
                  </a:lnTo>
                  <a:lnTo>
                    <a:pt x="295275" y="233362"/>
                  </a:lnTo>
                  <a:lnTo>
                    <a:pt x="301943" y="233362"/>
                  </a:lnTo>
                  <a:lnTo>
                    <a:pt x="308610" y="221932"/>
                  </a:lnTo>
                  <a:close/>
                  <a:moveTo>
                    <a:pt x="336233" y="174307"/>
                  </a:moveTo>
                  <a:lnTo>
                    <a:pt x="313373" y="197167"/>
                  </a:lnTo>
                  <a:lnTo>
                    <a:pt x="332423" y="213360"/>
                  </a:lnTo>
                  <a:close/>
                  <a:moveTo>
                    <a:pt x="261938" y="174307"/>
                  </a:moveTo>
                  <a:lnTo>
                    <a:pt x="265748" y="213360"/>
                  </a:lnTo>
                  <a:lnTo>
                    <a:pt x="284798" y="197167"/>
                  </a:lnTo>
                  <a:close/>
                  <a:moveTo>
                    <a:pt x="246698" y="140017"/>
                  </a:moveTo>
                  <a:cubicBezTo>
                    <a:pt x="250508" y="138112"/>
                    <a:pt x="254318" y="139065"/>
                    <a:pt x="257175" y="141922"/>
                  </a:cubicBezTo>
                  <a:lnTo>
                    <a:pt x="299085" y="184785"/>
                  </a:lnTo>
                  <a:lnTo>
                    <a:pt x="340995" y="141922"/>
                  </a:lnTo>
                  <a:cubicBezTo>
                    <a:pt x="343853" y="139065"/>
                    <a:pt x="347663" y="138112"/>
                    <a:pt x="351473" y="140017"/>
                  </a:cubicBezTo>
                  <a:cubicBezTo>
                    <a:pt x="351473" y="140970"/>
                    <a:pt x="352425" y="140970"/>
                    <a:pt x="352425" y="140970"/>
                  </a:cubicBezTo>
                  <a:lnTo>
                    <a:pt x="421958" y="183832"/>
                  </a:lnTo>
                  <a:lnTo>
                    <a:pt x="463868" y="154305"/>
                  </a:lnTo>
                  <a:cubicBezTo>
                    <a:pt x="467678" y="152400"/>
                    <a:pt x="473393" y="152400"/>
                    <a:pt x="476250" y="155257"/>
                  </a:cubicBezTo>
                  <a:lnTo>
                    <a:pt x="504825" y="181927"/>
                  </a:lnTo>
                  <a:lnTo>
                    <a:pt x="532448" y="155257"/>
                  </a:lnTo>
                  <a:cubicBezTo>
                    <a:pt x="535305" y="152400"/>
                    <a:pt x="540068" y="151447"/>
                    <a:pt x="543878" y="154305"/>
                  </a:cubicBezTo>
                  <a:lnTo>
                    <a:pt x="590550" y="185737"/>
                  </a:lnTo>
                  <a:cubicBezTo>
                    <a:pt x="592455" y="186690"/>
                    <a:pt x="594360" y="189547"/>
                    <a:pt x="594360" y="192405"/>
                  </a:cubicBezTo>
                  <a:cubicBezTo>
                    <a:pt x="596265" y="212407"/>
                    <a:pt x="603885" y="278130"/>
                    <a:pt x="601028" y="281940"/>
                  </a:cubicBezTo>
                  <a:lnTo>
                    <a:pt x="591503" y="281940"/>
                  </a:lnTo>
                  <a:lnTo>
                    <a:pt x="581978" y="281940"/>
                  </a:lnTo>
                  <a:cubicBezTo>
                    <a:pt x="581978" y="277177"/>
                    <a:pt x="577215" y="229552"/>
                    <a:pt x="573405" y="197167"/>
                  </a:cubicBezTo>
                  <a:lnTo>
                    <a:pt x="537210" y="172402"/>
                  </a:lnTo>
                  <a:lnTo>
                    <a:pt x="511493" y="198120"/>
                  </a:lnTo>
                  <a:lnTo>
                    <a:pt x="511493" y="259080"/>
                  </a:lnTo>
                  <a:cubicBezTo>
                    <a:pt x="511493" y="264795"/>
                    <a:pt x="507683" y="268605"/>
                    <a:pt x="501968" y="268605"/>
                  </a:cubicBezTo>
                  <a:cubicBezTo>
                    <a:pt x="496253" y="268605"/>
                    <a:pt x="492443" y="264795"/>
                    <a:pt x="492443" y="259080"/>
                  </a:cubicBezTo>
                  <a:lnTo>
                    <a:pt x="492443" y="198120"/>
                  </a:lnTo>
                  <a:lnTo>
                    <a:pt x="466725" y="173355"/>
                  </a:lnTo>
                  <a:lnTo>
                    <a:pt x="430530" y="199072"/>
                  </a:lnTo>
                  <a:cubicBezTo>
                    <a:pt x="432435" y="224790"/>
                    <a:pt x="440055" y="299085"/>
                    <a:pt x="440055" y="305752"/>
                  </a:cubicBezTo>
                  <a:lnTo>
                    <a:pt x="430530" y="305752"/>
                  </a:lnTo>
                  <a:lnTo>
                    <a:pt x="421005" y="305752"/>
                  </a:lnTo>
                  <a:cubicBezTo>
                    <a:pt x="421005" y="300990"/>
                    <a:pt x="415290" y="240030"/>
                    <a:pt x="411480" y="200025"/>
                  </a:cubicBezTo>
                  <a:lnTo>
                    <a:pt x="354330" y="164782"/>
                  </a:lnTo>
                  <a:lnTo>
                    <a:pt x="348615" y="233362"/>
                  </a:lnTo>
                  <a:cubicBezTo>
                    <a:pt x="348615" y="236220"/>
                    <a:pt x="345758" y="240030"/>
                    <a:pt x="342900" y="240982"/>
                  </a:cubicBezTo>
                  <a:cubicBezTo>
                    <a:pt x="341948" y="241935"/>
                    <a:pt x="340043" y="241935"/>
                    <a:pt x="339090" y="241935"/>
                  </a:cubicBezTo>
                  <a:cubicBezTo>
                    <a:pt x="337185" y="241935"/>
                    <a:pt x="335280" y="241935"/>
                    <a:pt x="333375" y="240030"/>
                  </a:cubicBezTo>
                  <a:lnTo>
                    <a:pt x="323850" y="231457"/>
                  </a:lnTo>
                  <a:lnTo>
                    <a:pt x="318135" y="243840"/>
                  </a:lnTo>
                  <a:lnTo>
                    <a:pt x="333375" y="303847"/>
                  </a:lnTo>
                  <a:cubicBezTo>
                    <a:pt x="335280" y="308610"/>
                    <a:pt x="331470" y="314325"/>
                    <a:pt x="326708" y="315277"/>
                  </a:cubicBezTo>
                  <a:cubicBezTo>
                    <a:pt x="326708" y="315277"/>
                    <a:pt x="325755" y="315277"/>
                    <a:pt x="324803" y="315277"/>
                  </a:cubicBezTo>
                  <a:cubicBezTo>
                    <a:pt x="320040" y="315277"/>
                    <a:pt x="316230" y="312420"/>
                    <a:pt x="315278" y="307657"/>
                  </a:cubicBezTo>
                  <a:lnTo>
                    <a:pt x="300990" y="251460"/>
                  </a:lnTo>
                  <a:lnTo>
                    <a:pt x="297180" y="251460"/>
                  </a:lnTo>
                  <a:lnTo>
                    <a:pt x="282893" y="307657"/>
                  </a:lnTo>
                  <a:cubicBezTo>
                    <a:pt x="281940" y="312420"/>
                    <a:pt x="277178" y="315277"/>
                    <a:pt x="273368" y="315277"/>
                  </a:cubicBezTo>
                  <a:cubicBezTo>
                    <a:pt x="273368" y="315277"/>
                    <a:pt x="272415" y="315277"/>
                    <a:pt x="271463" y="315277"/>
                  </a:cubicBezTo>
                  <a:cubicBezTo>
                    <a:pt x="266700" y="314325"/>
                    <a:pt x="263843" y="308610"/>
                    <a:pt x="264795" y="303847"/>
                  </a:cubicBezTo>
                  <a:lnTo>
                    <a:pt x="280035" y="243840"/>
                  </a:lnTo>
                  <a:lnTo>
                    <a:pt x="273368" y="231457"/>
                  </a:lnTo>
                  <a:lnTo>
                    <a:pt x="262890" y="240030"/>
                  </a:lnTo>
                  <a:cubicBezTo>
                    <a:pt x="261938" y="240982"/>
                    <a:pt x="259080" y="241935"/>
                    <a:pt x="257175" y="241935"/>
                  </a:cubicBezTo>
                  <a:cubicBezTo>
                    <a:pt x="256223" y="241935"/>
                    <a:pt x="254318" y="241935"/>
                    <a:pt x="253365" y="240982"/>
                  </a:cubicBezTo>
                  <a:cubicBezTo>
                    <a:pt x="250508" y="240030"/>
                    <a:pt x="247650" y="237172"/>
                    <a:pt x="247650" y="233362"/>
                  </a:cubicBezTo>
                  <a:lnTo>
                    <a:pt x="241935" y="165735"/>
                  </a:lnTo>
                  <a:lnTo>
                    <a:pt x="189548" y="200025"/>
                  </a:lnTo>
                  <a:cubicBezTo>
                    <a:pt x="185738" y="240030"/>
                    <a:pt x="180023" y="300990"/>
                    <a:pt x="180023" y="305752"/>
                  </a:cubicBezTo>
                  <a:lnTo>
                    <a:pt x="160973" y="305752"/>
                  </a:lnTo>
                  <a:cubicBezTo>
                    <a:pt x="160973" y="299085"/>
                    <a:pt x="167640" y="226695"/>
                    <a:pt x="170498" y="200025"/>
                  </a:cubicBezTo>
                  <a:lnTo>
                    <a:pt x="135255" y="175260"/>
                  </a:lnTo>
                  <a:lnTo>
                    <a:pt x="106680" y="200025"/>
                  </a:lnTo>
                  <a:lnTo>
                    <a:pt x="106680" y="260985"/>
                  </a:lnTo>
                  <a:cubicBezTo>
                    <a:pt x="106680" y="266700"/>
                    <a:pt x="102870" y="270510"/>
                    <a:pt x="97155" y="270510"/>
                  </a:cubicBezTo>
                  <a:cubicBezTo>
                    <a:pt x="91440" y="270510"/>
                    <a:pt x="87630" y="266700"/>
                    <a:pt x="87630" y="260985"/>
                  </a:cubicBezTo>
                  <a:lnTo>
                    <a:pt x="87630" y="200025"/>
                  </a:lnTo>
                  <a:lnTo>
                    <a:pt x="63818" y="175260"/>
                  </a:lnTo>
                  <a:lnTo>
                    <a:pt x="27623" y="200025"/>
                  </a:lnTo>
                  <a:cubicBezTo>
                    <a:pt x="23813" y="232410"/>
                    <a:pt x="19050" y="280987"/>
                    <a:pt x="19050" y="284797"/>
                  </a:cubicBezTo>
                  <a:lnTo>
                    <a:pt x="0" y="284797"/>
                  </a:lnTo>
                  <a:cubicBezTo>
                    <a:pt x="0" y="280035"/>
                    <a:pt x="7620" y="214312"/>
                    <a:pt x="9525" y="194310"/>
                  </a:cubicBezTo>
                  <a:cubicBezTo>
                    <a:pt x="9525" y="191452"/>
                    <a:pt x="10478" y="188595"/>
                    <a:pt x="14288" y="187642"/>
                  </a:cubicBezTo>
                  <a:lnTo>
                    <a:pt x="60960" y="156210"/>
                  </a:lnTo>
                  <a:cubicBezTo>
                    <a:pt x="64770" y="153352"/>
                    <a:pt x="70485" y="153352"/>
                    <a:pt x="73343" y="157162"/>
                  </a:cubicBezTo>
                  <a:lnTo>
                    <a:pt x="99060" y="183832"/>
                  </a:lnTo>
                  <a:lnTo>
                    <a:pt x="129540" y="157162"/>
                  </a:lnTo>
                  <a:cubicBezTo>
                    <a:pt x="132398" y="153352"/>
                    <a:pt x="137160" y="153352"/>
                    <a:pt x="140970" y="156210"/>
                  </a:cubicBezTo>
                  <a:lnTo>
                    <a:pt x="180975" y="183832"/>
                  </a:lnTo>
                  <a:lnTo>
                    <a:pt x="245745" y="140970"/>
                  </a:lnTo>
                  <a:cubicBezTo>
                    <a:pt x="245745" y="140970"/>
                    <a:pt x="246698" y="140017"/>
                    <a:pt x="246698" y="140017"/>
                  </a:cubicBezTo>
                  <a:close/>
                  <a:moveTo>
                    <a:pt x="503873" y="78105"/>
                  </a:moveTo>
                  <a:cubicBezTo>
                    <a:pt x="488632" y="78105"/>
                    <a:pt x="476250" y="93345"/>
                    <a:pt x="476250" y="111443"/>
                  </a:cubicBezTo>
                  <a:cubicBezTo>
                    <a:pt x="476250" y="129540"/>
                    <a:pt x="488632" y="144780"/>
                    <a:pt x="503873" y="144780"/>
                  </a:cubicBezTo>
                  <a:cubicBezTo>
                    <a:pt x="519113" y="144780"/>
                    <a:pt x="531495" y="129540"/>
                    <a:pt x="531495" y="111443"/>
                  </a:cubicBezTo>
                  <a:cubicBezTo>
                    <a:pt x="531495" y="93345"/>
                    <a:pt x="519113" y="78105"/>
                    <a:pt x="503873" y="78105"/>
                  </a:cubicBezTo>
                  <a:close/>
                  <a:moveTo>
                    <a:pt x="99060" y="78105"/>
                  </a:moveTo>
                  <a:cubicBezTo>
                    <a:pt x="83821" y="78105"/>
                    <a:pt x="71438" y="93345"/>
                    <a:pt x="71438" y="111443"/>
                  </a:cubicBezTo>
                  <a:cubicBezTo>
                    <a:pt x="71438" y="129540"/>
                    <a:pt x="83821" y="144780"/>
                    <a:pt x="99060" y="144780"/>
                  </a:cubicBezTo>
                  <a:cubicBezTo>
                    <a:pt x="114301" y="144780"/>
                    <a:pt x="126683" y="129540"/>
                    <a:pt x="126683" y="111443"/>
                  </a:cubicBezTo>
                  <a:cubicBezTo>
                    <a:pt x="126683" y="93345"/>
                    <a:pt x="114301" y="78105"/>
                    <a:pt x="99060" y="78105"/>
                  </a:cubicBezTo>
                  <a:close/>
                  <a:moveTo>
                    <a:pt x="503873" y="59055"/>
                  </a:moveTo>
                  <a:cubicBezTo>
                    <a:pt x="529590" y="59055"/>
                    <a:pt x="550545" y="82868"/>
                    <a:pt x="550545" y="111443"/>
                  </a:cubicBezTo>
                  <a:cubicBezTo>
                    <a:pt x="550545" y="140018"/>
                    <a:pt x="529590" y="163830"/>
                    <a:pt x="503873" y="163830"/>
                  </a:cubicBezTo>
                  <a:cubicBezTo>
                    <a:pt x="478155" y="163830"/>
                    <a:pt x="457200" y="140970"/>
                    <a:pt x="457200" y="111443"/>
                  </a:cubicBezTo>
                  <a:cubicBezTo>
                    <a:pt x="457200" y="81915"/>
                    <a:pt x="478155" y="59055"/>
                    <a:pt x="503873" y="59055"/>
                  </a:cubicBezTo>
                  <a:close/>
                  <a:moveTo>
                    <a:pt x="99060" y="59055"/>
                  </a:moveTo>
                  <a:cubicBezTo>
                    <a:pt x="124778" y="59055"/>
                    <a:pt x="145733" y="82868"/>
                    <a:pt x="145733" y="111443"/>
                  </a:cubicBezTo>
                  <a:cubicBezTo>
                    <a:pt x="145733" y="140018"/>
                    <a:pt x="124778" y="163830"/>
                    <a:pt x="99060" y="163830"/>
                  </a:cubicBezTo>
                  <a:cubicBezTo>
                    <a:pt x="73343" y="163830"/>
                    <a:pt x="52388" y="140018"/>
                    <a:pt x="52388" y="111443"/>
                  </a:cubicBezTo>
                  <a:cubicBezTo>
                    <a:pt x="52388" y="82868"/>
                    <a:pt x="73343" y="59055"/>
                    <a:pt x="99060" y="59055"/>
                  </a:cubicBezTo>
                  <a:close/>
                  <a:moveTo>
                    <a:pt x="301943" y="19050"/>
                  </a:moveTo>
                  <a:cubicBezTo>
                    <a:pt x="279082" y="19050"/>
                    <a:pt x="260985" y="42863"/>
                    <a:pt x="260985" y="73343"/>
                  </a:cubicBezTo>
                  <a:cubicBezTo>
                    <a:pt x="260985" y="103823"/>
                    <a:pt x="279082" y="127635"/>
                    <a:pt x="301943" y="127635"/>
                  </a:cubicBezTo>
                  <a:cubicBezTo>
                    <a:pt x="324802" y="127635"/>
                    <a:pt x="342900" y="102870"/>
                    <a:pt x="342900" y="73343"/>
                  </a:cubicBezTo>
                  <a:cubicBezTo>
                    <a:pt x="342900" y="42863"/>
                    <a:pt x="324802" y="19050"/>
                    <a:pt x="301943" y="19050"/>
                  </a:cubicBezTo>
                  <a:close/>
                  <a:moveTo>
                    <a:pt x="301943" y="0"/>
                  </a:moveTo>
                  <a:cubicBezTo>
                    <a:pt x="335280" y="0"/>
                    <a:pt x="361950" y="32385"/>
                    <a:pt x="361950" y="73343"/>
                  </a:cubicBezTo>
                  <a:cubicBezTo>
                    <a:pt x="361950" y="114300"/>
                    <a:pt x="335280" y="146685"/>
                    <a:pt x="301943" y="146685"/>
                  </a:cubicBezTo>
                  <a:cubicBezTo>
                    <a:pt x="268605" y="146685"/>
                    <a:pt x="241935" y="113348"/>
                    <a:pt x="241935" y="73343"/>
                  </a:cubicBezTo>
                  <a:cubicBezTo>
                    <a:pt x="241935" y="32385"/>
                    <a:pt x="268605" y="0"/>
                    <a:pt x="3019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de-DE" b="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1A487-D3F9-F3C7-5772-1816269142E2}"/>
              </a:ext>
            </a:extLst>
          </p:cNvPr>
          <p:cNvGrpSpPr/>
          <p:nvPr/>
        </p:nvGrpSpPr>
        <p:grpSpPr>
          <a:xfrm>
            <a:off x="8468359" y="1550475"/>
            <a:ext cx="2920453" cy="1043187"/>
            <a:chOff x="8630420" y="1769780"/>
            <a:chExt cx="2920453" cy="104318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0600650-CFAC-B251-1952-D9B4E77C2BC2}"/>
                </a:ext>
              </a:extLst>
            </p:cNvPr>
            <p:cNvSpPr txBox="1"/>
            <p:nvPr/>
          </p:nvSpPr>
          <p:spPr>
            <a:xfrm>
              <a:off x="9790771" y="2112649"/>
              <a:ext cx="17601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</a:pPr>
              <a:r>
                <a:rPr lang="en-US" sz="1800" b="1">
                  <a:solidFill>
                    <a:srgbClr val="2C2C77"/>
                  </a:solidFill>
                </a:rPr>
                <a:t>Sustainability</a:t>
              </a:r>
            </a:p>
          </p:txBody>
        </p:sp>
        <p:sp>
          <p:nvSpPr>
            <p:cNvPr id="29" name="Ellipse 13">
              <a:extLst>
                <a:ext uri="{FF2B5EF4-FFF2-40B4-BE49-F238E27FC236}">
                  <a16:creationId xmlns:a16="http://schemas.microsoft.com/office/drawing/2014/main" id="{86572755-5705-E2D0-2F67-65F090B0C95C}"/>
                </a:ext>
              </a:extLst>
            </p:cNvPr>
            <p:cNvSpPr/>
            <p:nvPr/>
          </p:nvSpPr>
          <p:spPr>
            <a:xfrm flipH="1">
              <a:off x="8630420" y="1769780"/>
              <a:ext cx="1043187" cy="1043187"/>
            </a:xfrm>
            <a:prstGeom prst="ellipse">
              <a:avLst/>
            </a:prstGeom>
            <a:solidFill>
              <a:srgbClr val="2C2C77"/>
            </a:solidFill>
            <a:ln w="38100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" name="Grafik 31">
              <a:extLst>
                <a:ext uri="{FF2B5EF4-FFF2-40B4-BE49-F238E27FC236}">
                  <a16:creationId xmlns:a16="http://schemas.microsoft.com/office/drawing/2014/main" id="{50515C98-0316-B33D-9276-DE096F69C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881397" y="2005529"/>
              <a:ext cx="616930" cy="616930"/>
            </a:xfrm>
            <a:prstGeom prst="rect">
              <a:avLst/>
            </a:prstGeom>
          </p:spPr>
        </p:pic>
      </p:grpSp>
      <p:sp>
        <p:nvSpPr>
          <p:cNvPr id="31" name="Textfeld 41">
            <a:extLst>
              <a:ext uri="{FF2B5EF4-FFF2-40B4-BE49-F238E27FC236}">
                <a16:creationId xmlns:a16="http://schemas.microsoft.com/office/drawing/2014/main" id="{02BE753E-939A-12BA-6046-8CA913390250}"/>
              </a:ext>
            </a:extLst>
          </p:cNvPr>
          <p:cNvSpPr txBox="1"/>
          <p:nvPr/>
        </p:nvSpPr>
        <p:spPr>
          <a:xfrm>
            <a:off x="6898640" y="5691327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Tx/>
              <a:buNone/>
            </a:pPr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397C8C-5F90-9A45-76A9-5CBCE04174FB}"/>
              </a:ext>
            </a:extLst>
          </p:cNvPr>
          <p:cNvGrpSpPr/>
          <p:nvPr/>
        </p:nvGrpSpPr>
        <p:grpSpPr>
          <a:xfrm>
            <a:off x="8468359" y="3172797"/>
            <a:ext cx="2920453" cy="1139034"/>
            <a:chOff x="8621867" y="3172797"/>
            <a:chExt cx="2920453" cy="11390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296760-654C-97D8-2547-C812E31F6DA6}"/>
                </a:ext>
              </a:extLst>
            </p:cNvPr>
            <p:cNvGrpSpPr/>
            <p:nvPr/>
          </p:nvGrpSpPr>
          <p:grpSpPr>
            <a:xfrm>
              <a:off x="8621869" y="3268644"/>
              <a:ext cx="2920451" cy="1043187"/>
              <a:chOff x="8630420" y="3163469"/>
              <a:chExt cx="2920451" cy="1043187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C3DFCEA-081F-96AE-694B-59EF7473894D}"/>
                  </a:ext>
                </a:extLst>
              </p:cNvPr>
              <p:cNvSpPr txBox="1"/>
              <p:nvPr/>
            </p:nvSpPr>
            <p:spPr>
              <a:xfrm>
                <a:off x="9790769" y="3500396"/>
                <a:ext cx="17601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sz="1800" b="1">
                    <a:solidFill>
                      <a:srgbClr val="2C2C77"/>
                    </a:solidFill>
                  </a:rPr>
                  <a:t>Compliance</a:t>
                </a:r>
              </a:p>
            </p:txBody>
          </p:sp>
          <p:sp>
            <p:nvSpPr>
              <p:cNvPr id="16" name="Ellipse 7">
                <a:extLst>
                  <a:ext uri="{FF2B5EF4-FFF2-40B4-BE49-F238E27FC236}">
                    <a16:creationId xmlns:a16="http://schemas.microsoft.com/office/drawing/2014/main" id="{0ECAC856-82DF-2C87-F978-39858B6602B9}"/>
                  </a:ext>
                </a:extLst>
              </p:cNvPr>
              <p:cNvSpPr/>
              <p:nvPr/>
            </p:nvSpPr>
            <p:spPr>
              <a:xfrm flipH="1">
                <a:off x="8630420" y="3163469"/>
                <a:ext cx="1043187" cy="1043187"/>
              </a:xfrm>
              <a:prstGeom prst="ellipse">
                <a:avLst/>
              </a:prstGeom>
              <a:solidFill>
                <a:srgbClr val="2C2C77"/>
              </a:solidFill>
              <a:ln w="38100">
                <a:noFill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32" name="Grafik 43">
              <a:extLst>
                <a:ext uri="{FF2B5EF4-FFF2-40B4-BE49-F238E27FC236}">
                  <a16:creationId xmlns:a16="http://schemas.microsoft.com/office/drawing/2014/main" id="{0D8B0871-838C-6C19-C513-FA92ADBF9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21867" y="3172797"/>
              <a:ext cx="1043187" cy="104318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AE5BF1-7DC3-8148-0008-82278CDA055F}"/>
              </a:ext>
            </a:extLst>
          </p:cNvPr>
          <p:cNvGrpSpPr/>
          <p:nvPr/>
        </p:nvGrpSpPr>
        <p:grpSpPr>
          <a:xfrm>
            <a:off x="552770" y="1400447"/>
            <a:ext cx="11271683" cy="4786771"/>
            <a:chOff x="552770" y="1400447"/>
            <a:chExt cx="11271683" cy="478677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64AAEA-480A-A053-8191-228C97C02CD5}"/>
                </a:ext>
              </a:extLst>
            </p:cNvPr>
            <p:cNvSpPr/>
            <p:nvPr/>
          </p:nvSpPr>
          <p:spPr>
            <a:xfrm>
              <a:off x="1444171" y="1400447"/>
              <a:ext cx="2598058" cy="1328239"/>
            </a:xfrm>
            <a:prstGeom prst="ellipse">
              <a:avLst/>
            </a:prstGeom>
            <a:ln w="38100">
              <a:gradFill flip="none" rotWithShape="1">
                <a:gsLst>
                  <a:gs pos="5000">
                    <a:schemeClr val="tx2"/>
                  </a:gs>
                  <a:gs pos="90000">
                    <a:schemeClr val="accent1"/>
                  </a:gs>
                </a:gsLst>
                <a:lin ang="2400000" scaled="0"/>
                <a:tileRect/>
              </a:gra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8EF8A4-B32F-4080-7858-F15404E2882E}"/>
                </a:ext>
              </a:extLst>
            </p:cNvPr>
            <p:cNvSpPr/>
            <p:nvPr/>
          </p:nvSpPr>
          <p:spPr>
            <a:xfrm>
              <a:off x="552770" y="3217160"/>
              <a:ext cx="3847744" cy="2822338"/>
            </a:xfrm>
            <a:prstGeom prst="rect">
              <a:avLst/>
            </a:prstGeom>
            <a:solidFill>
              <a:srgbClr val="E7E7FD">
                <a:alpha val="70000"/>
              </a:srgbClr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F6CD5D-6D26-E7D6-7961-709486D072DD}"/>
                </a:ext>
              </a:extLst>
            </p:cNvPr>
            <p:cNvSpPr/>
            <p:nvPr/>
          </p:nvSpPr>
          <p:spPr>
            <a:xfrm>
              <a:off x="7871774" y="1488403"/>
              <a:ext cx="3952679" cy="4698815"/>
            </a:xfrm>
            <a:prstGeom prst="rect">
              <a:avLst/>
            </a:prstGeom>
            <a:solidFill>
              <a:srgbClr val="E7E7FD">
                <a:alpha val="70000"/>
              </a:srgbClr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8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EB6D83-999E-8159-27D4-07BAF88B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SPHA is a Framework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6DE6A-1999-3EF1-5E23-D818947B5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Customization is Key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B9C610-3C56-4A3F-E176-C5FB3A4F3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6821" y="6390000"/>
            <a:ext cx="3987259" cy="288000"/>
          </a:xfrm>
        </p:spPr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B543F3-06DC-9745-4891-A5F669F68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0070" y="6390000"/>
            <a:ext cx="226830" cy="288000"/>
          </a:xfrm>
        </p:spPr>
        <p:txBody>
          <a:bodyPr/>
          <a:lstStyle/>
          <a:p>
            <a:fld id="{65685BD5-7F70-499C-8F04-1460C72EE5D6}" type="slidenum">
              <a:rPr lang="de-DE" noProof="0" smtClean="0"/>
              <a:pPr/>
              <a:t>11</a:t>
            </a:fld>
            <a:endParaRPr lang="de-DE" noProof="0"/>
          </a:p>
        </p:txBody>
      </p:sp>
      <p:pic>
        <p:nvPicPr>
          <p:cNvPr id="29" name="Picture 2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9F23D8-AA20-E2CC-F876-7A66242C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0" b="11619"/>
          <a:stretch/>
        </p:blipFill>
        <p:spPr>
          <a:xfrm>
            <a:off x="1622826" y="1527730"/>
            <a:ext cx="8945532" cy="296448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AC60210-4E70-6A94-2169-65B4DE3EC15C}"/>
              </a:ext>
            </a:extLst>
          </p:cNvPr>
          <p:cNvGrpSpPr/>
          <p:nvPr/>
        </p:nvGrpSpPr>
        <p:grpSpPr>
          <a:xfrm>
            <a:off x="1826022" y="2386762"/>
            <a:ext cx="8539140" cy="3607238"/>
            <a:chOff x="1826022" y="2386762"/>
            <a:chExt cx="8539140" cy="360723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5ED7B45-BD25-EF49-EC86-DC17915126EC}"/>
                </a:ext>
              </a:extLst>
            </p:cNvPr>
            <p:cNvSpPr/>
            <p:nvPr/>
          </p:nvSpPr>
          <p:spPr>
            <a:xfrm>
              <a:off x="1826022" y="4888214"/>
              <a:ext cx="8539140" cy="1105786"/>
            </a:xfrm>
            <a:prstGeom prst="roundRect">
              <a:avLst/>
            </a:prstGeom>
            <a:ln w="38100">
              <a:gradFill flip="none" rotWithShape="1">
                <a:gsLst>
                  <a:gs pos="5000">
                    <a:schemeClr val="tx2"/>
                  </a:gs>
                  <a:gs pos="90000">
                    <a:schemeClr val="accent1"/>
                  </a:gs>
                </a:gsLst>
                <a:lin ang="2400000" scaled="0"/>
                <a:tileRect/>
              </a:gra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marL="0" indent="0">
                <a:buNone/>
              </a:pPr>
              <a:r>
                <a:rPr lang="en-US" dirty="0">
                  <a:solidFill>
                    <a:schemeClr val="tx2"/>
                  </a:solidFill>
                </a:rPr>
                <a:t>SPHA is a </a:t>
              </a:r>
              <a:r>
                <a:rPr lang="en-US" i="1" dirty="0">
                  <a:solidFill>
                    <a:schemeClr val="accent2"/>
                  </a:solidFill>
                </a:rPr>
                <a:t>framework</a:t>
              </a:r>
              <a:r>
                <a:rPr lang="en-US" dirty="0">
                  <a:solidFill>
                    <a:schemeClr val="tx2"/>
                  </a:solidFill>
                </a:rPr>
                <a:t> that can be used for everything and nothing it all depends on the configured </a:t>
              </a:r>
              <a:r>
                <a:rPr lang="en-US" i="1" dirty="0">
                  <a:solidFill>
                    <a:schemeClr val="accent2"/>
                  </a:solidFill>
                </a:rPr>
                <a:t>hierarchy</a:t>
              </a:r>
              <a:r>
                <a:rPr lang="en-US" i="1" dirty="0">
                  <a:solidFill>
                    <a:schemeClr val="tx2"/>
                  </a:solidFill>
                </a:rPr>
                <a:t>, </a:t>
              </a:r>
              <a:r>
                <a:rPr lang="en-US" i="1" dirty="0">
                  <a:solidFill>
                    <a:schemeClr val="accent2"/>
                  </a:solidFill>
                </a:rPr>
                <a:t>edge weights</a:t>
              </a:r>
              <a:r>
                <a:rPr lang="en-US" dirty="0">
                  <a:solidFill>
                    <a:schemeClr val="tx2"/>
                  </a:solidFill>
                </a:rPr>
                <a:t>, and the connected </a:t>
              </a:r>
              <a:r>
                <a:rPr lang="en-US" i="1" dirty="0">
                  <a:solidFill>
                    <a:schemeClr val="accent2"/>
                  </a:solidFill>
                </a:rPr>
                <a:t>data sources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4754E20-DF8D-8396-C4BB-3DE0D7EA5B79}"/>
                </a:ext>
              </a:extLst>
            </p:cNvPr>
            <p:cNvSpPr/>
            <p:nvPr/>
          </p:nvSpPr>
          <p:spPr>
            <a:xfrm>
              <a:off x="6712086" y="2386762"/>
              <a:ext cx="946825" cy="946825"/>
            </a:xfrm>
            <a:prstGeom prst="ellipse">
              <a:avLst/>
            </a:prstGeom>
            <a:ln w="38100">
              <a:solidFill>
                <a:srgbClr val="FFFFFF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D489A6-D458-10FC-5931-2B8F7451D114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Customize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5C28E-3515-5B00-2F6B-9ACFC9A7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8421D035-1D72-2021-69A6-EC51D45EEE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95B6E272-8B49-9F9D-F038-3FE8894A9E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noProof="0"/>
              <a:t>© Heinz Nixdorf </a:t>
            </a:r>
            <a:r>
              <a:rPr lang="en-US" noProof="0" err="1"/>
              <a:t>Institut</a:t>
            </a:r>
            <a:r>
              <a:rPr lang="en-US" noProof="0"/>
              <a:t> / Fraunhofer IEM</a:t>
            </a:r>
          </a:p>
        </p:txBody>
      </p:sp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86D6BEDE-621D-57FF-FEBA-112285C1F738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5685BD5-7F70-499C-8F04-1460C72EE5D6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4C8A622-627A-184D-997A-D6321BDEA7D1}"/>
              </a:ext>
            </a:extLst>
          </p:cNvPr>
          <p:cNvSpPr/>
          <p:nvPr/>
        </p:nvSpPr>
        <p:spPr>
          <a:xfrm>
            <a:off x="5064335" y="4927486"/>
            <a:ext cx="6199897" cy="1105786"/>
          </a:xfrm>
          <a:prstGeom prst="roundRect">
            <a:avLst/>
          </a:prstGeom>
          <a:ln w="38100">
            <a:gradFill flip="none" rotWithShape="1">
              <a:gsLst>
                <a:gs pos="5000">
                  <a:schemeClr val="tx2"/>
                </a:gs>
                <a:gs pos="90000">
                  <a:schemeClr val="accent1"/>
                </a:gs>
              </a:gsLst>
              <a:lin ang="2400000" scaled="0"/>
              <a:tileRect/>
            </a:gra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r>
              <a:rPr lang="en-US" dirty="0"/>
              <a:t>SPHA’s strength is to </a:t>
            </a:r>
            <a:r>
              <a:rPr lang="en-US" i="1" dirty="0"/>
              <a:t>combine data </a:t>
            </a:r>
            <a:r>
              <a:rPr lang="en-US" dirty="0"/>
              <a:t>from different tools in </a:t>
            </a:r>
            <a:r>
              <a:rPr lang="en-US" i="1" dirty="0"/>
              <a:t>all phases </a:t>
            </a:r>
            <a:r>
              <a:rPr lang="en-US" dirty="0"/>
              <a:t>of the development process</a:t>
            </a:r>
          </a:p>
        </p:txBody>
      </p:sp>
      <p:pic>
        <p:nvPicPr>
          <p:cNvPr id="3" name="Grafik 68">
            <a:extLst>
              <a:ext uri="{FF2B5EF4-FFF2-40B4-BE49-F238E27FC236}">
                <a16:creationId xmlns:a16="http://schemas.microsoft.com/office/drawing/2014/main" id="{024FED89-5165-BEF6-C453-31A5A7CA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401" y="2164588"/>
            <a:ext cx="5163767" cy="2406171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D9CDB6-6678-9DC7-9B3B-A374A5BB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Architectural, threat informed data flow information give context for vulnerabilities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4AFBE8A-C34F-9E6B-9670-D3B7D88458DD}"/>
              </a:ext>
            </a:extLst>
          </p:cNvPr>
          <p:cNvSpPr txBox="1"/>
          <p:nvPr/>
        </p:nvSpPr>
        <p:spPr>
          <a:xfrm>
            <a:off x="4722722" y="346079"/>
            <a:ext cx="6883121" cy="56077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FontTx/>
              <a:buNone/>
            </a:pPr>
            <a:r>
              <a:rPr lang="en-US" b="1" noProof="0" dirty="0">
                <a:solidFill>
                  <a:schemeClr val="tx2"/>
                </a:solidFill>
              </a:rPr>
              <a:t>Include data from all phases of the development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6060BB-1537-F252-A99F-E00F9C9E5E4D}"/>
              </a:ext>
            </a:extLst>
          </p:cNvPr>
          <p:cNvGrpSpPr/>
          <p:nvPr/>
        </p:nvGrpSpPr>
        <p:grpSpPr>
          <a:xfrm>
            <a:off x="4744914" y="1064389"/>
            <a:ext cx="2062362" cy="989022"/>
            <a:chOff x="4809210" y="1064389"/>
            <a:chExt cx="2062362" cy="989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DFE8A1C-33B3-1DA0-486D-79E460B16776}"/>
                </a:ext>
              </a:extLst>
            </p:cNvPr>
            <p:cNvGrpSpPr/>
            <p:nvPr/>
          </p:nvGrpSpPr>
          <p:grpSpPr>
            <a:xfrm rot="16200000" flipV="1">
              <a:off x="6591634" y="1850412"/>
              <a:ext cx="245551" cy="160447"/>
              <a:chOff x="10672658" y="2729093"/>
              <a:chExt cx="864206" cy="564688"/>
            </a:xfrm>
            <a:solidFill>
              <a:srgbClr val="9291F2"/>
            </a:solidFill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E7BCE8-D082-E600-FC31-51D3A0B51BC8}"/>
                  </a:ext>
                </a:extLst>
              </p:cNvPr>
              <p:cNvSpPr/>
              <p:nvPr/>
            </p:nvSpPr>
            <p:spPr>
              <a:xfrm rot="1636858">
                <a:off x="10672658" y="2729093"/>
                <a:ext cx="863140" cy="2958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B001DA-5882-0037-5338-01CAB65362E1}"/>
                  </a:ext>
                </a:extLst>
              </p:cNvPr>
              <p:cNvSpPr/>
              <p:nvPr/>
            </p:nvSpPr>
            <p:spPr>
              <a:xfrm rot="19921209">
                <a:off x="10673724" y="2997970"/>
                <a:ext cx="863140" cy="2958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AF0566-485B-8A53-D4E9-6A63B4A84B0F}"/>
                </a:ext>
              </a:extLst>
            </p:cNvPr>
            <p:cNvGrpSpPr/>
            <p:nvPr/>
          </p:nvGrpSpPr>
          <p:grpSpPr>
            <a:xfrm>
              <a:off x="4809210" y="1064389"/>
              <a:ext cx="2062362" cy="560770"/>
              <a:chOff x="5874344" y="1295008"/>
              <a:chExt cx="2062362" cy="560770"/>
            </a:xfrm>
          </p:grpSpPr>
          <p:sp>
            <p:nvSpPr>
              <p:cNvPr id="8" name="Oval 73">
                <a:extLst>
                  <a:ext uri="{FF2B5EF4-FFF2-40B4-BE49-F238E27FC236}">
                    <a16:creationId xmlns:a16="http://schemas.microsoft.com/office/drawing/2014/main" id="{948CE91D-3332-2AC9-D8EA-A93A93D779C0}"/>
                  </a:ext>
                </a:extLst>
              </p:cNvPr>
              <p:cNvSpPr/>
              <p:nvPr/>
            </p:nvSpPr>
            <p:spPr>
              <a:xfrm>
                <a:off x="5874344" y="1295008"/>
                <a:ext cx="2062362" cy="560770"/>
              </a:xfrm>
              <a:prstGeom prst="roundRect">
                <a:avLst>
                  <a:gd name="adj" fmla="val 29818"/>
                </a:avLst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600" dirty="0">
                    <a:solidFill>
                      <a:srgbClr val="FFFFFF"/>
                    </a:solidFill>
                  </a:rPr>
                  <a:t>      Vulnerabilities</a:t>
                </a:r>
              </a:p>
            </p:txBody>
          </p:sp>
          <p:pic>
            <p:nvPicPr>
              <p:cNvPr id="7" name="Graphic 74" descr="Bug with solid fill">
                <a:extLst>
                  <a:ext uri="{FF2B5EF4-FFF2-40B4-BE49-F238E27FC236}">
                    <a16:creationId xmlns:a16="http://schemas.microsoft.com/office/drawing/2014/main" id="{6290B7F6-66B5-398F-4FF9-D81290F04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57327" y="1359187"/>
                <a:ext cx="431185" cy="432412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AA6C2D-E12A-3F1B-6206-7525D7D5D0D7}"/>
              </a:ext>
            </a:extLst>
          </p:cNvPr>
          <p:cNvGrpSpPr/>
          <p:nvPr/>
        </p:nvGrpSpPr>
        <p:grpSpPr>
          <a:xfrm>
            <a:off x="7687293" y="1369513"/>
            <a:ext cx="2062362" cy="1056585"/>
            <a:chOff x="7687293" y="1369513"/>
            <a:chExt cx="2062362" cy="10565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7B87485-63BB-0A9D-D2C5-BB8D213BEE0B}"/>
                </a:ext>
              </a:extLst>
            </p:cNvPr>
            <p:cNvGrpSpPr/>
            <p:nvPr/>
          </p:nvGrpSpPr>
          <p:grpSpPr>
            <a:xfrm>
              <a:off x="7687293" y="1369513"/>
              <a:ext cx="2062362" cy="1056585"/>
              <a:chOff x="7687293" y="1369513"/>
              <a:chExt cx="2062362" cy="105658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0E09AB1-3959-9620-2DEC-A0E00E4175BA}"/>
                  </a:ext>
                </a:extLst>
              </p:cNvPr>
              <p:cNvGrpSpPr/>
              <p:nvPr/>
            </p:nvGrpSpPr>
            <p:grpSpPr>
              <a:xfrm>
                <a:off x="7834204" y="2180547"/>
                <a:ext cx="160447" cy="245551"/>
                <a:chOff x="9405109" y="1812941"/>
                <a:chExt cx="160447" cy="245551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EC1127A2-4A45-69DE-2919-7EF77B8F7B58}"/>
                    </a:ext>
                  </a:extLst>
                </p:cNvPr>
                <p:cNvSpPr/>
                <p:nvPr/>
              </p:nvSpPr>
              <p:spPr>
                <a:xfrm rot="14563142" flipV="1">
                  <a:off x="9400907" y="1893843"/>
                  <a:ext cx="245248" cy="840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91F2"/>
                </a:solidFill>
                <a:ln w="381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0837D4D9-6BA2-1A7F-D9CE-AC944C19902C}"/>
                    </a:ext>
                  </a:extLst>
                </p:cNvPr>
                <p:cNvSpPr/>
                <p:nvPr/>
              </p:nvSpPr>
              <p:spPr>
                <a:xfrm rot="17878791" flipV="1">
                  <a:off x="9324510" y="1893540"/>
                  <a:ext cx="245248" cy="840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91F2"/>
                </a:solidFill>
                <a:ln w="381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Oval 73">
                <a:extLst>
                  <a:ext uri="{FF2B5EF4-FFF2-40B4-BE49-F238E27FC236}">
                    <a16:creationId xmlns:a16="http://schemas.microsoft.com/office/drawing/2014/main" id="{D47C5803-A3C1-DDD8-344D-4BE6A5E274FB}"/>
                  </a:ext>
                </a:extLst>
              </p:cNvPr>
              <p:cNvSpPr/>
              <p:nvPr/>
            </p:nvSpPr>
            <p:spPr>
              <a:xfrm>
                <a:off x="7687293" y="1369513"/>
                <a:ext cx="2062362" cy="560770"/>
              </a:xfrm>
              <a:prstGeom prst="roundRect">
                <a:avLst>
                  <a:gd name="adj" fmla="val 29818"/>
                </a:avLst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600" dirty="0">
                    <a:solidFill>
                      <a:srgbClr val="FFFFFF"/>
                    </a:solidFill>
                  </a:rPr>
                  <a:t>       Threat Model</a:t>
                </a:r>
              </a:p>
            </p:txBody>
          </p:sp>
        </p:grpSp>
        <p:pic>
          <p:nvPicPr>
            <p:cNvPr id="28" name="Graphic 27" descr="Blueprint with solid fill">
              <a:extLst>
                <a:ext uri="{FF2B5EF4-FFF2-40B4-BE49-F238E27FC236}">
                  <a16:creationId xmlns:a16="http://schemas.microsoft.com/office/drawing/2014/main" id="{6A37FF6D-640C-03D1-ED3E-6FB352C7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9596" y="1415617"/>
              <a:ext cx="468562" cy="46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9AFFD-9A41-2E17-6DBA-C0AC2CF1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5849-8A43-7174-3764-B10832CD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Vulnerability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442032-E86C-EAD7-009E-BDAFEEEA0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 practical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0A08-000E-BF2B-9481-616D13C79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6F64-8825-DA69-1F2E-96870CACF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13</a:t>
            </a:fld>
            <a:endParaRPr lang="de-DE" noProof="0"/>
          </a:p>
        </p:txBody>
      </p:sp>
      <p:grpSp>
        <p:nvGrpSpPr>
          <p:cNvPr id="127" name="Group 3">
            <a:extLst>
              <a:ext uri="{FF2B5EF4-FFF2-40B4-BE49-F238E27FC236}">
                <a16:creationId xmlns:a16="http://schemas.microsoft.com/office/drawing/2014/main" id="{34EC13E0-56C2-ADEE-E332-CCEB59838AA7}"/>
              </a:ext>
            </a:extLst>
          </p:cNvPr>
          <p:cNvGrpSpPr/>
          <p:nvPr/>
        </p:nvGrpSpPr>
        <p:grpSpPr>
          <a:xfrm>
            <a:off x="2398537" y="1904498"/>
            <a:ext cx="8006918" cy="1606627"/>
            <a:chOff x="1801508" y="2574675"/>
            <a:chExt cx="8029713" cy="1606627"/>
          </a:xfrm>
        </p:grpSpPr>
        <p:cxnSp>
          <p:nvCxnSpPr>
            <p:cNvPr id="128" name="Straight Connector 68">
              <a:extLst>
                <a:ext uri="{FF2B5EF4-FFF2-40B4-BE49-F238E27FC236}">
                  <a16:creationId xmlns:a16="http://schemas.microsoft.com/office/drawing/2014/main" id="{F3507EA8-2EF5-7DA9-7DD4-7474B2C8EDE5}"/>
                </a:ext>
              </a:extLst>
            </p:cNvPr>
            <p:cNvCxnSpPr>
              <a:cxnSpLocks/>
              <a:stCxn id="129" idx="6"/>
              <a:endCxn id="132" idx="1"/>
            </p:cNvCxnSpPr>
            <p:nvPr/>
          </p:nvCxnSpPr>
          <p:spPr>
            <a:xfrm>
              <a:off x="3234943" y="3370561"/>
              <a:ext cx="500554" cy="0"/>
            </a:xfrm>
            <a:prstGeom prst="line">
              <a:avLst/>
            </a:prstGeom>
            <a:ln w="19050" cap="flat">
              <a:solidFill>
                <a:schemeClr val="accent2"/>
              </a:solidFill>
              <a:prstDash val="sys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69">
              <a:extLst>
                <a:ext uri="{FF2B5EF4-FFF2-40B4-BE49-F238E27FC236}">
                  <a16:creationId xmlns:a16="http://schemas.microsoft.com/office/drawing/2014/main" id="{199CC8B8-DD4B-E619-5589-475FBB36F56C}"/>
                </a:ext>
              </a:extLst>
            </p:cNvPr>
            <p:cNvSpPr/>
            <p:nvPr/>
          </p:nvSpPr>
          <p:spPr>
            <a:xfrm>
              <a:off x="1801508" y="2653843"/>
              <a:ext cx="1433435" cy="1433435"/>
            </a:xfrm>
            <a:prstGeom prst="ellipse">
              <a:avLst/>
            </a:prstGeom>
            <a:ln w="19050">
              <a:solidFill>
                <a:schemeClr val="accent2"/>
              </a:solidFill>
              <a:prstDash val="sysDash"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Oval 73">
              <a:extLst>
                <a:ext uri="{FF2B5EF4-FFF2-40B4-BE49-F238E27FC236}">
                  <a16:creationId xmlns:a16="http://schemas.microsoft.com/office/drawing/2014/main" id="{90291E05-6073-07FF-29A8-0A885B5DF28D}"/>
                </a:ext>
              </a:extLst>
            </p:cNvPr>
            <p:cNvSpPr/>
            <p:nvPr/>
          </p:nvSpPr>
          <p:spPr>
            <a:xfrm>
              <a:off x="2032399" y="2881686"/>
              <a:ext cx="973982" cy="977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31" name="Graphic 74" descr="Bug with solid fill">
              <a:extLst>
                <a:ext uri="{FF2B5EF4-FFF2-40B4-BE49-F238E27FC236}">
                  <a16:creationId xmlns:a16="http://schemas.microsoft.com/office/drawing/2014/main" id="{60616A01-EE76-F165-125E-F687E926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33873" y="3086209"/>
              <a:ext cx="568703" cy="568703"/>
            </a:xfrm>
            <a:prstGeom prst="rect">
              <a:avLst/>
            </a:prstGeom>
          </p:spPr>
        </p:pic>
        <p:sp>
          <p:nvSpPr>
            <p:cNvPr id="132" name="Chevron 72">
              <a:extLst>
                <a:ext uri="{FF2B5EF4-FFF2-40B4-BE49-F238E27FC236}">
                  <a16:creationId xmlns:a16="http://schemas.microsoft.com/office/drawing/2014/main" id="{D814912E-75FC-4FB6-D5FC-2D3BB94457E4}"/>
                </a:ext>
              </a:extLst>
            </p:cNvPr>
            <p:cNvSpPr/>
            <p:nvPr/>
          </p:nvSpPr>
          <p:spPr>
            <a:xfrm>
              <a:off x="3652445" y="3306742"/>
              <a:ext cx="122087" cy="127638"/>
            </a:xfrm>
            <a:prstGeom prst="chevron">
              <a:avLst>
                <a:gd name="adj" fmla="val 68027"/>
              </a:avLst>
            </a:prstGeom>
            <a:solidFill>
              <a:schemeClr val="accent2"/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3" name="Straight Connector 76">
              <a:extLst>
                <a:ext uri="{FF2B5EF4-FFF2-40B4-BE49-F238E27FC236}">
                  <a16:creationId xmlns:a16="http://schemas.microsoft.com/office/drawing/2014/main" id="{D6E19C76-3CC6-0540-0137-A2DCBDD4BB5A}"/>
                </a:ext>
              </a:extLst>
            </p:cNvPr>
            <p:cNvCxnSpPr>
              <a:cxnSpLocks/>
              <a:stCxn id="134" idx="6"/>
              <a:endCxn id="146" idx="1"/>
            </p:cNvCxnSpPr>
            <p:nvPr/>
          </p:nvCxnSpPr>
          <p:spPr>
            <a:xfrm>
              <a:off x="5435585" y="3370561"/>
              <a:ext cx="517076" cy="0"/>
            </a:xfrm>
            <a:prstGeom prst="line">
              <a:avLst/>
            </a:prstGeom>
            <a:ln w="19050" cap="flat">
              <a:solidFill>
                <a:schemeClr val="accent2"/>
              </a:solidFill>
              <a:prstDash val="sys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77">
              <a:extLst>
                <a:ext uri="{FF2B5EF4-FFF2-40B4-BE49-F238E27FC236}">
                  <a16:creationId xmlns:a16="http://schemas.microsoft.com/office/drawing/2014/main" id="{C5C7CB6A-E0AF-5165-3C7F-2BE0448B01FE}"/>
                </a:ext>
              </a:extLst>
            </p:cNvPr>
            <p:cNvSpPr/>
            <p:nvPr/>
          </p:nvSpPr>
          <p:spPr>
            <a:xfrm>
              <a:off x="4002150" y="2653843"/>
              <a:ext cx="1433435" cy="1433435"/>
            </a:xfrm>
            <a:prstGeom prst="ellipse">
              <a:avLst/>
            </a:prstGeom>
            <a:ln w="19050">
              <a:solidFill>
                <a:schemeClr val="accent2"/>
              </a:solidFill>
              <a:prstDash val="sysDash"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Rectangle 78">
              <a:extLst>
                <a:ext uri="{FF2B5EF4-FFF2-40B4-BE49-F238E27FC236}">
                  <a16:creationId xmlns:a16="http://schemas.microsoft.com/office/drawing/2014/main" id="{DFE53140-6285-E288-D43C-6F46B3F4EAB6}"/>
                </a:ext>
              </a:extLst>
            </p:cNvPr>
            <p:cNvSpPr/>
            <p:nvPr/>
          </p:nvSpPr>
          <p:spPr>
            <a:xfrm>
              <a:off x="3992439" y="2574675"/>
              <a:ext cx="1457868" cy="804864"/>
            </a:xfrm>
            <a:prstGeom prst="rect">
              <a:avLst/>
            </a:prstGeom>
            <a:solidFill>
              <a:srgbClr val="E7E7FE"/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Oval 81">
              <a:extLst>
                <a:ext uri="{FF2B5EF4-FFF2-40B4-BE49-F238E27FC236}">
                  <a16:creationId xmlns:a16="http://schemas.microsoft.com/office/drawing/2014/main" id="{8323DE65-A6CE-19BC-B080-C6241463D450}"/>
                </a:ext>
              </a:extLst>
            </p:cNvPr>
            <p:cNvSpPr/>
            <p:nvPr/>
          </p:nvSpPr>
          <p:spPr>
            <a:xfrm>
              <a:off x="4233041" y="2881686"/>
              <a:ext cx="973982" cy="977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37" name="Graphic 83" descr="Magnifying glass with solid fill">
              <a:extLst>
                <a:ext uri="{FF2B5EF4-FFF2-40B4-BE49-F238E27FC236}">
                  <a16:creationId xmlns:a16="http://schemas.microsoft.com/office/drawing/2014/main" id="{D81D2279-7F4B-0889-91C2-15CBBAB0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03184" y="3054877"/>
              <a:ext cx="631366" cy="631366"/>
            </a:xfrm>
            <a:prstGeom prst="rect">
              <a:avLst/>
            </a:prstGeom>
          </p:spPr>
        </p:pic>
        <p:cxnSp>
          <p:nvCxnSpPr>
            <p:cNvPr id="138" name="Straight Connector 88">
              <a:extLst>
                <a:ext uri="{FF2B5EF4-FFF2-40B4-BE49-F238E27FC236}">
                  <a16:creationId xmlns:a16="http://schemas.microsoft.com/office/drawing/2014/main" id="{C22AB4C7-6E20-6321-E837-8FB7A40A56D0}"/>
                </a:ext>
              </a:extLst>
            </p:cNvPr>
            <p:cNvCxnSpPr>
              <a:cxnSpLocks/>
              <a:stCxn id="139" idx="6"/>
              <a:endCxn id="147" idx="1"/>
            </p:cNvCxnSpPr>
            <p:nvPr/>
          </p:nvCxnSpPr>
          <p:spPr>
            <a:xfrm>
              <a:off x="7633403" y="3370561"/>
              <a:ext cx="519423" cy="0"/>
            </a:xfrm>
            <a:prstGeom prst="line">
              <a:avLst/>
            </a:prstGeom>
            <a:ln w="19050" cap="flat">
              <a:solidFill>
                <a:schemeClr val="accent2"/>
              </a:solidFill>
              <a:prstDash val="sys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89">
              <a:extLst>
                <a:ext uri="{FF2B5EF4-FFF2-40B4-BE49-F238E27FC236}">
                  <a16:creationId xmlns:a16="http://schemas.microsoft.com/office/drawing/2014/main" id="{3530669C-4CFF-30FE-76F3-82537736F849}"/>
                </a:ext>
              </a:extLst>
            </p:cNvPr>
            <p:cNvSpPr/>
            <p:nvPr/>
          </p:nvSpPr>
          <p:spPr>
            <a:xfrm>
              <a:off x="6199968" y="2653843"/>
              <a:ext cx="1433435" cy="1433435"/>
            </a:xfrm>
            <a:prstGeom prst="ellipse">
              <a:avLst/>
            </a:prstGeom>
            <a:ln w="19050">
              <a:solidFill>
                <a:schemeClr val="accent2"/>
              </a:solidFill>
              <a:prstDash val="sysDash"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Rectangle 90">
              <a:extLst>
                <a:ext uri="{FF2B5EF4-FFF2-40B4-BE49-F238E27FC236}">
                  <a16:creationId xmlns:a16="http://schemas.microsoft.com/office/drawing/2014/main" id="{B599CE54-EC6A-77AC-C1FE-942400CDD18B}"/>
                </a:ext>
              </a:extLst>
            </p:cNvPr>
            <p:cNvSpPr/>
            <p:nvPr/>
          </p:nvSpPr>
          <p:spPr>
            <a:xfrm>
              <a:off x="6149543" y="3358029"/>
              <a:ext cx="1500497" cy="823273"/>
            </a:xfrm>
            <a:prstGeom prst="rect">
              <a:avLst/>
            </a:prstGeom>
            <a:solidFill>
              <a:srgbClr val="E7E7FE"/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Oval 91">
              <a:extLst>
                <a:ext uri="{FF2B5EF4-FFF2-40B4-BE49-F238E27FC236}">
                  <a16:creationId xmlns:a16="http://schemas.microsoft.com/office/drawing/2014/main" id="{2496A1B4-BBB5-342E-7F28-87886808DC9E}"/>
                </a:ext>
              </a:extLst>
            </p:cNvPr>
            <p:cNvSpPr/>
            <p:nvPr/>
          </p:nvSpPr>
          <p:spPr>
            <a:xfrm>
              <a:off x="6430859" y="2881686"/>
              <a:ext cx="973982" cy="977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42" name="Graphic 38" descr="Priorities with solid fill">
              <a:extLst>
                <a:ext uri="{FF2B5EF4-FFF2-40B4-BE49-F238E27FC236}">
                  <a16:creationId xmlns:a16="http://schemas.microsoft.com/office/drawing/2014/main" id="{4F84DBFE-7758-6327-85AA-1D491C31E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61121" y="3031889"/>
              <a:ext cx="677343" cy="677343"/>
            </a:xfrm>
            <a:prstGeom prst="rect">
              <a:avLst/>
            </a:prstGeom>
          </p:spPr>
        </p:pic>
        <p:sp>
          <p:nvSpPr>
            <p:cNvPr id="143" name="Oval 108">
              <a:extLst>
                <a:ext uri="{FF2B5EF4-FFF2-40B4-BE49-F238E27FC236}">
                  <a16:creationId xmlns:a16="http://schemas.microsoft.com/office/drawing/2014/main" id="{49208B5B-8B05-55DD-E0E1-1E67D7C779A7}"/>
                </a:ext>
              </a:extLst>
            </p:cNvPr>
            <p:cNvSpPr/>
            <p:nvPr/>
          </p:nvSpPr>
          <p:spPr>
            <a:xfrm>
              <a:off x="8397786" y="2653843"/>
              <a:ext cx="1433435" cy="1433435"/>
            </a:xfrm>
            <a:prstGeom prst="ellipse">
              <a:avLst/>
            </a:prstGeom>
            <a:ln w="19050">
              <a:solidFill>
                <a:schemeClr val="accent2"/>
              </a:solidFill>
              <a:prstDash val="sysDash"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Oval 110">
              <a:extLst>
                <a:ext uri="{FF2B5EF4-FFF2-40B4-BE49-F238E27FC236}">
                  <a16:creationId xmlns:a16="http://schemas.microsoft.com/office/drawing/2014/main" id="{C66A091F-2D40-DE93-9F1C-8E53A5B19217}"/>
                </a:ext>
              </a:extLst>
            </p:cNvPr>
            <p:cNvSpPr/>
            <p:nvPr/>
          </p:nvSpPr>
          <p:spPr>
            <a:xfrm>
              <a:off x="8628677" y="2881686"/>
              <a:ext cx="973982" cy="977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45" name="Graphic 106" descr="Shield Tick with solid fill">
              <a:extLst>
                <a:ext uri="{FF2B5EF4-FFF2-40B4-BE49-F238E27FC236}">
                  <a16:creationId xmlns:a16="http://schemas.microsoft.com/office/drawing/2014/main" id="{D8CA6049-0AE8-1AAA-67D4-94E2839EA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23718" y="2979776"/>
              <a:ext cx="781570" cy="781570"/>
            </a:xfrm>
            <a:prstGeom prst="rect">
              <a:avLst/>
            </a:prstGeom>
          </p:spPr>
        </p:pic>
        <p:sp>
          <p:nvSpPr>
            <p:cNvPr id="146" name="Chevron 72">
              <a:extLst>
                <a:ext uri="{FF2B5EF4-FFF2-40B4-BE49-F238E27FC236}">
                  <a16:creationId xmlns:a16="http://schemas.microsoft.com/office/drawing/2014/main" id="{27ADCD03-1927-7600-B2FB-7DB7D0CF88AA}"/>
                </a:ext>
              </a:extLst>
            </p:cNvPr>
            <p:cNvSpPr/>
            <p:nvPr/>
          </p:nvSpPr>
          <p:spPr>
            <a:xfrm>
              <a:off x="5869609" y="3306742"/>
              <a:ext cx="122087" cy="127638"/>
            </a:xfrm>
            <a:prstGeom prst="chevron">
              <a:avLst>
                <a:gd name="adj" fmla="val 68027"/>
              </a:avLst>
            </a:prstGeom>
            <a:solidFill>
              <a:schemeClr val="accent2"/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Chevron 72">
              <a:extLst>
                <a:ext uri="{FF2B5EF4-FFF2-40B4-BE49-F238E27FC236}">
                  <a16:creationId xmlns:a16="http://schemas.microsoft.com/office/drawing/2014/main" id="{1244A99E-F64F-16B0-BAA4-B6FE611CBB5E}"/>
                </a:ext>
              </a:extLst>
            </p:cNvPr>
            <p:cNvSpPr/>
            <p:nvPr/>
          </p:nvSpPr>
          <p:spPr>
            <a:xfrm>
              <a:off x="8069773" y="3306742"/>
              <a:ext cx="122087" cy="127638"/>
            </a:xfrm>
            <a:prstGeom prst="chevron">
              <a:avLst>
                <a:gd name="adj" fmla="val 68027"/>
              </a:avLst>
            </a:prstGeom>
            <a:solidFill>
              <a:schemeClr val="accent2"/>
            </a:solidFill>
            <a:ln w="38100">
              <a:noFill/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Rechteck: abgerundete Ecken 148">
            <a:extLst>
              <a:ext uri="{FF2B5EF4-FFF2-40B4-BE49-F238E27FC236}">
                <a16:creationId xmlns:a16="http://schemas.microsoft.com/office/drawing/2014/main" id="{DAF69736-D95E-4B28-D2D9-4D7568EBF99C}"/>
              </a:ext>
            </a:extLst>
          </p:cNvPr>
          <p:cNvSpPr/>
          <p:nvPr/>
        </p:nvSpPr>
        <p:spPr>
          <a:xfrm>
            <a:off x="-928914" y="3999983"/>
            <a:ext cx="11393714" cy="1472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53D1B-B057-92A1-96EB-84CF489A6577}"/>
              </a:ext>
            </a:extLst>
          </p:cNvPr>
          <p:cNvSpPr txBox="1"/>
          <p:nvPr/>
        </p:nvSpPr>
        <p:spPr>
          <a:xfrm>
            <a:off x="2398539" y="3901059"/>
            <a:ext cx="1644325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Vulnerability scanners find vulnerabilities in code, configurations, and deployments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ED816-6CC7-BE46-931F-93314EC92A76}"/>
              </a:ext>
            </a:extLst>
          </p:cNvPr>
          <p:cNvSpPr txBox="1"/>
          <p:nvPr/>
        </p:nvSpPr>
        <p:spPr>
          <a:xfrm>
            <a:off x="4592934" y="3901059"/>
            <a:ext cx="1644325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Assess the relevance, impact and risk associated to each vulnerability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B3124-022E-095D-8994-BD2ED9AD629A}"/>
              </a:ext>
            </a:extLst>
          </p:cNvPr>
          <p:cNvSpPr txBox="1"/>
          <p:nvPr/>
        </p:nvSpPr>
        <p:spPr>
          <a:xfrm>
            <a:off x="6784513" y="3901059"/>
            <a:ext cx="1589212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Assign priorities and plan when to fix them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21308-6AB0-9DD1-AF11-75B3F0FE6D06}"/>
              </a:ext>
            </a:extLst>
          </p:cNvPr>
          <p:cNvSpPr txBox="1"/>
          <p:nvPr/>
        </p:nvSpPr>
        <p:spPr>
          <a:xfrm>
            <a:off x="8976092" y="3905959"/>
            <a:ext cx="1429366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Remediate the vulnerability or accept the risk and move on</a:t>
            </a:r>
          </a:p>
        </p:txBody>
      </p:sp>
      <p:sp>
        <p:nvSpPr>
          <p:cNvPr id="148" name="TextBox 12">
            <a:extLst>
              <a:ext uri="{FF2B5EF4-FFF2-40B4-BE49-F238E27FC236}">
                <a16:creationId xmlns:a16="http://schemas.microsoft.com/office/drawing/2014/main" id="{C0F54B61-190A-4FF0-EAAA-2B3922C900AB}"/>
              </a:ext>
            </a:extLst>
          </p:cNvPr>
          <p:cNvSpPr txBox="1"/>
          <p:nvPr/>
        </p:nvSpPr>
        <p:spPr>
          <a:xfrm>
            <a:off x="659226" y="4052899"/>
            <a:ext cx="1255946" cy="28799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Tx/>
              <a:buNone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</a:p>
        </p:txBody>
      </p:sp>
      <p:sp>
        <p:nvSpPr>
          <p:cNvPr id="150" name="TextBox 7">
            <a:extLst>
              <a:ext uri="{FF2B5EF4-FFF2-40B4-BE49-F238E27FC236}">
                <a16:creationId xmlns:a16="http://schemas.microsoft.com/office/drawing/2014/main" id="{B8770E3B-1E46-6EC1-0C22-C53AFC16BD55}"/>
              </a:ext>
            </a:extLst>
          </p:cNvPr>
          <p:cNvSpPr txBox="1"/>
          <p:nvPr/>
        </p:nvSpPr>
        <p:spPr>
          <a:xfrm>
            <a:off x="2398536" y="3567304"/>
            <a:ext cx="1429367" cy="396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Detect</a:t>
            </a:r>
          </a:p>
        </p:txBody>
      </p:sp>
      <p:sp>
        <p:nvSpPr>
          <p:cNvPr id="151" name="TextBox 8">
            <a:extLst>
              <a:ext uri="{FF2B5EF4-FFF2-40B4-BE49-F238E27FC236}">
                <a16:creationId xmlns:a16="http://schemas.microsoft.com/office/drawing/2014/main" id="{3321BAC6-9F4A-81C3-9CA5-74B9635B50E8}"/>
              </a:ext>
            </a:extLst>
          </p:cNvPr>
          <p:cNvSpPr txBox="1"/>
          <p:nvPr/>
        </p:nvSpPr>
        <p:spPr>
          <a:xfrm>
            <a:off x="4592933" y="3567304"/>
            <a:ext cx="1429366" cy="396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Assess</a:t>
            </a:r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502D724E-1C1D-FA49-7130-5442F04DA35E}"/>
              </a:ext>
            </a:extLst>
          </p:cNvPr>
          <p:cNvSpPr txBox="1"/>
          <p:nvPr/>
        </p:nvSpPr>
        <p:spPr>
          <a:xfrm>
            <a:off x="6781695" y="3567304"/>
            <a:ext cx="1429366" cy="396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Prioritize</a:t>
            </a:r>
          </a:p>
        </p:txBody>
      </p:sp>
      <p:sp>
        <p:nvSpPr>
          <p:cNvPr id="153" name="TextBox 10">
            <a:extLst>
              <a:ext uri="{FF2B5EF4-FFF2-40B4-BE49-F238E27FC236}">
                <a16:creationId xmlns:a16="http://schemas.microsoft.com/office/drawing/2014/main" id="{4975E8E9-671A-9515-A356-F1028528B9C1}"/>
              </a:ext>
            </a:extLst>
          </p:cNvPr>
          <p:cNvSpPr txBox="1"/>
          <p:nvPr/>
        </p:nvSpPr>
        <p:spPr>
          <a:xfrm>
            <a:off x="8970457" y="3572204"/>
            <a:ext cx="1429367" cy="396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Fix</a:t>
            </a:r>
          </a:p>
        </p:txBody>
      </p:sp>
    </p:spTree>
    <p:extLst>
      <p:ext uri="{BB962C8B-B14F-4D97-AF65-F5344CB8AC3E}">
        <p14:creationId xmlns:p14="http://schemas.microsoft.com/office/powerpoint/2010/main" val="7701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9AFFD-9A41-2E17-6DBA-C0AC2CF1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5849-8A43-7174-3764-B10832CD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Vulnerability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442032-E86C-EAD7-009E-BDAFEEEA0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 practical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0A08-000E-BF2B-9481-616D13C79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6F64-8825-DA69-1F2E-96870CACF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14</a:t>
            </a:fld>
            <a:endParaRPr lang="de-DE" noProof="0"/>
          </a:p>
        </p:txBody>
      </p:sp>
      <p:sp>
        <p:nvSpPr>
          <p:cNvPr id="149" name="Rechteck: abgerundete Ecken 148">
            <a:extLst>
              <a:ext uri="{FF2B5EF4-FFF2-40B4-BE49-F238E27FC236}">
                <a16:creationId xmlns:a16="http://schemas.microsoft.com/office/drawing/2014/main" id="{C99E879D-AF34-E94B-1C80-26C4E1289C56}"/>
              </a:ext>
            </a:extLst>
          </p:cNvPr>
          <p:cNvSpPr/>
          <p:nvPr/>
        </p:nvSpPr>
        <p:spPr>
          <a:xfrm>
            <a:off x="-928914" y="3999983"/>
            <a:ext cx="11393714" cy="1472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53D1B-B057-92A1-96EB-84CF489A6577}"/>
              </a:ext>
            </a:extLst>
          </p:cNvPr>
          <p:cNvSpPr txBox="1"/>
          <p:nvPr/>
        </p:nvSpPr>
        <p:spPr>
          <a:xfrm>
            <a:off x="2398539" y="3901059"/>
            <a:ext cx="1644325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vulnerabilities found and the lack of 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ED816-6CC7-BE46-931F-93314EC92A76}"/>
              </a:ext>
            </a:extLst>
          </p:cNvPr>
          <p:cNvSpPr txBox="1"/>
          <p:nvPr/>
        </p:nvSpPr>
        <p:spPr>
          <a:xfrm>
            <a:off x="4592934" y="3901059"/>
            <a:ext cx="1644325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Relies on additional data and expert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B3124-022E-095D-8994-BD2ED9AD629A}"/>
              </a:ext>
            </a:extLst>
          </p:cNvPr>
          <p:cNvSpPr txBox="1"/>
          <p:nvPr/>
        </p:nvSpPr>
        <p:spPr>
          <a:xfrm>
            <a:off x="6784513" y="3901059"/>
            <a:ext cx="1589212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Requires information about the bigger picture and communication with (non-technical) stakeholders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21308-6AB0-9DD1-AF11-75B3F0FE6D06}"/>
              </a:ext>
            </a:extLst>
          </p:cNvPr>
          <p:cNvSpPr txBox="1"/>
          <p:nvPr/>
        </p:nvSpPr>
        <p:spPr>
          <a:xfrm>
            <a:off x="8976092" y="3905959"/>
            <a:ext cx="1429366" cy="162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vulnerability and can be arbitrarily complex</a:t>
            </a:r>
          </a:p>
        </p:txBody>
      </p: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4C32EF27-BFE3-DA7F-306C-00AEB3DC1DDD}"/>
              </a:ext>
            </a:extLst>
          </p:cNvPr>
          <p:cNvGrpSpPr/>
          <p:nvPr/>
        </p:nvGrpSpPr>
        <p:grpSpPr>
          <a:xfrm>
            <a:off x="2398536" y="1904498"/>
            <a:ext cx="8006920" cy="2064282"/>
            <a:chOff x="1696517" y="1903687"/>
            <a:chExt cx="8606955" cy="2064282"/>
          </a:xfrm>
        </p:grpSpPr>
        <p:sp>
          <p:nvSpPr>
            <p:cNvPr id="123" name="TextBox 7">
              <a:extLst>
                <a:ext uri="{FF2B5EF4-FFF2-40B4-BE49-F238E27FC236}">
                  <a16:creationId xmlns:a16="http://schemas.microsoft.com/office/drawing/2014/main" id="{DEBF7A58-AE09-9966-F56A-9EC3872EDA45}"/>
                </a:ext>
              </a:extLst>
            </p:cNvPr>
            <p:cNvSpPr txBox="1"/>
            <p:nvPr/>
          </p:nvSpPr>
          <p:spPr>
            <a:xfrm>
              <a:off x="1696517" y="3566493"/>
              <a:ext cx="1536483" cy="3965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Detect</a:t>
              </a:r>
            </a:p>
          </p:txBody>
        </p:sp>
        <p:sp>
          <p:nvSpPr>
            <p:cNvPr id="124" name="TextBox 8">
              <a:extLst>
                <a:ext uri="{FF2B5EF4-FFF2-40B4-BE49-F238E27FC236}">
                  <a16:creationId xmlns:a16="http://schemas.microsoft.com/office/drawing/2014/main" id="{374EE2DD-71BA-A977-D96F-EDF2785A3AE2}"/>
                </a:ext>
              </a:extLst>
            </p:cNvPr>
            <p:cNvSpPr txBox="1"/>
            <p:nvPr/>
          </p:nvSpPr>
          <p:spPr>
            <a:xfrm>
              <a:off x="4055361" y="3566493"/>
              <a:ext cx="1536482" cy="3965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Assess</a:t>
              </a:r>
            </a:p>
          </p:txBody>
        </p:sp>
        <p:sp>
          <p:nvSpPr>
            <p:cNvPr id="125" name="TextBox 9">
              <a:extLst>
                <a:ext uri="{FF2B5EF4-FFF2-40B4-BE49-F238E27FC236}">
                  <a16:creationId xmlns:a16="http://schemas.microsoft.com/office/drawing/2014/main" id="{DDE50E0B-B214-5937-389C-A315BDA1208D}"/>
                </a:ext>
              </a:extLst>
            </p:cNvPr>
            <p:cNvSpPr txBox="1"/>
            <p:nvPr/>
          </p:nvSpPr>
          <p:spPr>
            <a:xfrm>
              <a:off x="6408148" y="3566493"/>
              <a:ext cx="1536482" cy="3965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Prioritize</a:t>
              </a:r>
            </a:p>
          </p:txBody>
        </p:sp>
        <p:sp>
          <p:nvSpPr>
            <p:cNvPr id="126" name="TextBox 10">
              <a:extLst>
                <a:ext uri="{FF2B5EF4-FFF2-40B4-BE49-F238E27FC236}">
                  <a16:creationId xmlns:a16="http://schemas.microsoft.com/office/drawing/2014/main" id="{8BE9C517-4D15-E40F-30D4-B13008966E62}"/>
                </a:ext>
              </a:extLst>
            </p:cNvPr>
            <p:cNvSpPr txBox="1"/>
            <p:nvPr/>
          </p:nvSpPr>
          <p:spPr>
            <a:xfrm>
              <a:off x="8760935" y="3571393"/>
              <a:ext cx="1536483" cy="3965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Fix</a:t>
              </a:r>
            </a:p>
          </p:txBody>
        </p:sp>
        <p:grpSp>
          <p:nvGrpSpPr>
            <p:cNvPr id="127" name="Group 3">
              <a:extLst>
                <a:ext uri="{FF2B5EF4-FFF2-40B4-BE49-F238E27FC236}">
                  <a16:creationId xmlns:a16="http://schemas.microsoft.com/office/drawing/2014/main" id="{34EC13E0-56C2-ADEE-E332-CCEB59838AA7}"/>
                </a:ext>
              </a:extLst>
            </p:cNvPr>
            <p:cNvGrpSpPr/>
            <p:nvPr/>
          </p:nvGrpSpPr>
          <p:grpSpPr>
            <a:xfrm>
              <a:off x="1696517" y="1903687"/>
              <a:ext cx="8606955" cy="1606627"/>
              <a:chOff x="1801508" y="2574675"/>
              <a:chExt cx="8029713" cy="1606627"/>
            </a:xfrm>
          </p:grpSpPr>
          <p:cxnSp>
            <p:nvCxnSpPr>
              <p:cNvPr id="128" name="Straight Connector 68">
                <a:extLst>
                  <a:ext uri="{FF2B5EF4-FFF2-40B4-BE49-F238E27FC236}">
                    <a16:creationId xmlns:a16="http://schemas.microsoft.com/office/drawing/2014/main" id="{F3507EA8-2EF5-7DA9-7DD4-7474B2C8EDE5}"/>
                  </a:ext>
                </a:extLst>
              </p:cNvPr>
              <p:cNvCxnSpPr>
                <a:cxnSpLocks/>
                <a:stCxn id="129" idx="6"/>
                <a:endCxn id="132" idx="1"/>
              </p:cNvCxnSpPr>
              <p:nvPr/>
            </p:nvCxnSpPr>
            <p:spPr>
              <a:xfrm>
                <a:off x="3234943" y="3370561"/>
                <a:ext cx="500554" cy="0"/>
              </a:xfrm>
              <a:prstGeom prst="line">
                <a:avLst/>
              </a:prstGeom>
              <a:ln w="19050" cap="flat">
                <a:solidFill>
                  <a:schemeClr val="accent2"/>
                </a:solidFill>
                <a:prstDash val="sys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69">
                <a:extLst>
                  <a:ext uri="{FF2B5EF4-FFF2-40B4-BE49-F238E27FC236}">
                    <a16:creationId xmlns:a16="http://schemas.microsoft.com/office/drawing/2014/main" id="{199CC8B8-DD4B-E619-5589-475FBB36F56C}"/>
                  </a:ext>
                </a:extLst>
              </p:cNvPr>
              <p:cNvSpPr/>
              <p:nvPr/>
            </p:nvSpPr>
            <p:spPr>
              <a:xfrm>
                <a:off x="1801508" y="2653843"/>
                <a:ext cx="1433435" cy="1433435"/>
              </a:xfrm>
              <a:prstGeom prst="ellipse">
                <a:avLst/>
              </a:prstGeom>
              <a:ln w="19050">
                <a:solidFill>
                  <a:schemeClr val="accent2"/>
                </a:solidFill>
                <a:prstDash val="sysDash"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0" name="Oval 73">
                <a:extLst>
                  <a:ext uri="{FF2B5EF4-FFF2-40B4-BE49-F238E27FC236}">
                    <a16:creationId xmlns:a16="http://schemas.microsoft.com/office/drawing/2014/main" id="{90291E05-6073-07FF-29A8-0A885B5DF28D}"/>
                  </a:ext>
                </a:extLst>
              </p:cNvPr>
              <p:cNvSpPr/>
              <p:nvPr/>
            </p:nvSpPr>
            <p:spPr>
              <a:xfrm>
                <a:off x="2032399" y="2881686"/>
                <a:ext cx="973982" cy="97775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31" name="Graphic 74" descr="Bug with solid fill">
                <a:extLst>
                  <a:ext uri="{FF2B5EF4-FFF2-40B4-BE49-F238E27FC236}">
                    <a16:creationId xmlns:a16="http://schemas.microsoft.com/office/drawing/2014/main" id="{60616A01-EE76-F165-125E-F687E926C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33873" y="3086209"/>
                <a:ext cx="568703" cy="568703"/>
              </a:xfrm>
              <a:prstGeom prst="rect">
                <a:avLst/>
              </a:prstGeom>
            </p:spPr>
          </p:pic>
          <p:sp>
            <p:nvSpPr>
              <p:cNvPr id="132" name="Chevron 72">
                <a:extLst>
                  <a:ext uri="{FF2B5EF4-FFF2-40B4-BE49-F238E27FC236}">
                    <a16:creationId xmlns:a16="http://schemas.microsoft.com/office/drawing/2014/main" id="{D814912E-75FC-4FB6-D5FC-2D3BB94457E4}"/>
                  </a:ext>
                </a:extLst>
              </p:cNvPr>
              <p:cNvSpPr/>
              <p:nvPr/>
            </p:nvSpPr>
            <p:spPr>
              <a:xfrm>
                <a:off x="3652445" y="3306742"/>
                <a:ext cx="122087" cy="127638"/>
              </a:xfrm>
              <a:prstGeom prst="chevron">
                <a:avLst>
                  <a:gd name="adj" fmla="val 68027"/>
                </a:avLst>
              </a:prstGeom>
              <a:solidFill>
                <a:schemeClr val="accent2"/>
              </a:solidFill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33" name="Straight Connector 76">
                <a:extLst>
                  <a:ext uri="{FF2B5EF4-FFF2-40B4-BE49-F238E27FC236}">
                    <a16:creationId xmlns:a16="http://schemas.microsoft.com/office/drawing/2014/main" id="{D6E19C76-3CC6-0540-0137-A2DCBDD4BB5A}"/>
                  </a:ext>
                </a:extLst>
              </p:cNvPr>
              <p:cNvCxnSpPr>
                <a:cxnSpLocks/>
                <a:stCxn id="134" idx="6"/>
                <a:endCxn id="146" idx="1"/>
              </p:cNvCxnSpPr>
              <p:nvPr/>
            </p:nvCxnSpPr>
            <p:spPr>
              <a:xfrm>
                <a:off x="5435585" y="3370561"/>
                <a:ext cx="517076" cy="0"/>
              </a:xfrm>
              <a:prstGeom prst="line">
                <a:avLst/>
              </a:prstGeom>
              <a:ln w="19050" cap="flat">
                <a:solidFill>
                  <a:schemeClr val="accent2"/>
                </a:solidFill>
                <a:prstDash val="sys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77">
                <a:extLst>
                  <a:ext uri="{FF2B5EF4-FFF2-40B4-BE49-F238E27FC236}">
                    <a16:creationId xmlns:a16="http://schemas.microsoft.com/office/drawing/2014/main" id="{C5C7CB6A-E0AF-5165-3C7F-2BE0448B01FE}"/>
                  </a:ext>
                </a:extLst>
              </p:cNvPr>
              <p:cNvSpPr/>
              <p:nvPr/>
            </p:nvSpPr>
            <p:spPr>
              <a:xfrm>
                <a:off x="4002150" y="2653843"/>
                <a:ext cx="1433435" cy="1433435"/>
              </a:xfrm>
              <a:prstGeom prst="ellipse">
                <a:avLst/>
              </a:prstGeom>
              <a:ln w="19050">
                <a:solidFill>
                  <a:schemeClr val="accent2"/>
                </a:solidFill>
                <a:prstDash val="sysDash"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Rectangle 78">
                <a:extLst>
                  <a:ext uri="{FF2B5EF4-FFF2-40B4-BE49-F238E27FC236}">
                    <a16:creationId xmlns:a16="http://schemas.microsoft.com/office/drawing/2014/main" id="{DFE53140-6285-E288-D43C-6F46B3F4EAB6}"/>
                  </a:ext>
                </a:extLst>
              </p:cNvPr>
              <p:cNvSpPr/>
              <p:nvPr/>
            </p:nvSpPr>
            <p:spPr>
              <a:xfrm>
                <a:off x="3992439" y="2574675"/>
                <a:ext cx="1457868" cy="804864"/>
              </a:xfrm>
              <a:prstGeom prst="rect">
                <a:avLst/>
              </a:prstGeom>
              <a:solidFill>
                <a:srgbClr val="E7E7FE"/>
              </a:solidFill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6" name="Oval 81">
                <a:extLst>
                  <a:ext uri="{FF2B5EF4-FFF2-40B4-BE49-F238E27FC236}">
                    <a16:creationId xmlns:a16="http://schemas.microsoft.com/office/drawing/2014/main" id="{8323DE65-A6CE-19BC-B080-C6241463D450}"/>
                  </a:ext>
                </a:extLst>
              </p:cNvPr>
              <p:cNvSpPr/>
              <p:nvPr/>
            </p:nvSpPr>
            <p:spPr>
              <a:xfrm>
                <a:off x="4233041" y="2881686"/>
                <a:ext cx="973982" cy="97775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37" name="Graphic 83" descr="Magnifying glass with solid fill">
                <a:extLst>
                  <a:ext uri="{FF2B5EF4-FFF2-40B4-BE49-F238E27FC236}">
                    <a16:creationId xmlns:a16="http://schemas.microsoft.com/office/drawing/2014/main" id="{D81D2279-7F4B-0889-91C2-15CBBAB0C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03184" y="3054877"/>
                <a:ext cx="631366" cy="631366"/>
              </a:xfrm>
              <a:prstGeom prst="rect">
                <a:avLst/>
              </a:prstGeom>
            </p:spPr>
          </p:pic>
          <p:cxnSp>
            <p:nvCxnSpPr>
              <p:cNvPr id="138" name="Straight Connector 88">
                <a:extLst>
                  <a:ext uri="{FF2B5EF4-FFF2-40B4-BE49-F238E27FC236}">
                    <a16:creationId xmlns:a16="http://schemas.microsoft.com/office/drawing/2014/main" id="{C22AB4C7-6E20-6321-E837-8FB7A40A56D0}"/>
                  </a:ext>
                </a:extLst>
              </p:cNvPr>
              <p:cNvCxnSpPr>
                <a:cxnSpLocks/>
                <a:stCxn id="139" idx="6"/>
                <a:endCxn id="147" idx="1"/>
              </p:cNvCxnSpPr>
              <p:nvPr/>
            </p:nvCxnSpPr>
            <p:spPr>
              <a:xfrm>
                <a:off x="7633403" y="3370561"/>
                <a:ext cx="519423" cy="0"/>
              </a:xfrm>
              <a:prstGeom prst="line">
                <a:avLst/>
              </a:prstGeom>
              <a:ln w="19050" cap="flat">
                <a:solidFill>
                  <a:schemeClr val="accent2"/>
                </a:solidFill>
                <a:prstDash val="sys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89">
                <a:extLst>
                  <a:ext uri="{FF2B5EF4-FFF2-40B4-BE49-F238E27FC236}">
                    <a16:creationId xmlns:a16="http://schemas.microsoft.com/office/drawing/2014/main" id="{3530669C-4CFF-30FE-76F3-82537736F849}"/>
                  </a:ext>
                </a:extLst>
              </p:cNvPr>
              <p:cNvSpPr/>
              <p:nvPr/>
            </p:nvSpPr>
            <p:spPr>
              <a:xfrm>
                <a:off x="6199968" y="2653843"/>
                <a:ext cx="1433435" cy="1433435"/>
              </a:xfrm>
              <a:prstGeom prst="ellipse">
                <a:avLst/>
              </a:prstGeom>
              <a:ln w="19050">
                <a:solidFill>
                  <a:schemeClr val="accent2"/>
                </a:solidFill>
                <a:prstDash val="sysDash"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0" name="Rectangle 90">
                <a:extLst>
                  <a:ext uri="{FF2B5EF4-FFF2-40B4-BE49-F238E27FC236}">
                    <a16:creationId xmlns:a16="http://schemas.microsoft.com/office/drawing/2014/main" id="{B599CE54-EC6A-77AC-C1FE-942400CDD18B}"/>
                  </a:ext>
                </a:extLst>
              </p:cNvPr>
              <p:cNvSpPr/>
              <p:nvPr/>
            </p:nvSpPr>
            <p:spPr>
              <a:xfrm>
                <a:off x="6149543" y="3358029"/>
                <a:ext cx="1500497" cy="823273"/>
              </a:xfrm>
              <a:prstGeom prst="rect">
                <a:avLst/>
              </a:prstGeom>
              <a:solidFill>
                <a:srgbClr val="E7E7FE"/>
              </a:solidFill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1" name="Oval 91">
                <a:extLst>
                  <a:ext uri="{FF2B5EF4-FFF2-40B4-BE49-F238E27FC236}">
                    <a16:creationId xmlns:a16="http://schemas.microsoft.com/office/drawing/2014/main" id="{2496A1B4-BBB5-342E-7F28-87886808DC9E}"/>
                  </a:ext>
                </a:extLst>
              </p:cNvPr>
              <p:cNvSpPr/>
              <p:nvPr/>
            </p:nvSpPr>
            <p:spPr>
              <a:xfrm>
                <a:off x="6430859" y="2881686"/>
                <a:ext cx="973982" cy="97775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42" name="Graphic 38" descr="Priorities with solid fill">
                <a:extLst>
                  <a:ext uri="{FF2B5EF4-FFF2-40B4-BE49-F238E27FC236}">
                    <a16:creationId xmlns:a16="http://schemas.microsoft.com/office/drawing/2014/main" id="{4F84DBFE-7758-6327-85AA-1D491C31E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61121" y="3031889"/>
                <a:ext cx="677343" cy="677343"/>
              </a:xfrm>
              <a:prstGeom prst="rect">
                <a:avLst/>
              </a:prstGeom>
            </p:spPr>
          </p:pic>
          <p:sp>
            <p:nvSpPr>
              <p:cNvPr id="143" name="Oval 108">
                <a:extLst>
                  <a:ext uri="{FF2B5EF4-FFF2-40B4-BE49-F238E27FC236}">
                    <a16:creationId xmlns:a16="http://schemas.microsoft.com/office/drawing/2014/main" id="{49208B5B-8B05-55DD-E0E1-1E67D7C779A7}"/>
                  </a:ext>
                </a:extLst>
              </p:cNvPr>
              <p:cNvSpPr/>
              <p:nvPr/>
            </p:nvSpPr>
            <p:spPr>
              <a:xfrm>
                <a:off x="8397786" y="2653843"/>
                <a:ext cx="1433435" cy="1433435"/>
              </a:xfrm>
              <a:prstGeom prst="ellipse">
                <a:avLst/>
              </a:prstGeom>
              <a:ln w="19050">
                <a:solidFill>
                  <a:schemeClr val="accent2"/>
                </a:solidFill>
                <a:prstDash val="sysDash"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4" name="Oval 110">
                <a:extLst>
                  <a:ext uri="{FF2B5EF4-FFF2-40B4-BE49-F238E27FC236}">
                    <a16:creationId xmlns:a16="http://schemas.microsoft.com/office/drawing/2014/main" id="{C66A091F-2D40-DE93-9F1C-8E53A5B19217}"/>
                  </a:ext>
                </a:extLst>
              </p:cNvPr>
              <p:cNvSpPr/>
              <p:nvPr/>
            </p:nvSpPr>
            <p:spPr>
              <a:xfrm>
                <a:off x="8628677" y="2881686"/>
                <a:ext cx="973982" cy="97775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45" name="Graphic 106" descr="Shield Tick with solid fill">
                <a:extLst>
                  <a:ext uri="{FF2B5EF4-FFF2-40B4-BE49-F238E27FC236}">
                    <a16:creationId xmlns:a16="http://schemas.microsoft.com/office/drawing/2014/main" id="{D8CA6049-0AE8-1AAA-67D4-94E2839EA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723718" y="2979776"/>
                <a:ext cx="781570" cy="781570"/>
              </a:xfrm>
              <a:prstGeom prst="rect">
                <a:avLst/>
              </a:prstGeom>
            </p:spPr>
          </p:pic>
          <p:sp>
            <p:nvSpPr>
              <p:cNvPr id="146" name="Chevron 72">
                <a:extLst>
                  <a:ext uri="{FF2B5EF4-FFF2-40B4-BE49-F238E27FC236}">
                    <a16:creationId xmlns:a16="http://schemas.microsoft.com/office/drawing/2014/main" id="{27ADCD03-1927-7600-B2FB-7DB7D0CF88AA}"/>
                  </a:ext>
                </a:extLst>
              </p:cNvPr>
              <p:cNvSpPr/>
              <p:nvPr/>
            </p:nvSpPr>
            <p:spPr>
              <a:xfrm>
                <a:off x="5869609" y="3306742"/>
                <a:ext cx="122087" cy="127638"/>
              </a:xfrm>
              <a:prstGeom prst="chevron">
                <a:avLst>
                  <a:gd name="adj" fmla="val 68027"/>
                </a:avLst>
              </a:prstGeom>
              <a:solidFill>
                <a:schemeClr val="accent2"/>
              </a:solidFill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7" name="Chevron 72">
                <a:extLst>
                  <a:ext uri="{FF2B5EF4-FFF2-40B4-BE49-F238E27FC236}">
                    <a16:creationId xmlns:a16="http://schemas.microsoft.com/office/drawing/2014/main" id="{1244A99E-F64F-16B0-BAA4-B6FE611CBB5E}"/>
                  </a:ext>
                </a:extLst>
              </p:cNvPr>
              <p:cNvSpPr/>
              <p:nvPr/>
            </p:nvSpPr>
            <p:spPr>
              <a:xfrm>
                <a:off x="8069773" y="3306742"/>
                <a:ext cx="122087" cy="127638"/>
              </a:xfrm>
              <a:prstGeom prst="chevron">
                <a:avLst>
                  <a:gd name="adj" fmla="val 68027"/>
                </a:avLst>
              </a:prstGeom>
              <a:solidFill>
                <a:schemeClr val="accent2"/>
              </a:solidFill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48" name="TextBox 12">
            <a:extLst>
              <a:ext uri="{FF2B5EF4-FFF2-40B4-BE49-F238E27FC236}">
                <a16:creationId xmlns:a16="http://schemas.microsoft.com/office/drawing/2014/main" id="{C0F54B61-190A-4FF0-EAAA-2B3922C900AB}"/>
              </a:ext>
            </a:extLst>
          </p:cNvPr>
          <p:cNvSpPr txBox="1"/>
          <p:nvPr/>
        </p:nvSpPr>
        <p:spPr>
          <a:xfrm>
            <a:off x="659226" y="4052899"/>
            <a:ext cx="1255946" cy="28799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l">
              <a:buFontTx/>
              <a:buNone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3667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F9FDE-D76F-7E2B-653B-91240E804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F29C-3323-61D8-513B-028D954D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C079D-4755-1734-E9C6-1C3632F88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6C2F-CD44-0954-18FC-DAFA6FB86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23ED8-6BC3-D1C8-D4DE-37316275A8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15</a:t>
            </a:fld>
            <a:endParaRPr lang="de-DE" noProof="0"/>
          </a:p>
        </p:txBody>
      </p:sp>
      <p:sp>
        <p:nvSpPr>
          <p:cNvPr id="55" name="Rechteck: abgerundete Ecken 148">
            <a:extLst>
              <a:ext uri="{FF2B5EF4-FFF2-40B4-BE49-F238E27FC236}">
                <a16:creationId xmlns:a16="http://schemas.microsoft.com/office/drawing/2014/main" id="{12519CB1-517B-8852-8A22-56E636D8F578}"/>
              </a:ext>
            </a:extLst>
          </p:cNvPr>
          <p:cNvSpPr/>
          <p:nvPr/>
        </p:nvSpPr>
        <p:spPr>
          <a:xfrm>
            <a:off x="528870" y="2044202"/>
            <a:ext cx="7017072" cy="3669378"/>
          </a:xfrm>
          <a:prstGeom prst="roundRect">
            <a:avLst>
              <a:gd name="adj" fmla="val 1306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0DDA-215A-7E11-8BDF-31A341C7AD0F}"/>
              </a:ext>
            </a:extLst>
          </p:cNvPr>
          <p:cNvSpPr/>
          <p:nvPr/>
        </p:nvSpPr>
        <p:spPr>
          <a:xfrm>
            <a:off x="2316449" y="2353495"/>
            <a:ext cx="4826358" cy="2160957"/>
          </a:xfrm>
          <a:prstGeom prst="rect">
            <a:avLst/>
          </a:prstGeom>
          <a:ln w="38100">
            <a:gradFill flip="none" rotWithShape="1">
              <a:gsLst>
                <a:gs pos="5000">
                  <a:schemeClr val="tx2"/>
                </a:gs>
                <a:gs pos="90000">
                  <a:schemeClr val="accent1"/>
                </a:gs>
              </a:gsLst>
              <a:lin ang="2400000" scaled="0"/>
              <a:tileRect/>
            </a:gradFill>
            <a:prstDash val="dashDot"/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8D75E1-2CDF-E972-1749-D93584793B07}"/>
              </a:ext>
            </a:extLst>
          </p:cNvPr>
          <p:cNvSpPr/>
          <p:nvPr/>
        </p:nvSpPr>
        <p:spPr>
          <a:xfrm>
            <a:off x="940089" y="2677423"/>
            <a:ext cx="908304" cy="90830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3B2ACD-4BA3-C1C6-E80C-C5D6AE732C81}"/>
              </a:ext>
            </a:extLst>
          </p:cNvPr>
          <p:cNvSpPr/>
          <p:nvPr/>
        </p:nvSpPr>
        <p:spPr>
          <a:xfrm>
            <a:off x="4442386" y="2845862"/>
            <a:ext cx="908304" cy="90830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63FE8B-6B90-E916-EC51-7F3D8B19AB9F}"/>
              </a:ext>
            </a:extLst>
          </p:cNvPr>
          <p:cNvSpPr/>
          <p:nvPr/>
        </p:nvSpPr>
        <p:spPr>
          <a:xfrm>
            <a:off x="2773513" y="3141423"/>
            <a:ext cx="908304" cy="90830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4FAAA2-63AF-B828-7830-159AEE6BB16D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1848393" y="3131575"/>
            <a:ext cx="925120" cy="464000"/>
          </a:xfrm>
          <a:prstGeom prst="straightConnector1">
            <a:avLst/>
          </a:prstGeom>
          <a:ln w="19050" cap="flat">
            <a:solidFill>
              <a:schemeClr val="tx2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472B52-C717-B8D8-3F95-DF6F2BE741E7}"/>
              </a:ext>
            </a:extLst>
          </p:cNvPr>
          <p:cNvCxnSpPr>
            <a:cxnSpLocks/>
            <a:stCxn id="9" idx="6"/>
            <a:endCxn id="26" idx="2"/>
          </p:cNvCxnSpPr>
          <p:nvPr/>
        </p:nvCxnSpPr>
        <p:spPr>
          <a:xfrm flipV="1">
            <a:off x="3681817" y="3300014"/>
            <a:ext cx="760569" cy="295561"/>
          </a:xfrm>
          <a:prstGeom prst="straightConnector1">
            <a:avLst/>
          </a:prstGeom>
          <a:ln w="19050" cap="flat">
            <a:solidFill>
              <a:schemeClr val="tx2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64115F2-8DA0-D306-5C1C-55A58ED39CA5}"/>
              </a:ext>
            </a:extLst>
          </p:cNvPr>
          <p:cNvSpPr/>
          <p:nvPr/>
        </p:nvSpPr>
        <p:spPr>
          <a:xfrm>
            <a:off x="825448" y="4185946"/>
            <a:ext cx="1150289" cy="353568"/>
          </a:xfrm>
          <a:prstGeom prst="rect">
            <a:avLst/>
          </a:prstGeom>
          <a:solidFill>
            <a:srgbClr val="B31717"/>
          </a:solidFill>
          <a:ln w="25400">
            <a:solidFill>
              <a:srgbClr val="B31717"/>
            </a:solidFill>
            <a:miter lim="800000"/>
          </a:ln>
        </p:spPr>
        <p:txBody>
          <a:bodyPr vert="horz" lIns="144000" tIns="180000" rIns="144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b="1" dirty="0">
                <a:solidFill>
                  <a:srgbClr val="FFFFFF"/>
                </a:solidFill>
              </a:rPr>
              <a:t>Threat 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318001-360D-334B-CDD4-7CD5AB12BD56}"/>
              </a:ext>
            </a:extLst>
          </p:cNvPr>
          <p:cNvCxnSpPr>
            <a:cxnSpLocks/>
            <a:stCxn id="8" idx="4"/>
            <a:endCxn id="16" idx="0"/>
          </p:cNvCxnSpPr>
          <p:nvPr/>
        </p:nvCxnSpPr>
        <p:spPr>
          <a:xfrm>
            <a:off x="1394241" y="3585727"/>
            <a:ext cx="6352" cy="600219"/>
          </a:xfrm>
          <a:prstGeom prst="line">
            <a:avLst/>
          </a:prstGeom>
          <a:ln w="19050" cap="flat">
            <a:solidFill>
              <a:srgbClr val="B31717"/>
            </a:solidFill>
            <a:prstDash val="dash"/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574653-7A6B-27FB-D9C9-3D8B0E4A2B1F}"/>
              </a:ext>
            </a:extLst>
          </p:cNvPr>
          <p:cNvSpPr/>
          <p:nvPr/>
        </p:nvSpPr>
        <p:spPr>
          <a:xfrm>
            <a:off x="6082649" y="1539583"/>
            <a:ext cx="879170" cy="353568"/>
          </a:xfrm>
          <a:prstGeom prst="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>
                <a:solidFill>
                  <a:srgbClr val="FFFFFF"/>
                </a:solidFill>
              </a:rPr>
              <a:t>Asset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4D085-2A76-6E31-AF78-06F44C947C4A}"/>
              </a:ext>
            </a:extLst>
          </p:cNvPr>
          <p:cNvCxnSpPr>
            <a:cxnSpLocks/>
            <a:stCxn id="32" idx="2"/>
            <a:endCxn id="20" idx="2"/>
          </p:cNvCxnSpPr>
          <p:nvPr/>
        </p:nvCxnSpPr>
        <p:spPr>
          <a:xfrm flipV="1">
            <a:off x="6516816" y="1893151"/>
            <a:ext cx="5418" cy="2413486"/>
          </a:xfrm>
          <a:prstGeom prst="line">
            <a:avLst/>
          </a:prstGeom>
          <a:ln w="19050" cap="flat">
            <a:solidFill>
              <a:schemeClr val="tx2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09B8B2BE-FA44-8CE9-F433-5D4BFDCD8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22" y="2827604"/>
            <a:ext cx="627638" cy="627638"/>
          </a:xfrm>
          <a:prstGeom prst="rect">
            <a:avLst/>
          </a:prstGeom>
        </p:spPr>
      </p:pic>
      <p:pic>
        <p:nvPicPr>
          <p:cNvPr id="30" name="Graphic 29" descr="Server with solid fill">
            <a:extLst>
              <a:ext uri="{FF2B5EF4-FFF2-40B4-BE49-F238E27FC236}">
                <a16:creationId xmlns:a16="http://schemas.microsoft.com/office/drawing/2014/main" id="{F71F2032-9E1F-EFBD-0543-8F8DAF3B1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5467" y="3250617"/>
            <a:ext cx="670220" cy="67022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6682C-1B4F-A907-02FE-007913CC00E3}"/>
              </a:ext>
            </a:extLst>
          </p:cNvPr>
          <p:cNvCxnSpPr>
            <a:cxnSpLocks/>
            <a:stCxn id="26" idx="6"/>
            <a:endCxn id="39" idx="1"/>
          </p:cNvCxnSpPr>
          <p:nvPr/>
        </p:nvCxnSpPr>
        <p:spPr>
          <a:xfrm>
            <a:off x="5350690" y="3300014"/>
            <a:ext cx="847880" cy="288246"/>
          </a:xfrm>
          <a:prstGeom prst="straightConnector1">
            <a:avLst/>
          </a:prstGeom>
          <a:ln w="19050" cap="flat">
            <a:solidFill>
              <a:schemeClr val="tx2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CB864EA-598F-FF99-8C6E-44EC4CB74309}"/>
              </a:ext>
            </a:extLst>
          </p:cNvPr>
          <p:cNvSpPr/>
          <p:nvPr/>
        </p:nvSpPr>
        <p:spPr>
          <a:xfrm>
            <a:off x="3970672" y="1539583"/>
            <a:ext cx="1837439" cy="353568"/>
          </a:xfrm>
          <a:prstGeom prst="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>
                <a:solidFill>
                  <a:srgbClr val="FFFFFF"/>
                </a:solidFill>
              </a:rPr>
              <a:t>Security Control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DC24E4-EA6A-D5D2-C9CB-4695DCE419BF}"/>
              </a:ext>
            </a:extLst>
          </p:cNvPr>
          <p:cNvCxnSpPr>
            <a:cxnSpLocks/>
            <a:stCxn id="26" idx="0"/>
            <a:endCxn id="40" idx="2"/>
          </p:cNvCxnSpPr>
          <p:nvPr/>
        </p:nvCxnSpPr>
        <p:spPr>
          <a:xfrm flipH="1" flipV="1">
            <a:off x="4889392" y="1893151"/>
            <a:ext cx="7146" cy="952711"/>
          </a:xfrm>
          <a:prstGeom prst="line">
            <a:avLst/>
          </a:prstGeom>
          <a:ln w="19050" cap="flat">
            <a:solidFill>
              <a:schemeClr val="tx2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CE5293F-DBB7-9C3D-4BC0-736ACD4A7709}"/>
              </a:ext>
            </a:extLst>
          </p:cNvPr>
          <p:cNvSpPr/>
          <p:nvPr/>
        </p:nvSpPr>
        <p:spPr>
          <a:xfrm>
            <a:off x="6065552" y="3455242"/>
            <a:ext cx="908304" cy="90830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Graphic 31" descr="Database with solid fill">
            <a:extLst>
              <a:ext uri="{FF2B5EF4-FFF2-40B4-BE49-F238E27FC236}">
                <a16:creationId xmlns:a16="http://schemas.microsoft.com/office/drawing/2014/main" id="{244E879E-58F1-4349-42FE-52FC216C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8754" y="3550513"/>
            <a:ext cx="756124" cy="75612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D7FF011-6CC8-22B7-75C0-45B84D1D63B0}"/>
              </a:ext>
            </a:extLst>
          </p:cNvPr>
          <p:cNvSpPr/>
          <p:nvPr/>
        </p:nvSpPr>
        <p:spPr>
          <a:xfrm>
            <a:off x="2706485" y="1544235"/>
            <a:ext cx="1042359" cy="353568"/>
          </a:xfrm>
          <a:prstGeom prst="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>
                <a:solidFill>
                  <a:srgbClr val="FFFFFF"/>
                </a:solidFill>
              </a:rPr>
              <a:t>Service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CEBA24-F6AB-80F3-5CBF-9DA8EF078FF7}"/>
              </a:ext>
            </a:extLst>
          </p:cNvPr>
          <p:cNvCxnSpPr>
            <a:cxnSpLocks/>
            <a:stCxn id="9" idx="0"/>
            <a:endCxn id="46" idx="2"/>
          </p:cNvCxnSpPr>
          <p:nvPr/>
        </p:nvCxnSpPr>
        <p:spPr>
          <a:xfrm flipV="1">
            <a:off x="3227665" y="1897803"/>
            <a:ext cx="0" cy="1243620"/>
          </a:xfrm>
          <a:prstGeom prst="line">
            <a:avLst/>
          </a:prstGeom>
          <a:ln w="19050" cap="flat">
            <a:solidFill>
              <a:schemeClr val="tx2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7BC64A0-346C-7AF1-5B56-818D65F9B9E6}"/>
              </a:ext>
            </a:extLst>
          </p:cNvPr>
          <p:cNvSpPr/>
          <p:nvPr/>
        </p:nvSpPr>
        <p:spPr>
          <a:xfrm>
            <a:off x="803786" y="1546852"/>
            <a:ext cx="1185877" cy="353568"/>
          </a:xfrm>
          <a:prstGeom prst="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>
                <a:solidFill>
                  <a:srgbClr val="FFFFFF"/>
                </a:solidFill>
              </a:rPr>
              <a:t>Web App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135CDA-472A-DC24-D1FC-2189AFCABC2F}"/>
              </a:ext>
            </a:extLst>
          </p:cNvPr>
          <p:cNvCxnSpPr>
            <a:cxnSpLocks/>
            <a:stCxn id="8" idx="0"/>
            <a:endCxn id="51" idx="2"/>
          </p:cNvCxnSpPr>
          <p:nvPr/>
        </p:nvCxnSpPr>
        <p:spPr>
          <a:xfrm flipV="1">
            <a:off x="1394241" y="1900420"/>
            <a:ext cx="2484" cy="777003"/>
          </a:xfrm>
          <a:prstGeom prst="line">
            <a:avLst/>
          </a:prstGeom>
          <a:ln w="19050" cap="flat">
            <a:solidFill>
              <a:schemeClr val="tx2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0E90483-310A-4691-66F9-D6B95097B6B3}"/>
              </a:ext>
            </a:extLst>
          </p:cNvPr>
          <p:cNvSpPr txBox="1"/>
          <p:nvPr/>
        </p:nvSpPr>
        <p:spPr>
          <a:xfrm>
            <a:off x="4260166" y="2450823"/>
            <a:ext cx="1175556" cy="295731"/>
          </a:xfrm>
          <a:prstGeom prst="rect">
            <a:avLst/>
          </a:prstGeom>
          <a:solidFill>
            <a:srgbClr val="D3D3FB"/>
          </a:solidFill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</a:rPr>
              <a:t>mitigates </a:t>
            </a:r>
            <a:r>
              <a:rPr lang="en-US" sz="1400" b="1" i="1">
                <a:solidFill>
                  <a:srgbClr val="B31717"/>
                </a:solidFill>
              </a:rPr>
              <a:t>T</a:t>
            </a:r>
          </a:p>
        </p:txBody>
      </p:sp>
      <p:pic>
        <p:nvPicPr>
          <p:cNvPr id="45" name="Graphic 44" descr="Shield Tick with solid fill">
            <a:extLst>
              <a:ext uri="{FF2B5EF4-FFF2-40B4-BE49-F238E27FC236}">
                <a16:creationId xmlns:a16="http://schemas.microsoft.com/office/drawing/2014/main" id="{5CC9BB0E-4808-198D-9F4F-394BBB4A5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8722" y="2935974"/>
            <a:ext cx="728080" cy="72808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C4249DA-9227-15ED-C73A-C511D0BCEEB1}"/>
              </a:ext>
            </a:extLst>
          </p:cNvPr>
          <p:cNvGrpSpPr/>
          <p:nvPr/>
        </p:nvGrpSpPr>
        <p:grpSpPr>
          <a:xfrm>
            <a:off x="2478385" y="3754166"/>
            <a:ext cx="2997276" cy="1833895"/>
            <a:chOff x="2320990" y="3754166"/>
            <a:chExt cx="2997276" cy="183389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D38BD48-1EA9-CF86-4AEE-A8292DD82829}"/>
                </a:ext>
              </a:extLst>
            </p:cNvPr>
            <p:cNvGrpSpPr/>
            <p:nvPr/>
          </p:nvGrpSpPr>
          <p:grpSpPr>
            <a:xfrm>
              <a:off x="2320990" y="3754166"/>
              <a:ext cx="2997276" cy="1833895"/>
              <a:chOff x="2320990" y="3754166"/>
              <a:chExt cx="2997276" cy="183389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3177A2D-B40D-C5DD-7CDD-B44306C76945}"/>
                  </a:ext>
                </a:extLst>
              </p:cNvPr>
              <p:cNvGrpSpPr/>
              <p:nvPr/>
            </p:nvGrpSpPr>
            <p:grpSpPr>
              <a:xfrm>
                <a:off x="4354528" y="4823597"/>
                <a:ext cx="754941" cy="760019"/>
                <a:chOff x="3502734" y="5097349"/>
                <a:chExt cx="971217" cy="977750"/>
              </a:xfrm>
            </p:grpSpPr>
            <p:sp>
              <p:nvSpPr>
                <p:cNvPr id="23" name="Oval 73">
                  <a:extLst>
                    <a:ext uri="{FF2B5EF4-FFF2-40B4-BE49-F238E27FC236}">
                      <a16:creationId xmlns:a16="http://schemas.microsoft.com/office/drawing/2014/main" id="{801FFC0C-3F48-36E5-9666-58110367E5BB}"/>
                    </a:ext>
                  </a:extLst>
                </p:cNvPr>
                <p:cNvSpPr/>
                <p:nvPr/>
              </p:nvSpPr>
              <p:spPr>
                <a:xfrm>
                  <a:off x="3502734" y="5097349"/>
                  <a:ext cx="971217" cy="977750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34" name="Graphic 33" descr="Web design with solid fill">
                  <a:extLst>
                    <a:ext uri="{FF2B5EF4-FFF2-40B4-BE49-F238E27FC236}">
                      <a16:creationId xmlns:a16="http://schemas.microsoft.com/office/drawing/2014/main" id="{301C9171-C271-48A3-DF53-8C605AA16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3906" y="5201788"/>
                  <a:ext cx="768871" cy="768871"/>
                </a:xfrm>
                <a:prstGeom prst="rect">
                  <a:avLst/>
                </a:prstGeom>
              </p:spPr>
            </p:pic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CFFCDDA-64CC-5E4E-87BC-A32A1B36419F}"/>
                  </a:ext>
                </a:extLst>
              </p:cNvPr>
              <p:cNvCxnSpPr>
                <a:cxnSpLocks/>
                <a:stCxn id="23" idx="0"/>
                <a:endCxn id="26" idx="4"/>
              </p:cNvCxnSpPr>
              <p:nvPr/>
            </p:nvCxnSpPr>
            <p:spPr>
              <a:xfrm flipV="1">
                <a:off x="4731999" y="3754166"/>
                <a:ext cx="7144" cy="1069431"/>
              </a:xfrm>
              <a:prstGeom prst="line">
                <a:avLst/>
              </a:prstGeom>
              <a:ln w="19050" cap="flat">
                <a:solidFill>
                  <a:schemeClr val="tx2"/>
                </a:solidFill>
                <a:prstDash val="dash"/>
                <a:miter lim="800000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A57E120-CF42-D812-CCB1-CEEFE7E98D3A}"/>
                  </a:ext>
                </a:extLst>
              </p:cNvPr>
              <p:cNvGrpSpPr/>
              <p:nvPr/>
            </p:nvGrpSpPr>
            <p:grpSpPr>
              <a:xfrm>
                <a:off x="2320990" y="4828042"/>
                <a:ext cx="754941" cy="760019"/>
                <a:chOff x="1531106" y="5039150"/>
                <a:chExt cx="754941" cy="760019"/>
              </a:xfrm>
            </p:grpSpPr>
            <p:sp>
              <p:nvSpPr>
                <p:cNvPr id="33" name="Oval 73">
                  <a:extLst>
                    <a:ext uri="{FF2B5EF4-FFF2-40B4-BE49-F238E27FC236}">
                      <a16:creationId xmlns:a16="http://schemas.microsoft.com/office/drawing/2014/main" id="{29E6F174-1844-DA65-FED2-674B7AA20590}"/>
                    </a:ext>
                  </a:extLst>
                </p:cNvPr>
                <p:cNvSpPr/>
                <p:nvPr/>
              </p:nvSpPr>
              <p:spPr>
                <a:xfrm>
                  <a:off x="1531106" y="5039150"/>
                  <a:ext cx="754941" cy="760019"/>
                </a:xfrm>
                <a:prstGeom prst="ellipse">
                  <a:avLst/>
                </a:prstGeom>
                <a:solidFill>
                  <a:srgbClr val="B31717"/>
                </a:solidFill>
                <a:ln w="38100">
                  <a:solidFill>
                    <a:srgbClr val="B31717"/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35" name="Graphic 74" descr="Bug with solid fill">
                  <a:extLst>
                    <a:ext uri="{FF2B5EF4-FFF2-40B4-BE49-F238E27FC236}">
                      <a16:creationId xmlns:a16="http://schemas.microsoft.com/office/drawing/2014/main" id="{455382FD-7B30-8780-1916-E504A39FB5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5031" y="5139681"/>
                  <a:ext cx="567089" cy="568703"/>
                </a:xfrm>
                <a:prstGeom prst="rect">
                  <a:avLst/>
                </a:prstGeom>
              </p:spPr>
            </p:pic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B9CF175-E8B7-2B6C-8517-B19B6506D374}"/>
                  </a:ext>
                </a:extLst>
              </p:cNvPr>
              <p:cNvCxnSpPr>
                <a:cxnSpLocks/>
                <a:stCxn id="23" idx="2"/>
                <a:endCxn id="33" idx="6"/>
              </p:cNvCxnSpPr>
              <p:nvPr/>
            </p:nvCxnSpPr>
            <p:spPr>
              <a:xfrm flipH="1">
                <a:off x="3075931" y="5203607"/>
                <a:ext cx="1278597" cy="4445"/>
              </a:xfrm>
              <a:prstGeom prst="line">
                <a:avLst/>
              </a:prstGeom>
              <a:ln w="19050" cap="flat">
                <a:solidFill>
                  <a:srgbClr val="B31717"/>
                </a:solidFill>
                <a:prstDash val="dash"/>
                <a:miter lim="800000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F7877-7466-42B1-D2B7-1F93AA488C35}"/>
                  </a:ext>
                </a:extLst>
              </p:cNvPr>
              <p:cNvSpPr txBox="1"/>
              <p:nvPr/>
            </p:nvSpPr>
            <p:spPr>
              <a:xfrm>
                <a:off x="4142710" y="4095429"/>
                <a:ext cx="1175556" cy="295731"/>
              </a:xfrm>
              <a:prstGeom prst="rect">
                <a:avLst/>
              </a:prstGeom>
              <a:solidFill>
                <a:srgbClr val="D3D3FB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indent="0" algn="ctr">
                  <a:buFontTx/>
                  <a:buNone/>
                </a:pPr>
                <a:r>
                  <a:rPr lang="en-US" sz="1400" i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implements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6545D1-6AFD-0D1D-CF44-0D2ADEF47A9D}"/>
                  </a:ext>
                </a:extLst>
              </p:cNvPr>
              <p:cNvSpPr txBox="1"/>
              <p:nvPr/>
            </p:nvSpPr>
            <p:spPr>
              <a:xfrm>
                <a:off x="3125937" y="4968604"/>
                <a:ext cx="1175556" cy="258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indent="0" algn="ctr">
                  <a:buFontTx/>
                  <a:buNone/>
                </a:pPr>
                <a:r>
                  <a:rPr lang="en-US" sz="1400" i="1">
                    <a:solidFill>
                      <a:schemeClr val="accent4"/>
                    </a:solidFill>
                  </a:rPr>
                  <a:t>contains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F1473C-30F8-37A8-E99A-67DA7B778596}"/>
                </a:ext>
              </a:extLst>
            </p:cNvPr>
            <p:cNvSpPr txBox="1"/>
            <p:nvPr/>
          </p:nvSpPr>
          <p:spPr>
            <a:xfrm>
              <a:off x="3223017" y="5203606"/>
              <a:ext cx="10087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Tx/>
                <a:buNone/>
              </a:pPr>
              <a:r>
                <a:rPr lang="en-US" sz="1400" i="1" dirty="0">
                  <a:solidFill>
                    <a:schemeClr val="accent4"/>
                  </a:solidFill>
                </a:rPr>
                <a:t>enables</a:t>
              </a:r>
              <a:r>
                <a:rPr lang="en-US" sz="1400" i="1" dirty="0">
                  <a:solidFill>
                    <a:srgbClr val="B31717"/>
                  </a:solidFill>
                </a:rPr>
                <a:t> </a:t>
              </a:r>
              <a:r>
                <a:rPr lang="en-US" sz="1400" b="1" i="1" dirty="0">
                  <a:solidFill>
                    <a:srgbClr val="B31717"/>
                  </a:solidFill>
                </a:rPr>
                <a:t>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69BFCF-B917-A142-AFCD-7BF5225B8CA9}"/>
              </a:ext>
            </a:extLst>
          </p:cNvPr>
          <p:cNvGrpSpPr/>
          <p:nvPr/>
        </p:nvGrpSpPr>
        <p:grpSpPr>
          <a:xfrm>
            <a:off x="8068241" y="1460418"/>
            <a:ext cx="3889335" cy="4755274"/>
            <a:chOff x="8068241" y="1460418"/>
            <a:chExt cx="3889335" cy="47552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E9F043-BAA5-67B9-108B-3941FBD46BC1}"/>
                </a:ext>
              </a:extLst>
            </p:cNvPr>
            <p:cNvGrpSpPr/>
            <p:nvPr/>
          </p:nvGrpSpPr>
          <p:grpSpPr>
            <a:xfrm>
              <a:off x="8219899" y="2175756"/>
              <a:ext cx="3357699" cy="3431434"/>
              <a:chOff x="8054686" y="1912479"/>
              <a:chExt cx="3357699" cy="3431434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1F3087C-DA69-2A8D-99D2-01E1C75F8DA9}"/>
                  </a:ext>
                </a:extLst>
              </p:cNvPr>
              <p:cNvSpPr/>
              <p:nvPr/>
            </p:nvSpPr>
            <p:spPr>
              <a:xfrm>
                <a:off x="8054686" y="1912479"/>
                <a:ext cx="3357699" cy="3431434"/>
              </a:xfrm>
              <a:prstGeom prst="roundRect">
                <a:avLst>
                  <a:gd name="adj" fmla="val 11276"/>
                </a:avLst>
              </a:prstGeom>
              <a:solidFill>
                <a:schemeClr val="accent3"/>
              </a:solidFill>
              <a:ln w="3810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58BD38-3B62-4984-50A6-AD7E5F4FFD4D}"/>
                  </a:ext>
                </a:extLst>
              </p:cNvPr>
              <p:cNvSpPr txBox="1"/>
              <p:nvPr/>
            </p:nvSpPr>
            <p:spPr>
              <a:xfrm>
                <a:off x="8293601" y="2058878"/>
                <a:ext cx="3064157" cy="321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srgbClr val="FFFFFF"/>
                    </a:solidFill>
                  </a:rPr>
                  <a:t>Any sensible threat modeling must “</a:t>
                </a:r>
                <a:r>
                  <a:rPr lang="en-US" sz="1600" b="1" i="1" dirty="0">
                    <a:solidFill>
                      <a:srgbClr val="FFFFFF"/>
                    </a:solidFill>
                  </a:rPr>
                  <a:t>assume breach</a:t>
                </a:r>
                <a:r>
                  <a:rPr lang="en-US" sz="1600" i="1" dirty="0">
                    <a:solidFill>
                      <a:srgbClr val="FFFFFF"/>
                    </a:solidFill>
                  </a:rPr>
                  <a:t>”: We must finally rid ourselves of good-weather threat modeling […]. </a:t>
                </a:r>
              </a:p>
              <a:p>
                <a:r>
                  <a:rPr lang="en-US" sz="1600" b="1" i="1" dirty="0">
                    <a:solidFill>
                      <a:srgbClr val="FFFFFF"/>
                    </a:solidFill>
                  </a:rPr>
                  <a:t>Software is vulnerable</a:t>
                </a:r>
                <a:r>
                  <a:rPr lang="en-US" sz="1600" i="1" dirty="0">
                    <a:solidFill>
                      <a:srgbClr val="FFFFFF"/>
                    </a:solidFill>
                  </a:rPr>
                  <a:t>, and so are its defenses. </a:t>
                </a:r>
              </a:p>
              <a:p>
                <a:r>
                  <a:rPr lang="en-US" sz="1600" i="1" dirty="0">
                    <a:solidFill>
                      <a:srgbClr val="FFFFFF"/>
                    </a:solidFill>
                  </a:rPr>
                  <a:t>Hence, assuming the </a:t>
                </a:r>
                <a:r>
                  <a:rPr lang="en-US" sz="1600" b="1" i="1" dirty="0">
                    <a:solidFill>
                      <a:srgbClr val="FFFFFF"/>
                    </a:solidFill>
                  </a:rPr>
                  <a:t>security failure</a:t>
                </a:r>
                <a:r>
                  <a:rPr lang="en-US" sz="1600" i="1" dirty="0">
                    <a:solidFill>
                      <a:srgbClr val="FFFFFF"/>
                    </a:solidFill>
                  </a:rPr>
                  <a:t> of at least individual </a:t>
                </a:r>
                <a:r>
                  <a:rPr lang="en-US" sz="1600" b="1" i="1" dirty="0">
                    <a:solidFill>
                      <a:srgbClr val="FFFFFF"/>
                    </a:solidFill>
                  </a:rPr>
                  <a:t>subsystems</a:t>
                </a:r>
                <a:r>
                  <a:rPr lang="en-US" sz="1600" i="1" dirty="0">
                    <a:solidFill>
                      <a:srgbClr val="FFFFFF"/>
                    </a:solidFill>
                  </a:rPr>
                  <a:t> is the only realistic assumption.</a:t>
                </a:r>
                <a:endParaRPr lang="en-US" sz="900" i="1" dirty="0">
                  <a:solidFill>
                    <a:srgbClr val="FFFFFF"/>
                  </a:solidFill>
                </a:endParaRPr>
              </a:p>
              <a:p>
                <a:endParaRPr lang="en-US" sz="900" i="1" dirty="0">
                  <a:solidFill>
                    <a:srgbClr val="FFFFFF"/>
                  </a:solidFill>
                </a:endParaRPr>
              </a:p>
              <a:p>
                <a:r>
                  <a:rPr lang="en-US" sz="900" i="1" dirty="0">
                    <a:solidFill>
                      <a:srgbClr val="FFFFFF"/>
                    </a:solidFill>
                  </a:rPr>
                  <a:t>Bodden et al., 2024, Evaluating Security Through Isolation and Defense in Depth</a:t>
                </a:r>
                <a:endParaRPr lang="en-US" sz="1600" i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1" name="Graphic 30" descr="Closed quotation mark with solid fill">
              <a:extLst>
                <a:ext uri="{FF2B5EF4-FFF2-40B4-BE49-F238E27FC236}">
                  <a16:creationId xmlns:a16="http://schemas.microsoft.com/office/drawing/2014/main" id="{701D1C44-F021-BF0C-7557-35483E6C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740571" y="4998687"/>
              <a:ext cx="1217005" cy="1217005"/>
            </a:xfrm>
            <a:prstGeom prst="rect">
              <a:avLst/>
            </a:prstGeom>
          </p:spPr>
        </p:pic>
        <p:pic>
          <p:nvPicPr>
            <p:cNvPr id="49" name="Graphic 48" descr="Closed quotation mark with solid fill">
              <a:extLst>
                <a:ext uri="{FF2B5EF4-FFF2-40B4-BE49-F238E27FC236}">
                  <a16:creationId xmlns:a16="http://schemas.microsoft.com/office/drawing/2014/main" id="{B552B166-C0FB-A1A5-BA7A-91A9B6A4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8068241" y="1460418"/>
              <a:ext cx="1217005" cy="1217005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DA1669-5955-7E0B-E431-827BF2371E33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Customize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EE2F8-F590-517A-4EEA-DBD4677E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D684-5A84-10A8-7081-2B528283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Context to 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2EB5C-391B-6604-41D5-2C6F4417D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Hash Reversal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345B1-6B7D-0F36-29D2-9DB655C2D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8EAAB-2C0F-6412-5AD1-D06367070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16</a:t>
            </a:fld>
            <a:endParaRPr lang="de-DE" noProof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B8F7DF9-9781-AFE9-523A-E463542226DB}"/>
              </a:ext>
            </a:extLst>
          </p:cNvPr>
          <p:cNvSpPr/>
          <p:nvPr/>
        </p:nvSpPr>
        <p:spPr>
          <a:xfrm>
            <a:off x="654651" y="1862321"/>
            <a:ext cx="2288175" cy="720683"/>
          </a:xfrm>
          <a:prstGeom prst="roundRect">
            <a:avLst/>
          </a:prstGeom>
          <a:solidFill>
            <a:srgbClr val="B31717"/>
          </a:solidFill>
          <a:ln w="25400">
            <a:solidFill>
              <a:srgbClr val="B3171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rgbClr val="FFFFFF"/>
                </a:solidFill>
              </a:rPr>
              <a:t>Threat T: Password Theft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0557ED-B237-8372-42F4-76E2E1F4C57F}"/>
              </a:ext>
            </a:extLst>
          </p:cNvPr>
          <p:cNvGrpSpPr/>
          <p:nvPr/>
        </p:nvGrpSpPr>
        <p:grpSpPr>
          <a:xfrm>
            <a:off x="3372785" y="1102746"/>
            <a:ext cx="8169639" cy="2324594"/>
            <a:chOff x="3372786" y="1222565"/>
            <a:chExt cx="8169639" cy="2324594"/>
          </a:xfrm>
        </p:grpSpPr>
        <p:sp>
          <p:nvSpPr>
            <p:cNvPr id="20" name="Rechteck: abgerundete Ecken 148">
              <a:extLst>
                <a:ext uri="{FF2B5EF4-FFF2-40B4-BE49-F238E27FC236}">
                  <a16:creationId xmlns:a16="http://schemas.microsoft.com/office/drawing/2014/main" id="{27614199-77AD-A445-70FF-57C86A09EE38}"/>
                </a:ext>
              </a:extLst>
            </p:cNvPr>
            <p:cNvSpPr/>
            <p:nvPr/>
          </p:nvSpPr>
          <p:spPr>
            <a:xfrm>
              <a:off x="3372786" y="1222565"/>
              <a:ext cx="8169639" cy="2324594"/>
            </a:xfrm>
            <a:prstGeom prst="roundRect">
              <a:avLst>
                <a:gd name="adj" fmla="val 1306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de-DE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3F15D2-929C-6AFE-5A5A-31F3E2EF1B7F}"/>
                </a:ext>
              </a:extLst>
            </p:cNvPr>
            <p:cNvSpPr/>
            <p:nvPr/>
          </p:nvSpPr>
          <p:spPr>
            <a:xfrm>
              <a:off x="4383027" y="2508271"/>
              <a:ext cx="908304" cy="90830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157171-94A2-8BF7-F156-27AFD90B62B8}"/>
                </a:ext>
              </a:extLst>
            </p:cNvPr>
            <p:cNvSpPr/>
            <p:nvPr/>
          </p:nvSpPr>
          <p:spPr>
            <a:xfrm>
              <a:off x="3770139" y="1380574"/>
              <a:ext cx="2134077" cy="540806"/>
            </a:xfrm>
            <a:prstGeom prst="rect">
              <a:avLst/>
            </a:prstGeom>
            <a:solidFill>
              <a:srgbClr val="2C2B77"/>
            </a:solidFill>
            <a:ln w="25400">
              <a:solidFill>
                <a:srgbClr val="2C2B77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Security Control: </a:t>
              </a:r>
              <a:r>
                <a:rPr lang="en-US" sz="1600" dirty="0">
                  <a:solidFill>
                    <a:srgbClr val="FFFFFF"/>
                  </a:solidFill>
                </a:rPr>
                <a:t>Password Hashing</a:t>
              </a:r>
            </a:p>
          </p:txBody>
        </p:sp>
        <p:pic>
          <p:nvPicPr>
            <p:cNvPr id="45" name="Graphic 44" descr="Shield Tick with solid fill">
              <a:extLst>
                <a:ext uri="{FF2B5EF4-FFF2-40B4-BE49-F238E27FC236}">
                  <a16:creationId xmlns:a16="http://schemas.microsoft.com/office/drawing/2014/main" id="{159BF494-9C86-2CFE-23DD-18349FEA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3138" y="2589065"/>
              <a:ext cx="728080" cy="72808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74DE08-A450-109F-FB41-89B67C820905}"/>
                </a:ext>
              </a:extLst>
            </p:cNvPr>
            <p:cNvGrpSpPr/>
            <p:nvPr/>
          </p:nvGrpSpPr>
          <p:grpSpPr>
            <a:xfrm>
              <a:off x="7199334" y="2582889"/>
              <a:ext cx="754941" cy="760019"/>
              <a:chOff x="3502734" y="5097349"/>
              <a:chExt cx="971217" cy="977750"/>
            </a:xfrm>
          </p:grpSpPr>
          <p:sp>
            <p:nvSpPr>
              <p:cNvPr id="23" name="Oval 73">
                <a:extLst>
                  <a:ext uri="{FF2B5EF4-FFF2-40B4-BE49-F238E27FC236}">
                    <a16:creationId xmlns:a16="http://schemas.microsoft.com/office/drawing/2014/main" id="{0E2A93D0-A2B3-CE36-E4F9-E1E228115DE0}"/>
                  </a:ext>
                </a:extLst>
              </p:cNvPr>
              <p:cNvSpPr/>
              <p:nvPr/>
            </p:nvSpPr>
            <p:spPr>
              <a:xfrm>
                <a:off x="3502734" y="5097349"/>
                <a:ext cx="971217" cy="97775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34" name="Graphic 33" descr="Web design with solid fill">
                <a:extLst>
                  <a:ext uri="{FF2B5EF4-FFF2-40B4-BE49-F238E27FC236}">
                    <a16:creationId xmlns:a16="http://schemas.microsoft.com/office/drawing/2014/main" id="{83697181-0360-D326-343F-5A8B74A00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03906" y="5201788"/>
                <a:ext cx="768871" cy="768871"/>
              </a:xfrm>
              <a:prstGeom prst="rect">
                <a:avLst/>
              </a:prstGeom>
            </p:spPr>
          </p:pic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6A4E8A-9962-B597-9443-4BA03A21E1BE}"/>
                </a:ext>
              </a:extLst>
            </p:cNvPr>
            <p:cNvCxnSpPr>
              <a:cxnSpLocks/>
              <a:stCxn id="23" idx="2"/>
              <a:endCxn id="26" idx="6"/>
            </p:cNvCxnSpPr>
            <p:nvPr/>
          </p:nvCxnSpPr>
          <p:spPr>
            <a:xfrm flipH="1" flipV="1">
              <a:off x="5291331" y="2962423"/>
              <a:ext cx="1908003" cy="476"/>
            </a:xfrm>
            <a:prstGeom prst="line">
              <a:avLst/>
            </a:prstGeom>
            <a:ln w="19050" cap="flat">
              <a:solidFill>
                <a:schemeClr val="tx2"/>
              </a:solidFill>
              <a:prstDash val="dash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49B8579-727C-ED07-0700-5CFE9438F2DB}"/>
                </a:ext>
              </a:extLst>
            </p:cNvPr>
            <p:cNvGrpSpPr/>
            <p:nvPr/>
          </p:nvGrpSpPr>
          <p:grpSpPr>
            <a:xfrm>
              <a:off x="9862278" y="2582889"/>
              <a:ext cx="754941" cy="760019"/>
              <a:chOff x="1658521" y="5039150"/>
              <a:chExt cx="754941" cy="760019"/>
            </a:xfrm>
          </p:grpSpPr>
          <p:sp>
            <p:nvSpPr>
              <p:cNvPr id="33" name="Oval 73">
                <a:extLst>
                  <a:ext uri="{FF2B5EF4-FFF2-40B4-BE49-F238E27FC236}">
                    <a16:creationId xmlns:a16="http://schemas.microsoft.com/office/drawing/2014/main" id="{92CF9135-6769-4035-F4DA-87A2A3A423DA}"/>
                  </a:ext>
                </a:extLst>
              </p:cNvPr>
              <p:cNvSpPr/>
              <p:nvPr/>
            </p:nvSpPr>
            <p:spPr>
              <a:xfrm>
                <a:off x="1658521" y="5039150"/>
                <a:ext cx="754941" cy="760019"/>
              </a:xfrm>
              <a:prstGeom prst="ellipse">
                <a:avLst/>
              </a:prstGeom>
              <a:solidFill>
                <a:srgbClr val="B31717"/>
              </a:solidFill>
              <a:ln w="38100">
                <a:solidFill>
                  <a:srgbClr val="B31717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35" name="Graphic 74" descr="Bug with solid fill">
                <a:extLst>
                  <a:ext uri="{FF2B5EF4-FFF2-40B4-BE49-F238E27FC236}">
                    <a16:creationId xmlns:a16="http://schemas.microsoft.com/office/drawing/2014/main" id="{B79716CB-AC38-F500-882A-4934DDB71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52446" y="5139681"/>
                <a:ext cx="567089" cy="568703"/>
              </a:xfrm>
              <a:prstGeom prst="rect">
                <a:avLst/>
              </a:prstGeom>
            </p:spPr>
          </p:pic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320BE7-B1F3-9319-EF10-0352F2433664}"/>
                </a:ext>
              </a:extLst>
            </p:cNvPr>
            <p:cNvCxnSpPr>
              <a:cxnSpLocks/>
              <a:stCxn id="23" idx="6"/>
              <a:endCxn id="33" idx="2"/>
            </p:cNvCxnSpPr>
            <p:nvPr/>
          </p:nvCxnSpPr>
          <p:spPr>
            <a:xfrm>
              <a:off x="7954275" y="2962899"/>
              <a:ext cx="1908003" cy="0"/>
            </a:xfrm>
            <a:prstGeom prst="line">
              <a:avLst/>
            </a:prstGeom>
            <a:ln w="19050" cap="flat">
              <a:solidFill>
                <a:srgbClr val="B31717"/>
              </a:solidFill>
              <a:prstDash val="dash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4C3065-138D-8E26-378C-21EDC6C39E7F}"/>
                </a:ext>
              </a:extLst>
            </p:cNvPr>
            <p:cNvSpPr txBox="1"/>
            <p:nvPr/>
          </p:nvSpPr>
          <p:spPr>
            <a:xfrm>
              <a:off x="8320498" y="2718586"/>
              <a:ext cx="1175556" cy="2586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400" i="1" dirty="0">
                  <a:solidFill>
                    <a:schemeClr val="accent4"/>
                  </a:solidFill>
                </a:rPr>
                <a:t>contains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CDEBDE-5E8A-E78F-D558-957ADF4091B6}"/>
                </a:ext>
              </a:extLst>
            </p:cNvPr>
            <p:cNvSpPr txBox="1"/>
            <p:nvPr/>
          </p:nvSpPr>
          <p:spPr>
            <a:xfrm>
              <a:off x="8417578" y="2953588"/>
              <a:ext cx="10087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Tx/>
                <a:buNone/>
              </a:pPr>
              <a:r>
                <a:rPr lang="en-US" sz="1400" i="1" dirty="0">
                  <a:solidFill>
                    <a:schemeClr val="accent4"/>
                  </a:solidFill>
                </a:rPr>
                <a:t>enables</a:t>
              </a:r>
              <a:r>
                <a:rPr lang="en-US" sz="1400" i="1" dirty="0">
                  <a:solidFill>
                    <a:srgbClr val="B31717"/>
                  </a:solidFill>
                </a:rPr>
                <a:t> </a:t>
              </a:r>
              <a:r>
                <a:rPr lang="en-US" sz="1400" b="1" i="1" dirty="0">
                  <a:solidFill>
                    <a:srgbClr val="B31717"/>
                  </a:solidFill>
                </a:rPr>
                <a:t>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636CDF-AF20-BC85-A061-10925975FD93}"/>
                </a:ext>
              </a:extLst>
            </p:cNvPr>
            <p:cNvSpPr/>
            <p:nvPr/>
          </p:nvSpPr>
          <p:spPr>
            <a:xfrm>
              <a:off x="6716884" y="1389280"/>
              <a:ext cx="1719836" cy="540806"/>
            </a:xfrm>
            <a:prstGeom prst="rect">
              <a:avLst/>
            </a:prstGeom>
            <a:solidFill>
              <a:srgbClr val="9291F2"/>
            </a:solidFill>
            <a:ln w="25400">
              <a:solidFill>
                <a:srgbClr val="9291F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600" dirty="0">
                  <a:solidFill>
                    <a:srgbClr val="FFFFFF"/>
                  </a:solidFill>
                </a:rPr>
                <a:t>Uses SHA-256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61F6CE-2117-7830-B572-D4C751FA1CC4}"/>
                </a:ext>
              </a:extLst>
            </p:cNvPr>
            <p:cNvSpPr/>
            <p:nvPr/>
          </p:nvSpPr>
          <p:spPr>
            <a:xfrm>
              <a:off x="9321027" y="1380565"/>
              <a:ext cx="1837439" cy="540824"/>
            </a:xfrm>
            <a:prstGeom prst="rect">
              <a:avLst/>
            </a:prstGeom>
            <a:solidFill>
              <a:srgbClr val="B31717"/>
            </a:solidFill>
            <a:ln w="25400">
              <a:solidFill>
                <a:srgbClr val="B31717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Vulnerability:</a:t>
              </a:r>
              <a:br>
                <a:rPr lang="en-US" sz="1600" dirty="0">
                  <a:solidFill>
                    <a:srgbClr val="FFFFFF"/>
                  </a:solidFill>
                </a:rPr>
              </a:br>
              <a:r>
                <a:rPr lang="en-US" sz="1600" dirty="0">
                  <a:solidFill>
                    <a:srgbClr val="FFFFFF"/>
                  </a:solidFill>
                </a:rPr>
                <a:t>Hash Reversal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66DBBD7-8AE9-62DA-EAC0-ECC05DB41844}"/>
                </a:ext>
              </a:extLst>
            </p:cNvPr>
            <p:cNvCxnSpPr>
              <a:cxnSpLocks/>
              <a:stCxn id="26" idx="0"/>
              <a:endCxn id="40" idx="2"/>
            </p:cNvCxnSpPr>
            <p:nvPr/>
          </p:nvCxnSpPr>
          <p:spPr>
            <a:xfrm flipH="1" flipV="1">
              <a:off x="4837178" y="1921380"/>
              <a:ext cx="1" cy="586891"/>
            </a:xfrm>
            <a:prstGeom prst="line">
              <a:avLst/>
            </a:prstGeom>
            <a:ln w="19050" cap="flat">
              <a:solidFill>
                <a:schemeClr val="tx2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05C055-0D2D-00E6-C336-ADDE13EE372F}"/>
                </a:ext>
              </a:extLst>
            </p:cNvPr>
            <p:cNvSpPr txBox="1"/>
            <p:nvPr/>
          </p:nvSpPr>
          <p:spPr>
            <a:xfrm>
              <a:off x="4249400" y="2081927"/>
              <a:ext cx="1175556" cy="295731"/>
            </a:xfrm>
            <a:prstGeom prst="rect">
              <a:avLst/>
            </a:prstGeom>
            <a:solidFill>
              <a:srgbClr val="D3D3FB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mitigates </a:t>
              </a:r>
              <a:r>
                <a:rPr lang="en-US" sz="1400" b="1" i="1" dirty="0">
                  <a:solidFill>
                    <a:srgbClr val="B31717"/>
                  </a:solidFill>
                </a:rPr>
                <a:t>T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92704F4-F1DF-1AD0-17EF-4A7125143CDF}"/>
                </a:ext>
              </a:extLst>
            </p:cNvPr>
            <p:cNvCxnSpPr>
              <a:cxnSpLocks/>
              <a:stCxn id="23" idx="0"/>
              <a:endCxn id="29" idx="2"/>
            </p:cNvCxnSpPr>
            <p:nvPr/>
          </p:nvCxnSpPr>
          <p:spPr>
            <a:xfrm flipH="1" flipV="1">
              <a:off x="7576802" y="1930086"/>
              <a:ext cx="3" cy="652803"/>
            </a:xfrm>
            <a:prstGeom prst="line">
              <a:avLst/>
            </a:prstGeom>
            <a:ln w="19050" cap="flat">
              <a:solidFill>
                <a:schemeClr val="tx2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2C0A6A-740D-3D6A-F64D-86DEFD8973E2}"/>
                </a:ext>
              </a:extLst>
            </p:cNvPr>
            <p:cNvSpPr txBox="1"/>
            <p:nvPr/>
          </p:nvSpPr>
          <p:spPr>
            <a:xfrm>
              <a:off x="6989024" y="2091721"/>
              <a:ext cx="1175556" cy="295731"/>
            </a:xfrm>
            <a:prstGeom prst="rect">
              <a:avLst/>
            </a:prstGeom>
            <a:solidFill>
              <a:srgbClr val="D3D3FB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implements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1F2577B-A589-696D-6E06-CE2C8000ECF1}"/>
                </a:ext>
              </a:extLst>
            </p:cNvPr>
            <p:cNvCxnSpPr>
              <a:cxnSpLocks/>
              <a:stCxn id="13" idx="2"/>
              <a:endCxn id="33" idx="0"/>
            </p:cNvCxnSpPr>
            <p:nvPr/>
          </p:nvCxnSpPr>
          <p:spPr>
            <a:xfrm>
              <a:off x="10239747" y="1921389"/>
              <a:ext cx="2" cy="661500"/>
            </a:xfrm>
            <a:prstGeom prst="line">
              <a:avLst/>
            </a:prstGeom>
            <a:ln w="19050" cap="flat">
              <a:solidFill>
                <a:srgbClr val="B31717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D3C23D-33A9-43FB-1E20-B9709E0EE62B}"/>
              </a:ext>
            </a:extLst>
          </p:cNvPr>
          <p:cNvGrpSpPr/>
          <p:nvPr/>
        </p:nvGrpSpPr>
        <p:grpSpPr>
          <a:xfrm>
            <a:off x="654651" y="3806282"/>
            <a:ext cx="10887774" cy="2324594"/>
            <a:chOff x="654651" y="3806282"/>
            <a:chExt cx="10887774" cy="2324594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A49A9599-2CDF-4C6B-C4F5-C1207E2C1D5C}"/>
                </a:ext>
              </a:extLst>
            </p:cNvPr>
            <p:cNvSpPr/>
            <p:nvPr/>
          </p:nvSpPr>
          <p:spPr>
            <a:xfrm>
              <a:off x="654651" y="4441617"/>
              <a:ext cx="2288175" cy="105392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6">
                  <a:lumMod val="50000"/>
                </a:schemeClr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2000" dirty="0">
                  <a:solidFill>
                    <a:srgbClr val="FFFFFF"/>
                  </a:solidFill>
                </a:rPr>
                <a:t>Vulnerability </a:t>
              </a:r>
              <a:r>
                <a:rPr lang="en-US" sz="2000" i="1" dirty="0">
                  <a:solidFill>
                    <a:srgbClr val="FFFFFF"/>
                  </a:solidFill>
                </a:rPr>
                <a:t>most likely </a:t>
              </a:r>
              <a:r>
                <a:rPr lang="en-US" sz="2000" dirty="0">
                  <a:solidFill>
                    <a:srgbClr val="FFFFFF"/>
                  </a:solidFill>
                </a:rPr>
                <a:t>not applicable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D8ACB8-384F-5536-422A-EFCE9955A039}"/>
                </a:ext>
              </a:extLst>
            </p:cNvPr>
            <p:cNvGrpSpPr/>
            <p:nvPr/>
          </p:nvGrpSpPr>
          <p:grpSpPr>
            <a:xfrm>
              <a:off x="3372786" y="3806282"/>
              <a:ext cx="8169639" cy="2324594"/>
              <a:chOff x="3372786" y="3806282"/>
              <a:chExt cx="8169639" cy="2324594"/>
            </a:xfrm>
          </p:grpSpPr>
          <p:sp>
            <p:nvSpPr>
              <p:cNvPr id="93" name="Rechteck: abgerundete Ecken 148">
                <a:extLst>
                  <a:ext uri="{FF2B5EF4-FFF2-40B4-BE49-F238E27FC236}">
                    <a16:creationId xmlns:a16="http://schemas.microsoft.com/office/drawing/2014/main" id="{ACECF99A-3124-21EA-50B7-65766BE726E4}"/>
                  </a:ext>
                </a:extLst>
              </p:cNvPr>
              <p:cNvSpPr/>
              <p:nvPr/>
            </p:nvSpPr>
            <p:spPr>
              <a:xfrm>
                <a:off x="3372786" y="3806282"/>
                <a:ext cx="8169639" cy="2324594"/>
              </a:xfrm>
              <a:prstGeom prst="roundRect">
                <a:avLst>
                  <a:gd name="adj" fmla="val 1306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de-DE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2BB38F3-7832-308A-0D6F-A0073352E01F}"/>
                  </a:ext>
                </a:extLst>
              </p:cNvPr>
              <p:cNvSpPr/>
              <p:nvPr/>
            </p:nvSpPr>
            <p:spPr>
              <a:xfrm>
                <a:off x="4383027" y="5091988"/>
                <a:ext cx="908304" cy="908304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04FD3D2-49E8-63FE-3C40-650AB2063B5D}"/>
                  </a:ext>
                </a:extLst>
              </p:cNvPr>
              <p:cNvGrpSpPr/>
              <p:nvPr/>
            </p:nvGrpSpPr>
            <p:grpSpPr>
              <a:xfrm>
                <a:off x="7199334" y="5166606"/>
                <a:ext cx="754941" cy="760019"/>
                <a:chOff x="3502734" y="5097349"/>
                <a:chExt cx="971217" cy="977750"/>
              </a:xfrm>
            </p:grpSpPr>
            <p:sp>
              <p:nvSpPr>
                <p:cNvPr id="112" name="Oval 73">
                  <a:extLst>
                    <a:ext uri="{FF2B5EF4-FFF2-40B4-BE49-F238E27FC236}">
                      <a16:creationId xmlns:a16="http://schemas.microsoft.com/office/drawing/2014/main" id="{C43CCA0C-8B79-D565-B69B-CEC46449C74D}"/>
                    </a:ext>
                  </a:extLst>
                </p:cNvPr>
                <p:cNvSpPr/>
                <p:nvPr/>
              </p:nvSpPr>
              <p:spPr>
                <a:xfrm>
                  <a:off x="3502734" y="5097349"/>
                  <a:ext cx="971217" cy="977750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113" name="Graphic 112" descr="Web design with solid fill">
                  <a:extLst>
                    <a:ext uri="{FF2B5EF4-FFF2-40B4-BE49-F238E27FC236}">
                      <a16:creationId xmlns:a16="http://schemas.microsoft.com/office/drawing/2014/main" id="{DF508A61-FF91-EC5B-B3EF-6BD3B3BB1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3906" y="5201788"/>
                  <a:ext cx="768871" cy="768871"/>
                </a:xfrm>
                <a:prstGeom prst="rect">
                  <a:avLst/>
                </a:prstGeom>
              </p:spPr>
            </p:pic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959867B-C057-6310-7624-5E675E8BD54A}"/>
                  </a:ext>
                </a:extLst>
              </p:cNvPr>
              <p:cNvCxnSpPr>
                <a:cxnSpLocks/>
                <a:stCxn id="112" idx="2"/>
                <a:endCxn id="94" idx="6"/>
              </p:cNvCxnSpPr>
              <p:nvPr/>
            </p:nvCxnSpPr>
            <p:spPr>
              <a:xfrm flipH="1" flipV="1">
                <a:off x="5291331" y="5546140"/>
                <a:ext cx="1908003" cy="476"/>
              </a:xfrm>
              <a:prstGeom prst="line">
                <a:avLst/>
              </a:prstGeom>
              <a:ln w="19050" cap="flat">
                <a:solidFill>
                  <a:schemeClr val="tx2"/>
                </a:solidFill>
                <a:prstDash val="dash"/>
                <a:miter lim="800000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77CF5CFC-97EC-8F50-10D8-E6E2C41A906A}"/>
                  </a:ext>
                </a:extLst>
              </p:cNvPr>
              <p:cNvGrpSpPr/>
              <p:nvPr/>
            </p:nvGrpSpPr>
            <p:grpSpPr>
              <a:xfrm>
                <a:off x="9862278" y="5166606"/>
                <a:ext cx="754941" cy="760019"/>
                <a:chOff x="1658521" y="5039150"/>
                <a:chExt cx="754941" cy="760019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110" name="Oval 73">
                  <a:extLst>
                    <a:ext uri="{FF2B5EF4-FFF2-40B4-BE49-F238E27FC236}">
                      <a16:creationId xmlns:a16="http://schemas.microsoft.com/office/drawing/2014/main" id="{D62F1F68-4646-2944-2CD8-266815E9331B}"/>
                    </a:ext>
                  </a:extLst>
                </p:cNvPr>
                <p:cNvSpPr/>
                <p:nvPr/>
              </p:nvSpPr>
              <p:spPr>
                <a:xfrm>
                  <a:off x="1658521" y="5039150"/>
                  <a:ext cx="754941" cy="760019"/>
                </a:xfrm>
                <a:prstGeom prst="ellipse">
                  <a:avLst/>
                </a:prstGeom>
                <a:grpFill/>
                <a:ln w="38100">
                  <a:solidFill>
                    <a:schemeClr val="accent6">
                      <a:lumMod val="50000"/>
                    </a:schemeClr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111" name="Graphic 74" descr="Bug with solid fill">
                  <a:extLst>
                    <a:ext uri="{FF2B5EF4-FFF2-40B4-BE49-F238E27FC236}">
                      <a16:creationId xmlns:a16="http://schemas.microsoft.com/office/drawing/2014/main" id="{457B893D-592A-D8F4-F093-F84E4D1875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2446" y="5139681"/>
                  <a:ext cx="567089" cy="568703"/>
                </a:xfrm>
                <a:prstGeom prst="rect">
                  <a:avLst/>
                </a:prstGeom>
              </p:spPr>
            </p:pic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2912D21-400F-F1E1-AE75-825CA08F6C1B}"/>
                  </a:ext>
                </a:extLst>
              </p:cNvPr>
              <p:cNvCxnSpPr>
                <a:cxnSpLocks/>
                <a:stCxn id="112" idx="6"/>
                <a:endCxn id="110" idx="2"/>
              </p:cNvCxnSpPr>
              <p:nvPr/>
            </p:nvCxnSpPr>
            <p:spPr>
              <a:xfrm>
                <a:off x="7954275" y="5546616"/>
                <a:ext cx="1908003" cy="0"/>
              </a:xfrm>
              <a:prstGeom prst="line">
                <a:avLst/>
              </a:prstGeom>
              <a:ln w="19050" cap="flat">
                <a:solidFill>
                  <a:schemeClr val="accent6">
                    <a:lumMod val="50000"/>
                  </a:schemeClr>
                </a:solidFill>
                <a:prstDash val="dash"/>
                <a:miter lim="800000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6452859-0FFC-029F-E7EB-911802EA0285}"/>
                  </a:ext>
                </a:extLst>
              </p:cNvPr>
              <p:cNvSpPr txBox="1"/>
              <p:nvPr/>
            </p:nvSpPr>
            <p:spPr>
              <a:xfrm>
                <a:off x="8320498" y="5302303"/>
                <a:ext cx="1175556" cy="258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indent="0" algn="ctr">
                  <a:buFontTx/>
                  <a:buNone/>
                </a:pPr>
                <a:r>
                  <a:rPr lang="en-US" sz="1400" i="1" dirty="0">
                    <a:solidFill>
                      <a:schemeClr val="accent4"/>
                    </a:solidFill>
                  </a:rPr>
                  <a:t>contains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5693911-74ED-B6EF-C96C-6F90A384F63F}"/>
                  </a:ext>
                </a:extLst>
              </p:cNvPr>
              <p:cNvSpPr/>
              <p:nvPr/>
            </p:nvSpPr>
            <p:spPr>
              <a:xfrm>
                <a:off x="9321027" y="3964282"/>
                <a:ext cx="1837439" cy="54082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accent6">
                    <a:lumMod val="50000"/>
                  </a:schemeClr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600" dirty="0">
                    <a:solidFill>
                      <a:srgbClr val="FFFFFF"/>
                    </a:solidFill>
                  </a:rPr>
                  <a:t>Vulnerability:</a:t>
                </a:r>
                <a:br>
                  <a:rPr lang="en-US" sz="1600" dirty="0">
                    <a:solidFill>
                      <a:srgbClr val="FFFFFF"/>
                    </a:solidFill>
                  </a:rPr>
                </a:br>
                <a:r>
                  <a:rPr lang="en-US" sz="1600" dirty="0">
                    <a:solidFill>
                      <a:srgbClr val="FFFFFF"/>
                    </a:solidFill>
                  </a:rPr>
                  <a:t>Hash Reversal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5AE249C-8F8C-6C67-003F-91FACE17094B}"/>
                  </a:ext>
                </a:extLst>
              </p:cNvPr>
              <p:cNvCxnSpPr>
                <a:cxnSpLocks/>
                <a:stCxn id="94" idx="0"/>
              </p:cNvCxnSpPr>
              <p:nvPr/>
            </p:nvCxnSpPr>
            <p:spPr>
              <a:xfrm flipH="1" flipV="1">
                <a:off x="4837178" y="4505097"/>
                <a:ext cx="1" cy="586891"/>
              </a:xfrm>
              <a:prstGeom prst="line">
                <a:avLst/>
              </a:prstGeom>
              <a:ln w="19050" cap="flat">
                <a:solidFill>
                  <a:schemeClr val="tx2"/>
                </a:solidFill>
                <a:prstDash val="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440AD1E-D3F5-18BF-8306-14F3471ACC5E}"/>
                  </a:ext>
                </a:extLst>
              </p:cNvPr>
              <p:cNvCxnSpPr>
                <a:cxnSpLocks/>
                <a:stCxn id="112" idx="0"/>
                <a:endCxn id="8" idx="2"/>
              </p:cNvCxnSpPr>
              <p:nvPr/>
            </p:nvCxnSpPr>
            <p:spPr>
              <a:xfrm flipH="1" flipV="1">
                <a:off x="7576801" y="4509239"/>
                <a:ext cx="4" cy="657367"/>
              </a:xfrm>
              <a:prstGeom prst="line">
                <a:avLst/>
              </a:prstGeom>
              <a:ln w="19050" cap="flat">
                <a:solidFill>
                  <a:schemeClr val="tx2"/>
                </a:solidFill>
                <a:prstDash val="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3853F5F-BAA6-EAC6-69CC-47BD22AA00C8}"/>
                  </a:ext>
                </a:extLst>
              </p:cNvPr>
              <p:cNvSpPr txBox="1"/>
              <p:nvPr/>
            </p:nvSpPr>
            <p:spPr>
              <a:xfrm>
                <a:off x="6989024" y="4667943"/>
                <a:ext cx="1175556" cy="295731"/>
              </a:xfrm>
              <a:prstGeom prst="rect">
                <a:avLst/>
              </a:prstGeom>
              <a:solidFill>
                <a:srgbClr val="D3D3FB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indent="0" algn="ctr">
                  <a:buFontTx/>
                  <a:buNone/>
                </a:pPr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implements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5B001E7-4222-DBC8-E3E6-57E6D3EB4166}"/>
                  </a:ext>
                </a:extLst>
              </p:cNvPr>
              <p:cNvCxnSpPr>
                <a:cxnSpLocks/>
                <a:stCxn id="104" idx="2"/>
                <a:endCxn id="110" idx="0"/>
              </p:cNvCxnSpPr>
              <p:nvPr/>
            </p:nvCxnSpPr>
            <p:spPr>
              <a:xfrm>
                <a:off x="10239747" y="4505106"/>
                <a:ext cx="2" cy="661500"/>
              </a:xfrm>
              <a:prstGeom prst="line">
                <a:avLst/>
              </a:prstGeom>
              <a:ln w="19050" cap="flat">
                <a:solidFill>
                  <a:schemeClr val="accent6">
                    <a:lumMod val="50000"/>
                  </a:schemeClr>
                </a:solidFill>
                <a:prstDash val="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4" name="Graphic 113" descr="Server with solid fill">
                <a:extLst>
                  <a:ext uri="{FF2B5EF4-FFF2-40B4-BE49-F238E27FC236}">
                    <a16:creationId xmlns:a16="http://schemas.microsoft.com/office/drawing/2014/main" id="{1E5A5ACE-B5BE-2079-9EBF-2D3E7D212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02066" y="5220127"/>
                <a:ext cx="670220" cy="67022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142ED9-F4D6-B6C8-D452-6FC0EA587EAF}"/>
                  </a:ext>
                </a:extLst>
              </p:cNvPr>
              <p:cNvSpPr/>
              <p:nvPr/>
            </p:nvSpPr>
            <p:spPr>
              <a:xfrm>
                <a:off x="6716883" y="3968433"/>
                <a:ext cx="1719836" cy="540806"/>
              </a:xfrm>
              <a:prstGeom prst="rect">
                <a:avLst/>
              </a:prstGeom>
              <a:solidFill>
                <a:srgbClr val="9291F2"/>
              </a:solidFill>
              <a:ln w="25400">
                <a:solidFill>
                  <a:srgbClr val="9291F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600" dirty="0">
                    <a:solidFill>
                      <a:srgbClr val="FFFFFF"/>
                    </a:solidFill>
                  </a:rPr>
                  <a:t>Uses SHA-256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9358D3-FD40-D4D2-F089-0C72711E98E8}"/>
                  </a:ext>
                </a:extLst>
              </p:cNvPr>
              <p:cNvSpPr/>
              <p:nvPr/>
            </p:nvSpPr>
            <p:spPr>
              <a:xfrm>
                <a:off x="3770138" y="3959727"/>
                <a:ext cx="2134077" cy="540806"/>
              </a:xfrm>
              <a:prstGeom prst="rect">
                <a:avLst/>
              </a:prstGeom>
              <a:solidFill>
                <a:srgbClr val="2C2B77"/>
              </a:solidFill>
              <a:ln w="25400">
                <a:solidFill>
                  <a:srgbClr val="2C2B77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400" dirty="0">
                    <a:solidFill>
                      <a:srgbClr val="FFFFFF"/>
                    </a:solidFill>
                  </a:rPr>
                  <a:t>Hash-based Cache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F7130A-E1AE-1DC6-C4FF-12FDA33B3521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Customize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41DA1-A984-BC71-F000-DB4E3E161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CE8CE93D-E421-0397-2BEC-F644A6E021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697C5873-D0E3-B94A-0869-142558A54881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noProof="0"/>
              <a:t>© Heinz Nixdorf </a:t>
            </a:r>
            <a:r>
              <a:rPr lang="en-US" noProof="0" err="1"/>
              <a:t>Institut</a:t>
            </a:r>
            <a:r>
              <a:rPr lang="en-US" noProof="0"/>
              <a:t> / Fraunhofer IEM</a:t>
            </a:r>
          </a:p>
        </p:txBody>
      </p:sp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403C7914-9D0A-A6C3-4ADC-65970FF5ED0F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5685BD5-7F70-499C-8F04-1460C72EE5D6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3" name="Grafik 68">
            <a:extLst>
              <a:ext uri="{FF2B5EF4-FFF2-40B4-BE49-F238E27FC236}">
                <a16:creationId xmlns:a16="http://schemas.microsoft.com/office/drawing/2014/main" id="{D296E9E0-9C48-BF65-41B7-BDFACC23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401" y="2164588"/>
            <a:ext cx="5163767" cy="2406171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04672-7C90-8F3E-6C70-14594AA8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 why your process fails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92218F4-7A43-D03D-3BE9-603D2F72920E}"/>
              </a:ext>
            </a:extLst>
          </p:cNvPr>
          <p:cNvSpPr txBox="1"/>
          <p:nvPr/>
        </p:nvSpPr>
        <p:spPr>
          <a:xfrm>
            <a:off x="4722722" y="346079"/>
            <a:ext cx="6883121" cy="56077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FontTx/>
              <a:buNone/>
            </a:pPr>
            <a:r>
              <a:rPr lang="en-US" b="1" noProof="0" dirty="0">
                <a:solidFill>
                  <a:schemeClr val="tx2"/>
                </a:solidFill>
              </a:rPr>
              <a:t>Include data from all phases of the development process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99C0D8-501A-84A1-97E7-8C60B5E5CCCD}"/>
              </a:ext>
            </a:extLst>
          </p:cNvPr>
          <p:cNvGrpSpPr/>
          <p:nvPr/>
        </p:nvGrpSpPr>
        <p:grpSpPr>
          <a:xfrm>
            <a:off x="7687292" y="1369513"/>
            <a:ext cx="2478684" cy="1056585"/>
            <a:chOff x="7687292" y="1369513"/>
            <a:chExt cx="2478684" cy="10565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73029B1-85AE-5FB7-B756-DD9D6EEC0190}"/>
                </a:ext>
              </a:extLst>
            </p:cNvPr>
            <p:cNvGrpSpPr/>
            <p:nvPr/>
          </p:nvGrpSpPr>
          <p:grpSpPr>
            <a:xfrm>
              <a:off x="7687292" y="1369513"/>
              <a:ext cx="2478684" cy="1056585"/>
              <a:chOff x="7687292" y="1369513"/>
              <a:chExt cx="2478684" cy="105658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948CBD0-6D42-BBB6-5ABA-09529DC2AFAF}"/>
                  </a:ext>
                </a:extLst>
              </p:cNvPr>
              <p:cNvGrpSpPr/>
              <p:nvPr/>
            </p:nvGrpSpPr>
            <p:grpSpPr>
              <a:xfrm>
                <a:off x="7834204" y="2180547"/>
                <a:ext cx="160447" cy="245551"/>
                <a:chOff x="9405109" y="1812941"/>
                <a:chExt cx="160447" cy="245551"/>
              </a:xfrm>
            </p:grpSpPr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82D413EE-24C2-2C5C-2405-5D0985800A1C}"/>
                    </a:ext>
                  </a:extLst>
                </p:cNvPr>
                <p:cNvSpPr/>
                <p:nvPr/>
              </p:nvSpPr>
              <p:spPr>
                <a:xfrm rot="14563142" flipV="1">
                  <a:off x="9400907" y="1893843"/>
                  <a:ext cx="245248" cy="840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91F2"/>
                </a:solidFill>
                <a:ln w="381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FB02A5E5-1985-E43E-B612-CFEAB6D20B90}"/>
                    </a:ext>
                  </a:extLst>
                </p:cNvPr>
                <p:cNvSpPr/>
                <p:nvPr/>
              </p:nvSpPr>
              <p:spPr>
                <a:xfrm rot="17878791" flipV="1">
                  <a:off x="9324510" y="1893540"/>
                  <a:ext cx="245248" cy="840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91F2"/>
                </a:solidFill>
                <a:ln w="381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Oval 73">
                <a:extLst>
                  <a:ext uri="{FF2B5EF4-FFF2-40B4-BE49-F238E27FC236}">
                    <a16:creationId xmlns:a16="http://schemas.microsoft.com/office/drawing/2014/main" id="{80AFB511-992D-E0A1-8A10-2E800BEEA8FF}"/>
                  </a:ext>
                </a:extLst>
              </p:cNvPr>
              <p:cNvSpPr/>
              <p:nvPr/>
            </p:nvSpPr>
            <p:spPr>
              <a:xfrm>
                <a:off x="7687292" y="1369513"/>
                <a:ext cx="2478684" cy="560770"/>
              </a:xfrm>
              <a:prstGeom prst="roundRect">
                <a:avLst>
                  <a:gd name="adj" fmla="val 29818"/>
                </a:avLst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600" dirty="0">
                    <a:solidFill>
                      <a:srgbClr val="FFFFFF"/>
                    </a:solidFill>
                  </a:rPr>
                  <a:t>        Planned Process</a:t>
                </a:r>
              </a:p>
            </p:txBody>
          </p:sp>
        </p:grpSp>
        <p:pic>
          <p:nvPicPr>
            <p:cNvPr id="14" name="Graphic 13" descr="Continuous Improvement with solid fill">
              <a:extLst>
                <a:ext uri="{FF2B5EF4-FFF2-40B4-BE49-F238E27FC236}">
                  <a16:creationId xmlns:a16="http://schemas.microsoft.com/office/drawing/2014/main" id="{2C831AED-2DC3-D9BA-EC5C-14C8EB709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45922" y="1381611"/>
              <a:ext cx="536573" cy="53657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27D7A0-C6C6-2B01-75E6-28257A29400A}"/>
              </a:ext>
            </a:extLst>
          </p:cNvPr>
          <p:cNvGrpSpPr/>
          <p:nvPr/>
        </p:nvGrpSpPr>
        <p:grpSpPr>
          <a:xfrm>
            <a:off x="4576823" y="1064389"/>
            <a:ext cx="2301345" cy="989022"/>
            <a:chOff x="4576823" y="1064389"/>
            <a:chExt cx="2301345" cy="989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6D6F414-86BC-1335-CD09-67A27FFA47FB}"/>
                </a:ext>
              </a:extLst>
            </p:cNvPr>
            <p:cNvGrpSpPr/>
            <p:nvPr/>
          </p:nvGrpSpPr>
          <p:grpSpPr>
            <a:xfrm rot="16200000" flipV="1">
              <a:off x="6527338" y="1850412"/>
              <a:ext cx="245551" cy="160447"/>
              <a:chOff x="10672658" y="2729093"/>
              <a:chExt cx="864206" cy="564688"/>
            </a:xfrm>
            <a:solidFill>
              <a:srgbClr val="9291F2"/>
            </a:solidFill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337BF5E-7BF8-01C2-1DFF-308BF7FE40DE}"/>
                  </a:ext>
                </a:extLst>
              </p:cNvPr>
              <p:cNvSpPr/>
              <p:nvPr/>
            </p:nvSpPr>
            <p:spPr>
              <a:xfrm rot="1636858">
                <a:off x="10672658" y="2729093"/>
                <a:ext cx="863140" cy="2958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637329-7EAB-8651-8488-C6B920431418}"/>
                  </a:ext>
                </a:extLst>
              </p:cNvPr>
              <p:cNvSpPr/>
              <p:nvPr/>
            </p:nvSpPr>
            <p:spPr>
              <a:xfrm rot="19921209">
                <a:off x="10673724" y="2997970"/>
                <a:ext cx="863140" cy="2958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0541339-95AC-BF72-5443-86A6095E2B5D}"/>
                </a:ext>
              </a:extLst>
            </p:cNvPr>
            <p:cNvGrpSpPr/>
            <p:nvPr/>
          </p:nvGrpSpPr>
          <p:grpSpPr>
            <a:xfrm>
              <a:off x="4576823" y="1064389"/>
              <a:ext cx="2301345" cy="560770"/>
              <a:chOff x="4744913" y="1064389"/>
              <a:chExt cx="2301345" cy="560770"/>
            </a:xfrm>
          </p:grpSpPr>
          <p:sp>
            <p:nvSpPr>
              <p:cNvPr id="8" name="Oval 73">
                <a:extLst>
                  <a:ext uri="{FF2B5EF4-FFF2-40B4-BE49-F238E27FC236}">
                    <a16:creationId xmlns:a16="http://schemas.microsoft.com/office/drawing/2014/main" id="{5632EAC2-53AA-D9D4-0ECB-8B333C962C47}"/>
                  </a:ext>
                </a:extLst>
              </p:cNvPr>
              <p:cNvSpPr/>
              <p:nvPr/>
            </p:nvSpPr>
            <p:spPr>
              <a:xfrm>
                <a:off x="4744913" y="1064389"/>
                <a:ext cx="2301345" cy="560770"/>
              </a:xfrm>
              <a:prstGeom prst="roundRect">
                <a:avLst>
                  <a:gd name="adj" fmla="val 29818"/>
                </a:avLst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600" dirty="0">
                    <a:solidFill>
                      <a:srgbClr val="FFFFFF"/>
                    </a:solidFill>
                  </a:rPr>
                  <a:t>      Lived Process</a:t>
                </a:r>
              </a:p>
            </p:txBody>
          </p:sp>
          <p:pic>
            <p:nvPicPr>
              <p:cNvPr id="21" name="Graphic 20" descr="Programmer female with solid fill">
                <a:extLst>
                  <a:ext uri="{FF2B5EF4-FFF2-40B4-BE49-F238E27FC236}">
                    <a16:creationId xmlns:a16="http://schemas.microsoft.com/office/drawing/2014/main" id="{960498E7-D957-877E-9D2E-61547C6E2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39150" y="1119589"/>
                <a:ext cx="450370" cy="450370"/>
              </a:xfrm>
              <a:prstGeom prst="rect">
                <a:avLst/>
              </a:prstGeom>
            </p:spPr>
          </p:pic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F15F86E-2DB5-E52B-D35E-D5FAFE9218DD}"/>
              </a:ext>
            </a:extLst>
          </p:cNvPr>
          <p:cNvSpPr/>
          <p:nvPr/>
        </p:nvSpPr>
        <p:spPr>
          <a:xfrm>
            <a:off x="4722722" y="5110188"/>
            <a:ext cx="3161090" cy="904244"/>
          </a:xfrm>
          <a:prstGeom prst="roundRect">
            <a:avLst/>
          </a:prstGeom>
          <a:solidFill>
            <a:srgbClr val="B31717"/>
          </a:solidFill>
          <a:ln w="25400">
            <a:solidFill>
              <a:srgbClr val="B3171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We don’t advocate blind process adherence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DF451B2-6C55-CEC3-6AB2-08F6D1EA9097}"/>
              </a:ext>
            </a:extLst>
          </p:cNvPr>
          <p:cNvSpPr/>
          <p:nvPr/>
        </p:nvSpPr>
        <p:spPr>
          <a:xfrm>
            <a:off x="8444753" y="5110188"/>
            <a:ext cx="3161090" cy="9042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Uncover </a:t>
            </a:r>
            <a:r>
              <a:rPr lang="en-US" i="1" dirty="0">
                <a:solidFill>
                  <a:srgbClr val="FFFFFF"/>
                </a:solidFill>
              </a:rPr>
              <a:t>why</a:t>
            </a:r>
            <a:r>
              <a:rPr lang="en-US" dirty="0">
                <a:solidFill>
                  <a:srgbClr val="FFFFFF"/>
                </a:solidFill>
              </a:rPr>
              <a:t> your process fail and </a:t>
            </a:r>
            <a:r>
              <a:rPr lang="en-US" i="1" dirty="0">
                <a:solidFill>
                  <a:srgbClr val="FFFFFF"/>
                </a:solidFill>
              </a:rPr>
              <a:t>fix</a:t>
            </a:r>
            <a:r>
              <a:rPr lang="en-US" dirty="0">
                <a:solidFill>
                  <a:srgbClr val="FFFFFF"/>
                </a:solidFill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5314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2634B-9762-0B09-4D68-C380E181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524E-AD02-EE8E-3B13-B926DF77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Integrity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D0A29E-9883-FCF3-17FC-3414A1726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5314-888B-B5ED-AE49-EF34FF5F5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8174-176A-5500-AD94-22379C720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18</a:t>
            </a:fld>
            <a:endParaRPr lang="de-DE" noProof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E0570B1-0F08-4E1B-F06C-6EF82ED96DA6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Customize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91778B0-CF09-5E0F-5E70-41B60EDED94D}"/>
              </a:ext>
            </a:extLst>
          </p:cNvPr>
          <p:cNvGrpSpPr/>
          <p:nvPr/>
        </p:nvGrpSpPr>
        <p:grpSpPr>
          <a:xfrm>
            <a:off x="574970" y="1821384"/>
            <a:ext cx="4650482" cy="3636660"/>
            <a:chOff x="574970" y="1821384"/>
            <a:chExt cx="4650482" cy="3636660"/>
          </a:xfrm>
        </p:grpSpPr>
        <p:sp>
          <p:nvSpPr>
            <p:cNvPr id="11" name="Rechteck: abgerundete Ecken 148">
              <a:extLst>
                <a:ext uri="{FF2B5EF4-FFF2-40B4-BE49-F238E27FC236}">
                  <a16:creationId xmlns:a16="http://schemas.microsoft.com/office/drawing/2014/main" id="{8517AE27-934A-B9E1-6CF6-A0BA8C9AD380}"/>
                </a:ext>
              </a:extLst>
            </p:cNvPr>
            <p:cNvSpPr/>
            <p:nvPr/>
          </p:nvSpPr>
          <p:spPr>
            <a:xfrm>
              <a:off x="2768438" y="1821384"/>
              <a:ext cx="2457014" cy="3636660"/>
            </a:xfrm>
            <a:prstGeom prst="roundRect">
              <a:avLst>
                <a:gd name="adj" fmla="val 1306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de-DE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0401484-5B25-485B-94D8-A4A75BEDBBE3}"/>
                </a:ext>
              </a:extLst>
            </p:cNvPr>
            <p:cNvCxnSpPr>
              <a:stCxn id="28" idx="0"/>
              <a:endCxn id="29" idx="4"/>
            </p:cNvCxnSpPr>
            <p:nvPr/>
          </p:nvCxnSpPr>
          <p:spPr>
            <a:xfrm flipV="1">
              <a:off x="4272663" y="4461171"/>
              <a:ext cx="3492" cy="245927"/>
            </a:xfrm>
            <a:prstGeom prst="straightConnector1">
              <a:avLst/>
            </a:prstGeom>
            <a:ln w="19050" cap="flat">
              <a:solidFill>
                <a:schemeClr val="accent1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A703D331-27AA-2A14-8F01-66EAEAA64718}"/>
                </a:ext>
              </a:extLst>
            </p:cNvPr>
            <p:cNvCxnSpPr>
              <a:stCxn id="29" idx="0"/>
              <a:endCxn id="30" idx="4"/>
            </p:cNvCxnSpPr>
            <p:nvPr/>
          </p:nvCxnSpPr>
          <p:spPr>
            <a:xfrm rot="16200000" flipV="1">
              <a:off x="3628396" y="3513265"/>
              <a:ext cx="495127" cy="800393"/>
            </a:xfrm>
            <a:prstGeom prst="curvedConnector3">
              <a:avLst/>
            </a:prstGeom>
            <a:ln w="19050" cap="flat">
              <a:solidFill>
                <a:schemeClr val="accent1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916B525-82F5-1DBE-ECE0-ECBE8C7BB02E}"/>
                </a:ext>
              </a:extLst>
            </p:cNvPr>
            <p:cNvCxnSpPr>
              <a:cxnSpLocks/>
              <a:stCxn id="30" idx="0"/>
              <a:endCxn id="31" idx="4"/>
            </p:cNvCxnSpPr>
            <p:nvPr/>
          </p:nvCxnSpPr>
          <p:spPr>
            <a:xfrm flipV="1">
              <a:off x="3475762" y="3119825"/>
              <a:ext cx="3492" cy="245927"/>
            </a:xfrm>
            <a:prstGeom prst="straightConnector1">
              <a:avLst/>
            </a:prstGeom>
            <a:ln w="19050" cap="flat">
              <a:solidFill>
                <a:schemeClr val="accent1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D45336-195D-57A7-4397-E218CF162DE8}"/>
                </a:ext>
              </a:extLst>
            </p:cNvPr>
            <p:cNvSpPr txBox="1"/>
            <p:nvPr/>
          </p:nvSpPr>
          <p:spPr>
            <a:xfrm>
              <a:off x="3700290" y="5007242"/>
              <a:ext cx="572373" cy="265246"/>
            </a:xfrm>
            <a:prstGeom prst="rect">
              <a:avLst/>
            </a:prstGeom>
          </p:spPr>
          <p:txBody>
            <a:bodyPr wrap="non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FDD79D-5E0E-4C7E-CEE3-F60EAB04D692}"/>
                </a:ext>
              </a:extLst>
            </p:cNvPr>
            <p:cNvSpPr txBox="1"/>
            <p:nvPr/>
          </p:nvSpPr>
          <p:spPr>
            <a:xfrm>
              <a:off x="2865000" y="3636100"/>
              <a:ext cx="572373" cy="265246"/>
            </a:xfrm>
            <a:prstGeom prst="rect">
              <a:avLst/>
            </a:prstGeom>
          </p:spPr>
          <p:txBody>
            <a:bodyPr wrap="none" lIns="0" tIns="0" rIns="0" bIns="0" rtlCol="0">
              <a:noAutofit/>
            </a:bodyPr>
            <a:lstStyle/>
            <a:p>
              <a:pPr marL="0" indent="0" algn="ctr">
                <a:buFontTx/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feat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1EA093-5979-00C7-8D84-3631AF64BD71}"/>
                </a:ext>
              </a:extLst>
            </p:cNvPr>
            <p:cNvSpPr/>
            <p:nvPr/>
          </p:nvSpPr>
          <p:spPr>
            <a:xfrm>
              <a:off x="4126082" y="4161025"/>
              <a:ext cx="300146" cy="30014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E97365-B56D-2B0C-DDD1-2759E41AE772}"/>
                </a:ext>
              </a:extLst>
            </p:cNvPr>
            <p:cNvSpPr/>
            <p:nvPr/>
          </p:nvSpPr>
          <p:spPr>
            <a:xfrm>
              <a:off x="3325689" y="3365752"/>
              <a:ext cx="300146" cy="30014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054CE7-C48A-D5E2-C5CF-A44654D74762}"/>
                </a:ext>
              </a:extLst>
            </p:cNvPr>
            <p:cNvSpPr/>
            <p:nvPr/>
          </p:nvSpPr>
          <p:spPr>
            <a:xfrm>
              <a:off x="3329181" y="2819679"/>
              <a:ext cx="300146" cy="30014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F104A6-DCB4-FF92-FE98-0D32D1657959}"/>
                </a:ext>
              </a:extLst>
            </p:cNvPr>
            <p:cNvSpPr/>
            <p:nvPr/>
          </p:nvSpPr>
          <p:spPr>
            <a:xfrm>
              <a:off x="4122590" y="2015803"/>
              <a:ext cx="300146" cy="30014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92197A3-BC53-A5D5-D71C-9A2360E3ED8A}"/>
                </a:ext>
              </a:extLst>
            </p:cNvPr>
            <p:cNvGrpSpPr/>
            <p:nvPr/>
          </p:nvGrpSpPr>
          <p:grpSpPr>
            <a:xfrm>
              <a:off x="574970" y="4588790"/>
              <a:ext cx="3547620" cy="540806"/>
              <a:chOff x="6294860" y="5112632"/>
              <a:chExt cx="3547620" cy="5408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B32AD8-158C-963A-7B54-E8C7E588EAE7}"/>
                  </a:ext>
                </a:extLst>
              </p:cNvPr>
              <p:cNvSpPr/>
              <p:nvPr/>
            </p:nvSpPr>
            <p:spPr>
              <a:xfrm>
                <a:off x="6294860" y="5112632"/>
                <a:ext cx="1672891" cy="540806"/>
              </a:xfrm>
              <a:prstGeom prst="rect">
                <a:avLst/>
              </a:prstGeom>
              <a:solidFill>
                <a:srgbClr val="2C2B77"/>
              </a:solidFill>
              <a:ln w="25400">
                <a:solidFill>
                  <a:srgbClr val="2C2B77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400" dirty="0">
                    <a:solidFill>
                      <a:srgbClr val="FFFFFF"/>
                    </a:solidFill>
                  </a:rPr>
                  <a:t>Signed Commits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9027410-6D7B-C0DA-5F72-E40EF8F3641C}"/>
                  </a:ext>
                </a:extLst>
              </p:cNvPr>
              <p:cNvCxnSpPr>
                <a:cxnSpLocks/>
                <a:stCxn id="47" idx="3"/>
                <a:endCxn id="28" idx="2"/>
              </p:cNvCxnSpPr>
              <p:nvPr/>
            </p:nvCxnSpPr>
            <p:spPr>
              <a:xfrm flipV="1">
                <a:off x="7967751" y="5381013"/>
                <a:ext cx="1874729" cy="2022"/>
              </a:xfrm>
              <a:prstGeom prst="line">
                <a:avLst/>
              </a:prstGeom>
              <a:ln w="19050" cap="flat">
                <a:solidFill>
                  <a:schemeClr val="tx2"/>
                </a:solidFill>
                <a:prstDash val="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B79076-051A-0D6B-2467-C984C9DD5584}"/>
                </a:ext>
              </a:extLst>
            </p:cNvPr>
            <p:cNvSpPr/>
            <p:nvPr/>
          </p:nvSpPr>
          <p:spPr>
            <a:xfrm>
              <a:off x="4122590" y="4707098"/>
              <a:ext cx="300146" cy="30014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dirty="0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83FE2CD5-91F2-0CF9-D074-3C1CA4B5B1FC}"/>
                </a:ext>
              </a:extLst>
            </p:cNvPr>
            <p:cNvCxnSpPr>
              <a:cxnSpLocks/>
              <a:stCxn id="31" idx="0"/>
              <a:endCxn id="32" idx="4"/>
            </p:cNvCxnSpPr>
            <p:nvPr/>
          </p:nvCxnSpPr>
          <p:spPr>
            <a:xfrm rot="5400000" flipH="1" flipV="1">
              <a:off x="3624093" y="2171110"/>
              <a:ext cx="503730" cy="793409"/>
            </a:xfrm>
            <a:prstGeom prst="curvedConnector3">
              <a:avLst>
                <a:gd name="adj1" fmla="val 50000"/>
              </a:avLst>
            </a:prstGeom>
            <a:ln w="19050" cap="flat">
              <a:solidFill>
                <a:schemeClr val="accent1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0756AF7-58F1-B153-CE2C-959DF625DA6A}"/>
                </a:ext>
              </a:extLst>
            </p:cNvPr>
            <p:cNvGrpSpPr/>
            <p:nvPr/>
          </p:nvGrpSpPr>
          <p:grpSpPr>
            <a:xfrm>
              <a:off x="576123" y="2297411"/>
              <a:ext cx="3124167" cy="540806"/>
              <a:chOff x="6246073" y="1145168"/>
              <a:chExt cx="3124167" cy="54080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C0E7607-4CE7-6F70-498E-870D6D64018A}"/>
                  </a:ext>
                </a:extLst>
              </p:cNvPr>
              <p:cNvSpPr/>
              <p:nvPr/>
            </p:nvSpPr>
            <p:spPr>
              <a:xfrm>
                <a:off x="6246073" y="1145168"/>
                <a:ext cx="1672891" cy="540806"/>
              </a:xfrm>
              <a:prstGeom prst="rect">
                <a:avLst/>
              </a:prstGeom>
              <a:solidFill>
                <a:srgbClr val="2C2B77"/>
              </a:solidFill>
              <a:ln w="25400">
                <a:solidFill>
                  <a:srgbClr val="2C2B77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r>
                  <a:rPr lang="en-US" sz="1400" dirty="0">
                    <a:solidFill>
                      <a:srgbClr val="FFFFFF"/>
                    </a:solidFill>
                  </a:rPr>
                  <a:t>Peer Reviewed Changes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62D9DB6-C6A3-D645-6D10-F53F9AFD079A}"/>
                  </a:ext>
                </a:extLst>
              </p:cNvPr>
              <p:cNvCxnSpPr>
                <a:cxnSpLocks/>
                <a:stCxn id="86" idx="3"/>
              </p:cNvCxnSpPr>
              <p:nvPr/>
            </p:nvCxnSpPr>
            <p:spPr>
              <a:xfrm>
                <a:off x="7918964" y="1415571"/>
                <a:ext cx="1451276" cy="0"/>
              </a:xfrm>
              <a:prstGeom prst="line">
                <a:avLst/>
              </a:prstGeom>
              <a:ln w="19050" cap="flat">
                <a:solidFill>
                  <a:schemeClr val="tx2"/>
                </a:solidFill>
                <a:prstDash val="dash"/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F647CE-3914-49F3-B51C-B7F56C0666C2}"/>
              </a:ext>
            </a:extLst>
          </p:cNvPr>
          <p:cNvGrpSpPr/>
          <p:nvPr/>
        </p:nvGrpSpPr>
        <p:grpSpPr>
          <a:xfrm>
            <a:off x="6521133" y="2207585"/>
            <a:ext cx="5094744" cy="2616480"/>
            <a:chOff x="980207" y="2120760"/>
            <a:chExt cx="5094744" cy="261648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63293D2-4E49-7A31-C1CD-E43829EDA005}"/>
                </a:ext>
              </a:extLst>
            </p:cNvPr>
            <p:cNvGrpSpPr/>
            <p:nvPr/>
          </p:nvGrpSpPr>
          <p:grpSpPr>
            <a:xfrm>
              <a:off x="3110159" y="2120760"/>
              <a:ext cx="2964792" cy="2616480"/>
              <a:chOff x="7447889" y="1431077"/>
              <a:chExt cx="4263739" cy="3762823"/>
            </a:xfrm>
          </p:grpSpPr>
          <p:sp>
            <p:nvSpPr>
              <p:cNvPr id="119" name="Gleichschenkliges Dreieck 33">
                <a:extLst>
                  <a:ext uri="{FF2B5EF4-FFF2-40B4-BE49-F238E27FC236}">
                    <a16:creationId xmlns:a16="http://schemas.microsoft.com/office/drawing/2014/main" id="{ECD70D58-9DFB-B588-74C8-4CFD5674FA5B}"/>
                  </a:ext>
                </a:extLst>
              </p:cNvPr>
              <p:cNvSpPr/>
              <p:nvPr/>
            </p:nvSpPr>
            <p:spPr bwMode="auto">
              <a:xfrm>
                <a:off x="7447889" y="1431077"/>
                <a:ext cx="4263739" cy="3534784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0" name="Ellipse 34">
                <a:extLst>
                  <a:ext uri="{FF2B5EF4-FFF2-40B4-BE49-F238E27FC236}">
                    <a16:creationId xmlns:a16="http://schemas.microsoft.com/office/drawing/2014/main" id="{F3AE5973-484F-5AAD-0B54-F113F43A31B8}"/>
                  </a:ext>
                </a:extLst>
              </p:cNvPr>
              <p:cNvSpPr/>
              <p:nvPr/>
            </p:nvSpPr>
            <p:spPr bwMode="auto">
              <a:xfrm>
                <a:off x="8623961" y="1764933"/>
                <a:ext cx="1924149" cy="1820208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1" name="Ellipse 35">
                <a:extLst>
                  <a:ext uri="{FF2B5EF4-FFF2-40B4-BE49-F238E27FC236}">
                    <a16:creationId xmlns:a16="http://schemas.microsoft.com/office/drawing/2014/main" id="{C8435624-B87E-D114-180C-1AA38859776D}"/>
                  </a:ext>
                </a:extLst>
              </p:cNvPr>
              <p:cNvSpPr/>
              <p:nvPr/>
            </p:nvSpPr>
            <p:spPr bwMode="auto">
              <a:xfrm>
                <a:off x="7635147" y="3373692"/>
                <a:ext cx="1924149" cy="1820208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2" name="Ellipse 36">
                <a:extLst>
                  <a:ext uri="{FF2B5EF4-FFF2-40B4-BE49-F238E27FC236}">
                    <a16:creationId xmlns:a16="http://schemas.microsoft.com/office/drawing/2014/main" id="{358F4F45-61ED-896D-DD12-EEA44BB2E87A}"/>
                  </a:ext>
                </a:extLst>
              </p:cNvPr>
              <p:cNvSpPr/>
              <p:nvPr/>
            </p:nvSpPr>
            <p:spPr bwMode="auto">
              <a:xfrm>
                <a:off x="9586035" y="3373692"/>
                <a:ext cx="1924149" cy="1820208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2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3" name="Rechteck 37">
                <a:extLst>
                  <a:ext uri="{FF2B5EF4-FFF2-40B4-BE49-F238E27FC236}">
                    <a16:creationId xmlns:a16="http://schemas.microsoft.com/office/drawing/2014/main" id="{1CB9F78C-EDD0-AACB-AB4F-C613F781825B}"/>
                  </a:ext>
                </a:extLst>
              </p:cNvPr>
              <p:cNvSpPr/>
              <p:nvPr/>
            </p:nvSpPr>
            <p:spPr>
              <a:xfrm>
                <a:off x="8817181" y="2015895"/>
                <a:ext cx="1556550" cy="13520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10789253"/>
                  </a:avLst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rPr>
                  <a:t>Confidentiality</a:t>
                </a:r>
              </a:p>
            </p:txBody>
          </p:sp>
          <p:sp>
            <p:nvSpPr>
              <p:cNvPr id="124" name="Rechteck 38">
                <a:extLst>
                  <a:ext uri="{FF2B5EF4-FFF2-40B4-BE49-F238E27FC236}">
                    <a16:creationId xmlns:a16="http://schemas.microsoft.com/office/drawing/2014/main" id="{9B81DD69-0317-5975-AFFD-94DB21C5DA5C}"/>
                  </a:ext>
                </a:extLst>
              </p:cNvPr>
              <p:cNvSpPr/>
              <p:nvPr/>
            </p:nvSpPr>
            <p:spPr>
              <a:xfrm>
                <a:off x="7803740" y="3668627"/>
                <a:ext cx="1556550" cy="13520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rPr>
                  <a:t>Integrity</a:t>
                </a:r>
              </a:p>
            </p:txBody>
          </p:sp>
          <p:sp>
            <p:nvSpPr>
              <p:cNvPr id="125" name="Rechteck 39">
                <a:extLst>
                  <a:ext uri="{FF2B5EF4-FFF2-40B4-BE49-F238E27FC236}">
                    <a16:creationId xmlns:a16="http://schemas.microsoft.com/office/drawing/2014/main" id="{C5BB6D07-658E-71A1-A979-136E541555A6}"/>
                  </a:ext>
                </a:extLst>
              </p:cNvPr>
              <p:cNvSpPr/>
              <p:nvPr/>
            </p:nvSpPr>
            <p:spPr>
              <a:xfrm>
                <a:off x="9762410" y="3691399"/>
                <a:ext cx="1556550" cy="13520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rPr>
                  <a:t>Availability</a:t>
                </a:r>
              </a:p>
            </p:txBody>
          </p:sp>
          <p:pic>
            <p:nvPicPr>
              <p:cNvPr id="126" name="Graphic 125" descr="Lock with solid fill">
                <a:extLst>
                  <a:ext uri="{FF2B5EF4-FFF2-40B4-BE49-F238E27FC236}">
                    <a16:creationId xmlns:a16="http://schemas.microsoft.com/office/drawing/2014/main" id="{3BD8E4F4-2D75-8F21-E78F-7533F5D34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21429" y="223186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7" name="Graphic 126" descr="Power with solid fill">
                <a:extLst>
                  <a:ext uri="{FF2B5EF4-FFF2-40B4-BE49-F238E27FC236}">
                    <a16:creationId xmlns:a16="http://schemas.microsoft.com/office/drawing/2014/main" id="{A37AB400-A0CE-4914-CDEB-2A795E968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83485" y="380352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8" name="Graphic 127" descr="Handshake with solid fill">
                <a:extLst>
                  <a:ext uri="{FF2B5EF4-FFF2-40B4-BE49-F238E27FC236}">
                    <a16:creationId xmlns:a16="http://schemas.microsoft.com/office/drawing/2014/main" id="{C77901C4-BB66-A2A5-5E90-816E2FF9A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26248" y="384971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F06C1DD-713D-1DA0-62BB-E09D14896A56}"/>
                </a:ext>
              </a:extLst>
            </p:cNvPr>
            <p:cNvGrpSpPr/>
            <p:nvPr/>
          </p:nvGrpSpPr>
          <p:grpSpPr>
            <a:xfrm>
              <a:off x="980207" y="2527413"/>
              <a:ext cx="2583056" cy="1382962"/>
              <a:chOff x="980207" y="2527413"/>
              <a:chExt cx="2583056" cy="1382962"/>
            </a:xfrm>
          </p:grpSpPr>
          <p:sp>
            <p:nvSpPr>
              <p:cNvPr id="115" name="TextBox 23">
                <a:extLst>
                  <a:ext uri="{FF2B5EF4-FFF2-40B4-BE49-F238E27FC236}">
                    <a16:creationId xmlns:a16="http://schemas.microsoft.com/office/drawing/2014/main" id="{67DE0581-280A-CADA-6E1F-D9D8C4373E54}"/>
                  </a:ext>
                </a:extLst>
              </p:cNvPr>
              <p:cNvSpPr txBox="1"/>
              <p:nvPr/>
            </p:nvSpPr>
            <p:spPr>
              <a:xfrm>
                <a:off x="981503" y="2527413"/>
                <a:ext cx="2243130" cy="475013"/>
              </a:xfrm>
              <a:prstGeom prst="rect">
                <a:avLst/>
              </a:prstGeom>
            </p:spPr>
            <p:txBody>
              <a:bodyPr wrap="square" lIns="54000" tIns="54000" rIns="54000" bIns="54000" rtlCol="0">
                <a:noAutofit/>
              </a:bodyPr>
              <a:lstStyle/>
              <a:p>
                <a:pPr marL="0" indent="0" algn="l">
                  <a:buFontTx/>
                  <a:buNone/>
                </a:pPr>
                <a:r>
                  <a:rPr lang="en-DE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Integrity</a:t>
                </a:r>
              </a:p>
            </p:txBody>
          </p:sp>
          <p:cxnSp>
            <p:nvCxnSpPr>
              <p:cNvPr id="116" name="Straight Connector 35">
                <a:extLst>
                  <a:ext uri="{FF2B5EF4-FFF2-40B4-BE49-F238E27FC236}">
                    <a16:creationId xmlns:a16="http://schemas.microsoft.com/office/drawing/2014/main" id="{ACB3B0BF-196A-31CF-F4C6-F063BF0B3A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63723" y="2921417"/>
                <a:ext cx="299540" cy="98895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36">
                <a:extLst>
                  <a:ext uri="{FF2B5EF4-FFF2-40B4-BE49-F238E27FC236}">
                    <a16:creationId xmlns:a16="http://schemas.microsoft.com/office/drawing/2014/main" id="{5DD26C96-F6AA-C20D-489B-E1B2C6419B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207" y="2928953"/>
                <a:ext cx="2290378" cy="1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31">
                <a:extLst>
                  <a:ext uri="{FF2B5EF4-FFF2-40B4-BE49-F238E27FC236}">
                    <a16:creationId xmlns:a16="http://schemas.microsoft.com/office/drawing/2014/main" id="{9115FC2F-602A-8D75-01EF-53E84A450ECD}"/>
                  </a:ext>
                </a:extLst>
              </p:cNvPr>
              <p:cNvSpPr/>
              <p:nvPr/>
            </p:nvSpPr>
            <p:spPr>
              <a:xfrm>
                <a:off x="983277" y="2922103"/>
                <a:ext cx="2349043" cy="970829"/>
              </a:xfrm>
              <a:prstGeom prst="rect">
                <a:avLst/>
              </a:prstGeom>
            </p:spPr>
            <p:txBody>
              <a:bodyPr wrap="square" lIns="54000" tIns="54000" rIns="54000" bIns="5400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Accuracy and completeness of information and values should be ensured
</a:t>
                </a:r>
                <a:endParaRPr lang="en-DE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97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B1BE-2931-D1B4-7021-0AB5A5DBA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91F5-B1C0-2244-F5E7-2CB6EFB4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Integrity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2BEEA7-ACF9-17EC-D830-295FF5D1D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2033-3926-3109-ABEE-2253E3BAC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4697D-E762-44FA-727D-C1CB32711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19</a:t>
            </a:fld>
            <a:endParaRPr lang="de-DE" noProof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09AC898-703B-EC0C-67AF-B122A1CC66BF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Customize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hteck: abgerundete Ecken 148">
            <a:extLst>
              <a:ext uri="{FF2B5EF4-FFF2-40B4-BE49-F238E27FC236}">
                <a16:creationId xmlns:a16="http://schemas.microsoft.com/office/drawing/2014/main" id="{EE46B12C-F63B-7766-6D61-45631A1B5A39}"/>
              </a:ext>
            </a:extLst>
          </p:cNvPr>
          <p:cNvSpPr/>
          <p:nvPr/>
        </p:nvSpPr>
        <p:spPr>
          <a:xfrm>
            <a:off x="2768438" y="1821384"/>
            <a:ext cx="2457014" cy="3636660"/>
          </a:xfrm>
          <a:prstGeom prst="roundRect">
            <a:avLst>
              <a:gd name="adj" fmla="val 13061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37B43B-45A8-43BD-573E-073872F145BE}"/>
              </a:ext>
            </a:extLst>
          </p:cNvPr>
          <p:cNvCxnSpPr>
            <a:stCxn id="28" idx="0"/>
            <a:endCxn id="29" idx="4"/>
          </p:cNvCxnSpPr>
          <p:nvPr/>
        </p:nvCxnSpPr>
        <p:spPr>
          <a:xfrm flipV="1">
            <a:off x="4272663" y="4461171"/>
            <a:ext cx="3492" cy="245927"/>
          </a:xfrm>
          <a:prstGeom prst="straightConnector1">
            <a:avLst/>
          </a:prstGeom>
          <a:ln w="19050" cap="flat">
            <a:solidFill>
              <a:schemeClr val="accent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8262F37-A59B-024D-A170-6BC45FA435AF}"/>
              </a:ext>
            </a:extLst>
          </p:cNvPr>
          <p:cNvCxnSpPr>
            <a:stCxn id="29" idx="0"/>
            <a:endCxn id="30" idx="4"/>
          </p:cNvCxnSpPr>
          <p:nvPr/>
        </p:nvCxnSpPr>
        <p:spPr>
          <a:xfrm rot="16200000" flipV="1">
            <a:off x="3628396" y="3513265"/>
            <a:ext cx="495127" cy="800393"/>
          </a:xfrm>
          <a:prstGeom prst="curvedConnector3">
            <a:avLst/>
          </a:prstGeom>
          <a:ln w="19050" cap="flat">
            <a:solidFill>
              <a:schemeClr val="accent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EBC7C-34CE-9016-DEF4-99D92E699BD8}"/>
              </a:ext>
            </a:extLst>
          </p:cNvPr>
          <p:cNvCxnSpPr>
            <a:cxnSpLocks/>
            <a:stCxn id="30" idx="0"/>
            <a:endCxn id="31" idx="4"/>
          </p:cNvCxnSpPr>
          <p:nvPr/>
        </p:nvCxnSpPr>
        <p:spPr>
          <a:xfrm flipV="1">
            <a:off x="3475762" y="3119825"/>
            <a:ext cx="3492" cy="245927"/>
          </a:xfrm>
          <a:prstGeom prst="straightConnector1">
            <a:avLst/>
          </a:prstGeom>
          <a:ln w="19050" cap="flat">
            <a:solidFill>
              <a:schemeClr val="accent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26F753D-E17F-B4AE-AF46-C8205EB8BC50}"/>
              </a:ext>
            </a:extLst>
          </p:cNvPr>
          <p:cNvSpPr txBox="1"/>
          <p:nvPr/>
        </p:nvSpPr>
        <p:spPr>
          <a:xfrm>
            <a:off x="3700290" y="5007242"/>
            <a:ext cx="572373" cy="265246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6278F4-85F4-AD8D-9F82-86A5D921B89F}"/>
              </a:ext>
            </a:extLst>
          </p:cNvPr>
          <p:cNvSpPr txBox="1"/>
          <p:nvPr/>
        </p:nvSpPr>
        <p:spPr>
          <a:xfrm>
            <a:off x="2865000" y="3636100"/>
            <a:ext cx="572373" cy="265246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Tx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0918918-1CBD-BB70-D519-51A8A7A24D37}"/>
              </a:ext>
            </a:extLst>
          </p:cNvPr>
          <p:cNvSpPr/>
          <p:nvPr/>
        </p:nvSpPr>
        <p:spPr>
          <a:xfrm>
            <a:off x="4126082" y="4161025"/>
            <a:ext cx="300146" cy="3001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CF7BD5-CEA3-5C9D-521F-175A388EEFF9}"/>
              </a:ext>
            </a:extLst>
          </p:cNvPr>
          <p:cNvSpPr/>
          <p:nvPr/>
        </p:nvSpPr>
        <p:spPr>
          <a:xfrm>
            <a:off x="3325689" y="3365752"/>
            <a:ext cx="300146" cy="3001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B9A5712-83BF-E758-F11D-8B828171C86F}"/>
              </a:ext>
            </a:extLst>
          </p:cNvPr>
          <p:cNvSpPr/>
          <p:nvPr/>
        </p:nvSpPr>
        <p:spPr>
          <a:xfrm>
            <a:off x="3329181" y="2819679"/>
            <a:ext cx="300146" cy="3001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005A8A7-8D1B-2600-7CFF-DC60E9A80A49}"/>
              </a:ext>
            </a:extLst>
          </p:cNvPr>
          <p:cNvSpPr/>
          <p:nvPr/>
        </p:nvSpPr>
        <p:spPr>
          <a:xfrm>
            <a:off x="4122590" y="2015803"/>
            <a:ext cx="300146" cy="3001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BCD456-3533-0B03-894C-57BA48509AF1}"/>
              </a:ext>
            </a:extLst>
          </p:cNvPr>
          <p:cNvGrpSpPr/>
          <p:nvPr/>
        </p:nvGrpSpPr>
        <p:grpSpPr>
          <a:xfrm>
            <a:off x="574970" y="4588790"/>
            <a:ext cx="3547620" cy="540806"/>
            <a:chOff x="6294860" y="5112632"/>
            <a:chExt cx="3547620" cy="5408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A65713-3B03-389D-4210-03CA243CAAAE}"/>
                </a:ext>
              </a:extLst>
            </p:cNvPr>
            <p:cNvSpPr/>
            <p:nvPr/>
          </p:nvSpPr>
          <p:spPr>
            <a:xfrm>
              <a:off x="6294860" y="5112632"/>
              <a:ext cx="1672891" cy="540806"/>
            </a:xfrm>
            <a:prstGeom prst="rect">
              <a:avLst/>
            </a:prstGeom>
            <a:solidFill>
              <a:srgbClr val="2C2B77"/>
            </a:solidFill>
            <a:ln w="25400">
              <a:solidFill>
                <a:srgbClr val="2C2B77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Signed Commits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2B33793-F265-9448-A79C-E526155B7296}"/>
                </a:ext>
              </a:extLst>
            </p:cNvPr>
            <p:cNvCxnSpPr>
              <a:cxnSpLocks/>
              <a:stCxn id="47" idx="3"/>
              <a:endCxn id="28" idx="2"/>
            </p:cNvCxnSpPr>
            <p:nvPr/>
          </p:nvCxnSpPr>
          <p:spPr>
            <a:xfrm flipV="1">
              <a:off x="7967751" y="5381013"/>
              <a:ext cx="1874729" cy="2022"/>
            </a:xfrm>
            <a:prstGeom prst="line">
              <a:avLst/>
            </a:prstGeom>
            <a:ln w="19050" cap="flat">
              <a:solidFill>
                <a:schemeClr val="tx2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646796D-A963-4474-155F-24A4262CADB6}"/>
              </a:ext>
            </a:extLst>
          </p:cNvPr>
          <p:cNvSpPr/>
          <p:nvPr/>
        </p:nvSpPr>
        <p:spPr>
          <a:xfrm>
            <a:off x="4122590" y="4707098"/>
            <a:ext cx="300146" cy="3001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457285A9-6C62-E011-64C8-C77A87AB32DC}"/>
              </a:ext>
            </a:extLst>
          </p:cNvPr>
          <p:cNvCxnSpPr>
            <a:cxnSpLocks/>
            <a:stCxn id="31" idx="0"/>
            <a:endCxn id="32" idx="4"/>
          </p:cNvCxnSpPr>
          <p:nvPr/>
        </p:nvCxnSpPr>
        <p:spPr>
          <a:xfrm rot="5400000" flipH="1" flipV="1">
            <a:off x="3624093" y="2171110"/>
            <a:ext cx="503730" cy="793409"/>
          </a:xfrm>
          <a:prstGeom prst="curvedConnector3">
            <a:avLst>
              <a:gd name="adj1" fmla="val 50000"/>
            </a:avLst>
          </a:prstGeom>
          <a:ln w="19050" cap="flat">
            <a:solidFill>
              <a:srgbClr val="B31717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32AB49-57B0-F397-7382-1169F09E2076}"/>
              </a:ext>
            </a:extLst>
          </p:cNvPr>
          <p:cNvGrpSpPr/>
          <p:nvPr/>
        </p:nvGrpSpPr>
        <p:grpSpPr>
          <a:xfrm>
            <a:off x="4122590" y="2315949"/>
            <a:ext cx="3445740" cy="1845076"/>
            <a:chOff x="4122590" y="2315949"/>
            <a:chExt cx="3445740" cy="18450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D2AD68E-ABAC-2024-BD0A-77BC582E90C4}"/>
                </a:ext>
              </a:extLst>
            </p:cNvPr>
            <p:cNvGrpSpPr/>
            <p:nvPr/>
          </p:nvGrpSpPr>
          <p:grpSpPr>
            <a:xfrm>
              <a:off x="4122590" y="2315949"/>
              <a:ext cx="300146" cy="1845076"/>
              <a:chOff x="8187721" y="2504849"/>
              <a:chExt cx="300146" cy="1845076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BDA5005-870B-6AFA-4831-78E470F2BEED}"/>
                  </a:ext>
                </a:extLst>
              </p:cNvPr>
              <p:cNvCxnSpPr>
                <a:cxnSpLocks/>
                <a:stCxn id="29" idx="0"/>
                <a:endCxn id="40" idx="4"/>
              </p:cNvCxnSpPr>
              <p:nvPr/>
            </p:nvCxnSpPr>
            <p:spPr>
              <a:xfrm flipH="1" flipV="1">
                <a:off x="8337794" y="3581761"/>
                <a:ext cx="3492" cy="768164"/>
              </a:xfrm>
              <a:prstGeom prst="straightConnector1">
                <a:avLst/>
              </a:prstGeom>
              <a:ln w="19050" cap="flat">
                <a:solidFill>
                  <a:srgbClr val="B31717"/>
                </a:solidFill>
                <a:miter lim="800000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276E84F-037A-A847-90E9-48BCAF0AD366}"/>
                  </a:ext>
                </a:extLst>
              </p:cNvPr>
              <p:cNvCxnSpPr>
                <a:cxnSpLocks/>
                <a:stCxn id="40" idx="0"/>
                <a:endCxn id="32" idx="4"/>
              </p:cNvCxnSpPr>
              <p:nvPr/>
            </p:nvCxnSpPr>
            <p:spPr>
              <a:xfrm flipV="1">
                <a:off x="8337794" y="2504849"/>
                <a:ext cx="0" cy="776766"/>
              </a:xfrm>
              <a:prstGeom prst="straightConnector1">
                <a:avLst/>
              </a:prstGeom>
              <a:ln w="19050" cap="flat">
                <a:solidFill>
                  <a:srgbClr val="B31717"/>
                </a:solidFill>
                <a:miter lim="800000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4C2E927-8440-75AF-465E-BBF03BBF231C}"/>
                  </a:ext>
                </a:extLst>
              </p:cNvPr>
              <p:cNvSpPr/>
              <p:nvPr/>
            </p:nvSpPr>
            <p:spPr>
              <a:xfrm>
                <a:off x="8187721" y="3281615"/>
                <a:ext cx="300146" cy="300146"/>
              </a:xfrm>
              <a:prstGeom prst="ellipse">
                <a:avLst/>
              </a:prstGeom>
              <a:solidFill>
                <a:srgbClr val="B31717"/>
              </a:solidFill>
              <a:ln w="38100">
                <a:solidFill>
                  <a:srgbClr val="B31717"/>
                </a:solidFill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19F1599-FF15-90C6-2908-123B2E4EA674}"/>
                </a:ext>
              </a:extLst>
            </p:cNvPr>
            <p:cNvSpPr/>
            <p:nvPr/>
          </p:nvSpPr>
          <p:spPr>
            <a:xfrm>
              <a:off x="5919725" y="2918078"/>
              <a:ext cx="1648605" cy="639947"/>
            </a:xfrm>
            <a:prstGeom prst="rect">
              <a:avLst/>
            </a:prstGeom>
            <a:solidFill>
              <a:srgbClr val="B31717"/>
            </a:solidFill>
            <a:ln w="25400">
              <a:solidFill>
                <a:srgbClr val="B31717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Commit with Admin Bypass directly on main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10CAD-02CC-C0EF-3AAA-0F4909B3C7AF}"/>
                </a:ext>
              </a:extLst>
            </p:cNvPr>
            <p:cNvCxnSpPr>
              <a:cxnSpLocks/>
              <a:stCxn id="58" idx="1"/>
              <a:endCxn id="40" idx="6"/>
            </p:cNvCxnSpPr>
            <p:nvPr/>
          </p:nvCxnSpPr>
          <p:spPr>
            <a:xfrm flipH="1">
              <a:off x="4422736" y="3238052"/>
              <a:ext cx="1496989" cy="4736"/>
            </a:xfrm>
            <a:prstGeom prst="line">
              <a:avLst/>
            </a:prstGeom>
            <a:solidFill>
              <a:srgbClr val="B31717"/>
            </a:solidFill>
            <a:ln w="19050" cap="flat">
              <a:solidFill>
                <a:srgbClr val="B31717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DEBD10-1319-5C7D-5DC1-01FAE7D3DF8B}"/>
              </a:ext>
            </a:extLst>
          </p:cNvPr>
          <p:cNvGrpSpPr/>
          <p:nvPr/>
        </p:nvGrpSpPr>
        <p:grpSpPr>
          <a:xfrm>
            <a:off x="540070" y="3285988"/>
            <a:ext cx="1740195" cy="639947"/>
            <a:chOff x="4230958" y="1108897"/>
            <a:chExt cx="1740195" cy="639947"/>
          </a:xfrm>
          <a:solidFill>
            <a:srgbClr val="B31717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5367FFF-5B43-D1FA-257D-EC799649E3C8}"/>
                </a:ext>
              </a:extLst>
            </p:cNvPr>
            <p:cNvSpPr/>
            <p:nvPr/>
          </p:nvSpPr>
          <p:spPr>
            <a:xfrm>
              <a:off x="4230958" y="1108897"/>
              <a:ext cx="1740195" cy="639947"/>
            </a:xfrm>
            <a:prstGeom prst="rect">
              <a:avLst/>
            </a:prstGeom>
            <a:grpFill/>
            <a:ln w="25400">
              <a:solidFill>
                <a:srgbClr val="B31717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Merge without required Reviews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BF4522-A763-2171-8598-ADCFBEF91095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>
              <a:off x="5101056" y="1108897"/>
              <a:ext cx="1152" cy="101073"/>
            </a:xfrm>
            <a:prstGeom prst="line">
              <a:avLst/>
            </a:prstGeom>
            <a:grpFill/>
            <a:ln w="19050" cap="flat">
              <a:solidFill>
                <a:srgbClr val="B31717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C814D61-D2C1-6A76-C620-0EBB4A5CA1FA}"/>
              </a:ext>
            </a:extLst>
          </p:cNvPr>
          <p:cNvGrpSpPr/>
          <p:nvPr/>
        </p:nvGrpSpPr>
        <p:grpSpPr>
          <a:xfrm>
            <a:off x="5593474" y="3558025"/>
            <a:ext cx="2301108" cy="1184628"/>
            <a:chOff x="6394972" y="2916005"/>
            <a:chExt cx="2301108" cy="118462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0858FE8D-EA5F-8826-85FC-B2BCE837A845}"/>
                </a:ext>
              </a:extLst>
            </p:cNvPr>
            <p:cNvSpPr/>
            <p:nvPr/>
          </p:nvSpPr>
          <p:spPr>
            <a:xfrm>
              <a:off x="6394972" y="3592907"/>
              <a:ext cx="2301108" cy="507726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6">
                  <a:lumMod val="50000"/>
                </a:schemeClr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dirty="0">
                  <a:solidFill>
                    <a:srgbClr val="FFFFFF"/>
                  </a:solidFill>
                </a:rPr>
                <a:t>Necessary hotfix?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C51CFA-6BA9-4CB3-5D92-D3CF9967075A}"/>
                </a:ext>
              </a:extLst>
            </p:cNvPr>
            <p:cNvCxnSpPr>
              <a:cxnSpLocks/>
              <a:stCxn id="58" idx="2"/>
              <a:endCxn id="73" idx="0"/>
            </p:cNvCxnSpPr>
            <p:nvPr/>
          </p:nvCxnSpPr>
          <p:spPr>
            <a:xfrm>
              <a:off x="7545526" y="2916005"/>
              <a:ext cx="0" cy="676902"/>
            </a:xfrm>
            <a:prstGeom prst="line">
              <a:avLst/>
            </a:prstGeom>
            <a:solidFill>
              <a:srgbClr val="B31717"/>
            </a:solidFill>
            <a:ln w="19050" cap="flat">
              <a:solidFill>
                <a:schemeClr val="accent6">
                  <a:lumMod val="50000"/>
                </a:schemeClr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7FED57D-D9ED-9D18-8046-BC5DC311D42A}"/>
              </a:ext>
            </a:extLst>
          </p:cNvPr>
          <p:cNvGrpSpPr/>
          <p:nvPr/>
        </p:nvGrpSpPr>
        <p:grpSpPr>
          <a:xfrm>
            <a:off x="576123" y="2297411"/>
            <a:ext cx="3124167" cy="540806"/>
            <a:chOff x="6246073" y="1145168"/>
            <a:chExt cx="3124167" cy="540806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D981FC6-6699-3D69-4B64-7C2987B06FC4}"/>
                </a:ext>
              </a:extLst>
            </p:cNvPr>
            <p:cNvSpPr/>
            <p:nvPr/>
          </p:nvSpPr>
          <p:spPr>
            <a:xfrm>
              <a:off x="6246073" y="1145168"/>
              <a:ext cx="1672891" cy="540806"/>
            </a:xfrm>
            <a:prstGeom prst="rect">
              <a:avLst/>
            </a:prstGeom>
            <a:solidFill>
              <a:srgbClr val="2C2B77"/>
            </a:solidFill>
            <a:ln w="25400">
              <a:solidFill>
                <a:srgbClr val="2C2B77"/>
              </a:solidFill>
              <a:miter lim="800000"/>
            </a:ln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Peer Reviewed Changes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AA938EA-63D5-A9AA-C4A3-9AE40CFD4371}"/>
                </a:ext>
              </a:extLst>
            </p:cNvPr>
            <p:cNvCxnSpPr>
              <a:cxnSpLocks/>
              <a:stCxn id="86" idx="3"/>
            </p:cNvCxnSpPr>
            <p:nvPr/>
          </p:nvCxnSpPr>
          <p:spPr>
            <a:xfrm>
              <a:off x="7918964" y="1415571"/>
              <a:ext cx="1451276" cy="0"/>
            </a:xfrm>
            <a:prstGeom prst="line">
              <a:avLst/>
            </a:prstGeom>
            <a:ln w="19050" cap="flat">
              <a:solidFill>
                <a:schemeClr val="tx2"/>
              </a:solidFill>
              <a:prstDash val="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EFCBA98-0173-F54F-8032-F1F6B75BCD96}"/>
              </a:ext>
            </a:extLst>
          </p:cNvPr>
          <p:cNvCxnSpPr>
            <a:cxnSpLocks/>
            <a:stCxn id="86" idx="2"/>
            <a:endCxn id="45" idx="0"/>
          </p:cNvCxnSpPr>
          <p:nvPr/>
        </p:nvCxnSpPr>
        <p:spPr>
          <a:xfrm flipH="1">
            <a:off x="1410168" y="2838217"/>
            <a:ext cx="2401" cy="447771"/>
          </a:xfrm>
          <a:prstGeom prst="line">
            <a:avLst/>
          </a:prstGeom>
          <a:solidFill>
            <a:srgbClr val="B31717"/>
          </a:solidFill>
          <a:ln w="19050" cap="flat">
            <a:solidFill>
              <a:srgbClr val="B31717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64EB2C5-FDED-9020-F6D7-9B0401651E99}"/>
              </a:ext>
            </a:extLst>
          </p:cNvPr>
          <p:cNvGrpSpPr/>
          <p:nvPr/>
        </p:nvGrpSpPr>
        <p:grpSpPr>
          <a:xfrm>
            <a:off x="8293417" y="2343434"/>
            <a:ext cx="3357699" cy="2347001"/>
            <a:chOff x="8054686" y="1912479"/>
            <a:chExt cx="3357699" cy="234700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87F4C6F-C94A-8DC7-BE49-9BA79F2880CB}"/>
                </a:ext>
              </a:extLst>
            </p:cNvPr>
            <p:cNvSpPr/>
            <p:nvPr/>
          </p:nvSpPr>
          <p:spPr>
            <a:xfrm>
              <a:off x="8054686" y="1912479"/>
              <a:ext cx="3357699" cy="2347001"/>
            </a:xfrm>
            <a:prstGeom prst="roundRect">
              <a:avLst>
                <a:gd name="adj" fmla="val 11276"/>
              </a:avLst>
            </a:prstGeom>
            <a:solidFill>
              <a:schemeClr val="accent3"/>
            </a:solidFill>
            <a:ln w="3810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80000" tIns="180000" rIns="180000" bIns="180000" rtlCol="0" anchor="ctr">
              <a:noAutofit/>
            </a:bodyPr>
            <a:lstStyle/>
            <a:p>
              <a:pPr algn="l">
                <a:lnSpc>
                  <a:spcPct val="90000"/>
                </a:lnSpc>
                <a:spcAft>
                  <a:spcPts val="1000"/>
                </a:spcAft>
                <a:buClr>
                  <a:schemeClr val="tx1">
                    <a:lumMod val="75000"/>
                    <a:lumOff val="25000"/>
                  </a:schemeClr>
                </a:buClr>
              </a:pP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A191B6-A842-76E3-5E51-1E1006199372}"/>
                </a:ext>
              </a:extLst>
            </p:cNvPr>
            <p:cNvSpPr txBox="1"/>
            <p:nvPr/>
          </p:nvSpPr>
          <p:spPr>
            <a:xfrm>
              <a:off x="8293601" y="2058878"/>
              <a:ext cx="3064157" cy="2200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solidFill>
                    <a:srgbClr val="FFFFFF"/>
                  </a:solidFill>
                </a:rPr>
                <a:t>There are </a:t>
              </a:r>
              <a:r>
                <a:rPr lang="en-US" sz="1600" b="1" i="1" dirty="0">
                  <a:solidFill>
                    <a:srgbClr val="FFFFFF"/>
                  </a:solidFill>
                </a:rPr>
                <a:t>valid reasons </a:t>
              </a:r>
              <a:r>
                <a:rPr lang="en-US" sz="1600" i="1" dirty="0">
                  <a:solidFill>
                    <a:srgbClr val="FFFFFF"/>
                  </a:solidFill>
                </a:rPr>
                <a:t>to go against the </a:t>
              </a:r>
              <a:r>
                <a:rPr lang="en-US" sz="1600" i="1">
                  <a:solidFill>
                    <a:srgbClr val="FFFFFF"/>
                  </a:solidFill>
                </a:rPr>
                <a:t>defined process.</a:t>
              </a:r>
              <a:endParaRPr lang="en-US" sz="1600" i="1" dirty="0">
                <a:solidFill>
                  <a:srgbClr val="FFFFFF"/>
                </a:solidFill>
              </a:endParaRPr>
            </a:p>
            <a:p>
              <a:endParaRPr lang="en-US" sz="1600" i="1" dirty="0">
                <a:solidFill>
                  <a:srgbClr val="FFFFFF"/>
                </a:solidFill>
              </a:endParaRPr>
            </a:p>
            <a:p>
              <a:r>
                <a:rPr lang="en-US" sz="1600" i="1" dirty="0">
                  <a:solidFill>
                    <a:srgbClr val="FFFFFF"/>
                  </a:solidFill>
                </a:rPr>
                <a:t>However, it is </a:t>
              </a:r>
              <a:r>
                <a:rPr lang="en-US" sz="1600" b="1" i="1" dirty="0">
                  <a:solidFill>
                    <a:srgbClr val="FFFFFF"/>
                  </a:solidFill>
                </a:rPr>
                <a:t>mandatory</a:t>
              </a:r>
              <a:r>
                <a:rPr lang="en-US" sz="1600" i="1" dirty="0">
                  <a:solidFill>
                    <a:srgbClr val="FFFFFF"/>
                  </a:solidFill>
                </a:rPr>
                <a:t> to meticulously track those occurrences and make sure the process still fits the actual development practices.</a:t>
              </a:r>
              <a:endParaRPr lang="en-US" sz="900" i="1" dirty="0">
                <a:solidFill>
                  <a:srgbClr val="FFFFFF"/>
                </a:solidFill>
              </a:endParaRPr>
            </a:p>
            <a:p>
              <a:endParaRPr lang="en-US" sz="900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B9C0E-24A6-FBF4-2B6F-2919491A1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">
            <a:extLst>
              <a:ext uri="{FF2B5EF4-FFF2-40B4-BE49-F238E27FC236}">
                <a16:creationId xmlns:a16="http://schemas.microsoft.com/office/drawing/2014/main" id="{059E598D-D379-BAB0-4308-0FF28F220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55" b="16655"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Layer">
            <a:extLst>
              <a:ext uri="{FF2B5EF4-FFF2-40B4-BE49-F238E27FC236}">
                <a16:creationId xmlns:a16="http://schemas.microsoft.com/office/drawing/2014/main" id="{55D99F5E-387F-6562-C05D-4FDA788579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21" name="Titel">
            <a:extLst>
              <a:ext uri="{FF2B5EF4-FFF2-40B4-BE49-F238E27FC236}">
                <a16:creationId xmlns:a16="http://schemas.microsoft.com/office/drawing/2014/main" id="{881FE856-CEE1-1F93-A5DF-994A8E451D8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Software Development is Complex </a:t>
            </a:r>
          </a:p>
        </p:txBody>
      </p:sp>
      <p:sp>
        <p:nvSpPr>
          <p:cNvPr id="22" name="Untertitel">
            <a:extLst>
              <a:ext uri="{FF2B5EF4-FFF2-40B4-BE49-F238E27FC236}">
                <a16:creationId xmlns:a16="http://schemas.microsoft.com/office/drawing/2014/main" id="{12493CD8-B45C-F73A-085C-0B8001CB8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noProof="0" dirty="0"/>
              <a:t>How can you measure and communicate this complexity?</a:t>
            </a:r>
          </a:p>
        </p:txBody>
      </p:sp>
      <p:sp>
        <p:nvSpPr>
          <p:cNvPr id="8" name="Laptop">
            <a:extLst>
              <a:ext uri="{FF2B5EF4-FFF2-40B4-BE49-F238E27FC236}">
                <a16:creationId xmlns:a16="http://schemas.microsoft.com/office/drawing/2014/main" id="{D6066A84-0158-EA16-7E6D-C06BB8849EC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5" name="Logo 1">
            <a:extLst>
              <a:ext uri="{FF2B5EF4-FFF2-40B4-BE49-F238E27FC236}">
                <a16:creationId xmlns:a16="http://schemas.microsoft.com/office/drawing/2014/main" id="{95D4D644-6824-80FE-9B3A-575491D52A9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9" name="Logo 2">
            <a:extLst>
              <a:ext uri="{FF2B5EF4-FFF2-40B4-BE49-F238E27FC236}">
                <a16:creationId xmlns:a16="http://schemas.microsoft.com/office/drawing/2014/main" id="{144A1994-62BA-F59B-4379-EC69E400E61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41" name="Fußzeile">
            <a:extLst>
              <a:ext uri="{FF2B5EF4-FFF2-40B4-BE49-F238E27FC236}">
                <a16:creationId xmlns:a16="http://schemas.microsoft.com/office/drawing/2014/main" id="{C384788F-7B60-C790-CCBC-28C9A638B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noProof="0" dirty="0"/>
              <a:t>© Heinz Nixdorf </a:t>
            </a:r>
            <a:r>
              <a:rPr lang="en-US" noProof="0" dirty="0" err="1"/>
              <a:t>Institut</a:t>
            </a:r>
            <a:r>
              <a:rPr lang="en-US" noProof="0" dirty="0"/>
              <a:t> / Fraunhofer IEM</a:t>
            </a:r>
          </a:p>
        </p:txBody>
      </p:sp>
      <p:sp>
        <p:nvSpPr>
          <p:cNvPr id="42" name="Foliennummer">
            <a:extLst>
              <a:ext uri="{FF2B5EF4-FFF2-40B4-BE49-F238E27FC236}">
                <a16:creationId xmlns:a16="http://schemas.microsoft.com/office/drawing/2014/main" id="{DE9577D3-DDD0-8879-D89C-FF1AE5A9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65685BD5-7F70-499C-8F04-1460C72EE5D6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3" name="Grafik 89">
            <a:extLst>
              <a:ext uri="{FF2B5EF4-FFF2-40B4-BE49-F238E27FC236}">
                <a16:creationId xmlns:a16="http://schemas.microsoft.com/office/drawing/2014/main" id="{5E72D51D-47DB-7D64-E00B-54B123A7E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51" y="6381021"/>
            <a:ext cx="1761897" cy="304826"/>
          </a:xfrm>
          <a:prstGeom prst="rect">
            <a:avLst/>
          </a:prstGeom>
        </p:spPr>
      </p:pic>
      <p:pic>
        <p:nvPicPr>
          <p:cNvPr id="12" name="Picture Placeholder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5B55AA3-885F-34A0-E65D-290478F4A0F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5434"/>
          <a:stretch>
            <a:fillRect/>
          </a:stretch>
        </p:blipFill>
        <p:spPr/>
      </p:pic>
      <p:sp>
        <p:nvSpPr>
          <p:cNvPr id="27" name="Oval 81">
            <a:extLst>
              <a:ext uri="{FF2B5EF4-FFF2-40B4-BE49-F238E27FC236}">
                <a16:creationId xmlns:a16="http://schemas.microsoft.com/office/drawing/2014/main" id="{80A1E9E3-972A-F558-545B-CDD2028E7D5E}"/>
              </a:ext>
            </a:extLst>
          </p:cNvPr>
          <p:cNvSpPr>
            <a:spLocks noChangeAspect="1"/>
          </p:cNvSpPr>
          <p:nvPr/>
        </p:nvSpPr>
        <p:spPr>
          <a:xfrm>
            <a:off x="641176" y="1753769"/>
            <a:ext cx="1056755" cy="105675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67905EF5-A81A-A8AA-4AE6-E89405685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/>
          <a:stretch/>
        </p:blipFill>
        <p:spPr bwMode="auto">
          <a:xfrm>
            <a:off x="734249" y="1976324"/>
            <a:ext cx="870607" cy="6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81">
            <a:extLst>
              <a:ext uri="{FF2B5EF4-FFF2-40B4-BE49-F238E27FC236}">
                <a16:creationId xmlns:a16="http://schemas.microsoft.com/office/drawing/2014/main" id="{7F7031EE-2995-B064-1425-BFF750FF2BCD}"/>
              </a:ext>
            </a:extLst>
          </p:cNvPr>
          <p:cNvSpPr>
            <a:spLocks noChangeAspect="1"/>
          </p:cNvSpPr>
          <p:nvPr/>
        </p:nvSpPr>
        <p:spPr>
          <a:xfrm>
            <a:off x="1088787" y="3625377"/>
            <a:ext cx="1056755" cy="105675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4" descr="undefined">
            <a:extLst>
              <a:ext uri="{FF2B5EF4-FFF2-40B4-BE49-F238E27FC236}">
                <a16:creationId xmlns:a16="http://schemas.microsoft.com/office/drawing/2014/main" id="{FF714A6F-460E-3F05-FBC9-0ADAC28E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30" y="379375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81">
            <a:extLst>
              <a:ext uri="{FF2B5EF4-FFF2-40B4-BE49-F238E27FC236}">
                <a16:creationId xmlns:a16="http://schemas.microsoft.com/office/drawing/2014/main" id="{EA420519-859D-2276-5DAD-EE121AB93210}"/>
              </a:ext>
            </a:extLst>
          </p:cNvPr>
          <p:cNvSpPr>
            <a:spLocks noChangeAspect="1"/>
          </p:cNvSpPr>
          <p:nvPr/>
        </p:nvSpPr>
        <p:spPr>
          <a:xfrm>
            <a:off x="10156551" y="2111322"/>
            <a:ext cx="1056755" cy="105675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137BCF62-1D8A-64EC-9A17-B30ABC549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4"/>
          <a:stretch/>
        </p:blipFill>
        <p:spPr bwMode="auto">
          <a:xfrm>
            <a:off x="10256721" y="2418512"/>
            <a:ext cx="856417" cy="4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81">
            <a:extLst>
              <a:ext uri="{FF2B5EF4-FFF2-40B4-BE49-F238E27FC236}">
                <a16:creationId xmlns:a16="http://schemas.microsoft.com/office/drawing/2014/main" id="{E08D8CAF-3E13-22DA-01AD-6AABF0C9094E}"/>
              </a:ext>
            </a:extLst>
          </p:cNvPr>
          <p:cNvSpPr>
            <a:spLocks noChangeAspect="1"/>
          </p:cNvSpPr>
          <p:nvPr/>
        </p:nvSpPr>
        <p:spPr>
          <a:xfrm>
            <a:off x="10777253" y="3626064"/>
            <a:ext cx="1056755" cy="105675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F7D5CEA-857A-8F81-9DA1-FBF0C65A7F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4928" y="3533739"/>
            <a:ext cx="1241404" cy="1241404"/>
          </a:xfrm>
          <a:prstGeom prst="rect">
            <a:avLst/>
          </a:prstGeom>
        </p:spPr>
      </p:pic>
      <p:sp>
        <p:nvSpPr>
          <p:cNvPr id="47" name="Oval 81">
            <a:extLst>
              <a:ext uri="{FF2B5EF4-FFF2-40B4-BE49-F238E27FC236}">
                <a16:creationId xmlns:a16="http://schemas.microsoft.com/office/drawing/2014/main" id="{8113AFDD-D554-0714-06F5-012B1508F25E}"/>
              </a:ext>
            </a:extLst>
          </p:cNvPr>
          <p:cNvSpPr>
            <a:spLocks noChangeAspect="1"/>
          </p:cNvSpPr>
          <p:nvPr/>
        </p:nvSpPr>
        <p:spPr>
          <a:xfrm>
            <a:off x="345682" y="5075359"/>
            <a:ext cx="1056755" cy="105675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6C1FA679-CD73-F5AF-88D7-FC5806AB61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667" y="5281344"/>
            <a:ext cx="644784" cy="644784"/>
          </a:xfrm>
          <a:prstGeom prst="rect">
            <a:avLst/>
          </a:prstGeom>
        </p:spPr>
      </p:pic>
      <p:sp>
        <p:nvSpPr>
          <p:cNvPr id="50" name="Oval 81">
            <a:extLst>
              <a:ext uri="{FF2B5EF4-FFF2-40B4-BE49-F238E27FC236}">
                <a16:creationId xmlns:a16="http://schemas.microsoft.com/office/drawing/2014/main" id="{FCD5944C-C06A-C4BA-056D-717AAE1468F1}"/>
              </a:ext>
            </a:extLst>
          </p:cNvPr>
          <p:cNvSpPr>
            <a:spLocks noChangeAspect="1"/>
          </p:cNvSpPr>
          <p:nvPr/>
        </p:nvSpPr>
        <p:spPr>
          <a:xfrm>
            <a:off x="9759486" y="4774398"/>
            <a:ext cx="1056755" cy="105675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9CFFFE24-5EA2-46D7-FDB6-41CF121F7D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3588" y="4978500"/>
            <a:ext cx="648549" cy="6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7" grpId="0" animBg="1"/>
      <p:bldP spid="47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0F2E9-1662-B5FA-1B7E-FD79B0F6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BA6749B3-ABC1-4B97-B25E-5C5D14CC900A}"/>
              </a:ext>
            </a:extLst>
          </p:cNvPr>
          <p:cNvSpPr/>
          <p:nvPr/>
        </p:nvSpPr>
        <p:spPr>
          <a:xfrm rot="5400000">
            <a:off x="2001045" y="3388964"/>
            <a:ext cx="1761933" cy="377186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8">
            <a:extLst>
              <a:ext uri="{FF2B5EF4-FFF2-40B4-BE49-F238E27FC236}">
                <a16:creationId xmlns:a16="http://schemas.microsoft.com/office/drawing/2014/main" id="{E8F8F97D-A165-B10F-5C4D-85B51340DCAF}"/>
              </a:ext>
            </a:extLst>
          </p:cNvPr>
          <p:cNvSpPr/>
          <p:nvPr/>
        </p:nvSpPr>
        <p:spPr>
          <a:xfrm rot="16200000">
            <a:off x="257783" y="5132226"/>
            <a:ext cx="1761933" cy="285334"/>
          </a:xfrm>
          <a:prstGeom prst="rect">
            <a:avLst/>
          </a:prstGeom>
          <a:solidFill>
            <a:srgbClr val="2C2B77"/>
          </a:solidFill>
          <a:ln w="25400">
            <a:noFill/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rgbClr val="FFFFFF"/>
                </a:solidFill>
              </a:rPr>
              <a:t>Automate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Rechteck: obere Ecken abgerundet 1">
            <a:extLst>
              <a:ext uri="{FF2B5EF4-FFF2-40B4-BE49-F238E27FC236}">
                <a16:creationId xmlns:a16="http://schemas.microsoft.com/office/drawing/2014/main" id="{E0B76227-6F03-2D6F-DFED-B39B83FBAA03}"/>
              </a:ext>
            </a:extLst>
          </p:cNvPr>
          <p:cNvSpPr/>
          <p:nvPr/>
        </p:nvSpPr>
        <p:spPr>
          <a:xfrm rot="5400000">
            <a:off x="2001044" y="-586471"/>
            <a:ext cx="1761933" cy="377186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BA7EC-065A-ABBB-07B6-7F16141B4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6C89-E5B3-AC01-4702-CCFC3B9B5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20</a:t>
            </a:fld>
            <a:endParaRPr lang="de-DE" noProof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0D8F91-D1C1-5CB0-10DD-008F1704A6ED}"/>
              </a:ext>
            </a:extLst>
          </p:cNvPr>
          <p:cNvGrpSpPr/>
          <p:nvPr/>
        </p:nvGrpSpPr>
        <p:grpSpPr>
          <a:xfrm>
            <a:off x="6613743" y="4258297"/>
            <a:ext cx="6861382" cy="1896755"/>
            <a:chOff x="6551113" y="4217877"/>
            <a:chExt cx="6861382" cy="18967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BB9894-7648-1A6A-EA18-4C635A35ACE7}"/>
                </a:ext>
              </a:extLst>
            </p:cNvPr>
            <p:cNvGrpSpPr/>
            <p:nvPr/>
          </p:nvGrpSpPr>
          <p:grpSpPr>
            <a:xfrm>
              <a:off x="6551113" y="4217877"/>
              <a:ext cx="6861382" cy="1896755"/>
              <a:chOff x="6745266" y="4245274"/>
              <a:chExt cx="6861382" cy="1896755"/>
            </a:xfrm>
          </p:grpSpPr>
          <p:sp>
            <p:nvSpPr>
              <p:cNvPr id="30" name="Rechteck: abgerundete Ecken 148">
                <a:extLst>
                  <a:ext uri="{FF2B5EF4-FFF2-40B4-BE49-F238E27FC236}">
                    <a16:creationId xmlns:a16="http://schemas.microsoft.com/office/drawing/2014/main" id="{E6FF9A6C-A2C1-2720-A117-651539A42A3D}"/>
                  </a:ext>
                </a:extLst>
              </p:cNvPr>
              <p:cNvSpPr/>
              <p:nvPr/>
            </p:nvSpPr>
            <p:spPr>
              <a:xfrm>
                <a:off x="6745266" y="4245274"/>
                <a:ext cx="6475955" cy="189675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de-DE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 Placeholder 10">
                <a:extLst>
                  <a:ext uri="{FF2B5EF4-FFF2-40B4-BE49-F238E27FC236}">
                    <a16:creationId xmlns:a16="http://schemas.microsoft.com/office/drawing/2014/main" id="{581F9402-B732-C5CA-BB70-98D9E8C21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96372" y="4379658"/>
                <a:ext cx="6710276" cy="720000"/>
              </a:xfrm>
              <a:prstGeom prst="rect">
                <a:avLst/>
              </a:prstGeom>
            </p:spPr>
            <p:txBody>
              <a:bodyPr/>
              <a:lstStyle>
                <a:lvl1pPr marL="270000" indent="-2700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-2700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10000" indent="-2700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0000" indent="-2700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50000" indent="-2700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Jan-Niclas Strüwer</a:t>
                </a:r>
              </a:p>
              <a:p>
                <a:pPr marL="0" indent="0">
                  <a:buNone/>
                </a:pPr>
                <a:r>
                  <a:rPr lang="en-US" sz="1400" i="1" dirty="0" err="1"/>
                  <a:t>jan-niclas.struewer@iem.fraunhofer.de</a:t>
                </a:r>
                <a:endParaRPr lang="en-US" sz="1400" i="1" dirty="0"/>
              </a:p>
            </p:txBody>
          </p:sp>
          <p:pic>
            <p:nvPicPr>
              <p:cNvPr id="27" name="Picture 2" descr="linkedin 4 icon">
                <a:extLst>
                  <a:ext uri="{FF2B5EF4-FFF2-40B4-BE49-F238E27FC236}">
                    <a16:creationId xmlns:a16="http://schemas.microsoft.com/office/drawing/2014/main" id="{D4FA1AF9-95CC-CD94-4759-5B9A2AFD2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0089" y="5292161"/>
                <a:ext cx="359999" cy="35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feld 11">
                <a:extLst>
                  <a:ext uri="{FF2B5EF4-FFF2-40B4-BE49-F238E27FC236}">
                    <a16:creationId xmlns:a16="http://schemas.microsoft.com/office/drawing/2014/main" id="{D5F45C24-6239-A355-BBDA-3BB114EB00AA}"/>
                  </a:ext>
                </a:extLst>
              </p:cNvPr>
              <p:cNvSpPr txBox="1"/>
              <p:nvPr/>
            </p:nvSpPr>
            <p:spPr>
              <a:xfrm>
                <a:off x="7300088" y="5287495"/>
                <a:ext cx="11887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/</a:t>
                </a:r>
                <a:r>
                  <a:rPr lang="en-US" dirty="0" err="1">
                    <a:solidFill>
                      <a:schemeClr val="tx2"/>
                    </a:solidFill>
                  </a:rPr>
                  <a:t>struewer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9" name="Bildplatzhalter 1">
                <a:extLst>
                  <a:ext uri="{FF2B5EF4-FFF2-40B4-BE49-F238E27FC236}">
                    <a16:creationId xmlns:a16="http://schemas.microsoft.com/office/drawing/2014/main" id="{40C5C7BB-58B1-EC49-8640-D0E6D22F5D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32" t="1663" r="19786" b="15755"/>
              <a:stretch/>
            </p:blipFill>
            <p:spPr bwMode="gray">
              <a:xfrm>
                <a:off x="10276849" y="4383652"/>
                <a:ext cx="1620000" cy="1620000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</p:pic>
        </p:grpSp>
        <p:sp>
          <p:nvSpPr>
            <p:cNvPr id="34" name="Textfeld 11">
              <a:extLst>
                <a:ext uri="{FF2B5EF4-FFF2-40B4-BE49-F238E27FC236}">
                  <a16:creationId xmlns:a16="http://schemas.microsoft.com/office/drawing/2014/main" id="{0BC204E8-35EC-A935-42B5-CA8D31ABD7FD}"/>
                </a:ext>
              </a:extLst>
            </p:cNvPr>
            <p:cNvSpPr txBox="1"/>
            <p:nvPr/>
          </p:nvSpPr>
          <p:spPr>
            <a:xfrm>
              <a:off x="7105934" y="5665444"/>
              <a:ext cx="30338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software-</a:t>
              </a:r>
              <a:r>
                <a:rPr lang="en-US" dirty="0" err="1">
                  <a:solidFill>
                    <a:schemeClr val="tx2"/>
                  </a:solidFill>
                </a:rPr>
                <a:t>product.health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Rechteck: obere Ecken abgerundet 9">
            <a:extLst>
              <a:ext uri="{FF2B5EF4-FFF2-40B4-BE49-F238E27FC236}">
                <a16:creationId xmlns:a16="http://schemas.microsoft.com/office/drawing/2014/main" id="{7810C94E-8674-D080-6B56-645C6C0780EB}"/>
              </a:ext>
            </a:extLst>
          </p:cNvPr>
          <p:cNvSpPr/>
          <p:nvPr/>
        </p:nvSpPr>
        <p:spPr>
          <a:xfrm rot="5400000">
            <a:off x="2001046" y="1404265"/>
            <a:ext cx="1761933" cy="3771861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de-DE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48">
            <a:extLst>
              <a:ext uri="{FF2B5EF4-FFF2-40B4-BE49-F238E27FC236}">
                <a16:creationId xmlns:a16="http://schemas.microsoft.com/office/drawing/2014/main" id="{CD76B7E4-6CD6-F04D-E9F6-5ED7AEB6F682}"/>
              </a:ext>
            </a:extLst>
          </p:cNvPr>
          <p:cNvSpPr/>
          <p:nvPr/>
        </p:nvSpPr>
        <p:spPr>
          <a:xfrm rot="16200000">
            <a:off x="257783" y="3147527"/>
            <a:ext cx="1761933" cy="285334"/>
          </a:xfrm>
          <a:prstGeom prst="rect">
            <a:avLst/>
          </a:prstGeom>
          <a:solidFill>
            <a:srgbClr val="2C2B77"/>
          </a:solidFill>
          <a:ln w="25400">
            <a:noFill/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rgbClr val="FFFFFF"/>
                </a:solidFill>
              </a:rPr>
              <a:t>Customize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A5759EB4-8120-205A-3D15-4E608FF9C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1955" y="1253971"/>
            <a:ext cx="4816285" cy="8364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812399F-7B5B-23A4-8A6F-744116AAA114}"/>
              </a:ext>
            </a:extLst>
          </p:cNvPr>
          <p:cNvGrpSpPr/>
          <p:nvPr/>
        </p:nvGrpSpPr>
        <p:grpSpPr>
          <a:xfrm>
            <a:off x="1691130" y="2566202"/>
            <a:ext cx="2505355" cy="1453446"/>
            <a:chOff x="4033231" y="3236017"/>
            <a:chExt cx="4510623" cy="2616774"/>
          </a:xfrm>
        </p:grpSpPr>
        <p:pic>
          <p:nvPicPr>
            <p:cNvPr id="17" name="Grafik 68">
              <a:extLst>
                <a:ext uri="{FF2B5EF4-FFF2-40B4-BE49-F238E27FC236}">
                  <a16:creationId xmlns:a16="http://schemas.microsoft.com/office/drawing/2014/main" id="{095E6DAF-E459-8446-F078-258C521DB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1762" y="4359534"/>
              <a:ext cx="3204607" cy="149325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483C19-B418-956B-FA67-AB1873E5366F}"/>
                </a:ext>
              </a:extLst>
            </p:cNvPr>
            <p:cNvGrpSpPr/>
            <p:nvPr/>
          </p:nvGrpSpPr>
          <p:grpSpPr>
            <a:xfrm>
              <a:off x="4033231" y="3236017"/>
              <a:ext cx="2062362" cy="989022"/>
              <a:chOff x="4809210" y="1064389"/>
              <a:chExt cx="2062362" cy="98902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BB73742-B1F0-4E79-E2F8-6B8D5C58AC69}"/>
                  </a:ext>
                </a:extLst>
              </p:cNvPr>
              <p:cNvGrpSpPr/>
              <p:nvPr/>
            </p:nvGrpSpPr>
            <p:grpSpPr>
              <a:xfrm rot="16200000" flipV="1">
                <a:off x="6591634" y="1850412"/>
                <a:ext cx="245551" cy="160447"/>
                <a:chOff x="10672658" y="2729093"/>
                <a:chExt cx="864206" cy="564688"/>
              </a:xfrm>
              <a:solidFill>
                <a:srgbClr val="9291F2"/>
              </a:solidFill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CDF625D1-2C88-F744-36D9-29B51DCE3E52}"/>
                    </a:ext>
                  </a:extLst>
                </p:cNvPr>
                <p:cNvSpPr/>
                <p:nvPr/>
              </p:nvSpPr>
              <p:spPr>
                <a:xfrm rot="1636858">
                  <a:off x="10672658" y="2729093"/>
                  <a:ext cx="863140" cy="295811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7E56DDD5-2D24-FE98-897D-B1356B1A9DDF}"/>
                    </a:ext>
                  </a:extLst>
                </p:cNvPr>
                <p:cNvSpPr/>
                <p:nvPr/>
              </p:nvSpPr>
              <p:spPr>
                <a:xfrm rot="19921209">
                  <a:off x="10673724" y="2997970"/>
                  <a:ext cx="863140" cy="295811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4802D6A-F5F7-EE23-B5C9-7ABCF106D0C5}"/>
                  </a:ext>
                </a:extLst>
              </p:cNvPr>
              <p:cNvGrpSpPr/>
              <p:nvPr/>
            </p:nvGrpSpPr>
            <p:grpSpPr>
              <a:xfrm>
                <a:off x="4809210" y="1064389"/>
                <a:ext cx="2062362" cy="560770"/>
                <a:chOff x="5874344" y="1295008"/>
                <a:chExt cx="2062362" cy="560770"/>
              </a:xfrm>
            </p:grpSpPr>
            <p:sp>
              <p:nvSpPr>
                <p:cNvPr id="37" name="Oval 73">
                  <a:extLst>
                    <a:ext uri="{FF2B5EF4-FFF2-40B4-BE49-F238E27FC236}">
                      <a16:creationId xmlns:a16="http://schemas.microsoft.com/office/drawing/2014/main" id="{17F79E85-1BCB-0CFE-C628-20E0045D7FD0}"/>
                    </a:ext>
                  </a:extLst>
                </p:cNvPr>
                <p:cNvSpPr/>
                <p:nvPr/>
              </p:nvSpPr>
              <p:spPr>
                <a:xfrm>
                  <a:off x="5874344" y="1295008"/>
                  <a:ext cx="2062362" cy="560770"/>
                </a:xfrm>
                <a:prstGeom prst="roundRect">
                  <a:avLst>
                    <a:gd name="adj" fmla="val 29818"/>
                  </a:avLst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r>
                    <a:rPr lang="en-US" sz="700" dirty="0">
                      <a:solidFill>
                        <a:srgbClr val="FFFFFF"/>
                      </a:solidFill>
                    </a:rPr>
                    <a:t>      Vulnerabilities</a:t>
                  </a:r>
                </a:p>
              </p:txBody>
            </p:sp>
            <p:pic>
              <p:nvPicPr>
                <p:cNvPr id="38" name="Graphic 74" descr="Bug with solid fill">
                  <a:extLst>
                    <a:ext uri="{FF2B5EF4-FFF2-40B4-BE49-F238E27FC236}">
                      <a16:creationId xmlns:a16="http://schemas.microsoft.com/office/drawing/2014/main" id="{A800F102-990A-89BA-1523-78092BC817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7327" y="1359187"/>
                  <a:ext cx="431185" cy="4324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DB15B8-9FD1-29E7-0B03-E0096EDF4F1C}"/>
                </a:ext>
              </a:extLst>
            </p:cNvPr>
            <p:cNvGrpSpPr/>
            <p:nvPr/>
          </p:nvGrpSpPr>
          <p:grpSpPr>
            <a:xfrm>
              <a:off x="6481492" y="3516402"/>
              <a:ext cx="2062362" cy="1056585"/>
              <a:chOff x="7687293" y="1369513"/>
              <a:chExt cx="2062362" cy="105658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D6AE7D6-F64F-5BE6-D129-2ABB7ABBDC42}"/>
                  </a:ext>
                </a:extLst>
              </p:cNvPr>
              <p:cNvGrpSpPr/>
              <p:nvPr/>
            </p:nvGrpSpPr>
            <p:grpSpPr>
              <a:xfrm>
                <a:off x="7687293" y="1369513"/>
                <a:ext cx="2062362" cy="1056585"/>
                <a:chOff x="7687293" y="1369513"/>
                <a:chExt cx="2062362" cy="1056585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93860A9-234E-45F3-40C6-A98499BC6C66}"/>
                    </a:ext>
                  </a:extLst>
                </p:cNvPr>
                <p:cNvGrpSpPr/>
                <p:nvPr/>
              </p:nvGrpSpPr>
              <p:grpSpPr>
                <a:xfrm>
                  <a:off x="7834204" y="2180547"/>
                  <a:ext cx="160447" cy="245551"/>
                  <a:chOff x="9405109" y="1812941"/>
                  <a:chExt cx="160447" cy="245551"/>
                </a:xfrm>
              </p:grpSpPr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151DBFC7-0537-25C8-C0E0-E3E8CEB05179}"/>
                      </a:ext>
                    </a:extLst>
                  </p:cNvPr>
                  <p:cNvSpPr/>
                  <p:nvPr/>
                </p:nvSpPr>
                <p:spPr>
                  <a:xfrm rot="14563142" flipV="1">
                    <a:off x="9400907" y="1893843"/>
                    <a:ext cx="245248" cy="840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291F2"/>
                  </a:solidFill>
                  <a:ln w="38100">
                    <a:noFill/>
                    <a:miter lim="800000"/>
                  </a:ln>
                </p:spPr>
                <p:txBody>
                  <a:bodyPr vert="horz" lIns="180000" tIns="180000" rIns="180000" bIns="180000" rtlCol="0" anchor="ctr">
                    <a:noAutofit/>
                  </a:bodyPr>
                  <a:lstStyle/>
                  <a:p>
                    <a:pPr algn="l">
                      <a:lnSpc>
                        <a:spcPct val="90000"/>
                      </a:lnSpc>
                      <a:spcAft>
                        <a:spcPts val="1000"/>
                      </a:spcAft>
                      <a:buClr>
                        <a:schemeClr val="tx1">
                          <a:lumMod val="75000"/>
                          <a:lumOff val="25000"/>
                        </a:schemeClr>
                      </a:buClr>
                    </a:pPr>
                    <a:endParaRPr lang="en-US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5" name="Rounded Rectangle 24">
                    <a:extLst>
                      <a:ext uri="{FF2B5EF4-FFF2-40B4-BE49-F238E27FC236}">
                        <a16:creationId xmlns:a16="http://schemas.microsoft.com/office/drawing/2014/main" id="{6E0C7D21-4A7F-8305-E4AF-FD93AC60C53A}"/>
                      </a:ext>
                    </a:extLst>
                  </p:cNvPr>
                  <p:cNvSpPr/>
                  <p:nvPr/>
                </p:nvSpPr>
                <p:spPr>
                  <a:xfrm rot="17878791" flipV="1">
                    <a:off x="9324510" y="1893540"/>
                    <a:ext cx="245248" cy="840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291F2"/>
                  </a:solidFill>
                  <a:ln w="38100">
                    <a:noFill/>
                    <a:miter lim="800000"/>
                  </a:ln>
                </p:spPr>
                <p:txBody>
                  <a:bodyPr vert="horz" lIns="180000" tIns="180000" rIns="180000" bIns="180000" rtlCol="0" anchor="ctr">
                    <a:noAutofit/>
                  </a:bodyPr>
                  <a:lstStyle/>
                  <a:p>
                    <a:pPr algn="l">
                      <a:lnSpc>
                        <a:spcPct val="90000"/>
                      </a:lnSpc>
                      <a:spcAft>
                        <a:spcPts val="1000"/>
                      </a:spcAft>
                      <a:buClr>
                        <a:schemeClr val="tx1">
                          <a:lumMod val="75000"/>
                          <a:lumOff val="25000"/>
                        </a:schemeClr>
                      </a:buClr>
                    </a:pPr>
                    <a:endParaRPr lang="en-US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3" name="Oval 73">
                  <a:extLst>
                    <a:ext uri="{FF2B5EF4-FFF2-40B4-BE49-F238E27FC236}">
                      <a16:creationId xmlns:a16="http://schemas.microsoft.com/office/drawing/2014/main" id="{7978BB4F-3509-D11D-A805-60C3A84288A4}"/>
                    </a:ext>
                  </a:extLst>
                </p:cNvPr>
                <p:cNvSpPr/>
                <p:nvPr/>
              </p:nvSpPr>
              <p:spPr>
                <a:xfrm>
                  <a:off x="7687293" y="1369513"/>
                  <a:ext cx="2062362" cy="560770"/>
                </a:xfrm>
                <a:prstGeom prst="roundRect">
                  <a:avLst>
                    <a:gd name="adj" fmla="val 29818"/>
                  </a:avLst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r>
                    <a:rPr lang="en-US" sz="700" dirty="0">
                      <a:solidFill>
                        <a:srgbClr val="FFFFFF"/>
                      </a:solidFill>
                    </a:rPr>
                    <a:t>       Threat Model</a:t>
                  </a:r>
                </a:p>
              </p:txBody>
            </p:sp>
          </p:grpSp>
          <p:pic>
            <p:nvPicPr>
              <p:cNvPr id="21" name="Graphic 20" descr="Blueprint with solid fill">
                <a:extLst>
                  <a:ext uri="{FF2B5EF4-FFF2-40B4-BE49-F238E27FC236}">
                    <a16:creationId xmlns:a16="http://schemas.microsoft.com/office/drawing/2014/main" id="{E78E4F9B-2AF1-495A-7A4F-1A965E121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749596" y="1415617"/>
                <a:ext cx="468562" cy="468562"/>
              </a:xfrm>
              <a:prstGeom prst="rect">
                <a:avLst/>
              </a:prstGeom>
            </p:spPr>
          </p:pic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B124C2-39D6-918D-BCE8-1C67A55D3439}"/>
              </a:ext>
            </a:extLst>
          </p:cNvPr>
          <p:cNvGrpSpPr/>
          <p:nvPr/>
        </p:nvGrpSpPr>
        <p:grpSpPr>
          <a:xfrm>
            <a:off x="1983563" y="542525"/>
            <a:ext cx="2072474" cy="1520863"/>
            <a:chOff x="305019" y="1635614"/>
            <a:chExt cx="5696383" cy="418022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03817AE-DCF2-D1ED-B4AD-146529D7D4B7}"/>
                </a:ext>
              </a:extLst>
            </p:cNvPr>
            <p:cNvGrpSpPr/>
            <p:nvPr/>
          </p:nvGrpSpPr>
          <p:grpSpPr>
            <a:xfrm>
              <a:off x="305019" y="1790896"/>
              <a:ext cx="3482055" cy="4002173"/>
              <a:chOff x="305019" y="1790896"/>
              <a:chExt cx="3482055" cy="4002173"/>
            </a:xfrm>
          </p:grpSpPr>
          <p:pic>
            <p:nvPicPr>
              <p:cNvPr id="103" name="Graphic 102" descr="Elongated speech bubble">
                <a:extLst>
                  <a:ext uri="{FF2B5EF4-FFF2-40B4-BE49-F238E27FC236}">
                    <a16:creationId xmlns:a16="http://schemas.microsoft.com/office/drawing/2014/main" id="{B5F472A4-4EE6-E2B1-AE23-7D90BEB47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459119" y="1790896"/>
                <a:ext cx="2327955" cy="1939963"/>
              </a:xfrm>
              <a:prstGeom prst="rect">
                <a:avLst/>
              </a:prstGeom>
            </p:spPr>
          </p:pic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59D4A9C-2955-3A13-A085-86D0A6EA07FE}"/>
                  </a:ext>
                </a:extLst>
              </p:cNvPr>
              <p:cNvGrpSpPr/>
              <p:nvPr/>
            </p:nvGrpSpPr>
            <p:grpSpPr>
              <a:xfrm>
                <a:off x="305019" y="3231435"/>
                <a:ext cx="2521529" cy="2561634"/>
                <a:chOff x="6822364" y="2663359"/>
                <a:chExt cx="2521529" cy="2561634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478FDFC-5157-ED54-2C5F-213266AF71B9}"/>
                    </a:ext>
                  </a:extLst>
                </p:cNvPr>
                <p:cNvGrpSpPr/>
                <p:nvPr/>
              </p:nvGrpSpPr>
              <p:grpSpPr>
                <a:xfrm>
                  <a:off x="6822364" y="2663359"/>
                  <a:ext cx="2521529" cy="2561634"/>
                  <a:chOff x="4014313" y="2738536"/>
                  <a:chExt cx="2521529" cy="2561634"/>
                </a:xfrm>
              </p:grpSpPr>
              <p:pic>
                <p:nvPicPr>
                  <p:cNvPr id="108" name="Graphic 107" descr="Man carrying a laptop">
                    <a:extLst>
                      <a:ext uri="{FF2B5EF4-FFF2-40B4-BE49-F238E27FC236}">
                        <a16:creationId xmlns:a16="http://schemas.microsoft.com/office/drawing/2014/main" id="{DB3468A4-C2D0-7084-EF8C-02F57D6268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14313" y="3504261"/>
                    <a:ext cx="2521529" cy="1795909"/>
                  </a:xfrm>
                  <a:prstGeom prst="rect">
                    <a:avLst/>
                  </a:prstGeom>
                </p:spPr>
              </p:pic>
              <p:pic>
                <p:nvPicPr>
                  <p:cNvPr id="109" name="Graphic 108" descr="Woman with long straight hair">
                    <a:extLst>
                      <a:ext uri="{FF2B5EF4-FFF2-40B4-BE49-F238E27FC236}">
                        <a16:creationId xmlns:a16="http://schemas.microsoft.com/office/drawing/2014/main" id="{51B9670C-E3B6-4957-58EA-1E9E9FD17F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55538" y="2738536"/>
                    <a:ext cx="1017891" cy="107146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7" name="Graphic 106" descr="A smiling woman">
                  <a:extLst>
                    <a:ext uri="{FF2B5EF4-FFF2-40B4-BE49-F238E27FC236}">
                      <a16:creationId xmlns:a16="http://schemas.microsoft.com/office/drawing/2014/main" id="{39A34266-D34E-D943-93E1-73D576E04E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2698" y="3010710"/>
                  <a:ext cx="502596" cy="544479"/>
                </a:xfrm>
                <a:prstGeom prst="rect">
                  <a:avLst/>
                </a:prstGeom>
              </p:spPr>
            </p:pic>
          </p:grpSp>
          <p:pic>
            <p:nvPicPr>
              <p:cNvPr id="105" name="Grafik 2">
                <a:extLst>
                  <a:ext uri="{FF2B5EF4-FFF2-40B4-BE49-F238E27FC236}">
                    <a16:creationId xmlns:a16="http://schemas.microsoft.com/office/drawing/2014/main" id="{3F99B87E-EDFE-D600-652E-CD1976E1D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3139" y="2140085"/>
                <a:ext cx="984376" cy="877874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E7BACD-57B3-256D-815F-DE186ED61F20}"/>
                </a:ext>
              </a:extLst>
            </p:cNvPr>
            <p:cNvGrpSpPr/>
            <p:nvPr/>
          </p:nvGrpSpPr>
          <p:grpSpPr>
            <a:xfrm>
              <a:off x="3490568" y="1635614"/>
              <a:ext cx="2510834" cy="4180229"/>
              <a:chOff x="9390680" y="1685893"/>
              <a:chExt cx="2510834" cy="4180229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4C8D19D0-6196-A9CF-AA43-822FFD4866D3}"/>
                  </a:ext>
                </a:extLst>
              </p:cNvPr>
              <p:cNvGrpSpPr/>
              <p:nvPr/>
            </p:nvGrpSpPr>
            <p:grpSpPr>
              <a:xfrm>
                <a:off x="9390680" y="3296960"/>
                <a:ext cx="1908531" cy="2569162"/>
                <a:chOff x="7142085" y="2634599"/>
                <a:chExt cx="1908531" cy="2569162"/>
              </a:xfrm>
            </p:grpSpPr>
            <p:pic>
              <p:nvPicPr>
                <p:cNvPr id="100" name="Graphic 99" descr="Man crossing arms">
                  <a:extLst>
                    <a:ext uri="{FF2B5EF4-FFF2-40B4-BE49-F238E27FC236}">
                      <a16:creationId xmlns:a16="http://schemas.microsoft.com/office/drawing/2014/main" id="{C07ED529-DF31-F949-7E8B-E8E7D8608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142085" y="3370074"/>
                  <a:ext cx="1908531" cy="1833687"/>
                </a:xfrm>
                <a:prstGeom prst="rect">
                  <a:avLst/>
                </a:prstGeom>
              </p:spPr>
            </p:pic>
            <p:pic>
              <p:nvPicPr>
                <p:cNvPr id="101" name="Graphic 100" descr="A boy with short hair">
                  <a:extLst>
                    <a:ext uri="{FF2B5EF4-FFF2-40B4-BE49-F238E27FC236}">
                      <a16:creationId xmlns:a16="http://schemas.microsoft.com/office/drawing/2014/main" id="{7270A152-389C-14C8-8646-6BE8C4F5D5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777064" y="2634599"/>
                  <a:ext cx="877960" cy="1008720"/>
                </a:xfrm>
                <a:prstGeom prst="rect">
                  <a:avLst/>
                </a:prstGeom>
              </p:spPr>
            </p:pic>
            <p:pic>
              <p:nvPicPr>
                <p:cNvPr id="102" name="Graphic 101" descr="A smiling face">
                  <a:extLst>
                    <a:ext uri="{FF2B5EF4-FFF2-40B4-BE49-F238E27FC236}">
                      <a16:creationId xmlns:a16="http://schemas.microsoft.com/office/drawing/2014/main" id="{2DC04D71-231C-06E0-2A9D-D4C6CA17D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867426" y="3000471"/>
                  <a:ext cx="496758" cy="496758"/>
                </a:xfrm>
                <a:prstGeom prst="rect">
                  <a:avLst/>
                </a:prstGeom>
              </p:spPr>
            </p:pic>
          </p:grpSp>
          <p:pic>
            <p:nvPicPr>
              <p:cNvPr id="98" name="Graphic 97" descr="A cloud though bubble">
                <a:extLst>
                  <a:ext uri="{FF2B5EF4-FFF2-40B4-BE49-F238E27FC236}">
                    <a16:creationId xmlns:a16="http://schemas.microsoft.com/office/drawing/2014/main" id="{1880C0C0-9B8D-0499-CEDF-3D7437C21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 rot="20220109">
                <a:off x="10301314" y="1685893"/>
                <a:ext cx="1600200" cy="1422400"/>
              </a:xfrm>
              <a:prstGeom prst="rect">
                <a:avLst/>
              </a:prstGeom>
            </p:spPr>
          </p:pic>
          <p:pic>
            <p:nvPicPr>
              <p:cNvPr id="99" name="Graphic 98" descr="Lights On with solid fill">
                <a:extLst>
                  <a:ext uri="{FF2B5EF4-FFF2-40B4-BE49-F238E27FC236}">
                    <a16:creationId xmlns:a16="http://schemas.microsoft.com/office/drawing/2014/main" id="{B766D504-69C8-A55F-61E2-5B49A8D10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0734418" y="1942669"/>
                <a:ext cx="713764" cy="713764"/>
              </a:xfrm>
              <a:prstGeom prst="rect">
                <a:avLst/>
              </a:prstGeom>
            </p:spPr>
          </p:pic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2F59BE4-4018-D7E9-E402-E2EB0FE36F1C}"/>
              </a:ext>
            </a:extLst>
          </p:cNvPr>
          <p:cNvSpPr/>
          <p:nvPr/>
        </p:nvSpPr>
        <p:spPr>
          <a:xfrm rot="16200000">
            <a:off x="257783" y="1156791"/>
            <a:ext cx="1761933" cy="285334"/>
          </a:xfrm>
          <a:prstGeom prst="rect">
            <a:avLst/>
          </a:prstGeom>
          <a:solidFill>
            <a:srgbClr val="2C2B77"/>
          </a:solidFill>
          <a:ln w="25400">
            <a:noFill/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rgbClr val="FFFFFF"/>
                </a:solidFill>
              </a:rPr>
              <a:t>Communicate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1" name="Picture 4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EB6611-4CDB-91E5-191C-068D694BF2D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0" b="11619"/>
          <a:stretch/>
        </p:blipFill>
        <p:spPr>
          <a:xfrm>
            <a:off x="1375741" y="4730938"/>
            <a:ext cx="3299284" cy="1093359"/>
          </a:xfrm>
          <a:prstGeom prst="rect">
            <a:avLst/>
          </a:prstGeom>
        </p:spPr>
      </p:pic>
      <p:sp>
        <p:nvSpPr>
          <p:cNvPr id="54" name="Rechteck: abgerundete Ecken 148">
            <a:extLst>
              <a:ext uri="{FF2B5EF4-FFF2-40B4-BE49-F238E27FC236}">
                <a16:creationId xmlns:a16="http://schemas.microsoft.com/office/drawing/2014/main" id="{71A3E0B7-DCB2-B98F-0B28-9FD78AEF6041}"/>
              </a:ext>
            </a:extLst>
          </p:cNvPr>
          <p:cNvSpPr/>
          <p:nvPr/>
        </p:nvSpPr>
        <p:spPr>
          <a:xfrm>
            <a:off x="6613742" y="424714"/>
            <a:ext cx="6475955" cy="470917"/>
          </a:xfrm>
          <a:prstGeom prst="roundRect">
            <a:avLst/>
          </a:prstGeom>
          <a:solidFill>
            <a:schemeClr val="tx2"/>
          </a:solidFill>
          <a:ln w="38100">
            <a:noFill/>
            <a:miter lim="800000"/>
          </a:ln>
          <a:effectLst/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noProof="0" dirty="0">
                <a:solidFill>
                  <a:srgbClr val="FFFFFF"/>
                </a:solidFill>
              </a:rPr>
              <a:t>From Complexity to Clarity </a:t>
            </a:r>
          </a:p>
        </p:txBody>
      </p:sp>
      <p:pic>
        <p:nvPicPr>
          <p:cNvPr id="7" name="Graphic 6" descr="Internet with solid fill">
            <a:extLst>
              <a:ext uri="{FF2B5EF4-FFF2-40B4-BE49-F238E27FC236}">
                <a16:creationId xmlns:a16="http://schemas.microsoft.com/office/drawing/2014/main" id="{7735C33B-A0D5-BD49-C472-9462099BAF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759966" y="5665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DC8B2-EA6E-C597-1063-1CD9B6693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">
            <a:extLst>
              <a:ext uri="{FF2B5EF4-FFF2-40B4-BE49-F238E27FC236}">
                <a16:creationId xmlns:a16="http://schemas.microsoft.com/office/drawing/2014/main" id="{636AFA3C-927B-F048-34E4-7FF244299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55" b="16655"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Layer">
            <a:extLst>
              <a:ext uri="{FF2B5EF4-FFF2-40B4-BE49-F238E27FC236}">
                <a16:creationId xmlns:a16="http://schemas.microsoft.com/office/drawing/2014/main" id="{EB963DAB-B760-48D3-8550-D6207104D7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21" name="Titel">
            <a:extLst>
              <a:ext uri="{FF2B5EF4-FFF2-40B4-BE49-F238E27FC236}">
                <a16:creationId xmlns:a16="http://schemas.microsoft.com/office/drawing/2014/main" id="{CDFB505C-0CAC-5D1A-6C0F-32C239142B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Software Development is Complex </a:t>
            </a:r>
          </a:p>
        </p:txBody>
      </p:sp>
      <p:sp>
        <p:nvSpPr>
          <p:cNvPr id="22" name="Untertitel">
            <a:extLst>
              <a:ext uri="{FF2B5EF4-FFF2-40B4-BE49-F238E27FC236}">
                <a16:creationId xmlns:a16="http://schemas.microsoft.com/office/drawing/2014/main" id="{AFFE37A7-43F9-DB22-0864-66D8BE6CB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noProof="0" dirty="0"/>
              <a:t>How can you measure and communicate this complexity?</a:t>
            </a:r>
          </a:p>
        </p:txBody>
      </p:sp>
      <p:sp>
        <p:nvSpPr>
          <p:cNvPr id="8" name="Laptop">
            <a:extLst>
              <a:ext uri="{FF2B5EF4-FFF2-40B4-BE49-F238E27FC236}">
                <a16:creationId xmlns:a16="http://schemas.microsoft.com/office/drawing/2014/main" id="{4CD01E17-AFE1-92CD-5513-903C173844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5" name="Logo 1">
            <a:extLst>
              <a:ext uri="{FF2B5EF4-FFF2-40B4-BE49-F238E27FC236}">
                <a16:creationId xmlns:a16="http://schemas.microsoft.com/office/drawing/2014/main" id="{50715F99-AA12-2031-D1DF-9DFAECFCE1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9" name="Logo 2">
            <a:extLst>
              <a:ext uri="{FF2B5EF4-FFF2-40B4-BE49-F238E27FC236}">
                <a16:creationId xmlns:a16="http://schemas.microsoft.com/office/drawing/2014/main" id="{1EE6D20F-ED68-4277-AD6C-8AFE9C26304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41" name="Fußzeile">
            <a:extLst>
              <a:ext uri="{FF2B5EF4-FFF2-40B4-BE49-F238E27FC236}">
                <a16:creationId xmlns:a16="http://schemas.microsoft.com/office/drawing/2014/main" id="{8B1AD293-ED10-4B5D-B121-502A6F4D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noProof="0" dirty="0"/>
              <a:t>© Heinz Nixdorf </a:t>
            </a:r>
            <a:r>
              <a:rPr lang="en-US" noProof="0" dirty="0" err="1"/>
              <a:t>Institut</a:t>
            </a:r>
            <a:r>
              <a:rPr lang="en-US" noProof="0" dirty="0"/>
              <a:t> / Fraunhofer IEM</a:t>
            </a:r>
          </a:p>
        </p:txBody>
      </p:sp>
      <p:sp>
        <p:nvSpPr>
          <p:cNvPr id="42" name="Foliennummer">
            <a:extLst>
              <a:ext uri="{FF2B5EF4-FFF2-40B4-BE49-F238E27FC236}">
                <a16:creationId xmlns:a16="http://schemas.microsoft.com/office/drawing/2014/main" id="{DDF58D0F-5173-66D5-8E23-F458949BD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65685BD5-7F70-499C-8F04-1460C72EE5D6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3" name="Grafik 89">
            <a:extLst>
              <a:ext uri="{FF2B5EF4-FFF2-40B4-BE49-F238E27FC236}">
                <a16:creationId xmlns:a16="http://schemas.microsoft.com/office/drawing/2014/main" id="{79D28526-3CBB-7101-8770-2AA8863E0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51" y="6381021"/>
            <a:ext cx="1761897" cy="304826"/>
          </a:xfrm>
          <a:prstGeom prst="rect">
            <a:avLst/>
          </a:prstGeom>
        </p:spPr>
      </p:pic>
      <p:pic>
        <p:nvPicPr>
          <p:cNvPr id="12" name="Picture Placeholder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67BEA45-EA88-F958-92E0-CDF3DA9D233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5434"/>
          <a:stretch>
            <a:fillRect/>
          </a:stretch>
        </p:blipFill>
        <p:spPr/>
      </p:pic>
      <p:pic>
        <p:nvPicPr>
          <p:cNvPr id="4" name="Graphic 3" descr="Woman holding a laptop">
            <a:extLst>
              <a:ext uri="{FF2B5EF4-FFF2-40B4-BE49-F238E27FC236}">
                <a16:creationId xmlns:a16="http://schemas.microsoft.com/office/drawing/2014/main" id="{1C64C414-BD1E-6067-EC3E-286A71E13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019" y="3147279"/>
            <a:ext cx="2599673" cy="2636811"/>
          </a:xfrm>
          <a:prstGeom prst="rect">
            <a:avLst/>
          </a:prstGeom>
        </p:spPr>
      </p:pic>
      <p:pic>
        <p:nvPicPr>
          <p:cNvPr id="6" name="Graphic 5" descr="Elongated speech bubble">
            <a:extLst>
              <a:ext uri="{FF2B5EF4-FFF2-40B4-BE49-F238E27FC236}">
                <a16:creationId xmlns:a16="http://schemas.microsoft.com/office/drawing/2014/main" id="{3B01AB48-2BBD-A88D-BD42-A80190898D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9119" y="1790896"/>
            <a:ext cx="2327955" cy="193996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AE96191F-3F01-650E-1CCA-25F402122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/>
          <a:stretch/>
        </p:blipFill>
        <p:spPr bwMode="auto">
          <a:xfrm>
            <a:off x="1624123" y="2410996"/>
            <a:ext cx="505021" cy="3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ndefined">
            <a:extLst>
              <a:ext uri="{FF2B5EF4-FFF2-40B4-BE49-F238E27FC236}">
                <a16:creationId xmlns:a16="http://schemas.microsoft.com/office/drawing/2014/main" id="{8C730752-4D04-FBDC-0DD4-879DDAB8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72" y="1976767"/>
            <a:ext cx="417657" cy="4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BBD281AD-B927-B17A-6DD8-AE58FFE4B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4"/>
          <a:stretch/>
        </p:blipFill>
        <p:spPr bwMode="auto">
          <a:xfrm>
            <a:off x="2013366" y="2224089"/>
            <a:ext cx="496790" cy="2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2C891FA-B96E-C5F2-E247-6376430E36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22900" y="2499112"/>
            <a:ext cx="720113" cy="72011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0EE9D98-AEE3-A262-4D57-53FC4B36E6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9144" y="2790985"/>
            <a:ext cx="374026" cy="37402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4AD4B27-FA31-334E-3746-565C6E3984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2673" y="2211161"/>
            <a:ext cx="376210" cy="376210"/>
          </a:xfrm>
          <a:prstGeom prst="rect">
            <a:avLst/>
          </a:prstGeom>
        </p:spPr>
      </p:pic>
      <p:pic>
        <p:nvPicPr>
          <p:cNvPr id="7" name="Graphic 6" descr="Man in business attire">
            <a:extLst>
              <a:ext uri="{FF2B5EF4-FFF2-40B4-BE49-F238E27FC236}">
                <a16:creationId xmlns:a16="http://schemas.microsoft.com/office/drawing/2014/main" id="{E087B8BE-5B0D-C0B4-20AA-452A3DA641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9411255" y="3237946"/>
            <a:ext cx="1908532" cy="2582132"/>
          </a:xfrm>
          <a:prstGeom prst="rect">
            <a:avLst/>
          </a:prstGeom>
        </p:spPr>
      </p:pic>
      <p:pic>
        <p:nvPicPr>
          <p:cNvPr id="10" name="Graphic 9" descr="A cloud though bubble">
            <a:extLst>
              <a:ext uri="{FF2B5EF4-FFF2-40B4-BE49-F238E27FC236}">
                <a16:creationId xmlns:a16="http://schemas.microsoft.com/office/drawing/2014/main" id="{D5798B6C-B339-0153-91D8-88C30AD25B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1070553">
            <a:off x="10470515" y="1699797"/>
            <a:ext cx="1600200" cy="1422400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B322C457-6EC4-4801-F596-A446F78E4CB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907913" y="1993135"/>
            <a:ext cx="725403" cy="7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3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0BC9-AC25-DB68-DE76-38CBBA90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">
            <a:extLst>
              <a:ext uri="{FF2B5EF4-FFF2-40B4-BE49-F238E27FC236}">
                <a16:creationId xmlns:a16="http://schemas.microsoft.com/office/drawing/2014/main" id="{30BD239D-0FEE-AE46-34C8-D3F45B4FF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55" b="16655"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Layer">
            <a:extLst>
              <a:ext uri="{FF2B5EF4-FFF2-40B4-BE49-F238E27FC236}">
                <a16:creationId xmlns:a16="http://schemas.microsoft.com/office/drawing/2014/main" id="{7D3BFFEA-E450-3DD0-3456-BF9DEFA950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21" name="Titel">
            <a:extLst>
              <a:ext uri="{FF2B5EF4-FFF2-40B4-BE49-F238E27FC236}">
                <a16:creationId xmlns:a16="http://schemas.microsoft.com/office/drawing/2014/main" id="{952F92F3-21F9-341F-5C74-BF45854E553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Software Development is Complex </a:t>
            </a:r>
          </a:p>
        </p:txBody>
      </p:sp>
      <p:sp>
        <p:nvSpPr>
          <p:cNvPr id="22" name="Untertitel">
            <a:extLst>
              <a:ext uri="{FF2B5EF4-FFF2-40B4-BE49-F238E27FC236}">
                <a16:creationId xmlns:a16="http://schemas.microsoft.com/office/drawing/2014/main" id="{9D6FFD6D-621D-A2DB-6FE1-F1BBCE4B8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noProof="0" dirty="0"/>
              <a:t>How can you measure and communicate this complexity?</a:t>
            </a:r>
          </a:p>
        </p:txBody>
      </p:sp>
      <p:sp>
        <p:nvSpPr>
          <p:cNvPr id="8" name="Laptop">
            <a:extLst>
              <a:ext uri="{FF2B5EF4-FFF2-40B4-BE49-F238E27FC236}">
                <a16:creationId xmlns:a16="http://schemas.microsoft.com/office/drawing/2014/main" id="{B748FA5E-8C6C-C779-4535-3E70F8205DC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269364" y="1701800"/>
            <a:ext cx="7016400" cy="43704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Logo 1">
            <a:extLst>
              <a:ext uri="{FF2B5EF4-FFF2-40B4-BE49-F238E27FC236}">
                <a16:creationId xmlns:a16="http://schemas.microsoft.com/office/drawing/2014/main" id="{3C8191D1-B807-2CF2-7835-ED5E67FAE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9" name="Logo 2">
            <a:extLst>
              <a:ext uri="{FF2B5EF4-FFF2-40B4-BE49-F238E27FC236}">
                <a16:creationId xmlns:a16="http://schemas.microsoft.com/office/drawing/2014/main" id="{5BFFB514-268F-2DDF-684B-678DCF6A944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41" name="Fußzeile">
            <a:extLst>
              <a:ext uri="{FF2B5EF4-FFF2-40B4-BE49-F238E27FC236}">
                <a16:creationId xmlns:a16="http://schemas.microsoft.com/office/drawing/2014/main" id="{6330DC94-656C-1089-DD33-1A90D029E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noProof="0" dirty="0"/>
              <a:t>© Heinz Nixdorf </a:t>
            </a:r>
            <a:r>
              <a:rPr lang="en-US" noProof="0" dirty="0" err="1"/>
              <a:t>Institut</a:t>
            </a:r>
            <a:r>
              <a:rPr lang="en-US" noProof="0" dirty="0"/>
              <a:t> / Fraunhofer IEM</a:t>
            </a:r>
          </a:p>
        </p:txBody>
      </p:sp>
      <p:sp>
        <p:nvSpPr>
          <p:cNvPr id="42" name="Foliennummer">
            <a:extLst>
              <a:ext uri="{FF2B5EF4-FFF2-40B4-BE49-F238E27FC236}">
                <a16:creationId xmlns:a16="http://schemas.microsoft.com/office/drawing/2014/main" id="{664D27E6-4355-3BA3-A070-F2AB44353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65685BD5-7F70-499C-8F04-1460C72EE5D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3" name="Grafik 89">
            <a:extLst>
              <a:ext uri="{FF2B5EF4-FFF2-40B4-BE49-F238E27FC236}">
                <a16:creationId xmlns:a16="http://schemas.microsoft.com/office/drawing/2014/main" id="{1F36DB55-3EDD-2DDA-B3A2-5CEABF9D3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51" y="6381021"/>
            <a:ext cx="1761897" cy="304826"/>
          </a:xfrm>
          <a:prstGeom prst="rect">
            <a:avLst/>
          </a:prstGeom>
        </p:spPr>
      </p:pic>
      <p:pic>
        <p:nvPicPr>
          <p:cNvPr id="12" name="Picture Placeholder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0B6F5BA-0007-3CCC-2054-2884C6C7A847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5434"/>
          <a:stretch>
            <a:fillRect/>
          </a:stretch>
        </p:blipFill>
        <p:spPr>
          <a:xfrm>
            <a:off x="1140322" y="1956573"/>
            <a:ext cx="5220000" cy="3235178"/>
          </a:xfrm>
        </p:spPr>
      </p:pic>
      <p:pic>
        <p:nvPicPr>
          <p:cNvPr id="4" name="Grafik 2">
            <a:extLst>
              <a:ext uri="{FF2B5EF4-FFF2-40B4-BE49-F238E27FC236}">
                <a16:creationId xmlns:a16="http://schemas.microsoft.com/office/drawing/2014/main" id="{DFB99DA6-D469-2278-BD9B-E21D371D7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786" y="1689509"/>
            <a:ext cx="3456968" cy="308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 descr="undefined">
            <a:extLst>
              <a:ext uri="{FF2B5EF4-FFF2-40B4-BE49-F238E27FC236}">
                <a16:creationId xmlns:a16="http://schemas.microsoft.com/office/drawing/2014/main" id="{D9090E61-503C-9705-8A44-2A69A7BF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32" y="3030710"/>
            <a:ext cx="461609" cy="4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02585BF-FD5E-F7D4-BE0F-F5EBC245E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/>
          <a:stretch/>
        </p:blipFill>
        <p:spPr bwMode="auto">
          <a:xfrm>
            <a:off x="10221731" y="3125110"/>
            <a:ext cx="637671" cy="4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34121001-8E4D-5FB4-3435-DB394260A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4"/>
          <a:stretch/>
        </p:blipFill>
        <p:spPr bwMode="auto">
          <a:xfrm>
            <a:off x="9348043" y="3967619"/>
            <a:ext cx="684242" cy="3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D3EC7EC-20C6-F519-09F7-E3895BF265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6598" y="2103650"/>
            <a:ext cx="830663" cy="83066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771C149-CAD5-EB97-D6FD-31F6A081AF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93162" y="2234080"/>
            <a:ext cx="461609" cy="46160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752B748-A577-CC58-88DB-FBB306FE43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59359" y="3030710"/>
            <a:ext cx="461609" cy="461609"/>
          </a:xfrm>
          <a:prstGeom prst="rect">
            <a:avLst/>
          </a:prstGeom>
        </p:spPr>
      </p:pic>
      <p:sp>
        <p:nvSpPr>
          <p:cNvPr id="7" name="Untertitel">
            <a:extLst>
              <a:ext uri="{FF2B5EF4-FFF2-40B4-BE49-F238E27FC236}">
                <a16:creationId xmlns:a16="http://schemas.microsoft.com/office/drawing/2014/main" id="{F70653DC-8065-1723-4072-0D8FCCB70B88}"/>
              </a:ext>
            </a:extLst>
          </p:cNvPr>
          <p:cNvSpPr txBox="1">
            <a:spLocks/>
          </p:cNvSpPr>
          <p:nvPr/>
        </p:nvSpPr>
        <p:spPr bwMode="gray">
          <a:xfrm>
            <a:off x="7659973" y="5146184"/>
            <a:ext cx="4056750" cy="78596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One</a:t>
            </a:r>
            <a:r>
              <a:rPr lang="en-US" b="0" dirty="0"/>
              <a:t> Software Product Health </a:t>
            </a:r>
            <a:r>
              <a:rPr lang="en-US" i="1" dirty="0"/>
              <a:t>Score</a:t>
            </a:r>
            <a:r>
              <a:rPr lang="en-US" b="0" dirty="0"/>
              <a:t> for a clear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16613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371AF-23EE-2306-7702-C4297CBAA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">
            <a:extLst>
              <a:ext uri="{FF2B5EF4-FFF2-40B4-BE49-F238E27FC236}">
                <a16:creationId xmlns:a16="http://schemas.microsoft.com/office/drawing/2014/main" id="{F26DF598-3577-4D74-8173-4651E4B1F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55" b="16655"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Layer">
            <a:extLst>
              <a:ext uri="{FF2B5EF4-FFF2-40B4-BE49-F238E27FC236}">
                <a16:creationId xmlns:a16="http://schemas.microsoft.com/office/drawing/2014/main" id="{9E7E8C7C-B7AA-4B3C-6A9C-C1D396E11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/>
        <p:txBody>
          <a:bodyPr/>
          <a:lstStyle/>
          <a:p>
            <a:r>
              <a:rPr lang="en-US" noProof="0" dirty="0"/>
              <a:t> </a:t>
            </a:r>
          </a:p>
        </p:txBody>
      </p:sp>
      <p:sp>
        <p:nvSpPr>
          <p:cNvPr id="21" name="Titel">
            <a:extLst>
              <a:ext uri="{FF2B5EF4-FFF2-40B4-BE49-F238E27FC236}">
                <a16:creationId xmlns:a16="http://schemas.microsoft.com/office/drawing/2014/main" id="{EE1BE122-8599-9DEB-2E42-5EAA8FABC04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/>
              <a:t>Software Development is Complex </a:t>
            </a:r>
          </a:p>
        </p:txBody>
      </p:sp>
      <p:sp>
        <p:nvSpPr>
          <p:cNvPr id="22" name="Untertitel">
            <a:extLst>
              <a:ext uri="{FF2B5EF4-FFF2-40B4-BE49-F238E27FC236}">
                <a16:creationId xmlns:a16="http://schemas.microsoft.com/office/drawing/2014/main" id="{A04D37FE-362A-F092-C623-ED2C876DB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noProof="0" dirty="0"/>
              <a:t>How can you measure and communicate this complexity?</a:t>
            </a:r>
          </a:p>
        </p:txBody>
      </p:sp>
      <p:sp>
        <p:nvSpPr>
          <p:cNvPr id="8" name="Laptop">
            <a:extLst>
              <a:ext uri="{FF2B5EF4-FFF2-40B4-BE49-F238E27FC236}">
                <a16:creationId xmlns:a16="http://schemas.microsoft.com/office/drawing/2014/main" id="{68C6CA72-2E0C-C71B-C71D-794F9DB1981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5" name="Logo 1">
            <a:extLst>
              <a:ext uri="{FF2B5EF4-FFF2-40B4-BE49-F238E27FC236}">
                <a16:creationId xmlns:a16="http://schemas.microsoft.com/office/drawing/2014/main" id="{2857FEA6-D5E1-7343-C911-E96701BAFE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9" name="Logo 2">
            <a:extLst>
              <a:ext uri="{FF2B5EF4-FFF2-40B4-BE49-F238E27FC236}">
                <a16:creationId xmlns:a16="http://schemas.microsoft.com/office/drawing/2014/main" id="{F6514A57-2081-58CA-AF97-12F2F85C8F2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 bwMode="gray"/>
        <p:txBody>
          <a:bodyPr/>
          <a:lstStyle/>
          <a:p>
            <a:endParaRPr lang="en-US" noProof="0" dirty="0"/>
          </a:p>
        </p:txBody>
      </p:sp>
      <p:sp>
        <p:nvSpPr>
          <p:cNvPr id="41" name="Fußzeile">
            <a:extLst>
              <a:ext uri="{FF2B5EF4-FFF2-40B4-BE49-F238E27FC236}">
                <a16:creationId xmlns:a16="http://schemas.microsoft.com/office/drawing/2014/main" id="{6E119B5B-40F1-122C-0350-F8E24827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noProof="0" dirty="0"/>
              <a:t>© Heinz Nixdorf </a:t>
            </a:r>
            <a:r>
              <a:rPr lang="en-US" noProof="0" dirty="0" err="1"/>
              <a:t>Institut</a:t>
            </a:r>
            <a:r>
              <a:rPr lang="en-US" noProof="0" dirty="0"/>
              <a:t> / Fraunhofer IEM</a:t>
            </a:r>
          </a:p>
        </p:txBody>
      </p:sp>
      <p:sp>
        <p:nvSpPr>
          <p:cNvPr id="42" name="Foliennummer">
            <a:extLst>
              <a:ext uri="{FF2B5EF4-FFF2-40B4-BE49-F238E27FC236}">
                <a16:creationId xmlns:a16="http://schemas.microsoft.com/office/drawing/2014/main" id="{F71EB978-32C9-3BEC-3052-AFB1B8F97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65685BD5-7F70-499C-8F04-1460C72EE5D6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3" name="Grafik 89">
            <a:extLst>
              <a:ext uri="{FF2B5EF4-FFF2-40B4-BE49-F238E27FC236}">
                <a16:creationId xmlns:a16="http://schemas.microsoft.com/office/drawing/2014/main" id="{A2A72772-C34E-976B-D677-47B01AC4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51" y="6381021"/>
            <a:ext cx="1761897" cy="304826"/>
          </a:xfrm>
          <a:prstGeom prst="rect">
            <a:avLst/>
          </a:prstGeom>
        </p:spPr>
      </p:pic>
      <p:pic>
        <p:nvPicPr>
          <p:cNvPr id="12" name="Picture Placeholder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547D95E-3508-230A-D919-F686AE5BD77B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5434"/>
          <a:stretch>
            <a:fillRect/>
          </a:stretch>
        </p:blipFill>
        <p:spPr/>
      </p:pic>
      <p:pic>
        <p:nvPicPr>
          <p:cNvPr id="6" name="Graphic 5" descr="Elongated speech bubble">
            <a:extLst>
              <a:ext uri="{FF2B5EF4-FFF2-40B4-BE49-F238E27FC236}">
                <a16:creationId xmlns:a16="http://schemas.microsoft.com/office/drawing/2014/main" id="{5C3FD7D8-C233-5893-0311-21AA10514A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9119" y="1790896"/>
            <a:ext cx="2327955" cy="193996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94E0514-02CD-4B6A-EB9E-7D404C7E3455}"/>
              </a:ext>
            </a:extLst>
          </p:cNvPr>
          <p:cNvGrpSpPr/>
          <p:nvPr/>
        </p:nvGrpSpPr>
        <p:grpSpPr>
          <a:xfrm>
            <a:off x="9390680" y="3296960"/>
            <a:ext cx="1908531" cy="2569162"/>
            <a:chOff x="7142085" y="2634599"/>
            <a:chExt cx="1908531" cy="2569162"/>
          </a:xfrm>
        </p:grpSpPr>
        <p:pic>
          <p:nvPicPr>
            <p:cNvPr id="28" name="Graphic 27" descr="Man crossing arms">
              <a:extLst>
                <a:ext uri="{FF2B5EF4-FFF2-40B4-BE49-F238E27FC236}">
                  <a16:creationId xmlns:a16="http://schemas.microsoft.com/office/drawing/2014/main" id="{4E864F11-B2B4-0EE3-524D-FF102727A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7142085" y="3370074"/>
              <a:ext cx="1908531" cy="1833687"/>
            </a:xfrm>
            <a:prstGeom prst="rect">
              <a:avLst/>
            </a:prstGeom>
          </p:spPr>
        </p:pic>
        <p:pic>
          <p:nvPicPr>
            <p:cNvPr id="29" name="Graphic 28" descr="A boy with short hair">
              <a:extLst>
                <a:ext uri="{FF2B5EF4-FFF2-40B4-BE49-F238E27FC236}">
                  <a16:creationId xmlns:a16="http://schemas.microsoft.com/office/drawing/2014/main" id="{CD22AB1B-8AAF-4760-F9C1-5C9A9353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7777064" y="2634599"/>
              <a:ext cx="877960" cy="1008720"/>
            </a:xfrm>
            <a:prstGeom prst="rect">
              <a:avLst/>
            </a:prstGeom>
          </p:spPr>
        </p:pic>
        <p:pic>
          <p:nvPicPr>
            <p:cNvPr id="30" name="Graphic 29" descr="A smiling face">
              <a:extLst>
                <a:ext uri="{FF2B5EF4-FFF2-40B4-BE49-F238E27FC236}">
                  <a16:creationId xmlns:a16="http://schemas.microsoft.com/office/drawing/2014/main" id="{1F014A95-775C-8683-FFA4-A192EC545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7867426" y="3000471"/>
              <a:ext cx="496758" cy="49675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6B6B0-62E8-8E41-770B-A568CE6904D1}"/>
              </a:ext>
            </a:extLst>
          </p:cNvPr>
          <p:cNvGrpSpPr/>
          <p:nvPr/>
        </p:nvGrpSpPr>
        <p:grpSpPr>
          <a:xfrm>
            <a:off x="305019" y="3231435"/>
            <a:ext cx="2521529" cy="2561634"/>
            <a:chOff x="6822364" y="2663359"/>
            <a:chExt cx="2521529" cy="256163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CF16AD7-B7D4-14B5-EE9C-09EFF893557E}"/>
                </a:ext>
              </a:extLst>
            </p:cNvPr>
            <p:cNvGrpSpPr/>
            <p:nvPr/>
          </p:nvGrpSpPr>
          <p:grpSpPr>
            <a:xfrm>
              <a:off x="6822364" y="2663359"/>
              <a:ext cx="2521529" cy="2561634"/>
              <a:chOff x="4014313" y="2738536"/>
              <a:chExt cx="2521529" cy="2561634"/>
            </a:xfrm>
          </p:grpSpPr>
          <p:pic>
            <p:nvPicPr>
              <p:cNvPr id="39" name="Graphic 38" descr="Man carrying a laptop">
                <a:extLst>
                  <a:ext uri="{FF2B5EF4-FFF2-40B4-BE49-F238E27FC236}">
                    <a16:creationId xmlns:a16="http://schemas.microsoft.com/office/drawing/2014/main" id="{BB16E653-4653-DFF7-6A5B-0187F4E06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014313" y="3504261"/>
                <a:ext cx="2521529" cy="1795909"/>
              </a:xfrm>
              <a:prstGeom prst="rect">
                <a:avLst/>
              </a:prstGeom>
            </p:spPr>
          </p:pic>
          <p:pic>
            <p:nvPicPr>
              <p:cNvPr id="40" name="Graphic 39" descr="Woman with long straight hair">
                <a:extLst>
                  <a:ext uri="{FF2B5EF4-FFF2-40B4-BE49-F238E27FC236}">
                    <a16:creationId xmlns:a16="http://schemas.microsoft.com/office/drawing/2014/main" id="{3E7BE4B1-3E07-9D54-1C85-ABDADC2A1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455538" y="2738536"/>
                <a:ext cx="1017891" cy="1071464"/>
              </a:xfrm>
              <a:prstGeom prst="rect">
                <a:avLst/>
              </a:prstGeom>
            </p:spPr>
          </p:pic>
        </p:grpSp>
        <p:pic>
          <p:nvPicPr>
            <p:cNvPr id="38" name="Graphic 37" descr="A smiling woman">
              <a:extLst>
                <a:ext uri="{FF2B5EF4-FFF2-40B4-BE49-F238E27FC236}">
                  <a16:creationId xmlns:a16="http://schemas.microsoft.com/office/drawing/2014/main" id="{1529FA26-FED4-5D35-6B77-3CD50A490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642698" y="3010710"/>
              <a:ext cx="502596" cy="544479"/>
            </a:xfrm>
            <a:prstGeom prst="rect">
              <a:avLst/>
            </a:prstGeom>
          </p:spPr>
        </p:pic>
      </p:grpSp>
      <p:pic>
        <p:nvPicPr>
          <p:cNvPr id="43" name="Grafik 2">
            <a:extLst>
              <a:ext uri="{FF2B5EF4-FFF2-40B4-BE49-F238E27FC236}">
                <a16:creationId xmlns:a16="http://schemas.microsoft.com/office/drawing/2014/main" id="{379D8E31-E76F-6CB0-1C4E-0BA6965C2E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23139" y="2140085"/>
            <a:ext cx="984376" cy="8778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Graphic 44" descr="A cloud though bubble">
            <a:extLst>
              <a:ext uri="{FF2B5EF4-FFF2-40B4-BE49-F238E27FC236}">
                <a16:creationId xmlns:a16="http://schemas.microsoft.com/office/drawing/2014/main" id="{81B5889E-2F68-3708-2E10-20FC221B35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0553">
            <a:off x="10470515" y="1699797"/>
            <a:ext cx="1600200" cy="1422400"/>
          </a:xfrm>
          <a:prstGeom prst="rect">
            <a:avLst/>
          </a:prstGeom>
        </p:spPr>
      </p:pic>
      <p:pic>
        <p:nvPicPr>
          <p:cNvPr id="49" name="Graphic 48" descr="Lights On with solid fill">
            <a:extLst>
              <a:ext uri="{FF2B5EF4-FFF2-40B4-BE49-F238E27FC236}">
                <a16:creationId xmlns:a16="http://schemas.microsoft.com/office/drawing/2014/main" id="{46D08440-9B8E-E2B1-CB51-600074883E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903619" y="1956573"/>
            <a:ext cx="713764" cy="7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2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1AE13E35-BA20-9A57-FC7F-1DDC62022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ED22FAE-DF47-19D8-9B3A-569773F2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2" y="813994"/>
            <a:ext cx="3272444" cy="2360736"/>
          </a:xfrm>
        </p:spPr>
        <p:txBody>
          <a:bodyPr/>
          <a:lstStyle/>
          <a:p>
            <a:r>
              <a:rPr lang="en-US" sz="3200" noProof="0" dirty="0">
                <a:solidFill>
                  <a:schemeClr val="bg2"/>
                </a:solidFill>
              </a:rPr>
              <a:t>Keeping track of your software product health is cumbersome</a:t>
            </a:r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34D8FFB7-E3AF-1B43-9198-9C94369E1D2D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noProof="0"/>
              <a:t>© Heinz Nixdorf </a:t>
            </a:r>
            <a:r>
              <a:rPr lang="en-US" noProof="0" err="1"/>
              <a:t>Institut</a:t>
            </a:r>
            <a:r>
              <a:rPr lang="en-US" noProof="0"/>
              <a:t> / Fraunhofer IEM</a:t>
            </a:r>
          </a:p>
        </p:txBody>
      </p:sp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A12AABFE-0A35-824A-B62C-DD092D4AA25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5685BD5-7F70-499C-8F04-1460C72EE5D6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65BCF089-CC32-2F0D-50DF-98B5A5743476}"/>
              </a:ext>
            </a:extLst>
          </p:cNvPr>
          <p:cNvSpPr txBox="1"/>
          <p:nvPr/>
        </p:nvSpPr>
        <p:spPr>
          <a:xfrm>
            <a:off x="4722725" y="473826"/>
            <a:ext cx="6883121" cy="560770"/>
          </a:xfrm>
          <a:prstGeom prst="rect">
            <a:avLst/>
          </a:prstGeom>
        </p:spPr>
        <p:txBody>
          <a:bodyPr wrap="square" lIns="0" tIns="0" rIns="0" bIns="0" rtlCol="0" anchor="b">
            <a:noAutofit/>
          </a:bodyPr>
          <a:lstStyle/>
          <a:p>
            <a:pPr marL="0" indent="0" algn="l">
              <a:buFontTx/>
              <a:buNone/>
            </a:pPr>
            <a:r>
              <a:rPr lang="en-US" b="1" noProof="0">
                <a:solidFill>
                  <a:schemeClr val="tx2"/>
                </a:solidFill>
              </a:rPr>
              <a:t>Companies face various challenges when assessing and communicating software product health</a:t>
            </a: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CFFAE3E9-578A-7768-F740-35F6FF06C75D}"/>
              </a:ext>
            </a:extLst>
          </p:cNvPr>
          <p:cNvSpPr/>
          <p:nvPr/>
        </p:nvSpPr>
        <p:spPr>
          <a:xfrm>
            <a:off x="4722725" y="1471214"/>
            <a:ext cx="1170600" cy="1170600"/>
          </a:xfrm>
          <a:prstGeom prst="ellipse">
            <a:avLst/>
          </a:prstGeom>
          <a:ln w="38100">
            <a:gradFill flip="none" rotWithShape="1">
              <a:gsLst>
                <a:gs pos="5000">
                  <a:schemeClr val="tx2"/>
                </a:gs>
                <a:gs pos="90000">
                  <a:schemeClr val="accent1"/>
                </a:gs>
              </a:gsLst>
              <a:lin ang="2400000" scaled="0"/>
              <a:tileRect/>
            </a:gra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A3F47AC0-7AF6-B647-4FE1-EB5B5A9C30D7}"/>
              </a:ext>
            </a:extLst>
          </p:cNvPr>
          <p:cNvSpPr/>
          <p:nvPr/>
        </p:nvSpPr>
        <p:spPr>
          <a:xfrm>
            <a:off x="4722725" y="3136963"/>
            <a:ext cx="1170600" cy="1170600"/>
          </a:xfrm>
          <a:prstGeom prst="ellipse">
            <a:avLst/>
          </a:prstGeom>
          <a:ln w="38100">
            <a:gradFill flip="none" rotWithShape="1">
              <a:gsLst>
                <a:gs pos="5000">
                  <a:schemeClr val="tx2"/>
                </a:gs>
                <a:gs pos="90000">
                  <a:schemeClr val="accent1"/>
                </a:gs>
              </a:gsLst>
              <a:lin ang="2400000" scaled="0"/>
              <a:tileRect/>
            </a:gra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72B739BB-D850-CDF4-C0FA-A3E87F529248}"/>
              </a:ext>
            </a:extLst>
          </p:cNvPr>
          <p:cNvSpPr txBox="1">
            <a:spLocks/>
          </p:cNvSpPr>
          <p:nvPr/>
        </p:nvSpPr>
        <p:spPr bwMode="gray">
          <a:xfrm>
            <a:off x="396242" y="3269815"/>
            <a:ext cx="3272444" cy="23607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Communicating it to all relevant stakeholders is just as difficult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657B88D7-4F3C-D0AA-B1C8-4612C4201E3F}"/>
              </a:ext>
            </a:extLst>
          </p:cNvPr>
          <p:cNvSpPr txBox="1"/>
          <p:nvPr/>
        </p:nvSpPr>
        <p:spPr>
          <a:xfrm>
            <a:off x="6298677" y="1408047"/>
            <a:ext cx="4833434" cy="128766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FontTx/>
              <a:buNone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Often cumbersome and manual process</a:t>
            </a:r>
          </a:p>
          <a:p>
            <a:pPr marL="0" indent="0" algn="l">
              <a:buFontTx/>
              <a:buNone/>
            </a:pPr>
            <a:r>
              <a:rPr lang="en-US" sz="16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The current state of your software product depends on a multitude of </a:t>
            </a:r>
            <a:r>
              <a:rPr lang="en-US" sz="1600" i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specific </a:t>
            </a:r>
            <a:r>
              <a:rPr lang="en-US" sz="16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and is often assessed manually</a:t>
            </a:r>
          </a:p>
        </p:txBody>
      </p:sp>
      <p:pic>
        <p:nvPicPr>
          <p:cNvPr id="18" name="Graphic 25" descr="Workflow outline">
            <a:extLst>
              <a:ext uri="{FF2B5EF4-FFF2-40B4-BE49-F238E27FC236}">
                <a16:creationId xmlns:a16="http://schemas.microsoft.com/office/drawing/2014/main" id="{9958AB04-C2DB-DAF3-3AE1-ED8E6AC80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214" y="1662153"/>
            <a:ext cx="779448" cy="7794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56C37B-5BCC-0C51-5D97-FD25B5A52C55}"/>
              </a:ext>
            </a:extLst>
          </p:cNvPr>
          <p:cNvSpPr txBox="1"/>
          <p:nvPr/>
        </p:nvSpPr>
        <p:spPr>
          <a:xfrm>
            <a:off x="6284763" y="3078433"/>
            <a:ext cx="4833434" cy="128766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FontTx/>
              <a:buNone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of software product health</a:t>
            </a:r>
          </a:p>
          <a:p>
            <a:pPr marL="0" indent="0" algn="l">
              <a:buFontTx/>
              <a:buNone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Creating a bigger picture from the results of expert tools and communicating it to (non-technical) stakeholders is difficult</a:t>
            </a:r>
            <a:endParaRPr lang="en-US" sz="16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Graphic 30" descr="Subtitles outline">
            <a:extLst>
              <a:ext uri="{FF2B5EF4-FFF2-40B4-BE49-F238E27FC236}">
                <a16:creationId xmlns:a16="http://schemas.microsoft.com/office/drawing/2014/main" id="{9A103B10-FDE7-8538-DE43-77341D2C2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4738" y="3299657"/>
            <a:ext cx="914400" cy="914400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DD3CD2D-8F81-A060-D00E-6E4ED4C2AB91}"/>
              </a:ext>
            </a:extLst>
          </p:cNvPr>
          <p:cNvSpPr/>
          <p:nvPr/>
        </p:nvSpPr>
        <p:spPr>
          <a:xfrm>
            <a:off x="4864738" y="4778144"/>
            <a:ext cx="6199897" cy="1105786"/>
          </a:xfrm>
          <a:prstGeom prst="roundRect">
            <a:avLst/>
          </a:prstGeom>
          <a:ln w="38100">
            <a:gradFill flip="none" rotWithShape="1">
              <a:gsLst>
                <a:gs pos="5000">
                  <a:schemeClr val="tx2"/>
                </a:gs>
                <a:gs pos="90000">
                  <a:schemeClr val="accent1"/>
                </a:gs>
              </a:gsLst>
              <a:lin ang="2400000" scaled="0"/>
              <a:tileRect/>
            </a:gra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Informed management decisions lead to better prioritization of development tasks</a:t>
            </a:r>
          </a:p>
        </p:txBody>
      </p:sp>
    </p:spTree>
    <p:extLst>
      <p:ext uri="{BB962C8B-B14F-4D97-AF65-F5344CB8AC3E}">
        <p14:creationId xmlns:p14="http://schemas.microsoft.com/office/powerpoint/2010/main" val="422354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81565-B651-8F57-8D24-3E51F928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BA4A4C-7483-0E55-8D90-1D09F140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SPHA’s GitHub 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8C4E04-08E6-7541-208A-B8B0B0E38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fraunhofer-iem</a:t>
            </a:r>
            <a:r>
              <a:rPr lang="en-US" dirty="0"/>
              <a:t>/</a:t>
            </a:r>
            <a:r>
              <a:rPr lang="en-US" dirty="0" err="1"/>
              <a:t>spha</a:t>
            </a:r>
            <a:endParaRPr lang="en-US" dirty="0"/>
          </a:p>
        </p:txBody>
      </p:sp>
      <p:sp>
        <p:nvSpPr>
          <p:cNvPr id="96" name="Fußzeile">
            <a:extLst>
              <a:ext uri="{FF2B5EF4-FFF2-40B4-BE49-F238E27FC236}">
                <a16:creationId xmlns:a16="http://schemas.microsoft.com/office/drawing/2014/main" id="{476BF498-0D24-9885-6437-733DE6ECC7FB}"/>
              </a:ext>
            </a:extLst>
          </p:cNvPr>
          <p:cNvSpPr txBox="1">
            <a:spLocks/>
          </p:cNvSpPr>
          <p:nvPr/>
        </p:nvSpPr>
        <p:spPr bwMode="gray">
          <a:xfrm>
            <a:off x="1126822" y="6390000"/>
            <a:ext cx="261106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© Heinz Nixdorf </a:t>
            </a:r>
            <a:r>
              <a:rPr lang="en-US" noProof="0" err="1"/>
              <a:t>Institut</a:t>
            </a:r>
            <a:r>
              <a:rPr lang="en-US" noProof="0"/>
              <a:t> / Fraunhofer IEM</a:t>
            </a:r>
          </a:p>
        </p:txBody>
      </p:sp>
      <p:sp>
        <p:nvSpPr>
          <p:cNvPr id="97" name="Linie">
            <a:extLst>
              <a:ext uri="{FF2B5EF4-FFF2-40B4-BE49-F238E27FC236}">
                <a16:creationId xmlns:a16="http://schemas.microsoft.com/office/drawing/2014/main" id="{00E6A519-9CAE-F665-3FE0-AEF6A8FA1683}"/>
              </a:ext>
            </a:extLst>
          </p:cNvPr>
          <p:cNvSpPr txBox="1">
            <a:spLocks/>
          </p:cNvSpPr>
          <p:nvPr/>
        </p:nvSpPr>
        <p:spPr bwMode="gray">
          <a:xfrm>
            <a:off x="941460" y="6426000"/>
            <a:ext cx="7200" cy="2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8" name="Foliennummer">
            <a:extLst>
              <a:ext uri="{FF2B5EF4-FFF2-40B4-BE49-F238E27FC236}">
                <a16:creationId xmlns:a16="http://schemas.microsoft.com/office/drawing/2014/main" id="{3182F7B1-A38C-7DB6-5786-10D62170AB41}"/>
              </a:ext>
            </a:extLst>
          </p:cNvPr>
          <p:cNvSpPr txBox="1">
            <a:spLocks/>
          </p:cNvSpPr>
          <p:nvPr/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685BD5-7F70-499C-8F04-1460C72EE5D6}" type="slidenum">
              <a:rPr lang="en-US" noProof="0" smtClean="0"/>
              <a:pPr/>
              <a:t>7</a:t>
            </a:fld>
            <a:endParaRPr lang="en-US" noProof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B0BE25-5B6A-7F00-F77F-DFBADC9951D1}"/>
              </a:ext>
            </a:extLst>
          </p:cNvPr>
          <p:cNvGrpSpPr/>
          <p:nvPr/>
        </p:nvGrpSpPr>
        <p:grpSpPr>
          <a:xfrm>
            <a:off x="1659721" y="1279271"/>
            <a:ext cx="8835788" cy="4906783"/>
            <a:chOff x="2432354" y="1588253"/>
            <a:chExt cx="6244314" cy="34676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8E88669-1E9A-1D7C-9543-D4208889C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1694"/>
            <a:stretch/>
          </p:blipFill>
          <p:spPr>
            <a:xfrm>
              <a:off x="2432354" y="3745224"/>
              <a:ext cx="6244314" cy="131068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C375AF-7CBE-1330-36F8-D36EC0EE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3416"/>
            <a:stretch/>
          </p:blipFill>
          <p:spPr>
            <a:xfrm>
              <a:off x="2432354" y="1588253"/>
              <a:ext cx="6244314" cy="215697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875B2-4739-3468-EBDD-20E1CB495BE3}"/>
              </a:ext>
            </a:extLst>
          </p:cNvPr>
          <p:cNvGrpSpPr/>
          <p:nvPr/>
        </p:nvGrpSpPr>
        <p:grpSpPr>
          <a:xfrm>
            <a:off x="1659721" y="1122199"/>
            <a:ext cx="9280127" cy="5063855"/>
            <a:chOff x="1659721" y="1122199"/>
            <a:chExt cx="9280127" cy="506385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5F8EC97-9FFD-B5E7-3B37-DC80A9E67C6C}"/>
                </a:ext>
              </a:extLst>
            </p:cNvPr>
            <p:cNvGrpSpPr/>
            <p:nvPr/>
          </p:nvGrpSpPr>
          <p:grpSpPr>
            <a:xfrm>
              <a:off x="1659721" y="1279271"/>
              <a:ext cx="8835788" cy="4906783"/>
              <a:chOff x="1659721" y="1279271"/>
              <a:chExt cx="8835788" cy="490678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E0B819-63E4-DEAC-F915-1ACE84B5D748}"/>
                  </a:ext>
                </a:extLst>
              </p:cNvPr>
              <p:cNvSpPr/>
              <p:nvPr/>
            </p:nvSpPr>
            <p:spPr>
              <a:xfrm>
                <a:off x="1659721" y="1279271"/>
                <a:ext cx="8835788" cy="4906783"/>
              </a:xfrm>
              <a:prstGeom prst="rect">
                <a:avLst/>
              </a:prstGeom>
              <a:solidFill>
                <a:srgbClr val="FFFFFF">
                  <a:alpha val="52658"/>
                </a:srgbClr>
              </a:solidFill>
              <a:ln w="38100">
                <a:noFill/>
                <a:miter lim="800000"/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5EA8A77-01A8-5CD3-854E-DAB7D8F7BDCB}"/>
                  </a:ext>
                </a:extLst>
              </p:cNvPr>
              <p:cNvGrpSpPr/>
              <p:nvPr/>
            </p:nvGrpSpPr>
            <p:grpSpPr>
              <a:xfrm>
                <a:off x="3737886" y="3467185"/>
                <a:ext cx="3167578" cy="1941242"/>
                <a:chOff x="3737886" y="3467185"/>
                <a:chExt cx="3167578" cy="1941242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7A36B4D3-43C8-92F4-8EF7-1050A3265E36}"/>
                    </a:ext>
                  </a:extLst>
                </p:cNvPr>
                <p:cNvGrpSpPr/>
                <p:nvPr/>
              </p:nvGrpSpPr>
              <p:grpSpPr>
                <a:xfrm>
                  <a:off x="3737886" y="3467185"/>
                  <a:ext cx="3167578" cy="1941242"/>
                  <a:chOff x="3737886" y="3467185"/>
                  <a:chExt cx="3167578" cy="1941242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C99429C-434B-68B4-79B1-3A8EA5FA8739}"/>
                      </a:ext>
                    </a:extLst>
                  </p:cNvPr>
                  <p:cNvSpPr/>
                  <p:nvPr/>
                </p:nvSpPr>
                <p:spPr>
                  <a:xfrm>
                    <a:off x="3737886" y="5039832"/>
                    <a:ext cx="1046765" cy="368595"/>
                  </a:xfrm>
                  <a:custGeom>
                    <a:avLst/>
                    <a:gdLst>
                      <a:gd name="connsiteX0" fmla="*/ 0 w 1046765"/>
                      <a:gd name="connsiteY0" fmla="*/ 0 h 368595"/>
                      <a:gd name="connsiteX1" fmla="*/ 1046765 w 1046765"/>
                      <a:gd name="connsiteY1" fmla="*/ 0 h 368595"/>
                      <a:gd name="connsiteX2" fmla="*/ 1046765 w 1046765"/>
                      <a:gd name="connsiteY2" fmla="*/ 368595 h 368595"/>
                      <a:gd name="connsiteX3" fmla="*/ 0 w 1046765"/>
                      <a:gd name="connsiteY3" fmla="*/ 368595 h 368595"/>
                      <a:gd name="connsiteX4" fmla="*/ 0 w 1046765"/>
                      <a:gd name="connsiteY4" fmla="*/ 0 h 368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765" h="368595" fill="none" extrusionOk="0">
                        <a:moveTo>
                          <a:pt x="0" y="0"/>
                        </a:moveTo>
                        <a:cubicBezTo>
                          <a:pt x="325067" y="-64756"/>
                          <a:pt x="647222" y="15177"/>
                          <a:pt x="1046765" y="0"/>
                        </a:cubicBezTo>
                        <a:cubicBezTo>
                          <a:pt x="1049664" y="152797"/>
                          <a:pt x="1030152" y="316712"/>
                          <a:pt x="1046765" y="368595"/>
                        </a:cubicBezTo>
                        <a:cubicBezTo>
                          <a:pt x="794203" y="302860"/>
                          <a:pt x="269293" y="449640"/>
                          <a:pt x="0" y="368595"/>
                        </a:cubicBezTo>
                        <a:cubicBezTo>
                          <a:pt x="1646" y="312899"/>
                          <a:pt x="2895" y="126437"/>
                          <a:pt x="0" y="0"/>
                        </a:cubicBezTo>
                        <a:close/>
                      </a:path>
                      <a:path w="1046765" h="368595" stroke="0" extrusionOk="0">
                        <a:moveTo>
                          <a:pt x="0" y="0"/>
                        </a:moveTo>
                        <a:cubicBezTo>
                          <a:pt x="274029" y="-47573"/>
                          <a:pt x="938153" y="-67822"/>
                          <a:pt x="1046765" y="0"/>
                        </a:cubicBezTo>
                        <a:cubicBezTo>
                          <a:pt x="1046189" y="181174"/>
                          <a:pt x="1017870" y="294590"/>
                          <a:pt x="1046765" y="368595"/>
                        </a:cubicBezTo>
                        <a:cubicBezTo>
                          <a:pt x="873225" y="452799"/>
                          <a:pt x="439318" y="452710"/>
                          <a:pt x="0" y="368595"/>
                        </a:cubicBezTo>
                        <a:cubicBezTo>
                          <a:pt x="-25244" y="262278"/>
                          <a:pt x="-2911" y="154533"/>
                          <a:pt x="0" y="0"/>
                        </a:cubicBezTo>
                        <a:close/>
                      </a:path>
                    </a:pathLst>
                  </a:custGeom>
                  <a:ln w="38100">
                    <a:gradFill flip="none" rotWithShape="1">
                      <a:gsLst>
                        <a:gs pos="5000">
                          <a:schemeClr val="tx2"/>
                        </a:gs>
                        <a:gs pos="90000">
                          <a:schemeClr val="accent1"/>
                        </a:gs>
                      </a:gsLst>
                      <a:lin ang="2400000" scaled="0"/>
                      <a:tileRect/>
                    </a:gradFill>
                    <a:miter lim="800000"/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ect">
                            <a:avLst/>
                          </a:prstGeom>
                          <ask:type>
                            <ask:lineSketchCurved/>
                          </ask:type>
                        </ask:lineSketchStyleProps>
                      </a:ext>
                    </a:extLst>
                  </a:ln>
                </p:spPr>
                <p:txBody>
                  <a:bodyPr vert="horz" lIns="180000" tIns="180000" rIns="180000" bIns="180000" rtlCol="0" anchor="ctr">
                    <a:noAutofit/>
                  </a:bodyPr>
                  <a:lstStyle/>
                  <a:p>
                    <a:pPr algn="l">
                      <a:lnSpc>
                        <a:spcPct val="90000"/>
                      </a:lnSpc>
                      <a:spcAft>
                        <a:spcPts val="1000"/>
                      </a:spcAft>
                      <a:buClr>
                        <a:schemeClr val="tx1">
                          <a:lumMod val="75000"/>
                          <a:lumOff val="25000"/>
                        </a:schemeClr>
                      </a:buClr>
                    </a:pPr>
                    <a:endParaRPr lang="en-US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CDFE4F1E-68A4-80CA-9B48-860A7CBC8993}"/>
                      </a:ext>
                    </a:extLst>
                  </p:cNvPr>
                  <p:cNvCxnSpPr>
                    <a:cxnSpLocks/>
                    <a:stCxn id="31" idx="3"/>
                    <a:endCxn id="8" idx="1"/>
                  </p:cNvCxnSpPr>
                  <p:nvPr/>
                </p:nvCxnSpPr>
                <p:spPr>
                  <a:xfrm flipV="1">
                    <a:off x="4784651" y="3467185"/>
                    <a:ext cx="2120813" cy="1756945"/>
                  </a:xfrm>
                  <a:prstGeom prst="line">
                    <a:avLst/>
                  </a:prstGeom>
                  <a:ln>
                    <a:gradFill>
                      <a:gsLst>
                        <a:gs pos="100000">
                          <a:schemeClr val="bg1">
                            <a:lumMod val="1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1"/>
                    </a:gradFill>
                    <a:headEnd type="none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4C8833E5-AC79-0D93-3B27-DCB09CA119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24617" t="83696" r="67682" b="12409"/>
                <a:stretch/>
              </p:blipFill>
              <p:spPr>
                <a:xfrm>
                  <a:off x="3834809" y="5117805"/>
                  <a:ext cx="680484" cy="255182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45AAD9-00E4-9471-76C4-C81E85C29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5464" y="1122199"/>
              <a:ext cx="4034384" cy="4689971"/>
            </a:xfrm>
            <a:prstGeom prst="rect">
              <a:avLst/>
            </a:prstGeom>
            <a:ln w="28575" cap="sq">
              <a:solidFill>
                <a:schemeClr val="tx2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4EAD79D-0277-D35C-7A87-913298D5FB19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Automate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CE068-0C71-2F38-FB7E-6BD9C0437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EF9B54-02F2-B736-5AD9-2F8F38F3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SPHA’s GitHub 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2D427C-BB32-17B6-0F89-82B2DC4A3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fraunhofer-iem</a:t>
            </a:r>
            <a:r>
              <a:rPr lang="en-US" dirty="0"/>
              <a:t>/</a:t>
            </a:r>
            <a:r>
              <a:rPr lang="en-US" dirty="0" err="1"/>
              <a:t>spha</a:t>
            </a:r>
            <a:endParaRPr lang="en-US" dirty="0"/>
          </a:p>
        </p:txBody>
      </p:sp>
      <p:sp>
        <p:nvSpPr>
          <p:cNvPr id="96" name="Fußzeile">
            <a:extLst>
              <a:ext uri="{FF2B5EF4-FFF2-40B4-BE49-F238E27FC236}">
                <a16:creationId xmlns:a16="http://schemas.microsoft.com/office/drawing/2014/main" id="{FB42041D-ABCB-FA20-3E6B-5CEB3920374B}"/>
              </a:ext>
            </a:extLst>
          </p:cNvPr>
          <p:cNvSpPr txBox="1">
            <a:spLocks/>
          </p:cNvSpPr>
          <p:nvPr/>
        </p:nvSpPr>
        <p:spPr bwMode="gray">
          <a:xfrm>
            <a:off x="1126822" y="6390000"/>
            <a:ext cx="261106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© Heinz Nixdorf </a:t>
            </a:r>
            <a:r>
              <a:rPr lang="en-US" noProof="0" err="1"/>
              <a:t>Institut</a:t>
            </a:r>
            <a:r>
              <a:rPr lang="en-US" noProof="0"/>
              <a:t> / Fraunhofer IEM</a:t>
            </a:r>
          </a:p>
        </p:txBody>
      </p:sp>
      <p:sp>
        <p:nvSpPr>
          <p:cNvPr id="97" name="Linie">
            <a:extLst>
              <a:ext uri="{FF2B5EF4-FFF2-40B4-BE49-F238E27FC236}">
                <a16:creationId xmlns:a16="http://schemas.microsoft.com/office/drawing/2014/main" id="{CE8BBEE4-3FDC-BBF3-274B-959DD0B694D4}"/>
              </a:ext>
            </a:extLst>
          </p:cNvPr>
          <p:cNvSpPr txBox="1">
            <a:spLocks/>
          </p:cNvSpPr>
          <p:nvPr/>
        </p:nvSpPr>
        <p:spPr bwMode="gray">
          <a:xfrm>
            <a:off x="941460" y="6426000"/>
            <a:ext cx="7200" cy="2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8" name="Foliennummer">
            <a:extLst>
              <a:ext uri="{FF2B5EF4-FFF2-40B4-BE49-F238E27FC236}">
                <a16:creationId xmlns:a16="http://schemas.microsoft.com/office/drawing/2014/main" id="{6FE9DDEF-373E-E215-DEDD-C81B8A0DAD27}"/>
              </a:ext>
            </a:extLst>
          </p:cNvPr>
          <p:cNvSpPr txBox="1">
            <a:spLocks/>
          </p:cNvSpPr>
          <p:nvPr/>
        </p:nvSpPr>
        <p:spPr bwMode="gray">
          <a:xfrm>
            <a:off x="540070" y="6390000"/>
            <a:ext cx="226830" cy="28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685BD5-7F70-499C-8F04-1460C72EE5D6}" type="slidenum">
              <a:rPr lang="en-US" noProof="0" smtClean="0"/>
              <a:pPr/>
              <a:t>8</a:t>
            </a:fld>
            <a:endParaRPr lang="en-US" noProof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55032E-A827-B806-F596-DBC1B0F59372}"/>
              </a:ext>
            </a:extLst>
          </p:cNvPr>
          <p:cNvGrpSpPr/>
          <p:nvPr/>
        </p:nvGrpSpPr>
        <p:grpSpPr>
          <a:xfrm>
            <a:off x="4083875" y="1122199"/>
            <a:ext cx="6855973" cy="4689971"/>
            <a:chOff x="3737886" y="431999"/>
            <a:chExt cx="7913433" cy="54133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1EDFFF-FCB1-C26C-F39F-876977665AFA}"/>
                </a:ext>
              </a:extLst>
            </p:cNvPr>
            <p:cNvGrpSpPr/>
            <p:nvPr/>
          </p:nvGrpSpPr>
          <p:grpSpPr>
            <a:xfrm>
              <a:off x="3737886" y="431999"/>
              <a:ext cx="7913433" cy="5413349"/>
              <a:chOff x="3737886" y="431999"/>
              <a:chExt cx="7913433" cy="541334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409111-61BC-3F29-AC5B-0BA627676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4675" y="431999"/>
                <a:ext cx="4656644" cy="5413349"/>
              </a:xfrm>
              <a:prstGeom prst="rect">
                <a:avLst/>
              </a:prstGeom>
              <a:ln w="28575" cap="sq">
                <a:solidFill>
                  <a:schemeClr val="tx2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6C679DB-B12C-21A9-1DE0-4814DA5D6678}"/>
                  </a:ext>
                </a:extLst>
              </p:cNvPr>
              <p:cNvSpPr/>
              <p:nvPr/>
            </p:nvSpPr>
            <p:spPr>
              <a:xfrm>
                <a:off x="3737886" y="5039832"/>
                <a:ext cx="1046765" cy="368595"/>
              </a:xfrm>
              <a:custGeom>
                <a:avLst/>
                <a:gdLst>
                  <a:gd name="connsiteX0" fmla="*/ 0 w 1046765"/>
                  <a:gd name="connsiteY0" fmla="*/ 0 h 368595"/>
                  <a:gd name="connsiteX1" fmla="*/ 1046765 w 1046765"/>
                  <a:gd name="connsiteY1" fmla="*/ 0 h 368595"/>
                  <a:gd name="connsiteX2" fmla="*/ 1046765 w 1046765"/>
                  <a:gd name="connsiteY2" fmla="*/ 368595 h 368595"/>
                  <a:gd name="connsiteX3" fmla="*/ 0 w 1046765"/>
                  <a:gd name="connsiteY3" fmla="*/ 368595 h 368595"/>
                  <a:gd name="connsiteX4" fmla="*/ 0 w 1046765"/>
                  <a:gd name="connsiteY4" fmla="*/ 0 h 36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765" h="368595" fill="none" extrusionOk="0">
                    <a:moveTo>
                      <a:pt x="0" y="0"/>
                    </a:moveTo>
                    <a:cubicBezTo>
                      <a:pt x="325067" y="-64756"/>
                      <a:pt x="647222" y="15177"/>
                      <a:pt x="1046765" y="0"/>
                    </a:cubicBezTo>
                    <a:cubicBezTo>
                      <a:pt x="1049664" y="152797"/>
                      <a:pt x="1030152" y="316712"/>
                      <a:pt x="1046765" y="368595"/>
                    </a:cubicBezTo>
                    <a:cubicBezTo>
                      <a:pt x="794203" y="302860"/>
                      <a:pt x="269293" y="449640"/>
                      <a:pt x="0" y="368595"/>
                    </a:cubicBezTo>
                    <a:cubicBezTo>
                      <a:pt x="1646" y="312899"/>
                      <a:pt x="2895" y="126437"/>
                      <a:pt x="0" y="0"/>
                    </a:cubicBezTo>
                    <a:close/>
                  </a:path>
                  <a:path w="1046765" h="368595" stroke="0" extrusionOk="0">
                    <a:moveTo>
                      <a:pt x="0" y="0"/>
                    </a:moveTo>
                    <a:cubicBezTo>
                      <a:pt x="274029" y="-47573"/>
                      <a:pt x="938153" y="-67822"/>
                      <a:pt x="1046765" y="0"/>
                    </a:cubicBezTo>
                    <a:cubicBezTo>
                      <a:pt x="1046189" y="181174"/>
                      <a:pt x="1017870" y="294590"/>
                      <a:pt x="1046765" y="368595"/>
                    </a:cubicBezTo>
                    <a:cubicBezTo>
                      <a:pt x="873225" y="452799"/>
                      <a:pt x="439318" y="452710"/>
                      <a:pt x="0" y="368595"/>
                    </a:cubicBezTo>
                    <a:cubicBezTo>
                      <a:pt x="-25244" y="262278"/>
                      <a:pt x="-2911" y="154533"/>
                      <a:pt x="0" y="0"/>
                    </a:cubicBezTo>
                    <a:close/>
                  </a:path>
                </a:pathLst>
              </a:custGeom>
              <a:ln w="38100">
                <a:gradFill flip="none" rotWithShape="1">
                  <a:gsLst>
                    <a:gs pos="5000">
                      <a:schemeClr val="tx2"/>
                    </a:gs>
                    <a:gs pos="90000">
                      <a:schemeClr val="accent1"/>
                    </a:gs>
                  </a:gsLst>
                  <a:lin ang="2400000" scaled="0"/>
                  <a:tileRect/>
                </a:gra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180000" tIns="180000" rIns="180000" bIns="180000" rtlCol="0" anchor="ctr">
                <a:no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1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</a:pPr>
                <a:endPara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D6E5F82-80E2-24BD-F7A4-276CCE904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4617" t="83696" r="67682" b="12409"/>
            <a:stretch/>
          </p:blipFill>
          <p:spPr>
            <a:xfrm>
              <a:off x="3834809" y="5117805"/>
              <a:ext cx="680484" cy="25518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134A3E-0C22-D09A-359D-39E78AB585F7}"/>
              </a:ext>
            </a:extLst>
          </p:cNvPr>
          <p:cNvGrpSpPr/>
          <p:nvPr/>
        </p:nvGrpSpPr>
        <p:grpSpPr>
          <a:xfrm>
            <a:off x="540070" y="965630"/>
            <a:ext cx="6321477" cy="5275695"/>
            <a:chOff x="540070" y="965630"/>
            <a:chExt cx="6321477" cy="527569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643A955-B6EF-3A2D-586A-524B19F42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070" y="1334542"/>
              <a:ext cx="5483661" cy="4906783"/>
            </a:xfrm>
            <a:prstGeom prst="rect">
              <a:avLst/>
            </a:prstGeom>
          </p:spPr>
        </p:pic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46EADA9B-C9F2-1792-55F7-2EB5AA236720}"/>
                </a:ext>
              </a:extLst>
            </p:cNvPr>
            <p:cNvSpPr/>
            <p:nvPr/>
          </p:nvSpPr>
          <p:spPr>
            <a:xfrm>
              <a:off x="6096000" y="965630"/>
              <a:ext cx="765547" cy="4906783"/>
            </a:xfrm>
            <a:prstGeom prst="leftBrace">
              <a:avLst>
                <a:gd name="adj1" fmla="val 28240"/>
                <a:gd name="adj2" fmla="val 66001"/>
              </a:avLst>
            </a:prstGeom>
            <a:ln w="19050" cap="flat">
              <a:solidFill>
                <a:schemeClr val="tx2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4EE0A4-D332-5178-68F6-EDF773D07AA2}"/>
              </a:ext>
            </a:extLst>
          </p:cNvPr>
          <p:cNvSpPr/>
          <p:nvPr/>
        </p:nvSpPr>
        <p:spPr>
          <a:xfrm>
            <a:off x="10490825" y="550314"/>
            <a:ext cx="2402959" cy="396001"/>
          </a:xfrm>
          <a:prstGeom prst="roundRect">
            <a:avLst/>
          </a:prstGeom>
          <a:solidFill>
            <a:srgbClr val="2C2B77"/>
          </a:solidFill>
          <a:ln w="25400">
            <a:solidFill>
              <a:srgbClr val="2C2B77"/>
            </a:solidFill>
            <a:miter lim="800000"/>
          </a:ln>
        </p:spPr>
        <p:txBody>
          <a:bodyPr vert="horz" lIns="180000" tIns="180000" rIns="180000" bIns="18000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FFFFFF"/>
                </a:solidFill>
              </a:rPr>
              <a:t>Communicate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 descr="Ein Bild, das Screenshot, Licht, Spiegelung enthält.&#10;&#10;KI-generierte Inhalte können fehlerhaft sein.">
            <a:extLst>
              <a:ext uri="{FF2B5EF4-FFF2-40B4-BE49-F238E27FC236}">
                <a16:creationId xmlns:a16="http://schemas.microsoft.com/office/drawing/2014/main" id="{8C185A72-349C-6C7D-5810-43FDD2AB899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" b="8204"/>
          <a:stretch>
            <a:fillRect/>
          </a:stretch>
        </p:blipFill>
        <p:spPr/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A0F7B24-8408-C751-B73C-B0579A53D1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1" y="1"/>
            <a:ext cx="12191999" cy="6857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E3C75F7-FCE6-FF35-1500-C6C1668C1EF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2761" y="1428404"/>
            <a:ext cx="3240000" cy="3999600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08000" bIns="108000"/>
          <a:lstStyle/>
          <a:p>
            <a:pPr algn="ctr"/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C0C2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Assessment &amp; Communication of Software Product Security</a:t>
            </a:r>
          </a:p>
          <a:p>
            <a:pPr algn="ctr"/>
            <a:endParaRPr lang="en-US" sz="2000" b="1">
              <a:solidFill>
                <a:srgbClr val="0C0C2C">
                  <a:lumMod val="75000"/>
                  <a:lumOff val="25000"/>
                </a:srgbClr>
              </a:solidFill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Utilizing data from existing &amp; established tools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B2B13723-7F47-C370-5CB0-0A1CD88474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3A1EDFC-A63F-5DC5-96C4-6C94269E57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9B5453-662C-C203-5387-2BF963982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noProof="0"/>
              <a:t>© Heinz Nixdorf Institut / Fraunhofer IEM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4E368FF0-FE6F-4387-08B5-3A2937FBD16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280DFF-21B7-C15D-2F12-58453C051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85BD5-7F70-499C-8F04-1460C72EE5D6}" type="slidenum">
              <a:rPr lang="de-DE" noProof="0" smtClean="0"/>
              <a:pPr/>
              <a:t>9</a:t>
            </a:fld>
            <a:endParaRPr lang="de-DE" noProof="0"/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98171C4-B421-B499-5D45-1B3071FB9EDB}"/>
              </a:ext>
            </a:extLst>
          </p:cNvPr>
          <p:cNvGrpSpPr/>
          <p:nvPr/>
        </p:nvGrpSpPr>
        <p:grpSpPr>
          <a:xfrm>
            <a:off x="4057321" y="129600"/>
            <a:ext cx="7935408" cy="6456180"/>
            <a:chOff x="5008228" y="129600"/>
            <a:chExt cx="7935408" cy="6456180"/>
          </a:xfrm>
        </p:grpSpPr>
        <p:sp>
          <p:nvSpPr>
            <p:cNvPr id="9" name="Pfeil: gebogen 8">
              <a:extLst>
                <a:ext uri="{FF2B5EF4-FFF2-40B4-BE49-F238E27FC236}">
                  <a16:creationId xmlns:a16="http://schemas.microsoft.com/office/drawing/2014/main" id="{52ECD4F5-81F7-1D42-F1AA-5135A59028FA}"/>
                </a:ext>
              </a:extLst>
            </p:cNvPr>
            <p:cNvSpPr/>
            <p:nvPr/>
          </p:nvSpPr>
          <p:spPr>
            <a:xfrm rot="10800000">
              <a:off x="6982936" y="3477775"/>
              <a:ext cx="3107532" cy="310800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41993"/>
                <a:lumOff val="58235"/>
                <a:alphaOff val="0"/>
              </a:schemeClr>
            </a:fillRef>
            <a:effectRef idx="0">
              <a:schemeClr val="accent4">
                <a:hueOff val="0"/>
                <a:satOff val="41993"/>
                <a:lumOff val="5823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D031FDF4-1ADF-68F0-A22C-DA0686B6DD2E}"/>
                </a:ext>
              </a:extLst>
            </p:cNvPr>
            <p:cNvGrpSpPr/>
            <p:nvPr/>
          </p:nvGrpSpPr>
          <p:grpSpPr>
            <a:xfrm>
              <a:off x="5008228" y="129600"/>
              <a:ext cx="7935408" cy="5671067"/>
              <a:chOff x="5008228" y="129600"/>
              <a:chExt cx="7935408" cy="5671067"/>
            </a:xfrm>
          </p:grpSpPr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D61974F4-6E19-35F8-0E85-17917F202688}"/>
                  </a:ext>
                </a:extLst>
              </p:cNvPr>
              <p:cNvGrpSpPr/>
              <p:nvPr/>
            </p:nvGrpSpPr>
            <p:grpSpPr>
              <a:xfrm>
                <a:off x="7778367" y="4288667"/>
                <a:ext cx="1512000" cy="1512000"/>
                <a:chOff x="7700363" y="4136894"/>
                <a:chExt cx="1780111" cy="1780111"/>
              </a:xfrm>
            </p:grpSpPr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4021A09F-3F73-9342-E21C-F7A165717F7C}"/>
                    </a:ext>
                  </a:extLst>
                </p:cNvPr>
                <p:cNvSpPr/>
                <p:nvPr/>
              </p:nvSpPr>
              <p:spPr>
                <a:xfrm>
                  <a:off x="7700363" y="4136894"/>
                  <a:ext cx="1780111" cy="1780111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70000"/>
                  </a:schemeClr>
                </a:solidFill>
                <a:ln w="12700">
                  <a:solidFill>
                    <a:schemeClr val="accent1"/>
                  </a:solidFill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de-DE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69" name="Grafik 68">
                  <a:extLst>
                    <a:ext uri="{FF2B5EF4-FFF2-40B4-BE49-F238E27FC236}">
                      <a16:creationId xmlns:a16="http://schemas.microsoft.com/office/drawing/2014/main" id="{7DB6E39A-1BB0-B347-4383-22D2E3280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61534" y="4661572"/>
                  <a:ext cx="1657768" cy="77247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DF0DA3A4-70E9-4838-609B-A8DB86F9F028}"/>
                  </a:ext>
                </a:extLst>
              </p:cNvPr>
              <p:cNvGrpSpPr/>
              <p:nvPr/>
            </p:nvGrpSpPr>
            <p:grpSpPr>
              <a:xfrm>
                <a:off x="8649439" y="2501894"/>
                <a:ext cx="1500737" cy="1500737"/>
                <a:chOff x="5775176" y="2269535"/>
                <a:chExt cx="1500737" cy="1500737"/>
              </a:xfrm>
            </p:grpSpPr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CB06F0C3-63C8-1133-5193-96949AD5D20E}"/>
                    </a:ext>
                  </a:extLst>
                </p:cNvPr>
                <p:cNvSpPr/>
                <p:nvPr/>
              </p:nvSpPr>
              <p:spPr>
                <a:xfrm>
                  <a:off x="5775176" y="2269535"/>
                  <a:ext cx="1500737" cy="150073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70000"/>
                  </a:schemeClr>
                </a:solidFill>
                <a:ln w="12700">
                  <a:noFill/>
                  <a:miter lim="800000"/>
                </a:ln>
              </p:spPr>
              <p:txBody>
                <a:bodyPr vert="horz" lIns="180000" tIns="180000" rIns="180000" bIns="180000" rtlCol="0" anchor="ctr"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Aft>
                      <a:spcPts val="10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:endParaRPr lang="de-DE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72" name="Picture 32" descr="A blue and white waves with white lines&#10;&#10;AI-generated content may be incorrect.">
                  <a:extLst>
                    <a:ext uri="{FF2B5EF4-FFF2-40B4-BE49-F238E27FC236}">
                      <a16:creationId xmlns:a16="http://schemas.microsoft.com/office/drawing/2014/main" id="{88DA4DFF-5701-E92F-3AE5-973CFFC31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009" t="-22231" r="28527" b="22231"/>
                <a:stretch/>
              </p:blipFill>
              <p:spPr>
                <a:xfrm>
                  <a:off x="5782278" y="2270970"/>
                  <a:ext cx="1486531" cy="1486531"/>
                </a:xfrm>
                <a:prstGeom prst="ellipse">
                  <a:avLst/>
                </a:prstGeom>
                <a:ln w="12700">
                  <a:solidFill>
                    <a:schemeClr val="accent1"/>
                  </a:solidFill>
                </a:ln>
                <a:effectLst>
                  <a:softEdge rad="0"/>
                </a:effectLst>
              </p:spPr>
            </p:pic>
          </p:grpSp>
          <p:pic>
            <p:nvPicPr>
              <p:cNvPr id="75" name="Grafik 7" descr="Ein Bild, das Grafiken, Clipart, Kreativität, Kunst enthält.&#10;&#10;KI-generierte Inhalte können fehlerhaft sein.">
                <a:extLst>
                  <a:ext uri="{FF2B5EF4-FFF2-40B4-BE49-F238E27FC236}">
                    <a16:creationId xmlns:a16="http://schemas.microsoft.com/office/drawing/2014/main" id="{398CC501-D069-150C-D3DF-FDC39A788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7065" y="933489"/>
                <a:ext cx="1794603" cy="10631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Form 10">
                <a:extLst>
                  <a:ext uri="{FF2B5EF4-FFF2-40B4-BE49-F238E27FC236}">
                    <a16:creationId xmlns:a16="http://schemas.microsoft.com/office/drawing/2014/main" id="{4F942993-8748-984C-7938-EE10EE680102}"/>
                  </a:ext>
                </a:extLst>
              </p:cNvPr>
              <p:cNvSpPr/>
              <p:nvPr/>
            </p:nvSpPr>
            <p:spPr>
              <a:xfrm rot="10800000">
                <a:off x="7846042" y="1691995"/>
                <a:ext cx="3107532" cy="3108005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20997"/>
                  <a:lumOff val="29118"/>
                  <a:alphaOff val="0"/>
                </a:schemeClr>
              </a:fillRef>
              <a:effectRef idx="0">
                <a:schemeClr val="accent4">
                  <a:hueOff val="0"/>
                  <a:satOff val="20997"/>
                  <a:lumOff val="291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Halbbogen 12">
                <a:extLst>
                  <a:ext uri="{FF2B5EF4-FFF2-40B4-BE49-F238E27FC236}">
                    <a16:creationId xmlns:a16="http://schemas.microsoft.com/office/drawing/2014/main" id="{84C62CBC-85FC-EB9A-9394-D5959E1DF3CD}"/>
                  </a:ext>
                </a:extLst>
              </p:cNvPr>
              <p:cNvSpPr/>
              <p:nvPr/>
            </p:nvSpPr>
            <p:spPr>
              <a:xfrm rot="10800000">
                <a:off x="7199442" y="129600"/>
                <a:ext cx="2669851" cy="2670922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TextBox 51">
                <a:extLst>
                  <a:ext uri="{FF2B5EF4-FFF2-40B4-BE49-F238E27FC236}">
                    <a16:creationId xmlns:a16="http://schemas.microsoft.com/office/drawing/2014/main" id="{4832F461-D9FB-9600-2A97-DF9B2CFB40F1}"/>
                  </a:ext>
                </a:extLst>
              </p:cNvPr>
              <p:cNvSpPr txBox="1"/>
              <p:nvPr/>
            </p:nvSpPr>
            <p:spPr>
              <a:xfrm>
                <a:off x="5008228" y="4539335"/>
                <a:ext cx="2027674" cy="984885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indent="0" algn="r">
                  <a:buFontTx/>
                  <a:buNone/>
                </a:pPr>
                <a:r>
                  <a:rPr lang="en-US" sz="1600" b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Collect data from dev process </a:t>
                </a:r>
              </a:p>
              <a:p>
                <a:pPr marL="0" indent="0" algn="r">
                  <a:buFontTx/>
                  <a:buNone/>
                </a:pPr>
                <a:r>
                  <a:rPr lang="en-US" sz="1600" b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with focus on existing tools</a:t>
                </a:r>
              </a:p>
            </p:txBody>
          </p:sp>
          <p:sp>
            <p:nvSpPr>
              <p:cNvPr id="84" name="TextBox 53">
                <a:extLst>
                  <a:ext uri="{FF2B5EF4-FFF2-40B4-BE49-F238E27FC236}">
                    <a16:creationId xmlns:a16="http://schemas.microsoft.com/office/drawing/2014/main" id="{A9694D90-2705-3FBD-A96F-CD8B47E09C2D}"/>
                  </a:ext>
                </a:extLst>
              </p:cNvPr>
              <p:cNvSpPr txBox="1"/>
              <p:nvPr/>
            </p:nvSpPr>
            <p:spPr>
              <a:xfrm>
                <a:off x="5008228" y="976183"/>
                <a:ext cx="2027674" cy="984885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de-DE"/>
                </a:defPPr>
                <a:lvl1pPr indent="0" algn="r">
                  <a:buFontTx/>
                  <a:buNone/>
                  <a:defRPr sz="1600" b="1">
                    <a:solidFill>
                      <a:schemeClr val="tx1">
                        <a:lumMod val="10000"/>
                        <a:lumOff val="90000"/>
                      </a:schemeClr>
                    </a:solidFill>
                  </a:defRPr>
                </a:lvl1pPr>
              </a:lstStyle>
              <a:p>
                <a:r>
                  <a:rPr 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Calculate Software Product Health</a:t>
                </a:r>
                <a:br>
                  <a:rPr 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</a:br>
                <a:r>
                  <a:rPr 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for the given KPI hierarchy</a:t>
                </a:r>
              </a:p>
            </p:txBody>
          </p:sp>
          <p:sp>
            <p:nvSpPr>
              <p:cNvPr id="85" name="TextBox 52">
                <a:extLst>
                  <a:ext uri="{FF2B5EF4-FFF2-40B4-BE49-F238E27FC236}">
                    <a16:creationId xmlns:a16="http://schemas.microsoft.com/office/drawing/2014/main" id="{84F8D834-D937-0FEF-13EF-3FFF5E24047E}"/>
                  </a:ext>
                </a:extLst>
              </p:cNvPr>
              <p:cNvSpPr txBox="1"/>
              <p:nvPr/>
            </p:nvSpPr>
            <p:spPr>
              <a:xfrm>
                <a:off x="10915962" y="2999775"/>
                <a:ext cx="2027674" cy="492443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de-DE"/>
                </a:defPPr>
                <a:lvl1pPr indent="0" algn="r">
                  <a:buFontTx/>
                  <a:buNone/>
                  <a:defRPr sz="1600" b="1">
                    <a:solidFill>
                      <a:schemeClr val="tx1">
                        <a:lumMod val="10000"/>
                        <a:lumOff val="90000"/>
                      </a:schemeClr>
                    </a:solidFill>
                  </a:defRPr>
                </a:lvl1pPr>
              </a:lstStyle>
              <a:p>
                <a:pPr algn="l"/>
                <a:r>
                  <a:rPr lang="en-US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Transform data into SPHA’s KPI format</a:t>
                </a:r>
              </a:p>
            </p:txBody>
          </p:sp>
        </p:grpSp>
      </p:grpSp>
      <p:pic>
        <p:nvPicPr>
          <p:cNvPr id="90" name="Grafik 89">
            <a:extLst>
              <a:ext uri="{FF2B5EF4-FFF2-40B4-BE49-F238E27FC236}">
                <a16:creationId xmlns:a16="http://schemas.microsoft.com/office/drawing/2014/main" id="{BE029425-B9AC-7A77-3E86-90D253CD2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51" y="6381021"/>
            <a:ext cx="176189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PHA">
  <a:themeElements>
    <a:clrScheme name="SPHA">
      <a:dk1>
        <a:srgbClr val="0C0C2C"/>
      </a:dk1>
      <a:lt1>
        <a:srgbClr val="D0D0FC"/>
      </a:lt1>
      <a:dk2>
        <a:srgbClr val="2C2C77"/>
      </a:dk2>
      <a:lt2>
        <a:srgbClr val="D0D0FC"/>
      </a:lt2>
      <a:accent1>
        <a:srgbClr val="9191F2"/>
      </a:accent1>
      <a:accent2>
        <a:srgbClr val="6565DB"/>
      </a:accent2>
      <a:accent3>
        <a:srgbClr val="4E4EAD"/>
      </a:accent3>
      <a:accent4>
        <a:srgbClr val="2C2C77"/>
      </a:accent4>
      <a:accent5>
        <a:srgbClr val="D0D0FC"/>
      </a:accent5>
      <a:accent6>
        <a:srgbClr val="5FB69C"/>
      </a:accent6>
      <a:hlink>
        <a:srgbClr val="7F7F7F"/>
      </a:hlink>
      <a:folHlink>
        <a:srgbClr val="7F7F7F"/>
      </a:folHlink>
    </a:clrScheme>
    <a:fontScheme name="Fraunhofer I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gradFill flip="none" rotWithShape="1">
            <a:gsLst>
              <a:gs pos="5000">
                <a:schemeClr val="tx2"/>
              </a:gs>
              <a:gs pos="90000">
                <a:schemeClr val="accent1"/>
              </a:gs>
            </a:gsLst>
            <a:lin ang="2400000" scaled="0"/>
            <a:tileRect/>
          </a:gradFill>
          <a:miter lim="800000"/>
        </a:ln>
      </a:spPr>
      <a:bodyPr vert="horz" lIns="180000" tIns="180000" rIns="180000" bIns="180000" rtlCol="0" anchor="ctr">
        <a:noAutofit/>
      </a:bodyPr>
      <a:lstStyle>
        <a:defPPr algn="l">
          <a:lnSpc>
            <a:spcPct val="90000"/>
          </a:lnSpc>
          <a:spcAft>
            <a:spcPts val="1000"/>
          </a:spcAft>
          <a:buClr>
            <a:schemeClr val="tx1">
              <a:lumMod val="75000"/>
              <a:lumOff val="25000"/>
            </a:schemeClr>
          </a:buClr>
          <a:defRPr dirty="0" err="1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  <a:lnDef>
      <a:spPr>
        <a:ln w="19050" cap="flat">
          <a:solidFill>
            <a:schemeClr val="bg1">
              <a:lumMod val="65000"/>
            </a:schemeClr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0" indent="0" algn="l">
          <a:buFontTx/>
          <a:buNone/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HA" id="{A1A1C712-271E-AE4C-9D65-C31175A64A72}" vid="{5710334B-90E1-234E-BE00-1044A236A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40e6f4-6aff-4beb-8b8a-2a2294c2b839" xsi:nil="true"/>
    <lcf76f155ced4ddcb4097134ff3c332f xmlns="91cf6a65-7abb-478d-88cd-3f3506d5d4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38A798977AF1478E22870F7FBAC487" ma:contentTypeVersion="11" ma:contentTypeDescription="Ein neues Dokument erstellen." ma:contentTypeScope="" ma:versionID="c08c6a7bd45ac27266a60f792fc7d51c">
  <xsd:schema xmlns:xsd="http://www.w3.org/2001/XMLSchema" xmlns:xs="http://www.w3.org/2001/XMLSchema" xmlns:p="http://schemas.microsoft.com/office/2006/metadata/properties" xmlns:ns2="91cf6a65-7abb-478d-88cd-3f3506d5d4a7" xmlns:ns3="0c40e6f4-6aff-4beb-8b8a-2a2294c2b839" targetNamespace="http://schemas.microsoft.com/office/2006/metadata/properties" ma:root="true" ma:fieldsID="d2d994ad8cba824bb25eed9fe54412c7" ns2:_="" ns3:_="">
    <xsd:import namespace="91cf6a65-7abb-478d-88cd-3f3506d5d4a7"/>
    <xsd:import namespace="0c40e6f4-6aff-4beb-8b8a-2a2294c2b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f6a65-7abb-478d-88cd-3f3506d5d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0e6f4-6aff-4beb-8b8a-2a2294c2b83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aa5ea6-950a-4cd6-9280-e4ae647b29ad}" ma:internalName="TaxCatchAll" ma:showField="CatchAllData" ma:web="0c40e6f4-6aff-4beb-8b8a-2a2294c2b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0A116-A2BA-4B21-AFDD-4AF3D53549EF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0c40e6f4-6aff-4beb-8b8a-2a2294c2b83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1cf6a65-7abb-478d-88cd-3f3506d5d4a7"/>
  </ds:schemaRefs>
</ds:datastoreItem>
</file>

<file path=customXml/itemProps2.xml><?xml version="1.0" encoding="utf-8"?>
<ds:datastoreItem xmlns:ds="http://schemas.openxmlformats.org/officeDocument/2006/customXml" ds:itemID="{3BD29988-E936-4B05-B4F0-D3BD424447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9622B-94B5-48DC-B799-BE3B8C0898C5}">
  <ds:schemaRefs>
    <ds:schemaRef ds:uri="0c40e6f4-6aff-4beb-8b8a-2a2294c2b839"/>
    <ds:schemaRef ds:uri="91cf6a65-7abb-478d-88cd-3f3506d5d4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SPHA</Template>
  <TotalTime>42</TotalTime>
  <Words>1558</Words>
  <Application>Microsoft Macintosh PowerPoint</Application>
  <PresentationFormat>Widescreen</PresentationFormat>
  <Paragraphs>246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Frutiger LT Com 55 Roman</vt:lpstr>
      <vt:lpstr>Times New Roman</vt:lpstr>
      <vt:lpstr>Wingdings</vt:lpstr>
      <vt:lpstr>SPHA</vt:lpstr>
      <vt:lpstr>From Complexity to clarity</vt:lpstr>
      <vt:lpstr>Software Development is Complex </vt:lpstr>
      <vt:lpstr>Software Development is Complex </vt:lpstr>
      <vt:lpstr>Software Development is Complex </vt:lpstr>
      <vt:lpstr>Software Development is Complex </vt:lpstr>
      <vt:lpstr>Keeping track of your software product health is cumbersome</vt:lpstr>
      <vt:lpstr>SPHA’s GitHub Action</vt:lpstr>
      <vt:lpstr>SPHA’s GitHub Action</vt:lpstr>
      <vt:lpstr>PowerPoint Presentation</vt:lpstr>
      <vt:lpstr>Six Aspects of Software Product Health</vt:lpstr>
      <vt:lpstr>SPHA is a Framework</vt:lpstr>
      <vt:lpstr>Architectural, threat informed data flow information give context for vulnerabilities</vt:lpstr>
      <vt:lpstr>Vulnerability Management</vt:lpstr>
      <vt:lpstr>Vulnerability Management</vt:lpstr>
      <vt:lpstr>Threat Modeling</vt:lpstr>
      <vt:lpstr>Providing Context to Vulnerabilities</vt:lpstr>
      <vt:lpstr>Discover why your process fails</vt:lpstr>
      <vt:lpstr>Code Integrity</vt:lpstr>
      <vt:lpstr>Code Integrity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Strüwer, Jan-Niclas</dc:creator>
  <cp:lastModifiedBy>Strüwer, Jan-Niclas</cp:lastModifiedBy>
  <cp:revision>11</cp:revision>
  <dcterms:created xsi:type="dcterms:W3CDTF">2025-03-25T10:44:52Z</dcterms:created>
  <dcterms:modified xsi:type="dcterms:W3CDTF">2025-04-23T11:08:41Z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0x010100C938A798977AF1478E22870F7FBAC487</vt:lpwstr>
  </property>
  <property fmtid="{D5CDD505-2E9C-101B-9397-08002B2CF9AE}" pid="3" name="MediaServiceImageTags">
    <vt:lpwstr/>
  </property>
</Properties>
</file>