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ags/tag10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24" r:id="rId4"/>
    <p:sldMasterId id="2147483877" r:id="rId5"/>
    <p:sldMasterId id="2147483931" r:id="rId6"/>
    <p:sldMasterId id="2147484039" r:id="rId7"/>
    <p:sldMasterId id="2147483985" r:id="rId8"/>
  </p:sldMasterIdLst>
  <p:notesMasterIdLst>
    <p:notesMasterId r:id="rId27"/>
  </p:notesMasterIdLst>
  <p:handoutMasterIdLst>
    <p:handoutMasterId r:id="rId28"/>
  </p:handoutMasterIdLst>
  <p:sldIdLst>
    <p:sldId id="256" r:id="rId9"/>
    <p:sldId id="2147480949" r:id="rId10"/>
    <p:sldId id="2147470878" r:id="rId11"/>
    <p:sldId id="258" r:id="rId12"/>
    <p:sldId id="259" r:id="rId13"/>
    <p:sldId id="260" r:id="rId14"/>
    <p:sldId id="262" r:id="rId15"/>
    <p:sldId id="261" r:id="rId16"/>
    <p:sldId id="2147470291" r:id="rId17"/>
    <p:sldId id="2147470292" r:id="rId18"/>
    <p:sldId id="273" r:id="rId19"/>
    <p:sldId id="257" r:id="rId20"/>
    <p:sldId id="2147470316" r:id="rId21"/>
    <p:sldId id="2147470293" r:id="rId22"/>
    <p:sldId id="2147470079" r:id="rId23"/>
    <p:sldId id="2147470314" r:id="rId24"/>
    <p:sldId id="2076138145" r:id="rId25"/>
    <p:sldId id="2147470877" r:id="rId26"/>
  </p:sldIdLst>
  <p:sldSz cx="18288000" cy="10288588"/>
  <p:notesSz cx="6797675" cy="9926638"/>
  <p:embeddedFontLst>
    <p:embeddedFont>
      <p:font typeface="Lato" panose="020F0502020204030203" pitchFamily="34" charset="0"/>
      <p:regular r:id="rId29"/>
      <p:bold r:id="rId30"/>
      <p:italic r:id="rId31"/>
      <p:boldItalic r:id="rId32"/>
    </p:embeddedFont>
    <p:embeddedFont>
      <p:font typeface="Lato Light" panose="020F0302020204030203" pitchFamily="34" charset="0"/>
      <p:regular r:id="rId33"/>
      <p:italic r:id="rId34"/>
    </p:embeddedFont>
  </p:embeddedFontLst>
  <p:custDataLst>
    <p:tags r:id="rId35"/>
  </p:custDataLst>
  <p:defaultTextStyle>
    <a:defPPr>
      <a:defRPr lang="de-DE"/>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mes, Dirk" initials="HD" lastIdx="5" clrIdx="0">
    <p:extLst>
      <p:ext uri="{19B8F6BF-5375-455C-9EA6-DF929625EA0E}">
        <p15:presenceInfo xmlns:p15="http://schemas.microsoft.com/office/powerpoint/2012/main" userId="S-1-5-21-507921405-764733703-1708537768-1678" providerId="AD"/>
      </p:ext>
    </p:extLst>
  </p:cmAuthor>
  <p:cmAuthor id="2" name="Kristin Rolfes" initials="KR" lastIdx="12" clrIdx="1">
    <p:extLst>
      <p:ext uri="{19B8F6BF-5375-455C-9EA6-DF929625EA0E}">
        <p15:presenceInfo xmlns:p15="http://schemas.microsoft.com/office/powerpoint/2012/main" userId="b014cbf995da3ae2" providerId="Windows Live"/>
      </p:ext>
    </p:extLst>
  </p:cmAuthor>
  <p:cmAuthor id="3" name="Christian Kanja" initials="CK" lastIdx="1" clrIdx="2">
    <p:extLst>
      <p:ext uri="{19B8F6BF-5375-455C-9EA6-DF929625EA0E}">
        <p15:presenceInfo xmlns:p15="http://schemas.microsoft.com/office/powerpoint/2012/main" userId="S::christian.kanja@glueckkanja.com::5ce16a70-aebe-4439-85b8-91c94ff8b7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3E9D"/>
    <a:srgbClr val="0072C6"/>
    <a:srgbClr val="FCD116"/>
    <a:srgbClr val="FFFFFF"/>
    <a:srgbClr val="000520"/>
    <a:srgbClr val="7F7F7F"/>
    <a:srgbClr val="F5F5F5"/>
    <a:srgbClr val="32135A"/>
    <a:srgbClr val="B4DAEF"/>
    <a:srgbClr val="E1EB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7102A9-8310-4765-A935-A1911B00CA5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5946" autoAdjust="0"/>
  </p:normalViewPr>
  <p:slideViewPr>
    <p:cSldViewPr snapToGrid="0">
      <p:cViewPr varScale="1">
        <p:scale>
          <a:sx n="86" d="100"/>
          <a:sy n="86" d="100"/>
        </p:scale>
        <p:origin x="1494" y="300"/>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font" Target="fonts/font6.fntdata"/><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handoutMaster" Target="handoutMasters/handoutMaster1.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tags" Target="tags/tag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107.xml"/><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r>
              <a:rPr lang="de-DE"/>
              <a:t>Header</a:t>
            </a:r>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r>
              <a:rPr lang="en-GB"/>
              <a:t>06/12/2016</a:t>
            </a:r>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r>
              <a:rPr lang="de-DE" err="1"/>
              <a:t>Footer</a:t>
            </a:r>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928F7E6-B01D-4411-A16D-8FD4ACE6345E}" type="slidenum">
              <a:rPr lang="de-DE" smtClean="0"/>
              <a:t>‹#›</a:t>
            </a:fld>
            <a:endParaRPr lang="de-DE"/>
          </a:p>
        </p:txBody>
      </p:sp>
    </p:spTree>
    <p:custDataLst>
      <p:tags r:id="rId2"/>
    </p:custDataLst>
    <p:extLst>
      <p:ext uri="{BB962C8B-B14F-4D97-AF65-F5344CB8AC3E}">
        <p14:creationId xmlns:p14="http://schemas.microsoft.com/office/powerpoint/2010/main" val="3968918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r>
              <a:rPr lang="en-GB"/>
              <a:t>Header</a:t>
            </a:r>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D404DC9-95FE-4B10-9E99-CB2E445B4BE9}" type="datetimeFigureOut">
              <a:rPr lang="en-GB" smtClean="0"/>
              <a:t>24/04/2025</a:t>
            </a:fld>
            <a:endParaRPr lang="en-GB"/>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schemeClr val="accent5"/>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377649" y="4715153"/>
            <a:ext cx="6042378" cy="4454579"/>
          </a:xfrm>
          <a:prstGeom prst="rect">
            <a:avLst/>
          </a:prstGeom>
        </p:spPr>
        <p:txBody>
          <a:bodyPr vert="horz" lIns="0" tIns="0" rIns="0" bIns="0" rtlCol="0">
            <a:noAutofit/>
          </a:bodyPr>
          <a:lstStyle/>
          <a:p>
            <a:pPr lvl="0"/>
            <a:r>
              <a:rPr lang="en-GB" err="1"/>
              <a:t>Textmasterformat</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a:p>
            <a:pPr lvl="3"/>
            <a:r>
              <a:rPr lang="en-GB" err="1"/>
              <a:t>Vierte</a:t>
            </a:r>
            <a:r>
              <a:rPr lang="en-GB"/>
              <a:t> </a:t>
            </a:r>
            <a:r>
              <a:rPr lang="en-GB" err="1"/>
              <a:t>Ebene</a:t>
            </a:r>
            <a:endParaRPr lang="en-GB"/>
          </a:p>
          <a:p>
            <a:pPr lvl="4"/>
            <a:r>
              <a:rPr lang="en-GB" err="1"/>
              <a:t>Fünfte</a:t>
            </a:r>
            <a:r>
              <a:rPr lang="en-GB"/>
              <a:t> </a:t>
            </a:r>
            <a:r>
              <a:rPr lang="en-GB" err="1"/>
              <a:t>Ebene</a:t>
            </a:r>
            <a:endParaRPr lang="en-GB"/>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r>
              <a:rPr lang="en-GB"/>
              <a:t>Footer</a:t>
            </a:r>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C8C50E0-3D2F-4919-A698-86375444C62D}" type="slidenum">
              <a:rPr lang="en-GB" smtClean="0"/>
              <a:t>‹#›</a:t>
            </a:fld>
            <a:endParaRPr lang="en-GB"/>
          </a:p>
        </p:txBody>
      </p:sp>
    </p:spTree>
    <p:extLst>
      <p:ext uri="{BB962C8B-B14F-4D97-AF65-F5344CB8AC3E}">
        <p14:creationId xmlns:p14="http://schemas.microsoft.com/office/powerpoint/2010/main" val="3328928747"/>
      </p:ext>
    </p:extLst>
  </p:cSld>
  <p:clrMap bg1="lt1" tx1="dk1" bg2="lt2" tx2="dk2" accent1="accent1" accent2="accent2" accent3="accent3" accent4="accent4" accent5="accent5" accent6="accent6" hlink="hlink" folHlink="folHlink"/>
  <p:notesStyle>
    <a:lvl1pPr marL="342917" indent="-342917" algn="l" defTabSz="1828891" rtl="0" eaLnBrk="1" latinLnBrk="0" hangingPunct="1">
      <a:buFont typeface="Wingdings" panose="05000000000000000000" pitchFamily="2" charset="2"/>
      <a:buChar char="§"/>
      <a:defRPr sz="2400" kern="1200">
        <a:solidFill>
          <a:schemeClr val="tx1"/>
        </a:solidFill>
        <a:latin typeface="+mn-lt"/>
        <a:ea typeface="+mn-ea"/>
        <a:cs typeface="+mn-cs"/>
      </a:defRPr>
    </a:lvl1pPr>
    <a:lvl2pPr marL="717586" indent="-352444" algn="l" defTabSz="1828891" rtl="0" eaLnBrk="1" latinLnBrk="0" hangingPunct="1">
      <a:buFont typeface="Wingdings" panose="05000000000000000000" pitchFamily="2" charset="2"/>
      <a:buChar char="§"/>
      <a:defRPr sz="2400" kern="1200">
        <a:solidFill>
          <a:schemeClr val="tx1"/>
        </a:solidFill>
        <a:latin typeface="+mn-lt"/>
        <a:ea typeface="+mn-ea"/>
        <a:cs typeface="+mn-cs"/>
      </a:defRPr>
    </a:lvl2pPr>
    <a:lvl3pPr marL="1082730" indent="-365144" algn="l" defTabSz="1828891" rtl="0" eaLnBrk="1" latinLnBrk="0" hangingPunct="1">
      <a:buFont typeface="Wingdings" panose="05000000000000000000" pitchFamily="2" charset="2"/>
      <a:buChar char="§"/>
      <a:defRPr sz="2400" kern="1200">
        <a:solidFill>
          <a:schemeClr val="tx1"/>
        </a:solidFill>
        <a:latin typeface="+mn-lt"/>
        <a:ea typeface="+mn-ea"/>
        <a:cs typeface="+mn-cs"/>
      </a:defRPr>
    </a:lvl3pPr>
    <a:lvl4pPr marL="1431998" indent="-349267" algn="l" defTabSz="1828891" rtl="0" eaLnBrk="1" latinLnBrk="0" hangingPunct="1">
      <a:buFont typeface="Wingdings" panose="05000000000000000000" pitchFamily="2" charset="2"/>
      <a:buChar char="§"/>
      <a:defRPr sz="2400" kern="1200">
        <a:solidFill>
          <a:schemeClr val="tx1"/>
        </a:solidFill>
        <a:latin typeface="+mn-lt"/>
        <a:ea typeface="+mn-ea"/>
        <a:cs typeface="+mn-cs"/>
      </a:defRPr>
    </a:lvl4pPr>
    <a:lvl5pPr marL="1797140" indent="-365144" algn="l" defTabSz="1828891" rtl="0" eaLnBrk="1" latinLnBrk="0" hangingPunct="1">
      <a:buFont typeface="Wingdings" panose="05000000000000000000" pitchFamily="2" charset="2"/>
      <a:buChar char="§"/>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C8C50E0-3D2F-4919-A698-86375444C62D}" type="slidenum">
              <a:rPr lang="en-GB" smtClean="0"/>
              <a:t>1</a:t>
            </a:fld>
            <a:endParaRPr lang="en-GB"/>
          </a:p>
        </p:txBody>
      </p:sp>
    </p:spTree>
    <p:extLst>
      <p:ext uri="{BB962C8B-B14F-4D97-AF65-F5344CB8AC3E}">
        <p14:creationId xmlns:p14="http://schemas.microsoft.com/office/powerpoint/2010/main" val="1521845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360F9508-EB51-4B53-B821-0889E189E128}" type="slidenum">
              <a:rPr lang="en-US" smtClean="0"/>
              <a:t>2</a:t>
            </a:fld>
            <a:endParaRPr lang="en-US"/>
          </a:p>
        </p:txBody>
      </p:sp>
    </p:spTree>
    <p:extLst>
      <p:ext uri="{BB962C8B-B14F-4D97-AF65-F5344CB8AC3E}">
        <p14:creationId xmlns:p14="http://schemas.microsoft.com/office/powerpoint/2010/main" val="3297795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C8C50E0-3D2F-4919-A698-86375444C62D}" type="slidenum">
              <a:rPr lang="en-GB" smtClean="0"/>
              <a:t>3</a:t>
            </a:fld>
            <a:endParaRPr lang="en-GB"/>
          </a:p>
        </p:txBody>
      </p:sp>
    </p:spTree>
    <p:extLst>
      <p:ext uri="{BB962C8B-B14F-4D97-AF65-F5344CB8AC3E}">
        <p14:creationId xmlns:p14="http://schemas.microsoft.com/office/powerpoint/2010/main" val="3200853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SQL Server Admin PW in Description Field </a:t>
            </a:r>
            <a:r>
              <a:rPr lang="en-US" err="1"/>
              <a:t>im</a:t>
            </a:r>
            <a:r>
              <a:rPr lang="en-US"/>
              <a:t> AD</a:t>
            </a:r>
          </a:p>
          <a:p>
            <a:r>
              <a:rPr lang="en-US"/>
              <a:t>FW Admin </a:t>
            </a:r>
            <a:r>
              <a:rPr lang="en-US" err="1"/>
              <a:t>vergisst</a:t>
            </a:r>
            <a:r>
              <a:rPr lang="en-US"/>
              <a:t> Laptop </a:t>
            </a:r>
            <a:r>
              <a:rPr lang="en-US" err="1"/>
              <a:t>ohne</a:t>
            </a:r>
            <a:r>
              <a:rPr lang="en-US"/>
              <a:t> </a:t>
            </a:r>
            <a:r>
              <a:rPr lang="en-US" err="1"/>
              <a:t>Bitlocker</a:t>
            </a:r>
            <a:r>
              <a:rPr lang="en-US"/>
              <a:t> </a:t>
            </a:r>
            <a:r>
              <a:rPr lang="en-US" err="1"/>
              <a:t>Verschlüsselung</a:t>
            </a:r>
            <a:r>
              <a:rPr lang="en-US"/>
              <a:t> </a:t>
            </a:r>
            <a:r>
              <a:rPr lang="en-US" err="1"/>
              <a:t>im</a:t>
            </a:r>
            <a:r>
              <a:rPr lang="en-US"/>
              <a:t> Zug. </a:t>
            </a:r>
            <a:r>
              <a:rPr lang="en-US" err="1"/>
              <a:t>Darauf</a:t>
            </a:r>
            <a:r>
              <a:rPr lang="en-US"/>
              <a:t> </a:t>
            </a:r>
            <a:r>
              <a:rPr lang="en-US" err="1"/>
              <a:t>ist</a:t>
            </a:r>
            <a:r>
              <a:rPr lang="en-US"/>
              <a:t> die FW </a:t>
            </a:r>
            <a:r>
              <a:rPr lang="en-US" err="1"/>
              <a:t>Mgmt</a:t>
            </a:r>
            <a:r>
              <a:rPr lang="en-US"/>
              <a:t> </a:t>
            </a:r>
            <a:r>
              <a:rPr lang="en-US" err="1"/>
              <a:t>Konsole</a:t>
            </a:r>
            <a:r>
              <a:rPr lang="en-US"/>
              <a:t> und </a:t>
            </a:r>
            <a:r>
              <a:rPr lang="en-US" err="1"/>
              <a:t>ein</a:t>
            </a:r>
            <a:r>
              <a:rPr lang="en-US"/>
              <a:t> </a:t>
            </a:r>
            <a:r>
              <a:rPr lang="en-US" err="1"/>
              <a:t>paar</a:t>
            </a:r>
            <a:r>
              <a:rPr lang="en-US"/>
              <a:t> </a:t>
            </a:r>
            <a:r>
              <a:rPr lang="en-US" err="1"/>
              <a:t>Tage</a:t>
            </a:r>
            <a:r>
              <a:rPr lang="en-US"/>
              <a:t> </a:t>
            </a:r>
            <a:r>
              <a:rPr lang="en-US" err="1"/>
              <a:t>später</a:t>
            </a:r>
            <a:r>
              <a:rPr lang="en-US"/>
              <a:t> </a:t>
            </a:r>
            <a:r>
              <a:rPr lang="en-US" err="1"/>
              <a:t>beobachten</a:t>
            </a:r>
            <a:r>
              <a:rPr lang="en-US"/>
              <a:t> </a:t>
            </a:r>
            <a:r>
              <a:rPr lang="en-US" err="1"/>
              <a:t>wir</a:t>
            </a:r>
            <a:r>
              <a:rPr lang="en-US"/>
              <a:t> </a:t>
            </a:r>
            <a:r>
              <a:rPr lang="en-US" err="1"/>
              <a:t>seltsame</a:t>
            </a:r>
            <a:r>
              <a:rPr lang="en-US"/>
              <a:t> Config </a:t>
            </a:r>
            <a:r>
              <a:rPr lang="en-US" err="1"/>
              <a:t>Änderungen</a:t>
            </a:r>
            <a:r>
              <a:rPr lang="en-US"/>
              <a:t> auf der FW</a:t>
            </a:r>
          </a:p>
          <a:p>
            <a:endParaRPr lang="en-US"/>
          </a:p>
        </p:txBody>
      </p:sp>
      <p:sp>
        <p:nvSpPr>
          <p:cNvPr id="4" name="Slide Number Placeholder 3"/>
          <p:cNvSpPr>
            <a:spLocks noGrp="1"/>
          </p:cNvSpPr>
          <p:nvPr>
            <p:ph type="sldNum" sz="quarter" idx="5"/>
          </p:nvPr>
        </p:nvSpPr>
        <p:spPr/>
        <p:txBody>
          <a:bodyPr/>
          <a:lstStyle/>
          <a:p>
            <a:fld id="{AC8C50E0-3D2F-4919-A698-86375444C62D}" type="slidenum">
              <a:rPr lang="en-GB" smtClean="0"/>
              <a:t>6</a:t>
            </a:fld>
            <a:endParaRPr lang="en-GB"/>
          </a:p>
        </p:txBody>
      </p:sp>
    </p:spTree>
    <p:extLst>
      <p:ext uri="{BB962C8B-B14F-4D97-AF65-F5344CB8AC3E}">
        <p14:creationId xmlns:p14="http://schemas.microsoft.com/office/powerpoint/2010/main" val="1209301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r>
              <a:rPr lang="en-GB" dirty="0">
                <a:effectLst/>
                <a:latin typeface="Helvetica Neue" panose="02000503000000020004" pitchFamily="2" charset="0"/>
              </a:rPr>
              <a:t>We look at Security holistically: </a:t>
            </a:r>
          </a:p>
          <a:p>
            <a:pPr marL="742950" lvl="1" indent="-285750">
              <a:buFont typeface="Arial" panose="020B0604020202020204" pitchFamily="34" charset="0"/>
              <a:buChar char="•"/>
            </a:pPr>
            <a:r>
              <a:rPr lang="en-GB" dirty="0">
                <a:effectLst/>
                <a:latin typeface="Helvetica Neue" panose="02000503000000020004" pitchFamily="2" charset="0"/>
              </a:rPr>
              <a:t>Security Consulting</a:t>
            </a:r>
          </a:p>
          <a:p>
            <a:pPr marL="742950" lvl="1" indent="-285750">
              <a:buFont typeface="Arial" panose="020B0604020202020204" pitchFamily="34" charset="0"/>
              <a:buChar char="•"/>
            </a:pPr>
            <a:r>
              <a:rPr lang="en-GB" dirty="0">
                <a:effectLst/>
                <a:latin typeface="Helvetica Neue" panose="02000503000000020004" pitchFamily="2" charset="0"/>
              </a:rPr>
              <a:t>CSOC</a:t>
            </a:r>
          </a:p>
          <a:p>
            <a:pPr marL="742950" lvl="1" indent="-285750">
              <a:buFont typeface="Arial" panose="020B0604020202020204" pitchFamily="34" charset="0"/>
              <a:buChar char="•"/>
            </a:pPr>
            <a:r>
              <a:rPr lang="en-GB" dirty="0">
                <a:effectLst/>
                <a:latin typeface="Helvetica Neue" panose="02000503000000020004" pitchFamily="2" charset="0"/>
              </a:rPr>
              <a:t>APT Response</a:t>
            </a:r>
          </a:p>
          <a:p>
            <a:pPr marL="742950" lvl="1" indent="-285750">
              <a:buFont typeface="Arial" panose="020B0604020202020204" pitchFamily="34" charset="0"/>
              <a:buChar char="•"/>
            </a:pPr>
            <a:r>
              <a:rPr lang="en-GB" dirty="0">
                <a:effectLst/>
                <a:latin typeface="Helvetica Neue" panose="02000503000000020004" pitchFamily="2" charset="0"/>
              </a:rPr>
              <a:t>Preventive Services </a:t>
            </a:r>
          </a:p>
          <a:p>
            <a:pPr marL="742950" lvl="1" indent="-285750">
              <a:buFont typeface="Arial" panose="020B0604020202020204" pitchFamily="34" charset="0"/>
              <a:buChar char="•"/>
            </a:pPr>
            <a:r>
              <a:rPr lang="en-GB" dirty="0" err="1">
                <a:effectLst/>
                <a:latin typeface="Helvetica Neue" panose="02000503000000020004" pitchFamily="2" charset="0"/>
              </a:rPr>
              <a:t>AzERE</a:t>
            </a:r>
            <a:endParaRPr lang="en-GB" dirty="0">
              <a:effectLst/>
              <a:latin typeface="Helvetica Neue" panose="02000503000000020004" pitchFamily="2" charset="0"/>
            </a:endParaRPr>
          </a:p>
          <a:p>
            <a:pPr marL="742950" lvl="1" indent="-285750">
              <a:buFont typeface="Arial" panose="020B0604020202020204" pitchFamily="34" charset="0"/>
              <a:buChar char="•"/>
            </a:pPr>
            <a:r>
              <a:rPr lang="en-GB" dirty="0">
                <a:effectLst/>
                <a:latin typeface="Helvetica Neue" panose="02000503000000020004" pitchFamily="2" charset="0"/>
              </a:rPr>
              <a:t>Managed Red Tenant</a:t>
            </a:r>
          </a:p>
          <a:p>
            <a:endParaRPr lang="de-DE" dirty="0"/>
          </a:p>
          <a:p>
            <a:endParaRPr lang="de-DE" dirty="0"/>
          </a:p>
        </p:txBody>
      </p:sp>
      <p:sp>
        <p:nvSpPr>
          <p:cNvPr id="4" name="Foliennummernplatzhalter 3"/>
          <p:cNvSpPr>
            <a:spLocks noGrp="1"/>
          </p:cNvSpPr>
          <p:nvPr>
            <p:ph type="sldNum" sz="quarter" idx="5"/>
          </p:nvPr>
        </p:nvSpPr>
        <p:spPr/>
        <p:txBody>
          <a:bodyPr/>
          <a:lstStyle/>
          <a:p>
            <a:fld id="{AC8C50E0-3D2F-4919-A698-86375444C62D}" type="slidenum">
              <a:rPr lang="en-GB" smtClean="0"/>
              <a:pPr/>
              <a:t>13</a:t>
            </a:fld>
            <a:endParaRPr lang="en-GB"/>
          </a:p>
        </p:txBody>
      </p:sp>
    </p:spTree>
    <p:extLst>
      <p:ext uri="{BB962C8B-B14F-4D97-AF65-F5344CB8AC3E}">
        <p14:creationId xmlns:p14="http://schemas.microsoft.com/office/powerpoint/2010/main" val="140593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r>
              <a:rPr lang="en-GB" dirty="0">
                <a:effectLst/>
                <a:latin typeface="Helvetica Neue" panose="02000503000000020004" pitchFamily="2" charset="0"/>
              </a:rPr>
              <a:t>We earn these reputation, because we are protecting the most important companies in Europe </a:t>
            </a:r>
          </a:p>
          <a:p>
            <a:pPr>
              <a:buFont typeface="Arial" panose="020B0604020202020204" pitchFamily="34" charset="0"/>
              <a:buChar char="•"/>
            </a:pPr>
            <a:r>
              <a:rPr lang="en-GB" dirty="0">
                <a:effectLst/>
                <a:latin typeface="Helvetica Neue" panose="02000503000000020004" pitchFamily="2" charset="0"/>
              </a:rPr>
              <a:t>Due to our reputation we win all the Awards Microsoft is offering</a:t>
            </a:r>
          </a:p>
          <a:p>
            <a:endParaRPr lang="en-DE" dirty="0"/>
          </a:p>
          <a:p>
            <a:endParaRPr lang="de-DE" dirty="0"/>
          </a:p>
        </p:txBody>
      </p:sp>
      <p:sp>
        <p:nvSpPr>
          <p:cNvPr id="4" name="Foliennummernplatzhalter 3"/>
          <p:cNvSpPr>
            <a:spLocks noGrp="1"/>
          </p:cNvSpPr>
          <p:nvPr>
            <p:ph type="sldNum" sz="quarter" idx="5"/>
          </p:nvPr>
        </p:nvSpPr>
        <p:spPr/>
        <p:txBody>
          <a:bodyPr/>
          <a:lstStyle/>
          <a:p>
            <a:fld id="{AC8C50E0-3D2F-4919-A698-86375444C62D}" type="slidenum">
              <a:rPr lang="en-GB" smtClean="0"/>
              <a:t>14</a:t>
            </a:fld>
            <a:endParaRPr lang="en-GB"/>
          </a:p>
        </p:txBody>
      </p:sp>
    </p:spTree>
    <p:extLst>
      <p:ext uri="{BB962C8B-B14F-4D97-AF65-F5344CB8AC3E}">
        <p14:creationId xmlns:p14="http://schemas.microsoft.com/office/powerpoint/2010/main" val="895965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8C50E0-3D2F-4919-A698-86375444C62D}" type="slidenum">
              <a:rPr lang="en-GB" smtClean="0"/>
              <a:t>16</a:t>
            </a:fld>
            <a:endParaRPr lang="en-GB"/>
          </a:p>
        </p:txBody>
      </p:sp>
    </p:spTree>
    <p:extLst>
      <p:ext uri="{BB962C8B-B14F-4D97-AF65-F5344CB8AC3E}">
        <p14:creationId xmlns:p14="http://schemas.microsoft.com/office/powerpoint/2010/main" val="1079877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AC8C50E0-3D2F-4919-A698-86375444C62D}" type="slidenum">
              <a:rPr lang="en-GB" smtClean="0"/>
              <a:t>17</a:t>
            </a:fld>
            <a:endParaRPr lang="en-GB"/>
          </a:p>
        </p:txBody>
      </p:sp>
    </p:spTree>
    <p:extLst>
      <p:ext uri="{BB962C8B-B14F-4D97-AF65-F5344CB8AC3E}">
        <p14:creationId xmlns:p14="http://schemas.microsoft.com/office/powerpoint/2010/main" val="94154762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5.png"/><Relationship Id="rId3" Type="http://schemas.openxmlformats.org/officeDocument/2006/relationships/tags" Target="../tags/tag6.xml"/><Relationship Id="rId7" Type="http://schemas.openxmlformats.org/officeDocument/2006/relationships/oleObject" Target="../embeddings/oleObject2.bin"/><Relationship Id="rId12" Type="http://schemas.openxmlformats.org/officeDocument/2006/relationships/image" Target="../media/image9.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Master" Target="../slideMasters/slideMaster1.xml"/><Relationship Id="rId11" Type="http://schemas.openxmlformats.org/officeDocument/2006/relationships/image" Target="../media/image8.png"/><Relationship Id="rId5" Type="http://schemas.openxmlformats.org/officeDocument/2006/relationships/tags" Target="../tags/tag8.xml"/><Relationship Id="rId10" Type="http://schemas.openxmlformats.org/officeDocument/2006/relationships/image" Target="../media/image7.svg"/><Relationship Id="rId4" Type="http://schemas.openxmlformats.org/officeDocument/2006/relationships/tags" Target="../tags/tag7.xml"/><Relationship Id="rId9"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19.png"/><Relationship Id="rId3" Type="http://schemas.openxmlformats.org/officeDocument/2006/relationships/tags" Target="../tags/tag55.xml"/><Relationship Id="rId7" Type="http://schemas.openxmlformats.org/officeDocument/2006/relationships/oleObject" Target="../embeddings/oleObject2.bin"/><Relationship Id="rId12" Type="http://schemas.openxmlformats.org/officeDocument/2006/relationships/image" Target="../media/image3.sv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3.xml"/><Relationship Id="rId11" Type="http://schemas.openxmlformats.org/officeDocument/2006/relationships/image" Target="../media/image2.png"/><Relationship Id="rId5" Type="http://schemas.openxmlformats.org/officeDocument/2006/relationships/tags" Target="../tags/tag57.xml"/><Relationship Id="rId15" Type="http://schemas.openxmlformats.org/officeDocument/2006/relationships/image" Target="../media/image5.png"/><Relationship Id="rId10" Type="http://schemas.openxmlformats.org/officeDocument/2006/relationships/image" Target="../media/image18.svg"/><Relationship Id="rId4" Type="http://schemas.openxmlformats.org/officeDocument/2006/relationships/tags" Target="../tags/tag56.xml"/><Relationship Id="rId9" Type="http://schemas.openxmlformats.org/officeDocument/2006/relationships/image" Target="../media/image17.png"/><Relationship Id="rId1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1.xml"/><Relationship Id="rId7" Type="http://schemas.openxmlformats.org/officeDocument/2006/relationships/oleObject" Target="../embeddings/oleObject2.bin"/><Relationship Id="rId12" Type="http://schemas.openxmlformats.org/officeDocument/2006/relationships/image" Target="../media/image5.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1.xml"/><Relationship Id="rId11" Type="http://schemas.openxmlformats.org/officeDocument/2006/relationships/image" Target="../media/image7.svg"/><Relationship Id="rId5" Type="http://schemas.openxmlformats.org/officeDocument/2006/relationships/tags" Target="../tags/tag13.xml"/><Relationship Id="rId10" Type="http://schemas.openxmlformats.org/officeDocument/2006/relationships/image" Target="../media/image6.png"/><Relationship Id="rId4" Type="http://schemas.openxmlformats.org/officeDocument/2006/relationships/tags" Target="../tags/tag12.xml"/><Relationship Id="rId9"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2.png"/><Relationship Id="rId3" Type="http://schemas.openxmlformats.org/officeDocument/2006/relationships/tags" Target="../tags/tag60.xml"/><Relationship Id="rId7" Type="http://schemas.openxmlformats.org/officeDocument/2006/relationships/oleObject" Target="../embeddings/oleObject2.bin"/><Relationship Id="rId12" Type="http://schemas.openxmlformats.org/officeDocument/2006/relationships/image" Target="../media/image4.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3.xml"/><Relationship Id="rId11" Type="http://schemas.openxmlformats.org/officeDocument/2006/relationships/image" Target="../media/image22.png"/><Relationship Id="rId5" Type="http://schemas.openxmlformats.org/officeDocument/2006/relationships/tags" Target="../tags/tag62.xml"/><Relationship Id="rId15" Type="http://schemas.openxmlformats.org/officeDocument/2006/relationships/image" Target="../media/image5.png"/><Relationship Id="rId10" Type="http://schemas.openxmlformats.org/officeDocument/2006/relationships/image" Target="../media/image21.svg"/><Relationship Id="rId4" Type="http://schemas.openxmlformats.org/officeDocument/2006/relationships/tags" Target="../tags/tag61.xml"/><Relationship Id="rId9" Type="http://schemas.openxmlformats.org/officeDocument/2006/relationships/image" Target="../media/image20.png"/><Relationship Id="rId1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2.png"/><Relationship Id="rId3" Type="http://schemas.openxmlformats.org/officeDocument/2006/relationships/tags" Target="../tags/tag65.xml"/><Relationship Id="rId7" Type="http://schemas.openxmlformats.org/officeDocument/2006/relationships/oleObject" Target="../embeddings/oleObject2.bin"/><Relationship Id="rId12" Type="http://schemas.openxmlformats.org/officeDocument/2006/relationships/image" Target="../media/image25.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Master" Target="../slideMasters/slideMaster3.xml"/><Relationship Id="rId11" Type="http://schemas.openxmlformats.org/officeDocument/2006/relationships/image" Target="../media/image4.png"/><Relationship Id="rId5" Type="http://schemas.openxmlformats.org/officeDocument/2006/relationships/tags" Target="../tags/tag67.xml"/><Relationship Id="rId15" Type="http://schemas.openxmlformats.org/officeDocument/2006/relationships/image" Target="../media/image5.png"/><Relationship Id="rId10" Type="http://schemas.openxmlformats.org/officeDocument/2006/relationships/image" Target="../media/image24.svg"/><Relationship Id="rId4" Type="http://schemas.openxmlformats.org/officeDocument/2006/relationships/tags" Target="../tags/tag66.xml"/><Relationship Id="rId9" Type="http://schemas.openxmlformats.org/officeDocument/2006/relationships/image" Target="../media/image23.png"/><Relationship Id="rId1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6.png"/><Relationship Id="rId3" Type="http://schemas.openxmlformats.org/officeDocument/2006/relationships/tags" Target="../tags/tag70.xml"/><Relationship Id="rId7" Type="http://schemas.openxmlformats.org/officeDocument/2006/relationships/oleObject" Target="../embeddings/oleObject2.bin"/><Relationship Id="rId12" Type="http://schemas.openxmlformats.org/officeDocument/2006/relationships/image" Target="../media/image16.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Master" Target="../slideMasters/slideMaster3.xml"/><Relationship Id="rId11" Type="http://schemas.openxmlformats.org/officeDocument/2006/relationships/image" Target="../media/image22.png"/><Relationship Id="rId5" Type="http://schemas.openxmlformats.org/officeDocument/2006/relationships/tags" Target="../tags/tag72.xml"/><Relationship Id="rId15" Type="http://schemas.openxmlformats.org/officeDocument/2006/relationships/image" Target="../media/image5.png"/><Relationship Id="rId10" Type="http://schemas.openxmlformats.org/officeDocument/2006/relationships/image" Target="../media/image21.svg"/><Relationship Id="rId4" Type="http://schemas.openxmlformats.org/officeDocument/2006/relationships/tags" Target="../tags/tag71.xml"/><Relationship Id="rId9" Type="http://schemas.openxmlformats.org/officeDocument/2006/relationships/image" Target="../media/image20.png"/><Relationship Id="rId1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7.svg"/><Relationship Id="rId3" Type="http://schemas.openxmlformats.org/officeDocument/2006/relationships/tags" Target="../tags/tag75.xml"/><Relationship Id="rId7" Type="http://schemas.openxmlformats.org/officeDocument/2006/relationships/oleObject" Target="../embeddings/oleObject2.bin"/><Relationship Id="rId12" Type="http://schemas.openxmlformats.org/officeDocument/2006/relationships/image" Target="../media/image6.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Master" Target="../slideMasters/slideMaster3.xml"/><Relationship Id="rId11" Type="http://schemas.openxmlformats.org/officeDocument/2006/relationships/image" Target="../media/image16.png"/><Relationship Id="rId5" Type="http://schemas.openxmlformats.org/officeDocument/2006/relationships/tags" Target="../tags/tag77.xml"/><Relationship Id="rId15" Type="http://schemas.openxmlformats.org/officeDocument/2006/relationships/image" Target="../media/image5.png"/><Relationship Id="rId10" Type="http://schemas.openxmlformats.org/officeDocument/2006/relationships/image" Target="../media/image24.svg"/><Relationship Id="rId4" Type="http://schemas.openxmlformats.org/officeDocument/2006/relationships/tags" Target="../tags/tag76.xml"/><Relationship Id="rId9" Type="http://schemas.openxmlformats.org/officeDocument/2006/relationships/image" Target="../media/image23.png"/><Relationship Id="rId14" Type="http://schemas.openxmlformats.org/officeDocument/2006/relationships/image" Target="../media/image26.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6.png"/><Relationship Id="rId3" Type="http://schemas.openxmlformats.org/officeDocument/2006/relationships/tags" Target="../tags/tag80.xml"/><Relationship Id="rId7" Type="http://schemas.openxmlformats.org/officeDocument/2006/relationships/oleObject" Target="../embeddings/oleObject2.bin"/><Relationship Id="rId12" Type="http://schemas.openxmlformats.org/officeDocument/2006/relationships/image" Target="../media/image16.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3.xml"/><Relationship Id="rId11" Type="http://schemas.openxmlformats.org/officeDocument/2006/relationships/image" Target="../media/image22.png"/><Relationship Id="rId5" Type="http://schemas.openxmlformats.org/officeDocument/2006/relationships/tags" Target="../tags/tag82.xml"/><Relationship Id="rId15" Type="http://schemas.openxmlformats.org/officeDocument/2006/relationships/image" Target="../media/image5.png"/><Relationship Id="rId10" Type="http://schemas.openxmlformats.org/officeDocument/2006/relationships/image" Target="../media/image21.svg"/><Relationship Id="rId4" Type="http://schemas.openxmlformats.org/officeDocument/2006/relationships/tags" Target="../tags/tag81.xml"/><Relationship Id="rId9" Type="http://schemas.openxmlformats.org/officeDocument/2006/relationships/image" Target="../media/image20.png"/><Relationship Id="rId14" Type="http://schemas.openxmlformats.org/officeDocument/2006/relationships/image" Target="../media/image7.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5.png"/><Relationship Id="rId3" Type="http://schemas.openxmlformats.org/officeDocument/2006/relationships/tags" Target="../tags/tag85.xml"/><Relationship Id="rId7" Type="http://schemas.openxmlformats.org/officeDocument/2006/relationships/oleObject" Target="../embeddings/oleObject2.bin"/><Relationship Id="rId12" Type="http://schemas.openxmlformats.org/officeDocument/2006/relationships/image" Target="../media/image25.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slideMaster" Target="../slideMasters/slideMaster3.xml"/><Relationship Id="rId11" Type="http://schemas.openxmlformats.org/officeDocument/2006/relationships/image" Target="../media/image4.png"/><Relationship Id="rId5" Type="http://schemas.openxmlformats.org/officeDocument/2006/relationships/tags" Target="../tags/tag87.xml"/><Relationship Id="rId15" Type="http://schemas.openxmlformats.org/officeDocument/2006/relationships/image" Target="../media/image7.svg"/><Relationship Id="rId10" Type="http://schemas.openxmlformats.org/officeDocument/2006/relationships/image" Target="../media/image24.svg"/><Relationship Id="rId4" Type="http://schemas.openxmlformats.org/officeDocument/2006/relationships/tags" Target="../tags/tag86.xml"/><Relationship Id="rId9" Type="http://schemas.openxmlformats.org/officeDocument/2006/relationships/image" Target="../media/image23.png"/><Relationship Id="rId1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6.xml"/><Relationship Id="rId7" Type="http://schemas.openxmlformats.org/officeDocument/2006/relationships/oleObject" Target="../embeddings/oleObject2.bin"/><Relationship Id="rId12" Type="http://schemas.openxmlformats.org/officeDocument/2006/relationships/image" Target="../media/image5.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Master" Target="../slideMasters/slideMaster1.xml"/><Relationship Id="rId11" Type="http://schemas.openxmlformats.org/officeDocument/2006/relationships/image" Target="../media/image7.svg"/><Relationship Id="rId5" Type="http://schemas.openxmlformats.org/officeDocument/2006/relationships/tags" Target="../tags/tag18.xml"/><Relationship Id="rId10" Type="http://schemas.openxmlformats.org/officeDocument/2006/relationships/image" Target="../media/image6.png"/><Relationship Id="rId4" Type="http://schemas.openxmlformats.org/officeDocument/2006/relationships/tags" Target="../tags/tag17.xml"/><Relationship Id="rId9"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21.xml"/><Relationship Id="rId7" Type="http://schemas.openxmlformats.org/officeDocument/2006/relationships/oleObject" Target="../embeddings/oleObject2.bin"/><Relationship Id="rId12" Type="http://schemas.openxmlformats.org/officeDocument/2006/relationships/image" Target="../media/image5.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Master" Target="../slideMasters/slideMaster1.xml"/><Relationship Id="rId11" Type="http://schemas.openxmlformats.org/officeDocument/2006/relationships/image" Target="../media/image7.svg"/><Relationship Id="rId5" Type="http://schemas.openxmlformats.org/officeDocument/2006/relationships/tags" Target="../tags/tag23.xml"/><Relationship Id="rId10" Type="http://schemas.openxmlformats.org/officeDocument/2006/relationships/image" Target="../media/image6.png"/><Relationship Id="rId4" Type="http://schemas.openxmlformats.org/officeDocument/2006/relationships/tags" Target="../tags/tag22.xml"/><Relationship Id="rId9"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26.xml"/><Relationship Id="rId7" Type="http://schemas.openxmlformats.org/officeDocument/2006/relationships/oleObject" Target="../embeddings/oleObject2.bin"/><Relationship Id="rId12" Type="http://schemas.openxmlformats.org/officeDocument/2006/relationships/image" Target="../media/image5.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Master" Target="../slideMasters/slideMaster1.xml"/><Relationship Id="rId11" Type="http://schemas.openxmlformats.org/officeDocument/2006/relationships/image" Target="../media/image7.svg"/><Relationship Id="rId5" Type="http://schemas.openxmlformats.org/officeDocument/2006/relationships/tags" Target="../tags/tag28.xml"/><Relationship Id="rId10" Type="http://schemas.openxmlformats.org/officeDocument/2006/relationships/image" Target="../media/image6.png"/><Relationship Id="rId4" Type="http://schemas.openxmlformats.org/officeDocument/2006/relationships/tags" Target="../tags/tag27.xml"/><Relationship Id="rId9"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92.xml"/><Relationship Id="rId7" Type="http://schemas.openxmlformats.org/officeDocument/2006/relationships/oleObject" Target="../embeddings/oleObject2.bin"/><Relationship Id="rId12" Type="http://schemas.openxmlformats.org/officeDocument/2006/relationships/image" Target="../media/image5.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slideMaster" Target="../slideMasters/slideMaster4.xml"/><Relationship Id="rId11" Type="http://schemas.openxmlformats.org/officeDocument/2006/relationships/image" Target="../media/image7.svg"/><Relationship Id="rId5" Type="http://schemas.openxmlformats.org/officeDocument/2006/relationships/tags" Target="../tags/tag94.xml"/><Relationship Id="rId10" Type="http://schemas.openxmlformats.org/officeDocument/2006/relationships/image" Target="../media/image6.png"/><Relationship Id="rId4" Type="http://schemas.openxmlformats.org/officeDocument/2006/relationships/tags" Target="../tags/tag93.xml"/><Relationship Id="rId9" Type="http://schemas.openxmlformats.org/officeDocument/2006/relationships/image" Target="../media/image3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97.xml"/><Relationship Id="rId7" Type="http://schemas.openxmlformats.org/officeDocument/2006/relationships/oleObject" Target="../embeddings/oleObject2.bin"/><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slideMaster" Target="../slideMasters/slideMaster4.xml"/><Relationship Id="rId11" Type="http://schemas.openxmlformats.org/officeDocument/2006/relationships/image" Target="../media/image3.svg"/><Relationship Id="rId5" Type="http://schemas.openxmlformats.org/officeDocument/2006/relationships/tags" Target="../tags/tag99.xml"/><Relationship Id="rId10" Type="http://schemas.openxmlformats.org/officeDocument/2006/relationships/image" Target="../media/image2.png"/><Relationship Id="rId4" Type="http://schemas.openxmlformats.org/officeDocument/2006/relationships/tags" Target="../tags/tag98.xml"/><Relationship Id="rId9" Type="http://schemas.openxmlformats.org/officeDocument/2006/relationships/image" Target="../media/image3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31.xml"/><Relationship Id="rId7" Type="http://schemas.openxmlformats.org/officeDocument/2006/relationships/oleObject" Target="../embeddings/oleObject2.bin"/><Relationship Id="rId12" Type="http://schemas.openxmlformats.org/officeDocument/2006/relationships/image" Target="../media/image5.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Master" Target="../slideMasters/slideMaster1.xml"/><Relationship Id="rId11" Type="http://schemas.openxmlformats.org/officeDocument/2006/relationships/image" Target="../media/image7.svg"/><Relationship Id="rId5" Type="http://schemas.openxmlformats.org/officeDocument/2006/relationships/tags" Target="../tags/tag33.xml"/><Relationship Id="rId10" Type="http://schemas.openxmlformats.org/officeDocument/2006/relationships/image" Target="../media/image6.png"/><Relationship Id="rId4" Type="http://schemas.openxmlformats.org/officeDocument/2006/relationships/tags" Target="../tags/tag32.xml"/><Relationship Id="rId9" Type="http://schemas.openxmlformats.org/officeDocument/2006/relationships/image" Target="../media/image1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04.xml"/><Relationship Id="rId7" Type="http://schemas.openxmlformats.org/officeDocument/2006/relationships/oleObject" Target="../embeddings/oleObject2.bin"/><Relationship Id="rId12" Type="http://schemas.openxmlformats.org/officeDocument/2006/relationships/image" Target="../media/image5.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Master" Target="../slideMasters/slideMaster5.xml"/><Relationship Id="rId11" Type="http://schemas.openxmlformats.org/officeDocument/2006/relationships/image" Target="../media/image31.png"/><Relationship Id="rId5" Type="http://schemas.openxmlformats.org/officeDocument/2006/relationships/tags" Target="../tags/tag106.xml"/><Relationship Id="rId10" Type="http://schemas.openxmlformats.org/officeDocument/2006/relationships/image" Target="../media/image3.svg"/><Relationship Id="rId4" Type="http://schemas.openxmlformats.org/officeDocument/2006/relationships/tags" Target="../tags/tag105.xml"/><Relationship Id="rId9"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3.png"/><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3.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36.xml"/><Relationship Id="rId7" Type="http://schemas.openxmlformats.org/officeDocument/2006/relationships/oleObject" Target="../embeddings/oleObject2.bin"/><Relationship Id="rId12" Type="http://schemas.openxmlformats.org/officeDocument/2006/relationships/image" Target="../media/image5.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Master" Target="../slideMasters/slideMaster1.xml"/><Relationship Id="rId11" Type="http://schemas.openxmlformats.org/officeDocument/2006/relationships/image" Target="../media/image7.svg"/><Relationship Id="rId5" Type="http://schemas.openxmlformats.org/officeDocument/2006/relationships/tags" Target="../tags/tag38.xml"/><Relationship Id="rId10" Type="http://schemas.openxmlformats.org/officeDocument/2006/relationships/image" Target="../media/image6.png"/><Relationship Id="rId4" Type="http://schemas.openxmlformats.org/officeDocument/2006/relationships/tags" Target="../tags/tag37.xml"/><Relationship Id="rId9"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41.xml"/><Relationship Id="rId7" Type="http://schemas.openxmlformats.org/officeDocument/2006/relationships/oleObject" Target="../embeddings/oleObject2.bin"/><Relationship Id="rId12" Type="http://schemas.openxmlformats.org/officeDocument/2006/relationships/image" Target="../media/image5.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slideMaster" Target="../slideMasters/slideMaster1.xml"/><Relationship Id="rId11" Type="http://schemas.openxmlformats.org/officeDocument/2006/relationships/image" Target="../media/image14.png"/><Relationship Id="rId5" Type="http://schemas.openxmlformats.org/officeDocument/2006/relationships/tags" Target="../tags/tag43.xml"/><Relationship Id="rId10" Type="http://schemas.openxmlformats.org/officeDocument/2006/relationships/image" Target="../media/image3.svg"/><Relationship Id="rId4" Type="http://schemas.openxmlformats.org/officeDocument/2006/relationships/tags" Target="../tags/tag42.xml"/><Relationship Id="rId9"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46.xml"/><Relationship Id="rId7" Type="http://schemas.openxmlformats.org/officeDocument/2006/relationships/oleObject" Target="../embeddings/oleObject2.bin"/><Relationship Id="rId12" Type="http://schemas.openxmlformats.org/officeDocument/2006/relationships/image" Target="../media/image5.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11" Type="http://schemas.openxmlformats.org/officeDocument/2006/relationships/image" Target="../media/image15.png"/><Relationship Id="rId5" Type="http://schemas.openxmlformats.org/officeDocument/2006/relationships/tags" Target="../tags/tag48.xml"/><Relationship Id="rId10" Type="http://schemas.openxmlformats.org/officeDocument/2006/relationships/image" Target="../media/image3.svg"/><Relationship Id="rId4" Type="http://schemas.openxmlformats.org/officeDocument/2006/relationships/tags" Target="../tags/tag47.xml"/><Relationship Id="rId9"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Medium Blue 01">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A8A34E8C-E697-49FB-976D-859555E32294}"/>
              </a:ext>
            </a:extLst>
          </p:cNvPr>
          <p:cNvSpPr/>
          <p:nvPr userDrawn="1"/>
        </p:nvSpPr>
        <p:spPr>
          <a:xfrm>
            <a:off x="0" y="1"/>
            <a:ext cx="18288000" cy="10288587"/>
          </a:xfrm>
          <a:prstGeom prst="rect">
            <a:avLst/>
          </a:prstGeom>
          <a:solidFill>
            <a:schemeClr val="tx2">
              <a:alpha val="99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eaLnBrk="1"/>
            <a:endParaRPr lang="en-GB" sz="2400">
              <a:solidFill>
                <a:schemeClr val="bg1"/>
              </a:solidFill>
            </a:endParaRPr>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2265650800"/>
              </p:ext>
            </p:ext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3" name="Objekt 12" hidden="1"/>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16183F5-B8A3-4FCC-8DC3-2ECF9C869ED5}"/>
              </a:ext>
            </a:extLst>
          </p:cNvPr>
          <p:cNvSpPr/>
          <p:nvPr>
            <p:custDataLst>
              <p:tags r:id="rId3"/>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24" name="Title 23">
            <a:extLst>
              <a:ext uri="{FF2B5EF4-FFF2-40B4-BE49-F238E27FC236}">
                <a16:creationId xmlns:a16="http://schemas.microsoft.com/office/drawing/2014/main" id="{FAC359AA-A1D0-47E2-846D-802DAA5981FA}"/>
              </a:ext>
            </a:extLst>
          </p:cNvPr>
          <p:cNvSpPr>
            <a:spLocks noGrp="1"/>
          </p:cNvSpPr>
          <p:nvPr>
            <p:ph type="title" hasCustomPrompt="1"/>
          </p:nvPr>
        </p:nvSpPr>
        <p:spPr>
          <a:xfrm>
            <a:off x="863601" y="3188891"/>
            <a:ext cx="10438383" cy="1846659"/>
          </a:xfrm>
        </p:spPr>
        <p:txBody>
          <a:bodyPr wrap="square" tIns="0" anchor="t" anchorCtr="0">
            <a:spAutoFit/>
          </a:bodyPr>
          <a:lstStyle>
            <a:lvl1pPr>
              <a:lnSpc>
                <a:spcPct val="100000"/>
              </a:lnSpc>
              <a:defRPr sz="6000" b="1">
                <a:solidFill>
                  <a:schemeClr val="bg1"/>
                </a:solidFill>
              </a:defRPr>
            </a:lvl1pPr>
          </a:lstStyle>
          <a:p>
            <a:r>
              <a:rPr lang="en-US"/>
              <a:t>Title up to a maximum of</a:t>
            </a:r>
            <a:br>
              <a:rPr lang="en-US"/>
            </a:br>
            <a:r>
              <a:rPr lang="en-US"/>
              <a:t>two lines</a:t>
            </a:r>
            <a:endParaRPr lang="en-DE"/>
          </a:p>
        </p:txBody>
      </p:sp>
      <p:sp>
        <p:nvSpPr>
          <p:cNvPr id="33" name="Text Placeholder 32">
            <a:extLst>
              <a:ext uri="{FF2B5EF4-FFF2-40B4-BE49-F238E27FC236}">
                <a16:creationId xmlns:a16="http://schemas.microsoft.com/office/drawing/2014/main" id="{1365D7F7-27E9-4430-95CD-BE9564EF088F}"/>
              </a:ext>
            </a:extLst>
          </p:cNvPr>
          <p:cNvSpPr>
            <a:spLocks noGrp="1"/>
          </p:cNvSpPr>
          <p:nvPr>
            <p:ph type="body" sz="quarter" idx="12" hasCustomPrompt="1"/>
          </p:nvPr>
        </p:nvSpPr>
        <p:spPr>
          <a:xfrm>
            <a:off x="863601" y="5194373"/>
            <a:ext cx="10438383" cy="2376487"/>
          </a:xfrm>
          <a:prstGeom prst="rect">
            <a:avLst/>
          </a:prstGeom>
        </p:spPr>
        <p:txBody>
          <a:bodyPr tIns="0"/>
          <a:lstStyle>
            <a:lvl1pPr marL="0" indent="0">
              <a:buFontTx/>
              <a:buNone/>
              <a:defRPr b="0" i="0" baseline="0">
                <a:solidFill>
                  <a:schemeClr val="bg1"/>
                </a:solidFill>
              </a:defRPr>
            </a:lvl1pPr>
            <a:lvl2pPr marL="355600" indent="0">
              <a:buFontTx/>
              <a:buNone/>
              <a:defRPr/>
            </a:lvl2pPr>
            <a:lvl3pPr marL="723900" indent="0">
              <a:buFontTx/>
              <a:buNone/>
              <a:defRPr/>
            </a:lvl3pPr>
            <a:lvl4pPr marL="1079500" indent="0">
              <a:buFontTx/>
              <a:buNone/>
              <a:defRPr/>
            </a:lvl4pPr>
            <a:lvl5pPr marL="1435100" indent="0">
              <a:buFontTx/>
              <a:buNone/>
              <a:defRPr/>
            </a:lvl5pPr>
          </a:lstStyle>
          <a:p>
            <a:pPr lvl="0"/>
            <a:r>
              <a:rPr lang="en-US"/>
              <a:t>Brief description of presentation content</a:t>
            </a:r>
          </a:p>
        </p:txBody>
      </p:sp>
      <p:sp>
        <p:nvSpPr>
          <p:cNvPr id="34" name="Rectangle 33">
            <a:extLst>
              <a:ext uri="{FF2B5EF4-FFF2-40B4-BE49-F238E27FC236}">
                <a16:creationId xmlns:a16="http://schemas.microsoft.com/office/drawing/2014/main" id="{BE193B45-D9D8-4206-8791-A741891C577F}"/>
              </a:ext>
            </a:extLst>
          </p:cNvPr>
          <p:cNvSpPr/>
          <p:nvPr/>
        </p:nvSpPr>
        <p:spPr>
          <a:xfrm>
            <a:off x="504000" y="2988000"/>
            <a:ext cx="1368000" cy="21600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pic>
        <p:nvPicPr>
          <p:cNvPr id="36" name="Graphic 35">
            <a:extLst>
              <a:ext uri="{FF2B5EF4-FFF2-40B4-BE49-F238E27FC236}">
                <a16:creationId xmlns:a16="http://schemas.microsoft.com/office/drawing/2014/main" id="{9A06A605-5978-4DA2-952E-20A6AF42DE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63601" y="508893"/>
            <a:ext cx="1978714" cy="342000"/>
          </a:xfrm>
          <a:prstGeom prst="rect">
            <a:avLst/>
          </a:prstGeom>
        </p:spPr>
      </p:pic>
      <p:graphicFrame>
        <p:nvGraphicFramePr>
          <p:cNvPr id="14" name="Objekt 12" hidden="1">
            <a:extLst>
              <a:ext uri="{FF2B5EF4-FFF2-40B4-BE49-F238E27FC236}">
                <a16:creationId xmlns:a16="http://schemas.microsoft.com/office/drawing/2014/main" id="{9E66DFD1-0AE1-4ABD-ADA4-7850B3F7E904}"/>
              </a:ext>
            </a:extLst>
          </p:cNvPr>
          <p:cNvGraphicFramePr>
            <a:graphicFrameLocks noChangeAspect="1"/>
          </p:cNvGraphicFramePr>
          <p:nvPr userDrawn="1">
            <p:custDataLst>
              <p:tags r:id="rId4"/>
            </p:custDataLst>
            <p:extLst>
              <p:ext uri="{D42A27DB-BD31-4B8C-83A1-F6EECF244321}">
                <p14:modId xmlns:p14="http://schemas.microsoft.com/office/powerpoint/2010/main" val="4031543367"/>
              </p:ext>
            </p:ext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4" name="Objekt 12" hidden="1">
                        <a:extLst>
                          <a:ext uri="{FF2B5EF4-FFF2-40B4-BE49-F238E27FC236}">
                            <a16:creationId xmlns:a16="http://schemas.microsoft.com/office/drawing/2014/main" id="{9E66DFD1-0AE1-4ABD-ADA4-7850B3F7E904}"/>
                          </a:ext>
                        </a:extLst>
                      </p:cNvPr>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15" name="Rechteck 1" hidden="1">
            <a:extLst>
              <a:ext uri="{FF2B5EF4-FFF2-40B4-BE49-F238E27FC236}">
                <a16:creationId xmlns:a16="http://schemas.microsoft.com/office/drawing/2014/main" id="{3B6A4809-E486-46EE-9A34-83D6BBEE4AFC}"/>
              </a:ext>
            </a:extLst>
          </p:cNvPr>
          <p:cNvSpPr/>
          <p:nvPr userDrawn="1">
            <p:custDataLst>
              <p:tags r:id="rId5"/>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pic>
        <p:nvPicPr>
          <p:cNvPr id="4" name="Graphic 3">
            <a:extLst>
              <a:ext uri="{FF2B5EF4-FFF2-40B4-BE49-F238E27FC236}">
                <a16:creationId xmlns:a16="http://schemas.microsoft.com/office/drawing/2014/main" id="{A42EC712-87A8-426A-8FB1-6329E2810CEC}"/>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14507"/>
          <a:stretch/>
        </p:blipFill>
        <p:spPr>
          <a:xfrm>
            <a:off x="12023726" y="1"/>
            <a:ext cx="6265862" cy="10288587"/>
          </a:xfrm>
          <a:prstGeom prst="rect">
            <a:avLst/>
          </a:prstGeom>
        </p:spPr>
      </p:pic>
      <p:sp>
        <p:nvSpPr>
          <p:cNvPr id="5" name="Text Placeholder 4">
            <a:extLst>
              <a:ext uri="{FF2B5EF4-FFF2-40B4-BE49-F238E27FC236}">
                <a16:creationId xmlns:a16="http://schemas.microsoft.com/office/drawing/2014/main" id="{76230024-601B-49D0-BB4F-73FD6C013D92}"/>
              </a:ext>
            </a:extLst>
          </p:cNvPr>
          <p:cNvSpPr>
            <a:spLocks noGrp="1"/>
          </p:cNvSpPr>
          <p:nvPr>
            <p:ph type="body" sz="quarter" idx="13" hasCustomPrompt="1"/>
          </p:nvPr>
        </p:nvSpPr>
        <p:spPr>
          <a:xfrm>
            <a:off x="863601" y="2895391"/>
            <a:ext cx="10438383" cy="249563"/>
          </a:xfrm>
          <a:prstGeom prst="rect">
            <a:avLst/>
          </a:prstGeom>
        </p:spPr>
        <p:txBody>
          <a:bodyPr anchor="ctr" anchorCtr="0"/>
          <a:lstStyle>
            <a:lvl1pPr marL="0" indent="0">
              <a:buFontTx/>
              <a:buNone/>
              <a:defRPr sz="1600" b="0">
                <a:solidFill>
                  <a:schemeClr val="bg1"/>
                </a:solidFill>
              </a:defRPr>
            </a:lvl1pPr>
          </a:lstStyle>
          <a:p>
            <a:pPr lvl="0"/>
            <a:r>
              <a:rPr lang="en-US"/>
              <a:t>Author &amp; Date</a:t>
            </a:r>
          </a:p>
        </p:txBody>
      </p:sp>
      <p:pic>
        <p:nvPicPr>
          <p:cNvPr id="3" name="Grafik 2">
            <a:extLst>
              <a:ext uri="{FF2B5EF4-FFF2-40B4-BE49-F238E27FC236}">
                <a16:creationId xmlns:a16="http://schemas.microsoft.com/office/drawing/2014/main" id="{FEBBDF5C-52C3-D3AA-2315-60E4D26A9072}"/>
              </a:ext>
            </a:extLst>
          </p:cNvPr>
          <p:cNvPicPr>
            <a:picLocks noChangeAspect="1"/>
          </p:cNvPicPr>
          <p:nvPr userDrawn="1"/>
        </p:nvPicPr>
        <p:blipFill>
          <a:blip r:embed="rId13"/>
          <a:stretch>
            <a:fillRect/>
          </a:stretch>
        </p:blipFill>
        <p:spPr>
          <a:xfrm>
            <a:off x="18342802" y="0"/>
            <a:ext cx="685906" cy="10288588"/>
          </a:xfrm>
          <a:prstGeom prst="rect">
            <a:avLst/>
          </a:prstGeom>
        </p:spPr>
      </p:pic>
    </p:spTree>
    <p:custDataLst>
      <p:tags r:id="rId1"/>
    </p:custDataLst>
    <p:extLst>
      <p:ext uri="{BB962C8B-B14F-4D97-AF65-F5344CB8AC3E}">
        <p14:creationId xmlns:p14="http://schemas.microsoft.com/office/powerpoint/2010/main" val="3300149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hape Yellow + Light Blue">
    <p:spTree>
      <p:nvGrpSpPr>
        <p:cNvPr id="1" name=""/>
        <p:cNvGrpSpPr/>
        <p:nvPr/>
      </p:nvGrpSpPr>
      <p:grpSpPr>
        <a:xfrm>
          <a:off x="0" y="0"/>
          <a:ext cx="0" cy="0"/>
          <a:chOff x="0" y="0"/>
          <a:chExt cx="0" cy="0"/>
        </a:xfrm>
      </p:grpSpPr>
      <p:sp>
        <p:nvSpPr>
          <p:cNvPr id="5" name="Rechtwinkliges Dreieck 7">
            <a:extLst>
              <a:ext uri="{FF2B5EF4-FFF2-40B4-BE49-F238E27FC236}">
                <a16:creationId xmlns:a16="http://schemas.microsoft.com/office/drawing/2014/main" id="{EA4E7CC1-C346-F262-3324-DCDE10334799}"/>
              </a:ext>
            </a:extLst>
          </p:cNvPr>
          <p:cNvSpPr/>
          <p:nvPr userDrawn="1"/>
        </p:nvSpPr>
        <p:spPr>
          <a:xfrm flipV="1">
            <a:off x="0" y="-1"/>
            <a:ext cx="5092311" cy="9825925"/>
          </a:xfrm>
          <a:prstGeom prst="rtTriangle">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latin typeface="Lato" panose="020F0502020204030203" pitchFamily="34" charset="77"/>
            </a:endParaRPr>
          </a:p>
        </p:txBody>
      </p:sp>
      <p:sp>
        <p:nvSpPr>
          <p:cNvPr id="6" name="Rechtwinkliges Dreieck 13">
            <a:extLst>
              <a:ext uri="{FF2B5EF4-FFF2-40B4-BE49-F238E27FC236}">
                <a16:creationId xmlns:a16="http://schemas.microsoft.com/office/drawing/2014/main" id="{E6538985-CE3B-4801-8280-60212D763A5D}"/>
              </a:ext>
            </a:extLst>
          </p:cNvPr>
          <p:cNvSpPr/>
          <p:nvPr userDrawn="1"/>
        </p:nvSpPr>
        <p:spPr>
          <a:xfrm flipH="1" flipV="1">
            <a:off x="2841100" y="-31853"/>
            <a:ext cx="15446899" cy="7058722"/>
          </a:xfrm>
          <a:prstGeom prst="rtTriangl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latin typeface="Lato" panose="020F0502020204030203" pitchFamily="34" charset="77"/>
            </a:endParaRPr>
          </a:p>
        </p:txBody>
      </p:sp>
      <p:sp>
        <p:nvSpPr>
          <p:cNvPr id="3" name="Rectangle 4">
            <a:extLst>
              <a:ext uri="{FF2B5EF4-FFF2-40B4-BE49-F238E27FC236}">
                <a16:creationId xmlns:a16="http://schemas.microsoft.com/office/drawing/2014/main" id="{0B77976B-C04E-2E1F-D2A5-28862D78EA1A}"/>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9" name="Title 1">
            <a:extLst>
              <a:ext uri="{FF2B5EF4-FFF2-40B4-BE49-F238E27FC236}">
                <a16:creationId xmlns:a16="http://schemas.microsoft.com/office/drawing/2014/main" id="{57BC13A4-DA80-9C70-2107-16B07AE4DCE9}"/>
              </a:ext>
            </a:extLst>
          </p:cNvPr>
          <p:cNvSpPr>
            <a:spLocks noGrp="1"/>
          </p:cNvSpPr>
          <p:nvPr>
            <p:ph type="title"/>
          </p:nvPr>
        </p:nvSpPr>
        <p:spPr>
          <a:xfrm>
            <a:off x="1210243" y="3412868"/>
            <a:ext cx="15952060" cy="1477999"/>
          </a:xfrm>
        </p:spPr>
        <p:txBody>
          <a:bodyPr/>
          <a:lstStyle>
            <a:lvl1pPr>
              <a:defRPr sz="9000"/>
            </a:lvl1pPr>
          </a:lstStyle>
          <a:p>
            <a:r>
              <a:rPr lang="en-GB"/>
              <a:t>Click to edit Master title style</a:t>
            </a:r>
            <a:endParaRPr lang="de-DE"/>
          </a:p>
        </p:txBody>
      </p:sp>
      <p:sp>
        <p:nvSpPr>
          <p:cNvPr id="16" name="Textplatzhalter 15">
            <a:extLst>
              <a:ext uri="{FF2B5EF4-FFF2-40B4-BE49-F238E27FC236}">
                <a16:creationId xmlns:a16="http://schemas.microsoft.com/office/drawing/2014/main" id="{95F90AA3-A74B-4067-1DFD-468EC086C7FA}"/>
              </a:ext>
            </a:extLst>
          </p:cNvPr>
          <p:cNvSpPr>
            <a:spLocks noGrp="1"/>
          </p:cNvSpPr>
          <p:nvPr>
            <p:ph type="body" sz="quarter" idx="10"/>
          </p:nvPr>
        </p:nvSpPr>
        <p:spPr>
          <a:xfrm>
            <a:off x="1210243" y="5397722"/>
            <a:ext cx="10307638" cy="1343025"/>
          </a:xfrm>
        </p:spPr>
        <p:txBody>
          <a:bodyPr/>
          <a:lstStyle>
            <a:lvl1pPr marL="0" indent="0">
              <a:buNone/>
              <a:defRPr sz="5000"/>
            </a:lvl1pPr>
          </a:lstStyle>
          <a:p>
            <a:pPr lvl="0"/>
            <a:r>
              <a:rPr lang="en-GB"/>
              <a:t>Click to edit Master text styles</a:t>
            </a:r>
          </a:p>
        </p:txBody>
      </p:sp>
      <p:pic>
        <p:nvPicPr>
          <p:cNvPr id="4" name="Graphic 14">
            <a:extLst>
              <a:ext uri="{FF2B5EF4-FFF2-40B4-BE49-F238E27FC236}">
                <a16:creationId xmlns:a16="http://schemas.microsoft.com/office/drawing/2014/main" id="{1C277C3D-C6C9-AC6C-C26A-4CD55E76842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63763" y="504000"/>
            <a:ext cx="1948357" cy="342078"/>
          </a:xfrm>
          <a:prstGeom prst="rect">
            <a:avLst/>
          </a:prstGeom>
        </p:spPr>
      </p:pic>
    </p:spTree>
    <p:extLst>
      <p:ext uri="{BB962C8B-B14F-4D97-AF65-F5344CB8AC3E}">
        <p14:creationId xmlns:p14="http://schemas.microsoft.com/office/powerpoint/2010/main" val="2343445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hape Yellow">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0B77976B-C04E-2E1F-D2A5-28862D78EA1A}"/>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9" name="Title 1">
            <a:extLst>
              <a:ext uri="{FF2B5EF4-FFF2-40B4-BE49-F238E27FC236}">
                <a16:creationId xmlns:a16="http://schemas.microsoft.com/office/drawing/2014/main" id="{57BC13A4-DA80-9C70-2107-16B07AE4DCE9}"/>
              </a:ext>
            </a:extLst>
          </p:cNvPr>
          <p:cNvSpPr>
            <a:spLocks noGrp="1"/>
          </p:cNvSpPr>
          <p:nvPr>
            <p:ph type="title"/>
          </p:nvPr>
        </p:nvSpPr>
        <p:spPr>
          <a:xfrm>
            <a:off x="1210243" y="3412868"/>
            <a:ext cx="15952060" cy="1477999"/>
          </a:xfrm>
        </p:spPr>
        <p:txBody>
          <a:bodyPr/>
          <a:lstStyle>
            <a:lvl1pPr>
              <a:defRPr sz="9000"/>
            </a:lvl1pPr>
          </a:lstStyle>
          <a:p>
            <a:r>
              <a:rPr lang="en-GB"/>
              <a:t>Click to edit Master title style</a:t>
            </a:r>
            <a:endParaRPr lang="de-DE"/>
          </a:p>
        </p:txBody>
      </p:sp>
      <p:sp>
        <p:nvSpPr>
          <p:cNvPr id="16" name="Textplatzhalter 15">
            <a:extLst>
              <a:ext uri="{FF2B5EF4-FFF2-40B4-BE49-F238E27FC236}">
                <a16:creationId xmlns:a16="http://schemas.microsoft.com/office/drawing/2014/main" id="{95F90AA3-A74B-4067-1DFD-468EC086C7FA}"/>
              </a:ext>
            </a:extLst>
          </p:cNvPr>
          <p:cNvSpPr>
            <a:spLocks noGrp="1"/>
          </p:cNvSpPr>
          <p:nvPr>
            <p:ph type="body" sz="quarter" idx="10"/>
          </p:nvPr>
        </p:nvSpPr>
        <p:spPr>
          <a:xfrm>
            <a:off x="1210243" y="5397722"/>
            <a:ext cx="10307638" cy="1343025"/>
          </a:xfrm>
        </p:spPr>
        <p:txBody>
          <a:bodyPr/>
          <a:lstStyle>
            <a:lvl1pPr marL="0" indent="0">
              <a:buNone/>
              <a:defRPr sz="5000"/>
            </a:lvl1pPr>
          </a:lstStyle>
          <a:p>
            <a:pPr lvl="0"/>
            <a:r>
              <a:rPr lang="en-GB"/>
              <a:t>Click to edit Master text styles</a:t>
            </a:r>
          </a:p>
        </p:txBody>
      </p:sp>
      <p:sp>
        <p:nvSpPr>
          <p:cNvPr id="2" name="Manuelle Eingabe 7">
            <a:extLst>
              <a:ext uri="{FF2B5EF4-FFF2-40B4-BE49-F238E27FC236}">
                <a16:creationId xmlns:a16="http://schemas.microsoft.com/office/drawing/2014/main" id="{3AFA7EBD-2291-442C-4CC8-2E604D818913}"/>
              </a:ext>
            </a:extLst>
          </p:cNvPr>
          <p:cNvSpPr/>
          <p:nvPr userDrawn="1"/>
        </p:nvSpPr>
        <p:spPr>
          <a:xfrm>
            <a:off x="2664399" y="7158038"/>
            <a:ext cx="15623601" cy="312854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5373 w 10000"/>
              <a:gd name="connsiteY0" fmla="*/ 4822 h 10000"/>
              <a:gd name="connsiteX1" fmla="*/ 10000 w 10000"/>
              <a:gd name="connsiteY1" fmla="*/ 0 h 10000"/>
              <a:gd name="connsiteX2" fmla="*/ 10000 w 10000"/>
              <a:gd name="connsiteY2" fmla="*/ 10000 h 10000"/>
              <a:gd name="connsiteX3" fmla="*/ 0 w 10000"/>
              <a:gd name="connsiteY3" fmla="*/ 10000 h 10000"/>
              <a:gd name="connsiteX4" fmla="*/ 5373 w 10000"/>
              <a:gd name="connsiteY4" fmla="*/ 482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373" y="4822"/>
                </a:moveTo>
                <a:lnTo>
                  <a:pt x="10000" y="0"/>
                </a:lnTo>
                <a:lnTo>
                  <a:pt x="10000" y="10000"/>
                </a:lnTo>
                <a:lnTo>
                  <a:pt x="0" y="10000"/>
                </a:lnTo>
                <a:lnTo>
                  <a:pt x="5373" y="4822"/>
                </a:ln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Tree>
    <p:extLst>
      <p:ext uri="{BB962C8B-B14F-4D97-AF65-F5344CB8AC3E}">
        <p14:creationId xmlns:p14="http://schemas.microsoft.com/office/powerpoint/2010/main" val="2375883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Shape Light Blue">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0B77976B-C04E-2E1F-D2A5-28862D78EA1A}"/>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9" name="Title 1">
            <a:extLst>
              <a:ext uri="{FF2B5EF4-FFF2-40B4-BE49-F238E27FC236}">
                <a16:creationId xmlns:a16="http://schemas.microsoft.com/office/drawing/2014/main" id="{57BC13A4-DA80-9C70-2107-16B07AE4DCE9}"/>
              </a:ext>
            </a:extLst>
          </p:cNvPr>
          <p:cNvSpPr>
            <a:spLocks noGrp="1"/>
          </p:cNvSpPr>
          <p:nvPr>
            <p:ph type="title"/>
          </p:nvPr>
        </p:nvSpPr>
        <p:spPr>
          <a:xfrm>
            <a:off x="1210243" y="3412868"/>
            <a:ext cx="15952060" cy="1477999"/>
          </a:xfrm>
        </p:spPr>
        <p:txBody>
          <a:bodyPr/>
          <a:lstStyle>
            <a:lvl1pPr>
              <a:defRPr sz="9000"/>
            </a:lvl1pPr>
          </a:lstStyle>
          <a:p>
            <a:r>
              <a:rPr lang="en-GB"/>
              <a:t>Click to edit Master title style</a:t>
            </a:r>
            <a:endParaRPr lang="de-DE"/>
          </a:p>
        </p:txBody>
      </p:sp>
      <p:sp>
        <p:nvSpPr>
          <p:cNvPr id="16" name="Textplatzhalter 15">
            <a:extLst>
              <a:ext uri="{FF2B5EF4-FFF2-40B4-BE49-F238E27FC236}">
                <a16:creationId xmlns:a16="http://schemas.microsoft.com/office/drawing/2014/main" id="{95F90AA3-A74B-4067-1DFD-468EC086C7FA}"/>
              </a:ext>
            </a:extLst>
          </p:cNvPr>
          <p:cNvSpPr>
            <a:spLocks noGrp="1"/>
          </p:cNvSpPr>
          <p:nvPr>
            <p:ph type="body" sz="quarter" idx="10"/>
          </p:nvPr>
        </p:nvSpPr>
        <p:spPr>
          <a:xfrm>
            <a:off x="1210243" y="5397722"/>
            <a:ext cx="10307638" cy="1343025"/>
          </a:xfrm>
        </p:spPr>
        <p:txBody>
          <a:bodyPr/>
          <a:lstStyle>
            <a:lvl1pPr marL="0" indent="0">
              <a:buNone/>
              <a:defRPr sz="5000"/>
            </a:lvl1pPr>
          </a:lstStyle>
          <a:p>
            <a:pPr lvl="0"/>
            <a:r>
              <a:rPr lang="en-GB"/>
              <a:t>Click to edit Master text styles</a:t>
            </a:r>
          </a:p>
        </p:txBody>
      </p:sp>
      <p:sp>
        <p:nvSpPr>
          <p:cNvPr id="4" name="Manuelle Eingabe 7">
            <a:extLst>
              <a:ext uri="{FF2B5EF4-FFF2-40B4-BE49-F238E27FC236}">
                <a16:creationId xmlns:a16="http://schemas.microsoft.com/office/drawing/2014/main" id="{613B4E81-39DD-E5B7-13CB-D8F2C7833EB6}"/>
              </a:ext>
            </a:extLst>
          </p:cNvPr>
          <p:cNvSpPr/>
          <p:nvPr userDrawn="1"/>
        </p:nvSpPr>
        <p:spPr>
          <a:xfrm>
            <a:off x="7817224" y="3496235"/>
            <a:ext cx="10470776" cy="67903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5373 w 10000"/>
              <a:gd name="connsiteY0" fmla="*/ 4822 h 10000"/>
              <a:gd name="connsiteX1" fmla="*/ 10000 w 10000"/>
              <a:gd name="connsiteY1" fmla="*/ 0 h 10000"/>
              <a:gd name="connsiteX2" fmla="*/ 10000 w 10000"/>
              <a:gd name="connsiteY2" fmla="*/ 10000 h 10000"/>
              <a:gd name="connsiteX3" fmla="*/ 0 w 10000"/>
              <a:gd name="connsiteY3" fmla="*/ 10000 h 10000"/>
              <a:gd name="connsiteX4" fmla="*/ 5373 w 10000"/>
              <a:gd name="connsiteY4" fmla="*/ 482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373" y="4822"/>
                </a:moveTo>
                <a:lnTo>
                  <a:pt x="10000" y="0"/>
                </a:lnTo>
                <a:lnTo>
                  <a:pt x="10000" y="10000"/>
                </a:lnTo>
                <a:lnTo>
                  <a:pt x="0" y="10000"/>
                </a:lnTo>
                <a:lnTo>
                  <a:pt x="5373" y="4822"/>
                </a:lnTo>
                <a:close/>
              </a:path>
            </a:pathLst>
          </a:custGeom>
          <a:solidFill>
            <a:schemeClr val="bg2"/>
          </a:solidFill>
          <a:ln>
            <a:noFill/>
          </a:ln>
        </p:spPr>
        <p:style>
          <a:lnRef idx="0">
            <a:scrgbClr r="0" g="0" b="0"/>
          </a:lnRef>
          <a:fillRef idx="0">
            <a:scrgbClr r="0" g="0" b="0"/>
          </a:fillRef>
          <a:effectRef idx="0">
            <a:scrgbClr r="0" g="0" b="0"/>
          </a:effectRef>
          <a:fontRef idx="minor">
            <a:schemeClr val="dk1"/>
          </a:fontRef>
        </p:style>
        <p:txBody>
          <a:bodyPr lIns="108000" tIns="108000" rIns="108000" bIns="108000" rtlCol="0" anchor="ctr"/>
          <a:lstStyle/>
          <a:p>
            <a:pPr algn="ctr"/>
            <a:endParaRPr lang="de-DE" sz="1200">
              <a:solidFill>
                <a:schemeClr val="tx1"/>
              </a:solidFill>
            </a:endParaRPr>
          </a:p>
        </p:txBody>
      </p:sp>
    </p:spTree>
    <p:extLst>
      <p:ext uri="{BB962C8B-B14F-4D97-AF65-F5344CB8AC3E}">
        <p14:creationId xmlns:p14="http://schemas.microsoft.com/office/powerpoint/2010/main" val="2315300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Shape Purple">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0B77976B-C04E-2E1F-D2A5-28862D78EA1A}"/>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9" name="Title 1">
            <a:extLst>
              <a:ext uri="{FF2B5EF4-FFF2-40B4-BE49-F238E27FC236}">
                <a16:creationId xmlns:a16="http://schemas.microsoft.com/office/drawing/2014/main" id="{57BC13A4-DA80-9C70-2107-16B07AE4DCE9}"/>
              </a:ext>
            </a:extLst>
          </p:cNvPr>
          <p:cNvSpPr>
            <a:spLocks noGrp="1"/>
          </p:cNvSpPr>
          <p:nvPr>
            <p:ph type="title"/>
          </p:nvPr>
        </p:nvSpPr>
        <p:spPr>
          <a:xfrm>
            <a:off x="1210243" y="3412868"/>
            <a:ext cx="15952060" cy="1477999"/>
          </a:xfrm>
        </p:spPr>
        <p:txBody>
          <a:bodyPr/>
          <a:lstStyle>
            <a:lvl1pPr>
              <a:defRPr sz="9000"/>
            </a:lvl1pPr>
          </a:lstStyle>
          <a:p>
            <a:r>
              <a:rPr lang="en-GB"/>
              <a:t>Click to edit Master title style</a:t>
            </a:r>
            <a:endParaRPr lang="de-DE"/>
          </a:p>
        </p:txBody>
      </p:sp>
      <p:sp>
        <p:nvSpPr>
          <p:cNvPr id="16" name="Textplatzhalter 15">
            <a:extLst>
              <a:ext uri="{FF2B5EF4-FFF2-40B4-BE49-F238E27FC236}">
                <a16:creationId xmlns:a16="http://schemas.microsoft.com/office/drawing/2014/main" id="{95F90AA3-A74B-4067-1DFD-468EC086C7FA}"/>
              </a:ext>
            </a:extLst>
          </p:cNvPr>
          <p:cNvSpPr>
            <a:spLocks noGrp="1"/>
          </p:cNvSpPr>
          <p:nvPr>
            <p:ph type="body" sz="quarter" idx="10"/>
          </p:nvPr>
        </p:nvSpPr>
        <p:spPr>
          <a:xfrm>
            <a:off x="1210243" y="5397722"/>
            <a:ext cx="10307638" cy="1343025"/>
          </a:xfrm>
        </p:spPr>
        <p:txBody>
          <a:bodyPr/>
          <a:lstStyle>
            <a:lvl1pPr marL="0" indent="0">
              <a:buNone/>
              <a:defRPr sz="5000"/>
            </a:lvl1pPr>
          </a:lstStyle>
          <a:p>
            <a:pPr lvl="0"/>
            <a:r>
              <a:rPr lang="en-GB"/>
              <a:t>Click to edit Master text styles</a:t>
            </a:r>
          </a:p>
        </p:txBody>
      </p:sp>
      <p:sp>
        <p:nvSpPr>
          <p:cNvPr id="4" name="Manuelle Eingabe 7">
            <a:extLst>
              <a:ext uri="{FF2B5EF4-FFF2-40B4-BE49-F238E27FC236}">
                <a16:creationId xmlns:a16="http://schemas.microsoft.com/office/drawing/2014/main" id="{613B4E81-39DD-E5B7-13CB-D8F2C7833EB6}"/>
              </a:ext>
            </a:extLst>
          </p:cNvPr>
          <p:cNvSpPr/>
          <p:nvPr userDrawn="1"/>
        </p:nvSpPr>
        <p:spPr>
          <a:xfrm>
            <a:off x="5370022" y="5397721"/>
            <a:ext cx="12917978" cy="488886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5373 w 10000"/>
              <a:gd name="connsiteY0" fmla="*/ 4822 h 10000"/>
              <a:gd name="connsiteX1" fmla="*/ 10000 w 10000"/>
              <a:gd name="connsiteY1" fmla="*/ 0 h 10000"/>
              <a:gd name="connsiteX2" fmla="*/ 10000 w 10000"/>
              <a:gd name="connsiteY2" fmla="*/ 10000 h 10000"/>
              <a:gd name="connsiteX3" fmla="*/ 0 w 10000"/>
              <a:gd name="connsiteY3" fmla="*/ 10000 h 10000"/>
              <a:gd name="connsiteX4" fmla="*/ 5373 w 10000"/>
              <a:gd name="connsiteY4" fmla="*/ 482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373" y="4822"/>
                </a:moveTo>
                <a:lnTo>
                  <a:pt x="10000" y="0"/>
                </a:lnTo>
                <a:lnTo>
                  <a:pt x="10000" y="10000"/>
                </a:lnTo>
                <a:lnTo>
                  <a:pt x="0" y="10000"/>
                </a:lnTo>
                <a:lnTo>
                  <a:pt x="5373" y="4822"/>
                </a:lnTo>
                <a:close/>
              </a:path>
            </a:pathLst>
          </a:custGeom>
          <a:solidFill>
            <a:srgbClr val="533E9D"/>
          </a:solidFill>
          <a:ln>
            <a:noFill/>
          </a:ln>
        </p:spPr>
        <p:style>
          <a:lnRef idx="0">
            <a:scrgbClr r="0" g="0" b="0"/>
          </a:lnRef>
          <a:fillRef idx="0">
            <a:scrgbClr r="0" g="0" b="0"/>
          </a:fillRef>
          <a:effectRef idx="0">
            <a:scrgbClr r="0" g="0" b="0"/>
          </a:effectRef>
          <a:fontRef idx="minor">
            <a:schemeClr val="dk1"/>
          </a:fontRef>
        </p:style>
        <p:txBody>
          <a:bodyPr lIns="108000" tIns="108000" rIns="108000" bIns="108000" rtlCol="0" anchor="ctr"/>
          <a:lstStyle/>
          <a:p>
            <a:pPr algn="ctr"/>
            <a:endParaRPr lang="de-DE" sz="1200">
              <a:solidFill>
                <a:schemeClr val="tx1"/>
              </a:solidFill>
            </a:endParaRPr>
          </a:p>
        </p:txBody>
      </p:sp>
    </p:spTree>
    <p:extLst>
      <p:ext uri="{BB962C8B-B14F-4D97-AF65-F5344CB8AC3E}">
        <p14:creationId xmlns:p14="http://schemas.microsoft.com/office/powerpoint/2010/main" val="844080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Shape Orange">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0B77976B-C04E-2E1F-D2A5-28862D78EA1A}"/>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9" name="Title 1">
            <a:extLst>
              <a:ext uri="{FF2B5EF4-FFF2-40B4-BE49-F238E27FC236}">
                <a16:creationId xmlns:a16="http://schemas.microsoft.com/office/drawing/2014/main" id="{57BC13A4-DA80-9C70-2107-16B07AE4DCE9}"/>
              </a:ext>
            </a:extLst>
          </p:cNvPr>
          <p:cNvSpPr>
            <a:spLocks noGrp="1"/>
          </p:cNvSpPr>
          <p:nvPr>
            <p:ph type="title"/>
          </p:nvPr>
        </p:nvSpPr>
        <p:spPr>
          <a:xfrm>
            <a:off x="1210243" y="3412868"/>
            <a:ext cx="15952060" cy="1477999"/>
          </a:xfrm>
        </p:spPr>
        <p:txBody>
          <a:bodyPr/>
          <a:lstStyle>
            <a:lvl1pPr>
              <a:defRPr sz="9000"/>
            </a:lvl1pPr>
          </a:lstStyle>
          <a:p>
            <a:r>
              <a:rPr lang="en-GB"/>
              <a:t>Click to edit Master title style</a:t>
            </a:r>
            <a:endParaRPr lang="de-DE"/>
          </a:p>
        </p:txBody>
      </p:sp>
      <p:sp>
        <p:nvSpPr>
          <p:cNvPr id="16" name="Textplatzhalter 15">
            <a:extLst>
              <a:ext uri="{FF2B5EF4-FFF2-40B4-BE49-F238E27FC236}">
                <a16:creationId xmlns:a16="http://schemas.microsoft.com/office/drawing/2014/main" id="{95F90AA3-A74B-4067-1DFD-468EC086C7FA}"/>
              </a:ext>
            </a:extLst>
          </p:cNvPr>
          <p:cNvSpPr>
            <a:spLocks noGrp="1"/>
          </p:cNvSpPr>
          <p:nvPr>
            <p:ph type="body" sz="quarter" idx="10"/>
          </p:nvPr>
        </p:nvSpPr>
        <p:spPr>
          <a:xfrm>
            <a:off x="1210243" y="5397722"/>
            <a:ext cx="10307638" cy="1343025"/>
          </a:xfrm>
        </p:spPr>
        <p:txBody>
          <a:bodyPr/>
          <a:lstStyle>
            <a:lvl1pPr marL="0" indent="0">
              <a:buNone/>
              <a:defRPr sz="5000"/>
            </a:lvl1pPr>
          </a:lstStyle>
          <a:p>
            <a:pPr lvl="0"/>
            <a:r>
              <a:rPr lang="en-GB"/>
              <a:t>Click to edit Master text styles</a:t>
            </a:r>
          </a:p>
        </p:txBody>
      </p:sp>
      <p:sp>
        <p:nvSpPr>
          <p:cNvPr id="4" name="Manuelle Eingabe 7">
            <a:extLst>
              <a:ext uri="{FF2B5EF4-FFF2-40B4-BE49-F238E27FC236}">
                <a16:creationId xmlns:a16="http://schemas.microsoft.com/office/drawing/2014/main" id="{613B4E81-39DD-E5B7-13CB-D8F2C7833EB6}"/>
              </a:ext>
            </a:extLst>
          </p:cNvPr>
          <p:cNvSpPr/>
          <p:nvPr userDrawn="1"/>
        </p:nvSpPr>
        <p:spPr>
          <a:xfrm>
            <a:off x="6826102" y="4295553"/>
            <a:ext cx="11461898" cy="599103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5373 w 10000"/>
              <a:gd name="connsiteY0" fmla="*/ 4822 h 10000"/>
              <a:gd name="connsiteX1" fmla="*/ 10000 w 10000"/>
              <a:gd name="connsiteY1" fmla="*/ 0 h 10000"/>
              <a:gd name="connsiteX2" fmla="*/ 10000 w 10000"/>
              <a:gd name="connsiteY2" fmla="*/ 10000 h 10000"/>
              <a:gd name="connsiteX3" fmla="*/ 0 w 10000"/>
              <a:gd name="connsiteY3" fmla="*/ 10000 h 10000"/>
              <a:gd name="connsiteX4" fmla="*/ 5373 w 10000"/>
              <a:gd name="connsiteY4" fmla="*/ 482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373" y="4822"/>
                </a:moveTo>
                <a:lnTo>
                  <a:pt x="10000" y="0"/>
                </a:lnTo>
                <a:lnTo>
                  <a:pt x="10000" y="10000"/>
                </a:lnTo>
                <a:lnTo>
                  <a:pt x="0" y="10000"/>
                </a:lnTo>
                <a:lnTo>
                  <a:pt x="5373" y="4822"/>
                </a:lnTo>
                <a:close/>
              </a:path>
            </a:pathLst>
          </a:custGeom>
          <a:solidFill>
            <a:schemeClr val="accent5"/>
          </a:solidFill>
          <a:ln>
            <a:noFill/>
          </a:ln>
        </p:spPr>
        <p:style>
          <a:lnRef idx="0">
            <a:scrgbClr r="0" g="0" b="0"/>
          </a:lnRef>
          <a:fillRef idx="0">
            <a:scrgbClr r="0" g="0" b="0"/>
          </a:fillRef>
          <a:effectRef idx="0">
            <a:scrgbClr r="0" g="0" b="0"/>
          </a:effectRef>
          <a:fontRef idx="minor">
            <a:schemeClr val="dk1"/>
          </a:fontRef>
        </p:style>
        <p:txBody>
          <a:bodyPr lIns="108000" tIns="108000" rIns="108000" bIns="108000" rtlCol="0" anchor="ctr"/>
          <a:lstStyle/>
          <a:p>
            <a:pPr algn="ctr"/>
            <a:endParaRPr lang="de-DE" sz="1200">
              <a:solidFill>
                <a:schemeClr val="tx1"/>
              </a:solidFill>
            </a:endParaRPr>
          </a:p>
        </p:txBody>
      </p:sp>
    </p:spTree>
    <p:extLst>
      <p:ext uri="{BB962C8B-B14F-4D97-AF65-F5344CB8AC3E}">
        <p14:creationId xmlns:p14="http://schemas.microsoft.com/office/powerpoint/2010/main" val="186326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a:xfrm>
            <a:off x="935090" y="531076"/>
            <a:ext cx="16416290" cy="1714765"/>
          </a:xfrm>
        </p:spPr>
        <p:txBody>
          <a:bodyPr>
            <a:noAutofit/>
          </a:bodyPr>
          <a:lstStyle>
            <a:lvl1pPr>
              <a:defRPr sz="7200"/>
            </a:lvl1pPr>
          </a:lstStyle>
          <a:p>
            <a:endParaRPr lang="en-SG"/>
          </a:p>
        </p:txBody>
      </p:sp>
    </p:spTree>
    <p:extLst>
      <p:ext uri="{BB962C8B-B14F-4D97-AF65-F5344CB8AC3E}">
        <p14:creationId xmlns:p14="http://schemas.microsoft.com/office/powerpoint/2010/main" val="3350284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 Table | 01">
    <p:spTree>
      <p:nvGrpSpPr>
        <p:cNvPr id="1" name=""/>
        <p:cNvGrpSpPr/>
        <p:nvPr/>
      </p:nvGrpSpPr>
      <p:grpSpPr>
        <a:xfrm>
          <a:off x="0" y="0"/>
          <a:ext cx="0" cy="0"/>
          <a:chOff x="0" y="0"/>
          <a:chExt cx="0" cy="0"/>
        </a:xfrm>
      </p:grpSpPr>
      <p:sp>
        <p:nvSpPr>
          <p:cNvPr id="3" name="Rechteck 5">
            <a:extLst>
              <a:ext uri="{FF2B5EF4-FFF2-40B4-BE49-F238E27FC236}">
                <a16:creationId xmlns:a16="http://schemas.microsoft.com/office/drawing/2014/main" id="{ACB451AE-8115-48FF-A5EF-CE82B2022F58}"/>
              </a:ext>
            </a:extLst>
          </p:cNvPr>
          <p:cNvSpPr/>
          <p:nvPr userDrawn="1"/>
        </p:nvSpPr>
        <p:spPr>
          <a:xfrm>
            <a:off x="0" y="2"/>
            <a:ext cx="18288000" cy="2983148"/>
          </a:xfrm>
          <a:prstGeom prst="rect">
            <a:avLst/>
          </a:prstGeom>
          <a:solidFill>
            <a:schemeClr val="bg2">
              <a:alpha val="99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algn="ctr" rtl="0" eaLnBrk="1" fontAlgn="ctr" latinLnBrk="0" hangingPunct="1">
              <a:spcBef>
                <a:spcPts val="0"/>
              </a:spcBef>
              <a:spcAft>
                <a:spcPts val="0"/>
              </a:spcAft>
            </a:pPr>
            <a:endParaRPr lang="de-DE" sz="1800" b="0" i="0" u="none" strike="noStrike">
              <a:effectLst/>
              <a:latin typeface="Arial" panose="020B0604020202020204" pitchFamily="34" charset="0"/>
            </a:endParaRPr>
          </a:p>
        </p:txBody>
      </p:sp>
      <p:pic>
        <p:nvPicPr>
          <p:cNvPr id="5" name="Picture 13">
            <a:extLst>
              <a:ext uri="{FF2B5EF4-FFF2-40B4-BE49-F238E27FC236}">
                <a16:creationId xmlns:a16="http://schemas.microsoft.com/office/drawing/2014/main" id="{4DD3A0AD-26B2-44B8-95CA-5C94A86907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flipV="1">
            <a:off x="863777" y="9786027"/>
            <a:ext cx="1583971" cy="167838"/>
          </a:xfrm>
          <a:prstGeom prst="rect">
            <a:avLst/>
          </a:prstGeom>
        </p:spPr>
      </p:pic>
      <p:graphicFrame>
        <p:nvGraphicFramePr>
          <p:cNvPr id="9" name="Tabelle 4">
            <a:extLst>
              <a:ext uri="{FF2B5EF4-FFF2-40B4-BE49-F238E27FC236}">
                <a16:creationId xmlns:a16="http://schemas.microsoft.com/office/drawing/2014/main" id="{65A99D24-8570-4A64-B890-64598FC039DA}"/>
              </a:ext>
            </a:extLst>
          </p:cNvPr>
          <p:cNvGraphicFramePr>
            <a:graphicFrameLocks noGrp="1"/>
          </p:cNvGraphicFramePr>
          <p:nvPr userDrawn="1">
            <p:extLst>
              <p:ext uri="{D42A27DB-BD31-4B8C-83A1-F6EECF244321}">
                <p14:modId xmlns:p14="http://schemas.microsoft.com/office/powerpoint/2010/main" val="398841775"/>
              </p:ext>
            </p:extLst>
          </p:nvPr>
        </p:nvGraphicFramePr>
        <p:xfrm>
          <a:off x="3694302" y="2656314"/>
          <a:ext cx="2576547" cy="6087635"/>
        </p:xfrm>
        <a:graphic>
          <a:graphicData uri="http://schemas.openxmlformats.org/drawingml/2006/table">
            <a:tbl>
              <a:tblPr firstRow="1" firstCol="1" bandRow="1">
                <a:tableStyleId>{D27102A9-8310-4765-A935-A1911B00CA55}</a:tableStyleId>
              </a:tblPr>
              <a:tblGrid>
                <a:gridCol w="2576547">
                  <a:extLst>
                    <a:ext uri="{9D8B030D-6E8A-4147-A177-3AD203B41FA5}">
                      <a16:colId xmlns:a16="http://schemas.microsoft.com/office/drawing/2014/main" val="3353628115"/>
                    </a:ext>
                  </a:extLst>
                </a:gridCol>
              </a:tblGrid>
              <a:tr h="672205">
                <a:tc>
                  <a:txBody>
                    <a:bodyPr/>
                    <a:lstStyle/>
                    <a:p>
                      <a:pPr marL="0" algn="ctr" defTabSz="1828800" rtl="0" eaLnBrk="1" latinLnBrk="0" hangingPunct="1"/>
                      <a:endParaRPr lang="de-DE" sz="2400" b="1" kern="1200">
                        <a:solidFill>
                          <a:schemeClr val="bg1"/>
                        </a:solidFill>
                        <a:latin typeface="+mn-lt"/>
                        <a:ea typeface="+mn-ea"/>
                        <a:cs typeface="+mn-cs"/>
                      </a:endParaRPr>
                    </a:p>
                  </a:txBody>
                  <a:tcPr anchor="ctr">
                    <a:lnL w="76200" cap="flat" cmpd="sng" algn="ctr">
                      <a:noFill/>
                      <a:prstDash val="solid"/>
                      <a:round/>
                      <a:headEnd type="none" w="med" len="med"/>
                      <a:tailEnd type="none" w="med" len="med"/>
                    </a:lnL>
                    <a:lnR w="76200" cap="flat" cmpd="sng" algn="ctr">
                      <a:solidFill>
                        <a:srgbClr val="008187"/>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008187"/>
                    </a:solidFill>
                  </a:tcPr>
                </a:tc>
                <a:extLst>
                  <a:ext uri="{0D108BD9-81ED-4DB2-BD59-A6C34878D82A}">
                    <a16:rowId xmlns:a16="http://schemas.microsoft.com/office/drawing/2014/main" val="4094832653"/>
                  </a:ext>
                </a:extLst>
              </a:tr>
              <a:tr h="138220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lang="de-DE" sz="2400" b="0" i="0" kern="1200">
                        <a:solidFill>
                          <a:schemeClr val="tx1"/>
                        </a:solidFill>
                        <a:latin typeface="+mn-lt"/>
                        <a:ea typeface="Geneva" pitchFamily="-128" charset="-128"/>
                        <a:cs typeface="+mn-cs"/>
                      </a:endParaRPr>
                    </a:p>
                  </a:txBody>
                  <a:tcPr marT="360000">
                    <a:lnL w="76200" cap="flat" cmpd="sng" algn="ctr">
                      <a:noFill/>
                      <a:prstDash val="solid"/>
                      <a:round/>
                      <a:headEnd type="none" w="med" len="med"/>
                      <a:tailEnd type="none" w="med" len="med"/>
                    </a:lnL>
                    <a:lnR w="76200" cap="flat" cmpd="sng" algn="ctr">
                      <a:solidFill>
                        <a:srgbClr val="008187"/>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5573589"/>
                  </a:ext>
                </a:extLst>
              </a:tr>
              <a:tr h="672205">
                <a:tc>
                  <a:txBody>
                    <a:bodyPr/>
                    <a:lstStyle/>
                    <a:p>
                      <a:endParaRPr lang="de-DE" sz="2000"/>
                    </a:p>
                  </a:txBody>
                  <a:tcPr>
                    <a:lnL w="76200" cap="flat" cmpd="sng" algn="ctr">
                      <a:noFill/>
                      <a:prstDash val="solid"/>
                      <a:round/>
                      <a:headEnd type="none" w="med" len="med"/>
                      <a:tailEnd type="none" w="med" len="med"/>
                    </a:lnL>
                    <a:lnR w="76200" cap="flat" cmpd="sng" algn="ctr">
                      <a:solidFill>
                        <a:srgbClr val="008187"/>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6548654"/>
                  </a:ext>
                </a:extLst>
              </a:tr>
              <a:tr h="672205">
                <a:tc>
                  <a:txBody>
                    <a:bodyPr/>
                    <a:lstStyle/>
                    <a:p>
                      <a:endParaRPr lang="de-DE" sz="2000"/>
                    </a:p>
                  </a:txBody>
                  <a:tcPr>
                    <a:lnL w="76200" cap="flat" cmpd="sng" algn="ctr">
                      <a:noFill/>
                      <a:prstDash val="solid"/>
                      <a:round/>
                      <a:headEnd type="none" w="med" len="med"/>
                      <a:tailEnd type="none" w="med" len="med"/>
                    </a:lnL>
                    <a:lnR w="76200" cap="flat" cmpd="sng" algn="ctr">
                      <a:solidFill>
                        <a:srgbClr val="008187"/>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368887"/>
                  </a:ext>
                </a:extLst>
              </a:tr>
              <a:tr h="672205">
                <a:tc>
                  <a:txBody>
                    <a:bodyPr/>
                    <a:lstStyle/>
                    <a:p>
                      <a:endParaRPr lang="de-DE" sz="2000"/>
                    </a:p>
                  </a:txBody>
                  <a:tcPr>
                    <a:lnL w="76200" cap="flat" cmpd="sng" algn="ctr">
                      <a:noFill/>
                      <a:prstDash val="solid"/>
                      <a:round/>
                      <a:headEnd type="none" w="med" len="med"/>
                      <a:tailEnd type="none" w="med" len="med"/>
                    </a:lnL>
                    <a:lnR w="76200" cap="flat" cmpd="sng" algn="ctr">
                      <a:solidFill>
                        <a:srgbClr val="008187"/>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0295994"/>
                  </a:ext>
                </a:extLst>
              </a:tr>
              <a:tr h="672205">
                <a:tc>
                  <a:txBody>
                    <a:bodyPr/>
                    <a:lstStyle/>
                    <a:p>
                      <a:endParaRPr lang="de-DE" sz="2000"/>
                    </a:p>
                  </a:txBody>
                  <a:tcPr>
                    <a:lnL w="76200" cap="flat" cmpd="sng" algn="ctr">
                      <a:noFill/>
                      <a:prstDash val="solid"/>
                      <a:round/>
                      <a:headEnd type="none" w="med" len="med"/>
                      <a:tailEnd type="none" w="med" len="med"/>
                    </a:lnL>
                    <a:lnR w="76200" cap="flat" cmpd="sng" algn="ctr">
                      <a:solidFill>
                        <a:srgbClr val="008187"/>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5217210"/>
                  </a:ext>
                </a:extLst>
              </a:tr>
              <a:tr h="672205">
                <a:tc>
                  <a:txBody>
                    <a:bodyPr/>
                    <a:lstStyle/>
                    <a:p>
                      <a:endParaRPr lang="de-DE" sz="2000"/>
                    </a:p>
                  </a:txBody>
                  <a:tcPr>
                    <a:lnL w="76200" cap="flat" cmpd="sng" algn="ctr">
                      <a:noFill/>
                      <a:prstDash val="solid"/>
                      <a:round/>
                      <a:headEnd type="none" w="med" len="med"/>
                      <a:tailEnd type="none" w="med" len="med"/>
                    </a:lnL>
                    <a:lnR w="76200" cap="flat" cmpd="sng" algn="ctr">
                      <a:solidFill>
                        <a:srgbClr val="008187"/>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942326"/>
                  </a:ext>
                </a:extLst>
              </a:tr>
              <a:tr h="672205">
                <a:tc>
                  <a:txBody>
                    <a:bodyPr/>
                    <a:lstStyle/>
                    <a:p>
                      <a:endParaRPr lang="de-DE" sz="2000"/>
                    </a:p>
                  </a:txBody>
                  <a:tcPr>
                    <a:lnL w="76200" cap="flat" cmpd="sng" algn="ctr">
                      <a:noFill/>
                      <a:prstDash val="solid"/>
                      <a:round/>
                      <a:headEnd type="none" w="med" len="med"/>
                      <a:tailEnd type="none" w="med" len="med"/>
                    </a:lnL>
                    <a:lnR w="76200" cap="flat" cmpd="sng" algn="ctr">
                      <a:solidFill>
                        <a:srgbClr val="008187"/>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070973"/>
                  </a:ext>
                </a:extLst>
              </a:tr>
            </a:tbl>
          </a:graphicData>
        </a:graphic>
      </p:graphicFrame>
      <p:graphicFrame>
        <p:nvGraphicFramePr>
          <p:cNvPr id="10" name="Tabelle 4">
            <a:extLst>
              <a:ext uri="{FF2B5EF4-FFF2-40B4-BE49-F238E27FC236}">
                <a16:creationId xmlns:a16="http://schemas.microsoft.com/office/drawing/2014/main" id="{F110C1AC-5ECA-4305-B8D5-9E54185A21EC}"/>
              </a:ext>
            </a:extLst>
          </p:cNvPr>
          <p:cNvGraphicFramePr>
            <a:graphicFrameLocks noGrp="1"/>
          </p:cNvGraphicFramePr>
          <p:nvPr userDrawn="1">
            <p:extLst>
              <p:ext uri="{D42A27DB-BD31-4B8C-83A1-F6EECF244321}">
                <p14:modId xmlns:p14="http://schemas.microsoft.com/office/powerpoint/2010/main" val="513156186"/>
              </p:ext>
            </p:extLst>
          </p:nvPr>
        </p:nvGraphicFramePr>
        <p:xfrm>
          <a:off x="6465801" y="2656313"/>
          <a:ext cx="2576547" cy="6087635"/>
        </p:xfrm>
        <a:graphic>
          <a:graphicData uri="http://schemas.openxmlformats.org/drawingml/2006/table">
            <a:tbl>
              <a:tblPr firstRow="1" firstCol="1" bandRow="1">
                <a:tableStyleId>{D27102A9-8310-4765-A935-A1911B00CA55}</a:tableStyleId>
              </a:tblPr>
              <a:tblGrid>
                <a:gridCol w="2576547">
                  <a:extLst>
                    <a:ext uri="{9D8B030D-6E8A-4147-A177-3AD203B41FA5}">
                      <a16:colId xmlns:a16="http://schemas.microsoft.com/office/drawing/2014/main" val="3353628115"/>
                    </a:ext>
                  </a:extLst>
                </a:gridCol>
              </a:tblGrid>
              <a:tr h="672205">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a:ln>
                          <a:noFill/>
                        </a:ln>
                        <a:solidFill>
                          <a:srgbClr val="FFFFFF"/>
                        </a:solidFill>
                        <a:effectLst/>
                        <a:uLnTx/>
                        <a:uFillTx/>
                        <a:latin typeface="+mn-lt"/>
                        <a:ea typeface="+mn-ea"/>
                        <a:cs typeface="+mn-cs"/>
                      </a:endParaRPr>
                    </a:p>
                  </a:txBody>
                  <a:tcPr anchor="ctr">
                    <a:lnL>
                      <a:noFill/>
                    </a:lnL>
                    <a:lnR w="76200" cap="flat" cmpd="sng" algn="ctr">
                      <a:solidFill>
                        <a:srgbClr val="ACD65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ACD653"/>
                    </a:solidFill>
                  </a:tcPr>
                </a:tc>
                <a:extLst>
                  <a:ext uri="{0D108BD9-81ED-4DB2-BD59-A6C34878D82A}">
                    <a16:rowId xmlns:a16="http://schemas.microsoft.com/office/drawing/2014/main" val="4094832653"/>
                  </a:ext>
                </a:extLst>
              </a:tr>
              <a:tr h="138220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lang="de-DE" sz="2400" b="0" i="0" kern="1200">
                        <a:solidFill>
                          <a:schemeClr val="tx1"/>
                        </a:solidFill>
                        <a:latin typeface="+mn-lt"/>
                        <a:ea typeface="Geneva" pitchFamily="-128" charset="-128"/>
                        <a:cs typeface="+mn-cs"/>
                      </a:endParaRPr>
                    </a:p>
                  </a:txBody>
                  <a:tcPr marT="360000">
                    <a:lnL>
                      <a:noFill/>
                    </a:lnL>
                    <a:lnR w="76200" cap="flat" cmpd="sng" algn="ctr">
                      <a:solidFill>
                        <a:srgbClr val="ACD653"/>
                      </a:solidFill>
                      <a:prstDash val="solid"/>
                      <a:round/>
                      <a:headEnd type="none" w="med" len="med"/>
                      <a:tailEnd type="none" w="med" len="med"/>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35573589"/>
                  </a:ext>
                </a:extLst>
              </a:tr>
              <a:tr h="672205">
                <a:tc>
                  <a:txBody>
                    <a:bodyPr/>
                    <a:lstStyle/>
                    <a:p>
                      <a:endParaRPr lang="de-DE"/>
                    </a:p>
                  </a:txBody>
                  <a:tcPr>
                    <a:lnL>
                      <a:noFill/>
                    </a:lnL>
                    <a:lnR w="76200" cap="flat" cmpd="sng" algn="ctr">
                      <a:solidFill>
                        <a:srgbClr val="ACD653"/>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56548654"/>
                  </a:ext>
                </a:extLst>
              </a:tr>
              <a:tr h="672205">
                <a:tc>
                  <a:txBody>
                    <a:bodyPr/>
                    <a:lstStyle/>
                    <a:p>
                      <a:endParaRPr lang="de-DE"/>
                    </a:p>
                  </a:txBody>
                  <a:tcPr>
                    <a:lnL>
                      <a:noFill/>
                    </a:lnL>
                    <a:lnR w="76200" cap="flat" cmpd="sng" algn="ctr">
                      <a:solidFill>
                        <a:srgbClr val="ACD653"/>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368887"/>
                  </a:ext>
                </a:extLst>
              </a:tr>
              <a:tr h="672205">
                <a:tc>
                  <a:txBody>
                    <a:bodyPr/>
                    <a:lstStyle/>
                    <a:p>
                      <a:endParaRPr lang="de-DE"/>
                    </a:p>
                  </a:txBody>
                  <a:tcPr>
                    <a:lnL>
                      <a:noFill/>
                    </a:lnL>
                    <a:lnR w="76200" cap="flat" cmpd="sng" algn="ctr">
                      <a:solidFill>
                        <a:srgbClr val="ACD653"/>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0295994"/>
                  </a:ext>
                </a:extLst>
              </a:tr>
              <a:tr h="672205">
                <a:tc>
                  <a:txBody>
                    <a:bodyPr/>
                    <a:lstStyle/>
                    <a:p>
                      <a:endParaRPr lang="de-DE"/>
                    </a:p>
                  </a:txBody>
                  <a:tcPr>
                    <a:lnL>
                      <a:noFill/>
                    </a:lnL>
                    <a:lnR w="76200" cap="flat" cmpd="sng" algn="ctr">
                      <a:solidFill>
                        <a:srgbClr val="ACD653"/>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5217210"/>
                  </a:ext>
                </a:extLst>
              </a:tr>
              <a:tr h="672205">
                <a:tc>
                  <a:txBody>
                    <a:bodyPr/>
                    <a:lstStyle/>
                    <a:p>
                      <a:endParaRPr lang="de-DE"/>
                    </a:p>
                  </a:txBody>
                  <a:tcPr>
                    <a:lnL>
                      <a:noFill/>
                    </a:lnL>
                    <a:lnR w="76200" cap="flat" cmpd="sng" algn="ctr">
                      <a:solidFill>
                        <a:srgbClr val="ACD653"/>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942326"/>
                  </a:ext>
                </a:extLst>
              </a:tr>
              <a:tr h="672205">
                <a:tc>
                  <a:txBody>
                    <a:bodyPr/>
                    <a:lstStyle/>
                    <a:p>
                      <a:endParaRPr lang="de-DE"/>
                    </a:p>
                  </a:txBody>
                  <a:tcPr>
                    <a:lnL>
                      <a:noFill/>
                    </a:lnL>
                    <a:lnR w="76200" cap="flat" cmpd="sng" algn="ctr">
                      <a:solidFill>
                        <a:srgbClr val="ACD653"/>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070973"/>
                  </a:ext>
                </a:extLst>
              </a:tr>
            </a:tbl>
          </a:graphicData>
        </a:graphic>
      </p:graphicFrame>
      <p:graphicFrame>
        <p:nvGraphicFramePr>
          <p:cNvPr id="11" name="Tabelle 4">
            <a:extLst>
              <a:ext uri="{FF2B5EF4-FFF2-40B4-BE49-F238E27FC236}">
                <a16:creationId xmlns:a16="http://schemas.microsoft.com/office/drawing/2014/main" id="{219325AB-2C1E-49B8-B2DE-CF7AC1A5951C}"/>
              </a:ext>
            </a:extLst>
          </p:cNvPr>
          <p:cNvGraphicFramePr>
            <a:graphicFrameLocks noGrp="1"/>
          </p:cNvGraphicFramePr>
          <p:nvPr userDrawn="1">
            <p:extLst>
              <p:ext uri="{D42A27DB-BD31-4B8C-83A1-F6EECF244321}">
                <p14:modId xmlns:p14="http://schemas.microsoft.com/office/powerpoint/2010/main" val="165298579"/>
              </p:ext>
            </p:extLst>
          </p:nvPr>
        </p:nvGraphicFramePr>
        <p:xfrm>
          <a:off x="9237300" y="2656313"/>
          <a:ext cx="2576547" cy="6087634"/>
        </p:xfrm>
        <a:graphic>
          <a:graphicData uri="http://schemas.openxmlformats.org/drawingml/2006/table">
            <a:tbl>
              <a:tblPr firstRow="1" firstCol="1" bandRow="1">
                <a:tableStyleId>{D27102A9-8310-4765-A935-A1911B00CA55}</a:tableStyleId>
              </a:tblPr>
              <a:tblGrid>
                <a:gridCol w="2576547">
                  <a:extLst>
                    <a:ext uri="{9D8B030D-6E8A-4147-A177-3AD203B41FA5}">
                      <a16:colId xmlns:a16="http://schemas.microsoft.com/office/drawing/2014/main" val="3353628115"/>
                    </a:ext>
                  </a:extLst>
                </a:gridCol>
              </a:tblGrid>
              <a:tr h="672205">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a:ln>
                          <a:noFill/>
                        </a:ln>
                        <a:solidFill>
                          <a:srgbClr val="FFFFFF"/>
                        </a:solidFill>
                        <a:effectLst/>
                        <a:uLnTx/>
                        <a:uFillTx/>
                        <a:latin typeface="+mn-lt"/>
                        <a:ea typeface="+mn-ea"/>
                        <a:cs typeface="+mn-cs"/>
                      </a:endParaRPr>
                    </a:p>
                  </a:txBody>
                  <a:tcPr anchor="ctr">
                    <a:lnL>
                      <a:noFill/>
                    </a:lnL>
                    <a:lnR w="76200" cap="flat" cmpd="sng" algn="ctr">
                      <a:solidFill>
                        <a:srgbClr val="F8842C"/>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842C"/>
                    </a:solidFill>
                  </a:tcPr>
                </a:tc>
                <a:extLst>
                  <a:ext uri="{0D108BD9-81ED-4DB2-BD59-A6C34878D82A}">
                    <a16:rowId xmlns:a16="http://schemas.microsoft.com/office/drawing/2014/main" val="4094832653"/>
                  </a:ext>
                </a:extLst>
              </a:tr>
              <a:tr h="1382199">
                <a:tc>
                  <a:txBody>
                    <a:bodyPr/>
                    <a:lstStyle/>
                    <a:p>
                      <a:endParaRPr lang="de-DE"/>
                    </a:p>
                  </a:txBody>
                  <a:tcPr marT="360000">
                    <a:lnL>
                      <a:noFill/>
                    </a:lnL>
                    <a:lnR w="76200" cap="flat" cmpd="sng" algn="ctr">
                      <a:solidFill>
                        <a:srgbClr val="F8842C"/>
                      </a:solidFill>
                      <a:prstDash val="solid"/>
                      <a:round/>
                      <a:headEnd type="none" w="med" len="med"/>
                      <a:tailEnd type="none" w="med" len="med"/>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35573589"/>
                  </a:ext>
                </a:extLst>
              </a:tr>
              <a:tr h="672205">
                <a:tc>
                  <a:txBody>
                    <a:bodyPr/>
                    <a:lstStyle/>
                    <a:p>
                      <a:endParaRPr lang="de-DE"/>
                    </a:p>
                  </a:txBody>
                  <a:tcPr>
                    <a:lnL>
                      <a:noFill/>
                    </a:lnL>
                    <a:lnR w="76200" cap="flat" cmpd="sng" algn="ctr">
                      <a:solidFill>
                        <a:srgbClr val="F8842C"/>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56548654"/>
                  </a:ext>
                </a:extLst>
              </a:tr>
              <a:tr h="672205">
                <a:tc>
                  <a:txBody>
                    <a:bodyPr/>
                    <a:lstStyle/>
                    <a:p>
                      <a:endParaRPr lang="de-DE"/>
                    </a:p>
                  </a:txBody>
                  <a:tcPr>
                    <a:lnL>
                      <a:noFill/>
                    </a:lnL>
                    <a:lnR w="76200" cap="flat" cmpd="sng" algn="ctr">
                      <a:solidFill>
                        <a:srgbClr val="F8842C"/>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368887"/>
                  </a:ext>
                </a:extLst>
              </a:tr>
              <a:tr h="672205">
                <a:tc>
                  <a:txBody>
                    <a:bodyPr/>
                    <a:lstStyle/>
                    <a:p>
                      <a:endParaRPr lang="de-DE"/>
                    </a:p>
                  </a:txBody>
                  <a:tcPr>
                    <a:lnL>
                      <a:noFill/>
                    </a:lnL>
                    <a:lnR w="76200" cap="flat" cmpd="sng" algn="ctr">
                      <a:solidFill>
                        <a:srgbClr val="F8842C"/>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0295994"/>
                  </a:ext>
                </a:extLst>
              </a:tr>
              <a:tr h="672205">
                <a:tc>
                  <a:txBody>
                    <a:bodyPr/>
                    <a:lstStyle/>
                    <a:p>
                      <a:endParaRPr lang="de-DE"/>
                    </a:p>
                  </a:txBody>
                  <a:tcPr>
                    <a:lnL>
                      <a:noFill/>
                    </a:lnL>
                    <a:lnR w="76200" cap="flat" cmpd="sng" algn="ctr">
                      <a:solidFill>
                        <a:srgbClr val="F8842C"/>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5217210"/>
                  </a:ext>
                </a:extLst>
              </a:tr>
              <a:tr h="672205">
                <a:tc>
                  <a:txBody>
                    <a:bodyPr/>
                    <a:lstStyle/>
                    <a:p>
                      <a:endParaRPr lang="de-DE"/>
                    </a:p>
                  </a:txBody>
                  <a:tcPr>
                    <a:lnL>
                      <a:noFill/>
                    </a:lnL>
                    <a:lnR w="76200" cap="flat" cmpd="sng" algn="ctr">
                      <a:solidFill>
                        <a:srgbClr val="F8842C"/>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942326"/>
                  </a:ext>
                </a:extLst>
              </a:tr>
              <a:tr h="672205">
                <a:tc>
                  <a:txBody>
                    <a:bodyPr/>
                    <a:lstStyle/>
                    <a:p>
                      <a:endParaRPr lang="de-DE"/>
                    </a:p>
                  </a:txBody>
                  <a:tcPr>
                    <a:lnL>
                      <a:noFill/>
                    </a:lnL>
                    <a:lnR w="76200" cap="flat" cmpd="sng" algn="ctr">
                      <a:solidFill>
                        <a:srgbClr val="F8842C"/>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070973"/>
                  </a:ext>
                </a:extLst>
              </a:tr>
            </a:tbl>
          </a:graphicData>
        </a:graphic>
      </p:graphicFrame>
      <p:graphicFrame>
        <p:nvGraphicFramePr>
          <p:cNvPr id="12" name="Tabelle 4">
            <a:extLst>
              <a:ext uri="{FF2B5EF4-FFF2-40B4-BE49-F238E27FC236}">
                <a16:creationId xmlns:a16="http://schemas.microsoft.com/office/drawing/2014/main" id="{3DB70F72-A7E1-494F-9A16-5215482B3782}"/>
              </a:ext>
            </a:extLst>
          </p:cNvPr>
          <p:cNvGraphicFramePr>
            <a:graphicFrameLocks noGrp="1"/>
          </p:cNvGraphicFramePr>
          <p:nvPr userDrawn="1">
            <p:extLst>
              <p:ext uri="{D42A27DB-BD31-4B8C-83A1-F6EECF244321}">
                <p14:modId xmlns:p14="http://schemas.microsoft.com/office/powerpoint/2010/main" val="2961207643"/>
              </p:ext>
            </p:extLst>
          </p:nvPr>
        </p:nvGraphicFramePr>
        <p:xfrm>
          <a:off x="12008799" y="2656313"/>
          <a:ext cx="2576547" cy="6087634"/>
        </p:xfrm>
        <a:graphic>
          <a:graphicData uri="http://schemas.openxmlformats.org/drawingml/2006/table">
            <a:tbl>
              <a:tblPr firstRow="1" firstCol="1" bandRow="1">
                <a:tableStyleId>{D27102A9-8310-4765-A935-A1911B00CA55}</a:tableStyleId>
              </a:tblPr>
              <a:tblGrid>
                <a:gridCol w="2576547">
                  <a:extLst>
                    <a:ext uri="{9D8B030D-6E8A-4147-A177-3AD203B41FA5}">
                      <a16:colId xmlns:a16="http://schemas.microsoft.com/office/drawing/2014/main" val="3353628115"/>
                    </a:ext>
                  </a:extLst>
                </a:gridCol>
              </a:tblGrid>
              <a:tr h="672205">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a:ln>
                          <a:noFill/>
                        </a:ln>
                        <a:solidFill>
                          <a:srgbClr val="FFFFFF"/>
                        </a:solidFill>
                        <a:effectLst/>
                        <a:uLnTx/>
                        <a:uFillTx/>
                        <a:latin typeface="+mn-lt"/>
                        <a:ea typeface="+mn-ea"/>
                        <a:cs typeface="+mn-cs"/>
                      </a:endParaRPr>
                    </a:p>
                  </a:txBody>
                  <a:tcPr anchor="ctr">
                    <a:lnL>
                      <a:noFill/>
                    </a:lnL>
                    <a:lnR w="76200" cap="flat" cmpd="sng" algn="ctr">
                      <a:solidFill>
                        <a:srgbClr val="0072C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4094832653"/>
                  </a:ext>
                </a:extLst>
              </a:tr>
              <a:tr h="1382199">
                <a:tc>
                  <a:txBody>
                    <a:bodyPr/>
                    <a:lstStyle/>
                    <a:p>
                      <a:endParaRPr lang="de-DE"/>
                    </a:p>
                  </a:txBody>
                  <a:tcPr marT="360000">
                    <a:lnL>
                      <a:noFill/>
                    </a:lnL>
                    <a:lnR w="76200" cap="flat" cmpd="sng" algn="ctr">
                      <a:solidFill>
                        <a:srgbClr val="0072C6"/>
                      </a:solidFill>
                      <a:prstDash val="solid"/>
                      <a:round/>
                      <a:headEnd type="none" w="med" len="med"/>
                      <a:tailEnd type="none" w="med" len="med"/>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35573589"/>
                  </a:ext>
                </a:extLst>
              </a:tr>
              <a:tr h="672205">
                <a:tc>
                  <a:txBody>
                    <a:bodyPr/>
                    <a:lstStyle/>
                    <a:p>
                      <a:endParaRPr lang="de-DE"/>
                    </a:p>
                  </a:txBody>
                  <a:tcPr>
                    <a:lnL>
                      <a:noFill/>
                    </a:lnL>
                    <a:lnR w="76200" cap="flat" cmpd="sng" algn="ctr">
                      <a:solidFill>
                        <a:srgbClr val="0072C6"/>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56548654"/>
                  </a:ext>
                </a:extLst>
              </a:tr>
              <a:tr h="672205">
                <a:tc>
                  <a:txBody>
                    <a:bodyPr/>
                    <a:lstStyle/>
                    <a:p>
                      <a:endParaRPr lang="de-DE"/>
                    </a:p>
                  </a:txBody>
                  <a:tcPr>
                    <a:lnL>
                      <a:noFill/>
                    </a:lnL>
                    <a:lnR w="76200" cap="flat" cmpd="sng" algn="ctr">
                      <a:solidFill>
                        <a:srgbClr val="0072C6"/>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368887"/>
                  </a:ext>
                </a:extLst>
              </a:tr>
              <a:tr h="672205">
                <a:tc>
                  <a:txBody>
                    <a:bodyPr/>
                    <a:lstStyle/>
                    <a:p>
                      <a:endParaRPr lang="de-DE"/>
                    </a:p>
                  </a:txBody>
                  <a:tcPr>
                    <a:lnL>
                      <a:noFill/>
                    </a:lnL>
                    <a:lnR w="76200" cap="flat" cmpd="sng" algn="ctr">
                      <a:solidFill>
                        <a:srgbClr val="0072C6"/>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0295994"/>
                  </a:ext>
                </a:extLst>
              </a:tr>
              <a:tr h="672205">
                <a:tc>
                  <a:txBody>
                    <a:bodyPr/>
                    <a:lstStyle/>
                    <a:p>
                      <a:endParaRPr lang="de-DE"/>
                    </a:p>
                  </a:txBody>
                  <a:tcPr>
                    <a:lnL>
                      <a:noFill/>
                    </a:lnL>
                    <a:lnR w="76200" cap="flat" cmpd="sng" algn="ctr">
                      <a:solidFill>
                        <a:srgbClr val="0072C6"/>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5217210"/>
                  </a:ext>
                </a:extLst>
              </a:tr>
              <a:tr h="672205">
                <a:tc>
                  <a:txBody>
                    <a:bodyPr/>
                    <a:lstStyle/>
                    <a:p>
                      <a:endParaRPr lang="de-DE"/>
                    </a:p>
                  </a:txBody>
                  <a:tcPr>
                    <a:lnL>
                      <a:noFill/>
                    </a:lnL>
                    <a:lnR w="76200" cap="flat" cmpd="sng" algn="ctr">
                      <a:solidFill>
                        <a:srgbClr val="0072C6"/>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942326"/>
                  </a:ext>
                </a:extLst>
              </a:tr>
              <a:tr h="672205">
                <a:tc>
                  <a:txBody>
                    <a:bodyPr/>
                    <a:lstStyle/>
                    <a:p>
                      <a:endParaRPr lang="de-DE"/>
                    </a:p>
                  </a:txBody>
                  <a:tcPr>
                    <a:lnL>
                      <a:noFill/>
                    </a:lnL>
                    <a:lnR w="76200" cap="flat" cmpd="sng" algn="ctr">
                      <a:solidFill>
                        <a:srgbClr val="0072C6"/>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070973"/>
                  </a:ext>
                </a:extLst>
              </a:tr>
            </a:tbl>
          </a:graphicData>
        </a:graphic>
      </p:graphicFrame>
      <p:graphicFrame>
        <p:nvGraphicFramePr>
          <p:cNvPr id="13" name="Tabelle 4">
            <a:extLst>
              <a:ext uri="{FF2B5EF4-FFF2-40B4-BE49-F238E27FC236}">
                <a16:creationId xmlns:a16="http://schemas.microsoft.com/office/drawing/2014/main" id="{89346287-EFA0-464A-AFB5-A8C961CC3BB1}"/>
              </a:ext>
            </a:extLst>
          </p:cNvPr>
          <p:cNvGraphicFramePr>
            <a:graphicFrameLocks noGrp="1"/>
          </p:cNvGraphicFramePr>
          <p:nvPr userDrawn="1">
            <p:extLst>
              <p:ext uri="{D42A27DB-BD31-4B8C-83A1-F6EECF244321}">
                <p14:modId xmlns:p14="http://schemas.microsoft.com/office/powerpoint/2010/main" val="1895724544"/>
              </p:ext>
            </p:extLst>
          </p:nvPr>
        </p:nvGraphicFramePr>
        <p:xfrm>
          <a:off x="14780298" y="2656312"/>
          <a:ext cx="2576547" cy="6087635"/>
        </p:xfrm>
        <a:graphic>
          <a:graphicData uri="http://schemas.openxmlformats.org/drawingml/2006/table">
            <a:tbl>
              <a:tblPr firstRow="1" firstCol="1" bandRow="1">
                <a:tableStyleId>{D27102A9-8310-4765-A935-A1911B00CA55}</a:tableStyleId>
              </a:tblPr>
              <a:tblGrid>
                <a:gridCol w="2576547">
                  <a:extLst>
                    <a:ext uri="{9D8B030D-6E8A-4147-A177-3AD203B41FA5}">
                      <a16:colId xmlns:a16="http://schemas.microsoft.com/office/drawing/2014/main" val="3353628115"/>
                    </a:ext>
                  </a:extLst>
                </a:gridCol>
              </a:tblGrid>
              <a:tr h="672205">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a:ln>
                          <a:noFill/>
                        </a:ln>
                        <a:solidFill>
                          <a:srgbClr val="FFFFFF"/>
                        </a:solidFill>
                        <a:effectLst/>
                        <a:uLnTx/>
                        <a:uFillTx/>
                        <a:latin typeface="+mn-lt"/>
                        <a:ea typeface="+mn-ea"/>
                        <a:cs typeface="+mn-cs"/>
                      </a:endParaRPr>
                    </a:p>
                  </a:txBody>
                  <a:tcPr anchor="ctr">
                    <a:lnL>
                      <a:noFill/>
                    </a:lnL>
                    <a:lnR w="76200" cap="flat" cmpd="sng" algn="ctr">
                      <a:solidFill>
                        <a:srgbClr val="E4441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44418"/>
                    </a:solidFill>
                  </a:tcPr>
                </a:tc>
                <a:extLst>
                  <a:ext uri="{0D108BD9-81ED-4DB2-BD59-A6C34878D82A}">
                    <a16:rowId xmlns:a16="http://schemas.microsoft.com/office/drawing/2014/main" val="4094832653"/>
                  </a:ext>
                </a:extLst>
              </a:tr>
              <a:tr h="1382200">
                <a:tc>
                  <a:txBody>
                    <a:bodyPr/>
                    <a:lstStyle/>
                    <a:p>
                      <a:endParaRPr lang="de-DE"/>
                    </a:p>
                  </a:txBody>
                  <a:tcPr marT="360000">
                    <a:lnL>
                      <a:noFill/>
                    </a:lnL>
                    <a:lnR w="76200" cap="flat" cmpd="sng" algn="ctr">
                      <a:solidFill>
                        <a:srgbClr val="E44418"/>
                      </a:solidFill>
                      <a:prstDash val="solid"/>
                      <a:round/>
                      <a:headEnd type="none" w="med" len="med"/>
                      <a:tailEnd type="none" w="med" len="med"/>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35573589"/>
                  </a:ext>
                </a:extLst>
              </a:tr>
              <a:tr h="672205">
                <a:tc>
                  <a:txBody>
                    <a:bodyPr/>
                    <a:lstStyle/>
                    <a:p>
                      <a:endParaRPr lang="de-DE"/>
                    </a:p>
                  </a:txBody>
                  <a:tcPr>
                    <a:lnL>
                      <a:noFill/>
                    </a:lnL>
                    <a:lnR w="76200" cap="flat" cmpd="sng" algn="ctr">
                      <a:solidFill>
                        <a:srgbClr val="E44418"/>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56548654"/>
                  </a:ext>
                </a:extLst>
              </a:tr>
              <a:tr h="672205">
                <a:tc>
                  <a:txBody>
                    <a:bodyPr/>
                    <a:lstStyle/>
                    <a:p>
                      <a:endParaRPr lang="de-DE"/>
                    </a:p>
                  </a:txBody>
                  <a:tcPr>
                    <a:lnL>
                      <a:noFill/>
                    </a:lnL>
                    <a:lnR w="76200" cap="flat" cmpd="sng" algn="ctr">
                      <a:solidFill>
                        <a:srgbClr val="E44418"/>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368887"/>
                  </a:ext>
                </a:extLst>
              </a:tr>
              <a:tr h="672205">
                <a:tc>
                  <a:txBody>
                    <a:bodyPr/>
                    <a:lstStyle/>
                    <a:p>
                      <a:endParaRPr lang="de-DE"/>
                    </a:p>
                  </a:txBody>
                  <a:tcPr>
                    <a:lnL>
                      <a:noFill/>
                    </a:lnL>
                    <a:lnR w="76200" cap="flat" cmpd="sng" algn="ctr">
                      <a:solidFill>
                        <a:srgbClr val="E44418"/>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0295994"/>
                  </a:ext>
                </a:extLst>
              </a:tr>
              <a:tr h="672205">
                <a:tc>
                  <a:txBody>
                    <a:bodyPr/>
                    <a:lstStyle/>
                    <a:p>
                      <a:endParaRPr lang="de-DE"/>
                    </a:p>
                  </a:txBody>
                  <a:tcPr>
                    <a:lnL>
                      <a:noFill/>
                    </a:lnL>
                    <a:lnR w="76200" cap="flat" cmpd="sng" algn="ctr">
                      <a:solidFill>
                        <a:srgbClr val="E44418"/>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5217210"/>
                  </a:ext>
                </a:extLst>
              </a:tr>
              <a:tr h="672205">
                <a:tc>
                  <a:txBody>
                    <a:bodyPr/>
                    <a:lstStyle/>
                    <a:p>
                      <a:endParaRPr lang="de-DE"/>
                    </a:p>
                  </a:txBody>
                  <a:tcPr>
                    <a:lnL>
                      <a:noFill/>
                    </a:lnL>
                    <a:lnR w="76200" cap="flat" cmpd="sng" algn="ctr">
                      <a:solidFill>
                        <a:srgbClr val="E44418"/>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942326"/>
                  </a:ext>
                </a:extLst>
              </a:tr>
              <a:tr h="672205">
                <a:tc>
                  <a:txBody>
                    <a:bodyPr/>
                    <a:lstStyle/>
                    <a:p>
                      <a:endParaRPr lang="de-DE"/>
                    </a:p>
                  </a:txBody>
                  <a:tcPr>
                    <a:lnL>
                      <a:noFill/>
                    </a:lnL>
                    <a:lnR w="76200" cap="flat" cmpd="sng" algn="ctr">
                      <a:solidFill>
                        <a:srgbClr val="E44418"/>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070973"/>
                  </a:ext>
                </a:extLst>
              </a:tr>
            </a:tbl>
          </a:graphicData>
        </a:graphic>
      </p:graphicFrame>
      <p:sp>
        <p:nvSpPr>
          <p:cNvPr id="15" name="Textfeld 14">
            <a:extLst>
              <a:ext uri="{FF2B5EF4-FFF2-40B4-BE49-F238E27FC236}">
                <a16:creationId xmlns:a16="http://schemas.microsoft.com/office/drawing/2014/main" id="{319A4888-D303-4066-92B0-7127DD86982D}"/>
              </a:ext>
            </a:extLst>
          </p:cNvPr>
          <p:cNvSpPr txBox="1"/>
          <p:nvPr userDrawn="1"/>
        </p:nvSpPr>
        <p:spPr>
          <a:xfrm>
            <a:off x="931155" y="4404652"/>
            <a:ext cx="2530950" cy="615553"/>
          </a:xfrm>
          <a:prstGeom prst="rect">
            <a:avLst/>
          </a:prstGeom>
          <a:noFill/>
        </p:spPr>
        <p:txBody>
          <a:bodyPr wrap="square" lIns="0" tIns="0" rIns="0" bIns="0" rtlCol="0" anchor="ctr" anchorCtr="0">
            <a:noAutofit/>
          </a:bodyPr>
          <a:lstStyle/>
          <a:p>
            <a:pPr algn="ctr"/>
            <a:endParaRPr lang="de-DE" sz="2400" err="1"/>
          </a:p>
        </p:txBody>
      </p:sp>
      <p:graphicFrame>
        <p:nvGraphicFramePr>
          <p:cNvPr id="28" name="Tabelle 27">
            <a:extLst>
              <a:ext uri="{FF2B5EF4-FFF2-40B4-BE49-F238E27FC236}">
                <a16:creationId xmlns:a16="http://schemas.microsoft.com/office/drawing/2014/main" id="{69782CA2-5688-4664-9361-08553A7B9840}"/>
              </a:ext>
            </a:extLst>
          </p:cNvPr>
          <p:cNvGraphicFramePr>
            <a:graphicFrameLocks noGrp="1"/>
          </p:cNvGraphicFramePr>
          <p:nvPr userDrawn="1">
            <p:extLst>
              <p:ext uri="{D42A27DB-BD31-4B8C-83A1-F6EECF244321}">
                <p14:modId xmlns:p14="http://schemas.microsoft.com/office/powerpoint/2010/main" val="1135607603"/>
              </p:ext>
            </p:extLst>
          </p:nvPr>
        </p:nvGraphicFramePr>
        <p:xfrm>
          <a:off x="918155" y="2656313"/>
          <a:ext cx="2576547" cy="6087636"/>
        </p:xfrm>
        <a:graphic>
          <a:graphicData uri="http://schemas.openxmlformats.org/drawingml/2006/table">
            <a:tbl>
              <a:tblPr firstRow="1" firstCol="1" bandRow="1">
                <a:tableStyleId>{D27102A9-8310-4765-A935-A1911B00CA55}</a:tableStyleId>
              </a:tblPr>
              <a:tblGrid>
                <a:gridCol w="2576547">
                  <a:extLst>
                    <a:ext uri="{9D8B030D-6E8A-4147-A177-3AD203B41FA5}">
                      <a16:colId xmlns:a16="http://schemas.microsoft.com/office/drawing/2014/main" val="3357449525"/>
                    </a:ext>
                  </a:extLst>
                </a:gridCol>
              </a:tblGrid>
              <a:tr h="672205">
                <a:tc>
                  <a:txBody>
                    <a:bodyPr/>
                    <a:lstStyle/>
                    <a:p>
                      <a:pPr marL="0" algn="ctr" defTabSz="1828800" rtl="0" eaLnBrk="1" latinLnBrk="0" hangingPunct="1"/>
                      <a:endParaRPr lang="de-DE" sz="2400" b="1" kern="1200">
                        <a:solidFill>
                          <a:schemeClr val="bg1"/>
                        </a:solidFill>
                        <a:latin typeface="+mn-lt"/>
                        <a:ea typeface="+mn-ea"/>
                        <a:cs typeface="+mn-cs"/>
                      </a:endParaRPr>
                    </a:p>
                  </a:txBody>
                  <a:tcPr anchor="ctr">
                    <a:lnL w="76200" cap="flat" cmpd="sng" algn="ctr">
                      <a:noFill/>
                      <a:prstDash val="solid"/>
                      <a:round/>
                      <a:headEnd type="none" w="med" len="med"/>
                      <a:tailEnd type="none" w="med" len="med"/>
                    </a:lnL>
                    <a:lnR w="76200" cap="flat" cmpd="sng" algn="ctr">
                      <a:solidFill>
                        <a:srgbClr val="FCD116"/>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CD116"/>
                    </a:solidFill>
                  </a:tcPr>
                </a:tc>
                <a:extLst>
                  <a:ext uri="{0D108BD9-81ED-4DB2-BD59-A6C34878D82A}">
                    <a16:rowId xmlns:a16="http://schemas.microsoft.com/office/drawing/2014/main" val="1109596832"/>
                  </a:ext>
                </a:extLst>
              </a:tr>
              <a:tr h="1382201">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lang="de-DE" sz="2400" b="0" i="0" kern="1200">
                        <a:solidFill>
                          <a:schemeClr val="tx1"/>
                        </a:solidFill>
                        <a:latin typeface="+mn-lt"/>
                        <a:ea typeface="Geneva" pitchFamily="-128" charset="-128"/>
                        <a:cs typeface="+mn-cs"/>
                      </a:endParaRPr>
                    </a:p>
                  </a:txBody>
                  <a:tcPr marT="360000">
                    <a:lnL w="76200" cap="flat" cmpd="sng" algn="ctr">
                      <a:noFill/>
                      <a:prstDash val="solid"/>
                      <a:round/>
                      <a:headEnd type="none" w="med" len="med"/>
                      <a:tailEnd type="none" w="med" len="med"/>
                    </a:lnL>
                    <a:lnR w="76200" cap="flat" cmpd="sng" algn="ctr">
                      <a:solidFill>
                        <a:srgbClr val="FCD116"/>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4769739"/>
                  </a:ext>
                </a:extLst>
              </a:tr>
              <a:tr h="672205">
                <a:tc>
                  <a:txBody>
                    <a:bodyPr/>
                    <a:lstStyle/>
                    <a:p>
                      <a:endParaRPr lang="de-DE" sz="2000"/>
                    </a:p>
                  </a:txBody>
                  <a:tcPr>
                    <a:lnL w="76200" cap="flat" cmpd="sng" algn="ctr">
                      <a:noFill/>
                      <a:prstDash val="solid"/>
                      <a:round/>
                      <a:headEnd type="none" w="med" len="med"/>
                      <a:tailEnd type="none" w="med" len="med"/>
                    </a:lnL>
                    <a:lnR w="76200" cap="flat" cmpd="sng" algn="ctr">
                      <a:solidFill>
                        <a:srgbClr val="FCD116"/>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85264"/>
                  </a:ext>
                </a:extLst>
              </a:tr>
              <a:tr h="672205">
                <a:tc>
                  <a:txBody>
                    <a:bodyPr/>
                    <a:lstStyle/>
                    <a:p>
                      <a:endParaRPr lang="de-DE" sz="2000"/>
                    </a:p>
                  </a:txBody>
                  <a:tcPr>
                    <a:lnL w="76200" cap="flat" cmpd="sng" algn="ctr">
                      <a:noFill/>
                      <a:prstDash val="solid"/>
                      <a:round/>
                      <a:headEnd type="none" w="med" len="med"/>
                      <a:tailEnd type="none" w="med" len="med"/>
                    </a:lnL>
                    <a:lnR w="76200" cap="flat" cmpd="sng" algn="ctr">
                      <a:solidFill>
                        <a:srgbClr val="FCD116"/>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4782978"/>
                  </a:ext>
                </a:extLst>
              </a:tr>
              <a:tr h="672205">
                <a:tc>
                  <a:txBody>
                    <a:bodyPr/>
                    <a:lstStyle/>
                    <a:p>
                      <a:endParaRPr lang="de-DE" sz="2000"/>
                    </a:p>
                  </a:txBody>
                  <a:tcPr>
                    <a:lnL w="76200" cap="flat" cmpd="sng" algn="ctr">
                      <a:noFill/>
                      <a:prstDash val="solid"/>
                      <a:round/>
                      <a:headEnd type="none" w="med" len="med"/>
                      <a:tailEnd type="none" w="med" len="med"/>
                    </a:lnL>
                    <a:lnR w="76200" cap="flat" cmpd="sng" algn="ctr">
                      <a:solidFill>
                        <a:srgbClr val="FCD116"/>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603515"/>
                  </a:ext>
                </a:extLst>
              </a:tr>
              <a:tr h="672205">
                <a:tc>
                  <a:txBody>
                    <a:bodyPr/>
                    <a:lstStyle/>
                    <a:p>
                      <a:endParaRPr lang="de-DE" sz="2000"/>
                    </a:p>
                  </a:txBody>
                  <a:tcPr>
                    <a:lnL w="76200" cap="flat" cmpd="sng" algn="ctr">
                      <a:noFill/>
                      <a:prstDash val="solid"/>
                      <a:round/>
                      <a:headEnd type="none" w="med" len="med"/>
                      <a:tailEnd type="none" w="med" len="med"/>
                    </a:lnL>
                    <a:lnR w="76200" cap="flat" cmpd="sng" algn="ctr">
                      <a:solidFill>
                        <a:srgbClr val="FCD116"/>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2084619"/>
                  </a:ext>
                </a:extLst>
              </a:tr>
              <a:tr h="672205">
                <a:tc>
                  <a:txBody>
                    <a:bodyPr/>
                    <a:lstStyle/>
                    <a:p>
                      <a:endParaRPr lang="de-DE" sz="2000"/>
                    </a:p>
                  </a:txBody>
                  <a:tcPr>
                    <a:lnL w="76200" cap="flat" cmpd="sng" algn="ctr">
                      <a:noFill/>
                      <a:prstDash val="solid"/>
                      <a:round/>
                      <a:headEnd type="none" w="med" len="med"/>
                      <a:tailEnd type="none" w="med" len="med"/>
                    </a:lnL>
                    <a:lnR w="76200" cap="flat" cmpd="sng" algn="ctr">
                      <a:solidFill>
                        <a:srgbClr val="FCD116"/>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303047"/>
                  </a:ext>
                </a:extLst>
              </a:tr>
              <a:tr h="672205">
                <a:tc>
                  <a:txBody>
                    <a:bodyPr/>
                    <a:lstStyle/>
                    <a:p>
                      <a:endParaRPr lang="de-DE" sz="2000"/>
                    </a:p>
                  </a:txBody>
                  <a:tcPr>
                    <a:lnL w="76200" cap="flat" cmpd="sng" algn="ctr">
                      <a:noFill/>
                      <a:prstDash val="solid"/>
                      <a:round/>
                      <a:headEnd type="none" w="med" len="med"/>
                      <a:tailEnd type="none" w="med" len="med"/>
                    </a:lnL>
                    <a:lnR w="76200" cap="flat" cmpd="sng" algn="ctr">
                      <a:solidFill>
                        <a:srgbClr val="FCD116"/>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145005"/>
                  </a:ext>
                </a:extLst>
              </a:tr>
            </a:tbl>
          </a:graphicData>
        </a:graphic>
      </p:graphicFrame>
      <p:sp>
        <p:nvSpPr>
          <p:cNvPr id="30" name="Textplatzhalter 29">
            <a:extLst>
              <a:ext uri="{FF2B5EF4-FFF2-40B4-BE49-F238E27FC236}">
                <a16:creationId xmlns:a16="http://schemas.microsoft.com/office/drawing/2014/main" id="{63053063-9E20-42FB-8522-888E6CD363E0}"/>
              </a:ext>
            </a:extLst>
          </p:cNvPr>
          <p:cNvSpPr>
            <a:spLocks noGrp="1"/>
          </p:cNvSpPr>
          <p:nvPr>
            <p:ph type="body" sz="quarter" idx="10" hasCustomPrompt="1"/>
          </p:nvPr>
        </p:nvSpPr>
        <p:spPr>
          <a:xfrm>
            <a:off x="918155" y="2656765"/>
            <a:ext cx="2544183" cy="663608"/>
          </a:xfrm>
        </p:spPr>
        <p:txBody>
          <a:bodyPr anchor="ctr" anchorCtr="0"/>
          <a:lstStyle>
            <a:lvl1pPr marL="0" indent="0" algn="ctr">
              <a:buNone/>
              <a:defRPr>
                <a:solidFill>
                  <a:schemeClr val="bg1"/>
                </a:solidFill>
              </a:defRPr>
            </a:lvl1pPr>
          </a:lstStyle>
          <a:p>
            <a:pPr lvl="0"/>
            <a:r>
              <a:rPr lang="de-DE"/>
              <a:t>13:00 - 13:30</a:t>
            </a:r>
          </a:p>
        </p:txBody>
      </p:sp>
      <p:sp>
        <p:nvSpPr>
          <p:cNvPr id="31" name="Textplatzhalter 29">
            <a:extLst>
              <a:ext uri="{FF2B5EF4-FFF2-40B4-BE49-F238E27FC236}">
                <a16:creationId xmlns:a16="http://schemas.microsoft.com/office/drawing/2014/main" id="{C733ADD0-41BE-461D-9E39-1E1CA53E5189}"/>
              </a:ext>
            </a:extLst>
          </p:cNvPr>
          <p:cNvSpPr>
            <a:spLocks noGrp="1"/>
          </p:cNvSpPr>
          <p:nvPr>
            <p:ph type="body" sz="quarter" idx="11" hasCustomPrompt="1"/>
          </p:nvPr>
        </p:nvSpPr>
        <p:spPr>
          <a:xfrm>
            <a:off x="3689654" y="2651986"/>
            <a:ext cx="2544183" cy="663608"/>
          </a:xfrm>
        </p:spPr>
        <p:txBody>
          <a:bodyPr anchor="ctr" anchorCtr="0"/>
          <a:lstStyle>
            <a:lvl1pPr marL="0" indent="0" algn="ctr">
              <a:buNone/>
              <a:defRPr>
                <a:solidFill>
                  <a:schemeClr val="bg1"/>
                </a:solidFill>
              </a:defRPr>
            </a:lvl1pPr>
          </a:lstStyle>
          <a:p>
            <a:pPr lvl="0"/>
            <a:r>
              <a:rPr lang="de-DE"/>
              <a:t>13:00 - 13:30</a:t>
            </a:r>
          </a:p>
        </p:txBody>
      </p:sp>
      <p:sp>
        <p:nvSpPr>
          <p:cNvPr id="32" name="Textplatzhalter 29">
            <a:extLst>
              <a:ext uri="{FF2B5EF4-FFF2-40B4-BE49-F238E27FC236}">
                <a16:creationId xmlns:a16="http://schemas.microsoft.com/office/drawing/2014/main" id="{A3DBBE63-F5EF-46D5-AC10-CAC317D5D9E0}"/>
              </a:ext>
            </a:extLst>
          </p:cNvPr>
          <p:cNvSpPr>
            <a:spLocks noGrp="1"/>
          </p:cNvSpPr>
          <p:nvPr>
            <p:ph type="body" sz="quarter" idx="12" hasCustomPrompt="1"/>
          </p:nvPr>
        </p:nvSpPr>
        <p:spPr>
          <a:xfrm>
            <a:off x="6461153" y="2651986"/>
            <a:ext cx="2544183" cy="663608"/>
          </a:xfrm>
        </p:spPr>
        <p:txBody>
          <a:bodyPr anchor="ctr" anchorCtr="0"/>
          <a:lstStyle>
            <a:lvl1pPr marL="0" indent="0" algn="ctr">
              <a:buNone/>
              <a:defRPr>
                <a:solidFill>
                  <a:schemeClr val="bg1"/>
                </a:solidFill>
              </a:defRPr>
            </a:lvl1pPr>
          </a:lstStyle>
          <a:p>
            <a:pPr lvl="0"/>
            <a:r>
              <a:rPr lang="de-DE"/>
              <a:t>13:00 - 13:30</a:t>
            </a:r>
          </a:p>
        </p:txBody>
      </p:sp>
      <p:sp>
        <p:nvSpPr>
          <p:cNvPr id="33" name="Textplatzhalter 29">
            <a:extLst>
              <a:ext uri="{FF2B5EF4-FFF2-40B4-BE49-F238E27FC236}">
                <a16:creationId xmlns:a16="http://schemas.microsoft.com/office/drawing/2014/main" id="{00CF0CEE-02FB-4723-A09C-268D2DFE492F}"/>
              </a:ext>
            </a:extLst>
          </p:cNvPr>
          <p:cNvSpPr>
            <a:spLocks noGrp="1"/>
          </p:cNvSpPr>
          <p:nvPr>
            <p:ph type="body" sz="quarter" idx="13" hasCustomPrompt="1"/>
          </p:nvPr>
        </p:nvSpPr>
        <p:spPr>
          <a:xfrm>
            <a:off x="9232652" y="2651986"/>
            <a:ext cx="2544183" cy="663608"/>
          </a:xfrm>
        </p:spPr>
        <p:txBody>
          <a:bodyPr anchor="ctr" anchorCtr="0"/>
          <a:lstStyle>
            <a:lvl1pPr marL="0" indent="0" algn="ctr">
              <a:buNone/>
              <a:defRPr>
                <a:solidFill>
                  <a:schemeClr val="bg1"/>
                </a:solidFill>
              </a:defRPr>
            </a:lvl1pPr>
          </a:lstStyle>
          <a:p>
            <a:pPr lvl="0"/>
            <a:r>
              <a:rPr lang="de-DE"/>
              <a:t>13:00 - 13:30</a:t>
            </a:r>
          </a:p>
        </p:txBody>
      </p:sp>
      <p:sp>
        <p:nvSpPr>
          <p:cNvPr id="34" name="Textplatzhalter 29">
            <a:extLst>
              <a:ext uri="{FF2B5EF4-FFF2-40B4-BE49-F238E27FC236}">
                <a16:creationId xmlns:a16="http://schemas.microsoft.com/office/drawing/2014/main" id="{4CAC5717-5BB1-40FE-92BF-DD14E27D001F}"/>
              </a:ext>
            </a:extLst>
          </p:cNvPr>
          <p:cNvSpPr>
            <a:spLocks noGrp="1"/>
          </p:cNvSpPr>
          <p:nvPr>
            <p:ph type="body" sz="quarter" idx="14" hasCustomPrompt="1"/>
          </p:nvPr>
        </p:nvSpPr>
        <p:spPr>
          <a:xfrm>
            <a:off x="12004151" y="2651986"/>
            <a:ext cx="2544183" cy="663608"/>
          </a:xfrm>
        </p:spPr>
        <p:txBody>
          <a:bodyPr anchor="ctr" anchorCtr="0"/>
          <a:lstStyle>
            <a:lvl1pPr marL="0" indent="0" algn="ctr">
              <a:buNone/>
              <a:defRPr>
                <a:solidFill>
                  <a:schemeClr val="bg1"/>
                </a:solidFill>
              </a:defRPr>
            </a:lvl1pPr>
          </a:lstStyle>
          <a:p>
            <a:pPr lvl="0"/>
            <a:r>
              <a:rPr lang="de-DE"/>
              <a:t>13:00 - 13:30</a:t>
            </a:r>
          </a:p>
        </p:txBody>
      </p:sp>
      <p:sp>
        <p:nvSpPr>
          <p:cNvPr id="35" name="Textplatzhalter 29">
            <a:extLst>
              <a:ext uri="{FF2B5EF4-FFF2-40B4-BE49-F238E27FC236}">
                <a16:creationId xmlns:a16="http://schemas.microsoft.com/office/drawing/2014/main" id="{E3EF01BA-D73C-46CD-9556-04D369FDCDE8}"/>
              </a:ext>
            </a:extLst>
          </p:cNvPr>
          <p:cNvSpPr>
            <a:spLocks noGrp="1"/>
          </p:cNvSpPr>
          <p:nvPr>
            <p:ph type="body" sz="quarter" idx="15" hasCustomPrompt="1"/>
          </p:nvPr>
        </p:nvSpPr>
        <p:spPr>
          <a:xfrm>
            <a:off x="14775650" y="2651986"/>
            <a:ext cx="2544183" cy="663608"/>
          </a:xfrm>
        </p:spPr>
        <p:txBody>
          <a:bodyPr anchor="ctr" anchorCtr="0"/>
          <a:lstStyle>
            <a:lvl1pPr marL="0" indent="0" algn="ctr">
              <a:buNone/>
              <a:defRPr>
                <a:solidFill>
                  <a:schemeClr val="bg1"/>
                </a:solidFill>
              </a:defRPr>
            </a:lvl1pPr>
          </a:lstStyle>
          <a:p>
            <a:pPr lvl="0"/>
            <a:r>
              <a:rPr lang="de-DE"/>
              <a:t>13:00 - 13:30</a:t>
            </a:r>
          </a:p>
        </p:txBody>
      </p:sp>
      <p:sp>
        <p:nvSpPr>
          <p:cNvPr id="44" name="Textplatzhalter 43">
            <a:extLst>
              <a:ext uri="{FF2B5EF4-FFF2-40B4-BE49-F238E27FC236}">
                <a16:creationId xmlns:a16="http://schemas.microsoft.com/office/drawing/2014/main" id="{205FA407-54C9-4769-8CBC-EEF55FB54009}"/>
              </a:ext>
            </a:extLst>
          </p:cNvPr>
          <p:cNvSpPr>
            <a:spLocks noGrp="1"/>
          </p:cNvSpPr>
          <p:nvPr>
            <p:ph type="body" sz="quarter" idx="16" hasCustomPrompt="1"/>
          </p:nvPr>
        </p:nvSpPr>
        <p:spPr>
          <a:xfrm>
            <a:off x="931863" y="3770188"/>
            <a:ext cx="2451100" cy="1374106"/>
          </a:xfrm>
        </p:spPr>
        <p:txBody>
          <a:bodyPr/>
          <a:lstStyle>
            <a:lvl1pPr marL="0" indent="0">
              <a:buNone/>
              <a:defRPr sz="2000"/>
            </a:lvl1pPr>
            <a:lvl2pPr marL="0" indent="0">
              <a:spcAft>
                <a:spcPts val="1800"/>
              </a:spcAft>
              <a:buNone/>
              <a:defRPr/>
            </a:lvl2pPr>
            <a:lvl4pPr marL="285750" indent="-285750">
              <a:buFontTx/>
              <a:buChar char="-"/>
              <a:defRPr sz="1800">
                <a:solidFill>
                  <a:srgbClr val="000520"/>
                </a:solidFill>
              </a:defRPr>
            </a:lvl4pPr>
          </a:lstStyle>
          <a:p>
            <a:pPr lvl="1"/>
            <a:r>
              <a:rPr lang="de-DE" err="1"/>
              <a:t>Section</a:t>
            </a:r>
            <a:r>
              <a:rPr lang="de-DE"/>
              <a:t> Title </a:t>
            </a:r>
            <a:r>
              <a:rPr lang="de-DE" err="1"/>
              <a:t>up</a:t>
            </a:r>
            <a:r>
              <a:rPr lang="de-DE"/>
              <a:t> </a:t>
            </a:r>
            <a:r>
              <a:rPr lang="de-DE" err="1"/>
              <a:t>to</a:t>
            </a:r>
            <a:r>
              <a:rPr lang="de-DE"/>
              <a:t> a maximum </a:t>
            </a:r>
            <a:r>
              <a:rPr lang="de-DE" err="1"/>
              <a:t>of</a:t>
            </a:r>
            <a:r>
              <a:rPr lang="de-DE"/>
              <a:t> </a:t>
            </a:r>
            <a:r>
              <a:rPr lang="de-DE" err="1"/>
              <a:t>three</a:t>
            </a:r>
            <a:r>
              <a:rPr lang="de-DE"/>
              <a:t> </a:t>
            </a:r>
            <a:r>
              <a:rPr lang="de-DE" err="1"/>
              <a:t>lines</a:t>
            </a:r>
            <a:endParaRPr lang="de-DE"/>
          </a:p>
        </p:txBody>
      </p:sp>
      <p:sp>
        <p:nvSpPr>
          <p:cNvPr id="45" name="Textplatzhalter 43">
            <a:extLst>
              <a:ext uri="{FF2B5EF4-FFF2-40B4-BE49-F238E27FC236}">
                <a16:creationId xmlns:a16="http://schemas.microsoft.com/office/drawing/2014/main" id="{1E94008D-A5EE-4CF1-AA92-6206A5F81F44}"/>
              </a:ext>
            </a:extLst>
          </p:cNvPr>
          <p:cNvSpPr>
            <a:spLocks noGrp="1"/>
          </p:cNvSpPr>
          <p:nvPr>
            <p:ph type="body" sz="quarter" idx="17" hasCustomPrompt="1"/>
          </p:nvPr>
        </p:nvSpPr>
        <p:spPr>
          <a:xfrm>
            <a:off x="3693600" y="3765409"/>
            <a:ext cx="2451100" cy="1379679"/>
          </a:xfrm>
        </p:spPr>
        <p:txBody>
          <a:bodyPr/>
          <a:lstStyle>
            <a:lvl1pPr marL="0" indent="0">
              <a:buNone/>
              <a:defRPr sz="2000"/>
            </a:lvl1pPr>
            <a:lvl2pPr marL="0" indent="0">
              <a:spcAft>
                <a:spcPts val="1800"/>
              </a:spcAft>
              <a:buNone/>
              <a:defRPr/>
            </a:lvl2pPr>
            <a:lvl4pPr marL="285750" indent="-285750">
              <a:buFontTx/>
              <a:buChar char="-"/>
              <a:defRPr sz="1800"/>
            </a:lvl4pPr>
          </a:lstStyle>
          <a:p>
            <a:pPr lvl="1"/>
            <a:r>
              <a:rPr lang="de-DE" err="1"/>
              <a:t>Section</a:t>
            </a:r>
            <a:r>
              <a:rPr lang="de-DE"/>
              <a:t> Title </a:t>
            </a:r>
            <a:r>
              <a:rPr lang="de-DE" err="1"/>
              <a:t>up</a:t>
            </a:r>
            <a:r>
              <a:rPr lang="de-DE"/>
              <a:t> </a:t>
            </a:r>
            <a:r>
              <a:rPr lang="de-DE" err="1"/>
              <a:t>to</a:t>
            </a:r>
            <a:r>
              <a:rPr lang="de-DE"/>
              <a:t> a maximum </a:t>
            </a:r>
            <a:r>
              <a:rPr lang="de-DE" err="1"/>
              <a:t>of</a:t>
            </a:r>
            <a:r>
              <a:rPr lang="de-DE"/>
              <a:t> </a:t>
            </a:r>
            <a:r>
              <a:rPr lang="de-DE" err="1"/>
              <a:t>three</a:t>
            </a:r>
            <a:r>
              <a:rPr lang="de-DE"/>
              <a:t> </a:t>
            </a:r>
            <a:r>
              <a:rPr lang="de-DE" err="1"/>
              <a:t>lines</a:t>
            </a:r>
            <a:endParaRPr lang="de-DE"/>
          </a:p>
        </p:txBody>
      </p:sp>
      <p:sp>
        <p:nvSpPr>
          <p:cNvPr id="46" name="Textplatzhalter 43">
            <a:extLst>
              <a:ext uri="{FF2B5EF4-FFF2-40B4-BE49-F238E27FC236}">
                <a16:creationId xmlns:a16="http://schemas.microsoft.com/office/drawing/2014/main" id="{AF954F2C-BBCD-43B1-B3CF-E5EFE7801A04}"/>
              </a:ext>
            </a:extLst>
          </p:cNvPr>
          <p:cNvSpPr>
            <a:spLocks noGrp="1"/>
          </p:cNvSpPr>
          <p:nvPr>
            <p:ph type="body" sz="quarter" idx="18" hasCustomPrompt="1"/>
          </p:nvPr>
        </p:nvSpPr>
        <p:spPr>
          <a:xfrm>
            <a:off x="6462000" y="3774788"/>
            <a:ext cx="2451100" cy="1370300"/>
          </a:xfrm>
        </p:spPr>
        <p:txBody>
          <a:bodyPr/>
          <a:lstStyle>
            <a:lvl1pPr marL="0" indent="0">
              <a:buNone/>
              <a:defRPr sz="2000"/>
            </a:lvl1pPr>
            <a:lvl2pPr marL="0" indent="0">
              <a:spcAft>
                <a:spcPts val="1800"/>
              </a:spcAft>
              <a:buNone/>
              <a:defRPr/>
            </a:lvl2pPr>
            <a:lvl4pPr marL="285750" indent="-285750">
              <a:buFontTx/>
              <a:buChar char="-"/>
              <a:defRPr sz="1800"/>
            </a:lvl4pPr>
          </a:lstStyle>
          <a:p>
            <a:pPr lvl="1"/>
            <a:r>
              <a:rPr lang="de-DE" err="1"/>
              <a:t>Section</a:t>
            </a:r>
            <a:r>
              <a:rPr lang="de-DE"/>
              <a:t> Title </a:t>
            </a:r>
            <a:r>
              <a:rPr lang="de-DE" err="1"/>
              <a:t>up</a:t>
            </a:r>
            <a:r>
              <a:rPr lang="de-DE"/>
              <a:t> </a:t>
            </a:r>
            <a:r>
              <a:rPr lang="de-DE" err="1"/>
              <a:t>to</a:t>
            </a:r>
            <a:r>
              <a:rPr lang="de-DE"/>
              <a:t> a maximum </a:t>
            </a:r>
            <a:r>
              <a:rPr lang="de-DE" err="1"/>
              <a:t>of</a:t>
            </a:r>
            <a:r>
              <a:rPr lang="de-DE"/>
              <a:t> </a:t>
            </a:r>
            <a:r>
              <a:rPr lang="de-DE" err="1"/>
              <a:t>three</a:t>
            </a:r>
            <a:r>
              <a:rPr lang="de-DE"/>
              <a:t> </a:t>
            </a:r>
            <a:r>
              <a:rPr lang="de-DE" err="1"/>
              <a:t>lines</a:t>
            </a:r>
            <a:endParaRPr lang="de-DE"/>
          </a:p>
        </p:txBody>
      </p:sp>
      <p:sp>
        <p:nvSpPr>
          <p:cNvPr id="47" name="Textplatzhalter 43">
            <a:extLst>
              <a:ext uri="{FF2B5EF4-FFF2-40B4-BE49-F238E27FC236}">
                <a16:creationId xmlns:a16="http://schemas.microsoft.com/office/drawing/2014/main" id="{C3257E36-2F5A-4D8B-A9F3-C2E5E5E743EC}"/>
              </a:ext>
            </a:extLst>
          </p:cNvPr>
          <p:cNvSpPr>
            <a:spLocks noGrp="1"/>
          </p:cNvSpPr>
          <p:nvPr>
            <p:ph type="body" sz="quarter" idx="19" hasCustomPrompt="1"/>
          </p:nvPr>
        </p:nvSpPr>
        <p:spPr>
          <a:xfrm>
            <a:off x="9234000" y="3774788"/>
            <a:ext cx="2451100" cy="1369506"/>
          </a:xfrm>
        </p:spPr>
        <p:txBody>
          <a:bodyPr/>
          <a:lstStyle>
            <a:lvl1pPr marL="0" indent="0">
              <a:buNone/>
              <a:defRPr sz="2000"/>
            </a:lvl1pPr>
            <a:lvl2pPr marL="0" indent="0">
              <a:spcAft>
                <a:spcPts val="1800"/>
              </a:spcAft>
              <a:buNone/>
              <a:defRPr/>
            </a:lvl2pPr>
            <a:lvl4pPr marL="285750" indent="-285750">
              <a:buFontTx/>
              <a:buChar char="-"/>
              <a:defRPr sz="1800"/>
            </a:lvl4pPr>
          </a:lstStyle>
          <a:p>
            <a:pPr lvl="1"/>
            <a:r>
              <a:rPr lang="de-DE" err="1"/>
              <a:t>Section</a:t>
            </a:r>
            <a:r>
              <a:rPr lang="de-DE"/>
              <a:t> Title </a:t>
            </a:r>
            <a:r>
              <a:rPr lang="de-DE" err="1"/>
              <a:t>up</a:t>
            </a:r>
            <a:r>
              <a:rPr lang="de-DE"/>
              <a:t> </a:t>
            </a:r>
            <a:r>
              <a:rPr lang="de-DE" err="1"/>
              <a:t>to</a:t>
            </a:r>
            <a:r>
              <a:rPr lang="de-DE"/>
              <a:t> a maximum </a:t>
            </a:r>
            <a:r>
              <a:rPr lang="de-DE" err="1"/>
              <a:t>of</a:t>
            </a:r>
            <a:r>
              <a:rPr lang="de-DE"/>
              <a:t> </a:t>
            </a:r>
            <a:r>
              <a:rPr lang="de-DE" err="1"/>
              <a:t>three</a:t>
            </a:r>
            <a:r>
              <a:rPr lang="de-DE"/>
              <a:t> </a:t>
            </a:r>
            <a:r>
              <a:rPr lang="de-DE" err="1"/>
              <a:t>lines</a:t>
            </a:r>
            <a:endParaRPr lang="de-DE"/>
          </a:p>
        </p:txBody>
      </p:sp>
      <p:sp>
        <p:nvSpPr>
          <p:cNvPr id="48" name="Textplatzhalter 43">
            <a:extLst>
              <a:ext uri="{FF2B5EF4-FFF2-40B4-BE49-F238E27FC236}">
                <a16:creationId xmlns:a16="http://schemas.microsoft.com/office/drawing/2014/main" id="{033D2997-5CEC-4E27-B1E3-29F78693D0FD}"/>
              </a:ext>
            </a:extLst>
          </p:cNvPr>
          <p:cNvSpPr>
            <a:spLocks noGrp="1"/>
          </p:cNvSpPr>
          <p:nvPr>
            <p:ph type="body" sz="quarter" idx="20" hasCustomPrompt="1"/>
          </p:nvPr>
        </p:nvSpPr>
        <p:spPr>
          <a:xfrm>
            <a:off x="12006000" y="3774788"/>
            <a:ext cx="2451100" cy="1369506"/>
          </a:xfrm>
        </p:spPr>
        <p:txBody>
          <a:bodyPr/>
          <a:lstStyle>
            <a:lvl1pPr marL="0" indent="0">
              <a:buNone/>
              <a:defRPr sz="2000"/>
            </a:lvl1pPr>
            <a:lvl2pPr marL="0" indent="0">
              <a:spcAft>
                <a:spcPts val="1800"/>
              </a:spcAft>
              <a:buNone/>
              <a:defRPr/>
            </a:lvl2pPr>
            <a:lvl4pPr marL="285750" indent="-285750">
              <a:buFontTx/>
              <a:buChar char="-"/>
              <a:defRPr sz="1800"/>
            </a:lvl4pPr>
          </a:lstStyle>
          <a:p>
            <a:pPr lvl="1"/>
            <a:r>
              <a:rPr lang="de-DE" err="1"/>
              <a:t>Section</a:t>
            </a:r>
            <a:r>
              <a:rPr lang="de-DE"/>
              <a:t> Title </a:t>
            </a:r>
            <a:r>
              <a:rPr lang="de-DE" err="1"/>
              <a:t>up</a:t>
            </a:r>
            <a:r>
              <a:rPr lang="de-DE"/>
              <a:t> </a:t>
            </a:r>
            <a:r>
              <a:rPr lang="de-DE" err="1"/>
              <a:t>to</a:t>
            </a:r>
            <a:r>
              <a:rPr lang="de-DE"/>
              <a:t> a maximum </a:t>
            </a:r>
            <a:r>
              <a:rPr lang="de-DE" err="1"/>
              <a:t>of</a:t>
            </a:r>
            <a:r>
              <a:rPr lang="de-DE"/>
              <a:t> </a:t>
            </a:r>
            <a:r>
              <a:rPr lang="de-DE" err="1"/>
              <a:t>three</a:t>
            </a:r>
            <a:r>
              <a:rPr lang="de-DE"/>
              <a:t> </a:t>
            </a:r>
            <a:r>
              <a:rPr lang="de-DE" err="1"/>
              <a:t>lines</a:t>
            </a:r>
            <a:endParaRPr lang="de-DE"/>
          </a:p>
        </p:txBody>
      </p:sp>
      <p:sp>
        <p:nvSpPr>
          <p:cNvPr id="49" name="Textplatzhalter 43">
            <a:extLst>
              <a:ext uri="{FF2B5EF4-FFF2-40B4-BE49-F238E27FC236}">
                <a16:creationId xmlns:a16="http://schemas.microsoft.com/office/drawing/2014/main" id="{E2AB6957-2DB5-4226-B193-F13B977470F2}"/>
              </a:ext>
            </a:extLst>
          </p:cNvPr>
          <p:cNvSpPr>
            <a:spLocks noGrp="1"/>
          </p:cNvSpPr>
          <p:nvPr>
            <p:ph type="body" sz="quarter" idx="21" hasCustomPrompt="1"/>
          </p:nvPr>
        </p:nvSpPr>
        <p:spPr>
          <a:xfrm>
            <a:off x="14774400" y="3774788"/>
            <a:ext cx="2451100" cy="1370300"/>
          </a:xfrm>
        </p:spPr>
        <p:txBody>
          <a:bodyPr/>
          <a:lstStyle>
            <a:lvl1pPr marL="0" indent="0">
              <a:buNone/>
              <a:defRPr sz="2000"/>
            </a:lvl1pPr>
            <a:lvl2pPr marL="0" indent="0">
              <a:spcAft>
                <a:spcPts val="1800"/>
              </a:spcAft>
              <a:buNone/>
              <a:defRPr/>
            </a:lvl2pPr>
            <a:lvl4pPr marL="285750" indent="-285750">
              <a:buFontTx/>
              <a:buChar char="-"/>
              <a:defRPr sz="1800"/>
            </a:lvl4pPr>
          </a:lstStyle>
          <a:p>
            <a:pPr lvl="1"/>
            <a:r>
              <a:rPr lang="de-DE" err="1"/>
              <a:t>Section</a:t>
            </a:r>
            <a:r>
              <a:rPr lang="de-DE"/>
              <a:t> Title </a:t>
            </a:r>
            <a:r>
              <a:rPr lang="de-DE" err="1"/>
              <a:t>up</a:t>
            </a:r>
            <a:r>
              <a:rPr lang="de-DE"/>
              <a:t> </a:t>
            </a:r>
            <a:r>
              <a:rPr lang="de-DE" err="1"/>
              <a:t>to</a:t>
            </a:r>
            <a:r>
              <a:rPr lang="de-DE"/>
              <a:t> a maximum </a:t>
            </a:r>
            <a:r>
              <a:rPr lang="de-DE" err="1"/>
              <a:t>of</a:t>
            </a:r>
            <a:r>
              <a:rPr lang="de-DE"/>
              <a:t> </a:t>
            </a:r>
            <a:r>
              <a:rPr lang="de-DE" err="1"/>
              <a:t>three</a:t>
            </a:r>
            <a:r>
              <a:rPr lang="de-DE"/>
              <a:t> </a:t>
            </a:r>
            <a:r>
              <a:rPr lang="de-DE" err="1"/>
              <a:t>lines</a:t>
            </a:r>
            <a:endParaRPr lang="de-DE"/>
          </a:p>
        </p:txBody>
      </p:sp>
      <p:sp>
        <p:nvSpPr>
          <p:cNvPr id="57" name="Titel 56">
            <a:extLst>
              <a:ext uri="{FF2B5EF4-FFF2-40B4-BE49-F238E27FC236}">
                <a16:creationId xmlns:a16="http://schemas.microsoft.com/office/drawing/2014/main" id="{9FB0857A-F2AB-4BA3-8F98-6F07EE430694}"/>
              </a:ext>
            </a:extLst>
          </p:cNvPr>
          <p:cNvSpPr>
            <a:spLocks noGrp="1"/>
          </p:cNvSpPr>
          <p:nvPr>
            <p:ph type="title"/>
          </p:nvPr>
        </p:nvSpPr>
        <p:spPr/>
        <p:txBody>
          <a:bodyPr/>
          <a:lstStyle/>
          <a:p>
            <a:r>
              <a:rPr lang="de-DE"/>
              <a:t>Mastertitelformat bearbeiten</a:t>
            </a:r>
          </a:p>
        </p:txBody>
      </p:sp>
      <p:sp>
        <p:nvSpPr>
          <p:cNvPr id="61" name="Textplatzhalter 60">
            <a:extLst>
              <a:ext uri="{FF2B5EF4-FFF2-40B4-BE49-F238E27FC236}">
                <a16:creationId xmlns:a16="http://schemas.microsoft.com/office/drawing/2014/main" id="{7F823AD8-A066-40C9-AD33-5EAD403A2CC1}"/>
              </a:ext>
            </a:extLst>
          </p:cNvPr>
          <p:cNvSpPr>
            <a:spLocks noGrp="1"/>
          </p:cNvSpPr>
          <p:nvPr>
            <p:ph type="body" sz="quarter" idx="28" hasCustomPrompt="1"/>
          </p:nvPr>
        </p:nvSpPr>
        <p:spPr>
          <a:xfrm>
            <a:off x="931863" y="5154613"/>
            <a:ext cx="2451100" cy="3503612"/>
          </a:xfrm>
        </p:spPr>
        <p:txBody>
          <a:bodyPr/>
          <a:lstStyle>
            <a:lvl1pPr marL="285750" indent="-285750">
              <a:buFont typeface="Symbol" panose="05050102010706020507" pitchFamily="18" charset="2"/>
              <a:buChar char="-"/>
              <a:defRPr sz="1800"/>
            </a:lvl1pPr>
          </a:lstStyle>
          <a:p>
            <a:pPr lvl="0"/>
            <a:r>
              <a:rPr lang="de-DE" sz="1800"/>
              <a:t>Stichpunkt</a:t>
            </a:r>
          </a:p>
          <a:p>
            <a:pPr lvl="0"/>
            <a:r>
              <a:rPr lang="de-DE" sz="1800"/>
              <a:t>Stichpunkt</a:t>
            </a:r>
            <a:endParaRPr lang="de-DE"/>
          </a:p>
        </p:txBody>
      </p:sp>
      <p:sp>
        <p:nvSpPr>
          <p:cNvPr id="62" name="Textplatzhalter 60">
            <a:extLst>
              <a:ext uri="{FF2B5EF4-FFF2-40B4-BE49-F238E27FC236}">
                <a16:creationId xmlns:a16="http://schemas.microsoft.com/office/drawing/2014/main" id="{B98B3E7E-9F10-48F7-ADEA-284513F8A0DB}"/>
              </a:ext>
            </a:extLst>
          </p:cNvPr>
          <p:cNvSpPr>
            <a:spLocks noGrp="1"/>
          </p:cNvSpPr>
          <p:nvPr>
            <p:ph type="body" sz="quarter" idx="29" hasCustomPrompt="1"/>
          </p:nvPr>
        </p:nvSpPr>
        <p:spPr>
          <a:xfrm>
            <a:off x="3689654" y="5154613"/>
            <a:ext cx="2451100" cy="3503612"/>
          </a:xfrm>
        </p:spPr>
        <p:txBody>
          <a:bodyPr/>
          <a:lstStyle>
            <a:lvl1pPr marL="285750" indent="-285750">
              <a:buFont typeface="Symbol" panose="05050102010706020507" pitchFamily="18" charset="2"/>
              <a:buChar char="-"/>
              <a:defRPr sz="1800"/>
            </a:lvl1pPr>
          </a:lstStyle>
          <a:p>
            <a:pPr lvl="0"/>
            <a:r>
              <a:rPr lang="de-DE" sz="1800"/>
              <a:t>Stichpunkt</a:t>
            </a:r>
          </a:p>
          <a:p>
            <a:pPr lvl="0"/>
            <a:r>
              <a:rPr lang="de-DE" sz="1800"/>
              <a:t>Stichpunkt</a:t>
            </a:r>
            <a:endParaRPr lang="de-DE"/>
          </a:p>
        </p:txBody>
      </p:sp>
      <p:sp>
        <p:nvSpPr>
          <p:cNvPr id="63" name="Textplatzhalter 60">
            <a:extLst>
              <a:ext uri="{FF2B5EF4-FFF2-40B4-BE49-F238E27FC236}">
                <a16:creationId xmlns:a16="http://schemas.microsoft.com/office/drawing/2014/main" id="{3DB7C574-F7CE-47B0-B6DC-5D882357BBDD}"/>
              </a:ext>
            </a:extLst>
          </p:cNvPr>
          <p:cNvSpPr>
            <a:spLocks noGrp="1"/>
          </p:cNvSpPr>
          <p:nvPr>
            <p:ph type="body" sz="quarter" idx="30" hasCustomPrompt="1"/>
          </p:nvPr>
        </p:nvSpPr>
        <p:spPr>
          <a:xfrm>
            <a:off x="6459826" y="5154613"/>
            <a:ext cx="2451100" cy="3503612"/>
          </a:xfrm>
        </p:spPr>
        <p:txBody>
          <a:bodyPr/>
          <a:lstStyle>
            <a:lvl1pPr marL="285750" indent="-285750">
              <a:buFont typeface="Symbol" panose="05050102010706020507" pitchFamily="18" charset="2"/>
              <a:buChar char="-"/>
              <a:defRPr sz="1800"/>
            </a:lvl1pPr>
          </a:lstStyle>
          <a:p>
            <a:pPr lvl="0"/>
            <a:r>
              <a:rPr lang="de-DE" sz="1800"/>
              <a:t>Stichpunkt</a:t>
            </a:r>
          </a:p>
          <a:p>
            <a:pPr lvl="0"/>
            <a:r>
              <a:rPr lang="de-DE" sz="1800"/>
              <a:t>Stichpunkt</a:t>
            </a:r>
            <a:endParaRPr lang="de-DE"/>
          </a:p>
        </p:txBody>
      </p:sp>
      <p:sp>
        <p:nvSpPr>
          <p:cNvPr id="64" name="Textplatzhalter 60">
            <a:extLst>
              <a:ext uri="{FF2B5EF4-FFF2-40B4-BE49-F238E27FC236}">
                <a16:creationId xmlns:a16="http://schemas.microsoft.com/office/drawing/2014/main" id="{F9A7A6A6-6321-477B-B705-3ED0459F068C}"/>
              </a:ext>
            </a:extLst>
          </p:cNvPr>
          <p:cNvSpPr>
            <a:spLocks noGrp="1"/>
          </p:cNvSpPr>
          <p:nvPr>
            <p:ph type="body" sz="quarter" idx="31" hasCustomPrompt="1"/>
          </p:nvPr>
        </p:nvSpPr>
        <p:spPr>
          <a:xfrm>
            <a:off x="9232652" y="5154613"/>
            <a:ext cx="2451100" cy="3503612"/>
          </a:xfrm>
        </p:spPr>
        <p:txBody>
          <a:bodyPr/>
          <a:lstStyle>
            <a:lvl1pPr marL="285750" indent="-285750">
              <a:buFont typeface="Symbol" panose="05050102010706020507" pitchFamily="18" charset="2"/>
              <a:buChar char="-"/>
              <a:defRPr sz="1800"/>
            </a:lvl1pPr>
          </a:lstStyle>
          <a:p>
            <a:pPr lvl="0"/>
            <a:r>
              <a:rPr lang="de-DE" sz="1800"/>
              <a:t>Stichpunkt</a:t>
            </a:r>
          </a:p>
          <a:p>
            <a:pPr lvl="0"/>
            <a:r>
              <a:rPr lang="de-DE" sz="1800"/>
              <a:t>Stichpunkt</a:t>
            </a:r>
            <a:endParaRPr lang="de-DE"/>
          </a:p>
        </p:txBody>
      </p:sp>
      <p:sp>
        <p:nvSpPr>
          <p:cNvPr id="65" name="Textplatzhalter 60">
            <a:extLst>
              <a:ext uri="{FF2B5EF4-FFF2-40B4-BE49-F238E27FC236}">
                <a16:creationId xmlns:a16="http://schemas.microsoft.com/office/drawing/2014/main" id="{32D2151C-3C5B-4BC3-8A89-06E69B1D9E8D}"/>
              </a:ext>
            </a:extLst>
          </p:cNvPr>
          <p:cNvSpPr>
            <a:spLocks noGrp="1"/>
          </p:cNvSpPr>
          <p:nvPr>
            <p:ph type="body" sz="quarter" idx="32" hasCustomPrompt="1"/>
          </p:nvPr>
        </p:nvSpPr>
        <p:spPr>
          <a:xfrm>
            <a:off x="12002901" y="5144294"/>
            <a:ext cx="2451100" cy="3503612"/>
          </a:xfrm>
        </p:spPr>
        <p:txBody>
          <a:bodyPr/>
          <a:lstStyle>
            <a:lvl1pPr marL="285750" indent="-285750">
              <a:buFont typeface="Symbol" panose="05050102010706020507" pitchFamily="18" charset="2"/>
              <a:buChar char="-"/>
              <a:defRPr sz="1800"/>
            </a:lvl1pPr>
          </a:lstStyle>
          <a:p>
            <a:pPr lvl="0"/>
            <a:r>
              <a:rPr lang="de-DE" sz="1800"/>
              <a:t>Stichpunkt</a:t>
            </a:r>
          </a:p>
          <a:p>
            <a:pPr lvl="0"/>
            <a:r>
              <a:rPr lang="de-DE" sz="1800"/>
              <a:t>Stichpunkt</a:t>
            </a:r>
            <a:endParaRPr lang="de-DE"/>
          </a:p>
        </p:txBody>
      </p:sp>
      <p:sp>
        <p:nvSpPr>
          <p:cNvPr id="66" name="Textplatzhalter 60">
            <a:extLst>
              <a:ext uri="{FF2B5EF4-FFF2-40B4-BE49-F238E27FC236}">
                <a16:creationId xmlns:a16="http://schemas.microsoft.com/office/drawing/2014/main" id="{CDF96479-6787-4B54-8F32-29A0574C3CF1}"/>
              </a:ext>
            </a:extLst>
          </p:cNvPr>
          <p:cNvSpPr>
            <a:spLocks noGrp="1"/>
          </p:cNvSpPr>
          <p:nvPr>
            <p:ph type="body" sz="quarter" idx="33" hasCustomPrompt="1"/>
          </p:nvPr>
        </p:nvSpPr>
        <p:spPr>
          <a:xfrm>
            <a:off x="14774400" y="5144294"/>
            <a:ext cx="2451100" cy="3503612"/>
          </a:xfrm>
        </p:spPr>
        <p:txBody>
          <a:bodyPr/>
          <a:lstStyle>
            <a:lvl1pPr marL="285750" indent="-285750">
              <a:buFont typeface="Symbol" panose="05050102010706020507" pitchFamily="18" charset="2"/>
              <a:buChar char="-"/>
              <a:defRPr sz="1800"/>
            </a:lvl1pPr>
          </a:lstStyle>
          <a:p>
            <a:pPr lvl="0"/>
            <a:r>
              <a:rPr lang="de-DE" sz="1800"/>
              <a:t>Stichpunkt</a:t>
            </a:r>
          </a:p>
          <a:p>
            <a:pPr lvl="0"/>
            <a:r>
              <a:rPr lang="de-DE" sz="1800"/>
              <a:t>Stichpunkt</a:t>
            </a:r>
            <a:endParaRPr lang="de-DE"/>
          </a:p>
        </p:txBody>
      </p:sp>
      <p:pic>
        <p:nvPicPr>
          <p:cNvPr id="2" name="Graphic 35">
            <a:extLst>
              <a:ext uri="{FF2B5EF4-FFF2-40B4-BE49-F238E27FC236}">
                <a16:creationId xmlns:a16="http://schemas.microsoft.com/office/drawing/2014/main" id="{2DF3D8EC-B745-34D7-E20E-C4F6B7AB274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63601" y="508893"/>
            <a:ext cx="1978714" cy="342000"/>
          </a:xfrm>
          <a:prstGeom prst="rect">
            <a:avLst/>
          </a:prstGeom>
        </p:spPr>
      </p:pic>
    </p:spTree>
    <p:extLst>
      <p:ext uri="{BB962C8B-B14F-4D97-AF65-F5344CB8AC3E}">
        <p14:creationId xmlns:p14="http://schemas.microsoft.com/office/powerpoint/2010/main" val="756800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 Table | 02">
    <p:spTree>
      <p:nvGrpSpPr>
        <p:cNvPr id="1" name=""/>
        <p:cNvGrpSpPr/>
        <p:nvPr/>
      </p:nvGrpSpPr>
      <p:grpSpPr>
        <a:xfrm>
          <a:off x="0" y="0"/>
          <a:ext cx="0" cy="0"/>
          <a:chOff x="0" y="0"/>
          <a:chExt cx="0" cy="0"/>
        </a:xfrm>
      </p:grpSpPr>
      <p:sp>
        <p:nvSpPr>
          <p:cNvPr id="3" name="Rechteck 5">
            <a:extLst>
              <a:ext uri="{FF2B5EF4-FFF2-40B4-BE49-F238E27FC236}">
                <a16:creationId xmlns:a16="http://schemas.microsoft.com/office/drawing/2014/main" id="{ACB451AE-8115-48FF-A5EF-CE82B2022F58}"/>
              </a:ext>
            </a:extLst>
          </p:cNvPr>
          <p:cNvSpPr/>
          <p:nvPr userDrawn="1"/>
        </p:nvSpPr>
        <p:spPr>
          <a:xfrm>
            <a:off x="0" y="2"/>
            <a:ext cx="18288000" cy="3706676"/>
          </a:xfrm>
          <a:prstGeom prst="rect">
            <a:avLst/>
          </a:prstGeom>
          <a:solidFill>
            <a:schemeClr val="bg2">
              <a:alpha val="99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algn="ctr" rtl="0" eaLnBrk="1" fontAlgn="ctr" latinLnBrk="0" hangingPunct="1">
              <a:spcBef>
                <a:spcPts val="0"/>
              </a:spcBef>
              <a:spcAft>
                <a:spcPts val="0"/>
              </a:spcAft>
            </a:pPr>
            <a:endParaRPr lang="de-DE" sz="1800" b="0" i="0" u="none" strike="noStrike">
              <a:effectLst/>
              <a:latin typeface="Arial" panose="020B0604020202020204" pitchFamily="34" charset="0"/>
            </a:endParaRPr>
          </a:p>
        </p:txBody>
      </p:sp>
      <p:pic>
        <p:nvPicPr>
          <p:cNvPr id="5" name="Picture 13">
            <a:extLst>
              <a:ext uri="{FF2B5EF4-FFF2-40B4-BE49-F238E27FC236}">
                <a16:creationId xmlns:a16="http://schemas.microsoft.com/office/drawing/2014/main" id="{4DD3A0AD-26B2-44B8-95CA-5C94A86907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flipV="1">
            <a:off x="863777" y="9786027"/>
            <a:ext cx="1583971" cy="167838"/>
          </a:xfrm>
          <a:prstGeom prst="rect">
            <a:avLst/>
          </a:prstGeom>
        </p:spPr>
      </p:pic>
      <p:sp>
        <p:nvSpPr>
          <p:cNvPr id="15" name="Textfeld 14">
            <a:extLst>
              <a:ext uri="{FF2B5EF4-FFF2-40B4-BE49-F238E27FC236}">
                <a16:creationId xmlns:a16="http://schemas.microsoft.com/office/drawing/2014/main" id="{319A4888-D303-4066-92B0-7127DD86982D}"/>
              </a:ext>
            </a:extLst>
          </p:cNvPr>
          <p:cNvSpPr txBox="1"/>
          <p:nvPr userDrawn="1"/>
        </p:nvSpPr>
        <p:spPr>
          <a:xfrm>
            <a:off x="931155" y="4404652"/>
            <a:ext cx="2530950" cy="615553"/>
          </a:xfrm>
          <a:prstGeom prst="rect">
            <a:avLst/>
          </a:prstGeom>
          <a:noFill/>
        </p:spPr>
        <p:txBody>
          <a:bodyPr wrap="square" lIns="0" tIns="0" rIns="0" bIns="0" rtlCol="0" anchor="ctr" anchorCtr="0">
            <a:noAutofit/>
          </a:bodyPr>
          <a:lstStyle/>
          <a:p>
            <a:pPr algn="ctr"/>
            <a:endParaRPr lang="de-DE" sz="2400" err="1"/>
          </a:p>
        </p:txBody>
      </p:sp>
      <p:sp>
        <p:nvSpPr>
          <p:cNvPr id="30" name="Textplatzhalter 29">
            <a:extLst>
              <a:ext uri="{FF2B5EF4-FFF2-40B4-BE49-F238E27FC236}">
                <a16:creationId xmlns:a16="http://schemas.microsoft.com/office/drawing/2014/main" id="{63053063-9E20-42FB-8522-888E6CD363E0}"/>
              </a:ext>
            </a:extLst>
          </p:cNvPr>
          <p:cNvSpPr>
            <a:spLocks noGrp="1"/>
          </p:cNvSpPr>
          <p:nvPr>
            <p:ph type="body" sz="quarter" idx="10" hasCustomPrompt="1"/>
          </p:nvPr>
        </p:nvSpPr>
        <p:spPr>
          <a:xfrm>
            <a:off x="862710" y="3042853"/>
            <a:ext cx="2545895" cy="663608"/>
          </a:xfrm>
          <a:solidFill>
            <a:srgbClr val="FCD116"/>
          </a:solidFill>
        </p:spPr>
        <p:txBody>
          <a:bodyPr anchor="ctr" anchorCtr="0"/>
          <a:lstStyle>
            <a:lvl1pPr marL="0" indent="0" algn="ctr">
              <a:buNone/>
              <a:defRPr>
                <a:solidFill>
                  <a:srgbClr val="000520"/>
                </a:solidFill>
              </a:defRPr>
            </a:lvl1pPr>
          </a:lstStyle>
          <a:p>
            <a:pPr lvl="0"/>
            <a:r>
              <a:rPr lang="de-DE"/>
              <a:t>13:00 - 13:30</a:t>
            </a:r>
          </a:p>
        </p:txBody>
      </p:sp>
      <p:sp>
        <p:nvSpPr>
          <p:cNvPr id="31" name="Textplatzhalter 29">
            <a:extLst>
              <a:ext uri="{FF2B5EF4-FFF2-40B4-BE49-F238E27FC236}">
                <a16:creationId xmlns:a16="http://schemas.microsoft.com/office/drawing/2014/main" id="{C733ADD0-41BE-461D-9E39-1E1CA53E5189}"/>
              </a:ext>
            </a:extLst>
          </p:cNvPr>
          <p:cNvSpPr>
            <a:spLocks noGrp="1"/>
          </p:cNvSpPr>
          <p:nvPr>
            <p:ph type="body" sz="quarter" idx="11" hasCustomPrompt="1"/>
          </p:nvPr>
        </p:nvSpPr>
        <p:spPr>
          <a:xfrm>
            <a:off x="3659885" y="3042000"/>
            <a:ext cx="2544183" cy="663892"/>
          </a:xfrm>
          <a:solidFill>
            <a:srgbClr val="FCD116"/>
          </a:solidFill>
        </p:spPr>
        <p:txBody>
          <a:bodyPr anchor="ctr" anchorCtr="0"/>
          <a:lstStyle>
            <a:lvl1pPr marL="0" indent="0" algn="ctr">
              <a:buNone/>
              <a:defRPr>
                <a:solidFill>
                  <a:srgbClr val="000520"/>
                </a:solidFill>
              </a:defRPr>
            </a:lvl1pPr>
          </a:lstStyle>
          <a:p>
            <a:pPr lvl="0"/>
            <a:r>
              <a:rPr lang="de-DE"/>
              <a:t>13:00 - 13:30</a:t>
            </a:r>
          </a:p>
        </p:txBody>
      </p:sp>
      <p:sp>
        <p:nvSpPr>
          <p:cNvPr id="32" name="Textplatzhalter 29">
            <a:extLst>
              <a:ext uri="{FF2B5EF4-FFF2-40B4-BE49-F238E27FC236}">
                <a16:creationId xmlns:a16="http://schemas.microsoft.com/office/drawing/2014/main" id="{A3DBBE63-F5EF-46D5-AC10-CAC317D5D9E0}"/>
              </a:ext>
            </a:extLst>
          </p:cNvPr>
          <p:cNvSpPr>
            <a:spLocks noGrp="1"/>
          </p:cNvSpPr>
          <p:nvPr>
            <p:ph type="body" sz="quarter" idx="12" hasCustomPrompt="1"/>
          </p:nvPr>
        </p:nvSpPr>
        <p:spPr>
          <a:xfrm>
            <a:off x="6454431" y="3042000"/>
            <a:ext cx="2544183" cy="663608"/>
          </a:xfrm>
          <a:solidFill>
            <a:srgbClr val="FCD116"/>
          </a:solidFill>
        </p:spPr>
        <p:txBody>
          <a:bodyPr anchor="ctr" anchorCtr="0"/>
          <a:lstStyle>
            <a:lvl1pPr marL="0" indent="0" algn="ctr">
              <a:buNone/>
              <a:defRPr>
                <a:solidFill>
                  <a:srgbClr val="000520"/>
                </a:solidFill>
              </a:defRPr>
            </a:lvl1pPr>
          </a:lstStyle>
          <a:p>
            <a:pPr lvl="0"/>
            <a:r>
              <a:rPr lang="de-DE"/>
              <a:t>13:00 - 13:30</a:t>
            </a:r>
          </a:p>
        </p:txBody>
      </p:sp>
      <p:sp>
        <p:nvSpPr>
          <p:cNvPr id="33" name="Textplatzhalter 29">
            <a:extLst>
              <a:ext uri="{FF2B5EF4-FFF2-40B4-BE49-F238E27FC236}">
                <a16:creationId xmlns:a16="http://schemas.microsoft.com/office/drawing/2014/main" id="{00CF0CEE-02FB-4723-A09C-268D2DFE492F}"/>
              </a:ext>
            </a:extLst>
          </p:cNvPr>
          <p:cNvSpPr>
            <a:spLocks noGrp="1"/>
          </p:cNvSpPr>
          <p:nvPr>
            <p:ph type="body" sz="quarter" idx="13" hasCustomPrompt="1"/>
          </p:nvPr>
        </p:nvSpPr>
        <p:spPr>
          <a:xfrm>
            <a:off x="9248468" y="3042000"/>
            <a:ext cx="2544183" cy="663608"/>
          </a:xfrm>
          <a:solidFill>
            <a:srgbClr val="FCD116"/>
          </a:solidFill>
        </p:spPr>
        <p:txBody>
          <a:bodyPr anchor="ctr" anchorCtr="0"/>
          <a:lstStyle>
            <a:lvl1pPr marL="0" indent="0" algn="ctr">
              <a:buNone/>
              <a:defRPr>
                <a:solidFill>
                  <a:srgbClr val="000520"/>
                </a:solidFill>
              </a:defRPr>
            </a:lvl1pPr>
          </a:lstStyle>
          <a:p>
            <a:pPr lvl="0"/>
            <a:r>
              <a:rPr lang="de-DE"/>
              <a:t>13:00 - 13:30</a:t>
            </a:r>
          </a:p>
        </p:txBody>
      </p:sp>
      <p:sp>
        <p:nvSpPr>
          <p:cNvPr id="34" name="Textplatzhalter 29">
            <a:extLst>
              <a:ext uri="{FF2B5EF4-FFF2-40B4-BE49-F238E27FC236}">
                <a16:creationId xmlns:a16="http://schemas.microsoft.com/office/drawing/2014/main" id="{4CAC5717-5BB1-40FE-92BF-DD14E27D001F}"/>
              </a:ext>
            </a:extLst>
          </p:cNvPr>
          <p:cNvSpPr>
            <a:spLocks noGrp="1"/>
          </p:cNvSpPr>
          <p:nvPr>
            <p:ph type="body" sz="quarter" idx="14" hasCustomPrompt="1"/>
          </p:nvPr>
        </p:nvSpPr>
        <p:spPr>
          <a:xfrm>
            <a:off x="12048205" y="3042000"/>
            <a:ext cx="2544183" cy="663608"/>
          </a:xfrm>
          <a:solidFill>
            <a:srgbClr val="FCD116"/>
          </a:solidFill>
        </p:spPr>
        <p:txBody>
          <a:bodyPr anchor="ctr" anchorCtr="0"/>
          <a:lstStyle>
            <a:lvl1pPr marL="0" indent="0" algn="ctr">
              <a:buNone/>
              <a:defRPr>
                <a:solidFill>
                  <a:srgbClr val="000520"/>
                </a:solidFill>
              </a:defRPr>
            </a:lvl1pPr>
          </a:lstStyle>
          <a:p>
            <a:pPr lvl="0"/>
            <a:r>
              <a:rPr lang="de-DE"/>
              <a:t>13:00 - 13:30</a:t>
            </a:r>
          </a:p>
        </p:txBody>
      </p:sp>
      <p:sp>
        <p:nvSpPr>
          <p:cNvPr id="35" name="Textplatzhalter 29">
            <a:extLst>
              <a:ext uri="{FF2B5EF4-FFF2-40B4-BE49-F238E27FC236}">
                <a16:creationId xmlns:a16="http://schemas.microsoft.com/office/drawing/2014/main" id="{E3EF01BA-D73C-46CD-9556-04D369FDCDE8}"/>
              </a:ext>
            </a:extLst>
          </p:cNvPr>
          <p:cNvSpPr>
            <a:spLocks noGrp="1"/>
          </p:cNvSpPr>
          <p:nvPr>
            <p:ph type="body" sz="quarter" idx="15" hasCustomPrompt="1"/>
          </p:nvPr>
        </p:nvSpPr>
        <p:spPr>
          <a:xfrm>
            <a:off x="14855971" y="3042000"/>
            <a:ext cx="2544183" cy="663608"/>
          </a:xfrm>
          <a:solidFill>
            <a:srgbClr val="FCD116"/>
          </a:solidFill>
        </p:spPr>
        <p:txBody>
          <a:bodyPr anchor="ctr" anchorCtr="0"/>
          <a:lstStyle>
            <a:lvl1pPr marL="0" indent="0" algn="ctr">
              <a:buNone/>
              <a:defRPr>
                <a:solidFill>
                  <a:srgbClr val="000520"/>
                </a:solidFill>
              </a:defRPr>
            </a:lvl1pPr>
          </a:lstStyle>
          <a:p>
            <a:pPr lvl="0"/>
            <a:r>
              <a:rPr lang="de-DE"/>
              <a:t>13:00 - 13:30</a:t>
            </a:r>
          </a:p>
        </p:txBody>
      </p:sp>
      <p:sp>
        <p:nvSpPr>
          <p:cNvPr id="57" name="Titel 56">
            <a:extLst>
              <a:ext uri="{FF2B5EF4-FFF2-40B4-BE49-F238E27FC236}">
                <a16:creationId xmlns:a16="http://schemas.microsoft.com/office/drawing/2014/main" id="{9FB0857A-F2AB-4BA3-8F98-6F07EE430694}"/>
              </a:ext>
            </a:extLst>
          </p:cNvPr>
          <p:cNvSpPr>
            <a:spLocks noGrp="1"/>
          </p:cNvSpPr>
          <p:nvPr>
            <p:ph type="title"/>
          </p:nvPr>
        </p:nvSpPr>
        <p:spPr/>
        <p:txBody>
          <a:bodyPr/>
          <a:lstStyle/>
          <a:p>
            <a:r>
              <a:rPr lang="de-DE"/>
              <a:t>Mastertitelformat bearbeiten</a:t>
            </a:r>
          </a:p>
        </p:txBody>
      </p:sp>
      <p:sp>
        <p:nvSpPr>
          <p:cNvPr id="61" name="Textplatzhalter 60">
            <a:extLst>
              <a:ext uri="{FF2B5EF4-FFF2-40B4-BE49-F238E27FC236}">
                <a16:creationId xmlns:a16="http://schemas.microsoft.com/office/drawing/2014/main" id="{7F823AD8-A066-40C9-AD33-5EAD403A2CC1}"/>
              </a:ext>
            </a:extLst>
          </p:cNvPr>
          <p:cNvSpPr>
            <a:spLocks noGrp="1"/>
          </p:cNvSpPr>
          <p:nvPr>
            <p:ph type="body" sz="quarter" idx="28" hasCustomPrompt="1"/>
          </p:nvPr>
        </p:nvSpPr>
        <p:spPr>
          <a:xfrm>
            <a:off x="863758" y="5091635"/>
            <a:ext cx="2540923" cy="3504605"/>
          </a:xfrm>
          <a:solidFill>
            <a:srgbClr val="0072C6"/>
          </a:solidFill>
        </p:spPr>
        <p:txBody>
          <a:bodyPr lIns="180000" tIns="144000"/>
          <a:lstStyle>
            <a:lvl1pPr marL="265113" indent="-265113">
              <a:buClr>
                <a:schemeClr val="bg1"/>
              </a:buClr>
              <a:buFont typeface="Symbol" panose="05050102010706020507" pitchFamily="18" charset="2"/>
              <a:buChar char="-"/>
              <a:defRPr sz="1800">
                <a:solidFill>
                  <a:schemeClr val="bg1"/>
                </a:solidFill>
              </a:defRPr>
            </a:lvl1pPr>
          </a:lstStyle>
          <a:p>
            <a:pPr lvl="0"/>
            <a:r>
              <a:rPr lang="de-DE" sz="1800"/>
              <a:t>Stichpunkt</a:t>
            </a:r>
          </a:p>
          <a:p>
            <a:pPr lvl="0"/>
            <a:r>
              <a:rPr lang="de-DE" sz="1800"/>
              <a:t>Stichpunkt</a:t>
            </a:r>
            <a:endParaRPr lang="de-DE"/>
          </a:p>
        </p:txBody>
      </p:sp>
      <p:sp>
        <p:nvSpPr>
          <p:cNvPr id="37" name="Textplatzhalter 60">
            <a:extLst>
              <a:ext uri="{FF2B5EF4-FFF2-40B4-BE49-F238E27FC236}">
                <a16:creationId xmlns:a16="http://schemas.microsoft.com/office/drawing/2014/main" id="{F8686C27-F961-463E-A0C5-D37B42B203CC}"/>
              </a:ext>
            </a:extLst>
          </p:cNvPr>
          <p:cNvSpPr>
            <a:spLocks noGrp="1"/>
          </p:cNvSpPr>
          <p:nvPr>
            <p:ph type="body" sz="quarter" idx="30" hasCustomPrompt="1"/>
          </p:nvPr>
        </p:nvSpPr>
        <p:spPr>
          <a:xfrm>
            <a:off x="3659377" y="5082490"/>
            <a:ext cx="2545200" cy="3520452"/>
          </a:xfrm>
          <a:solidFill>
            <a:srgbClr val="0072C6"/>
          </a:solidFill>
        </p:spPr>
        <p:txBody>
          <a:bodyPr lIns="180000" tIns="144000"/>
          <a:lstStyle>
            <a:lvl1pPr marL="265113" indent="-265113">
              <a:buClr>
                <a:schemeClr val="bg1"/>
              </a:buClr>
              <a:buFont typeface="Symbol" panose="05050102010706020507" pitchFamily="18" charset="2"/>
              <a:buChar char="-"/>
              <a:defRPr sz="1800">
                <a:solidFill>
                  <a:srgbClr val="FFFFFF"/>
                </a:solidFill>
              </a:defRPr>
            </a:lvl1pPr>
          </a:lstStyle>
          <a:p>
            <a:pPr lvl="0"/>
            <a:r>
              <a:rPr lang="de-DE" sz="1800"/>
              <a:t>Stichpunkt</a:t>
            </a:r>
          </a:p>
          <a:p>
            <a:pPr lvl="0"/>
            <a:r>
              <a:rPr lang="de-DE" sz="1800"/>
              <a:t>Stichpunkt</a:t>
            </a:r>
            <a:endParaRPr lang="de-DE"/>
          </a:p>
        </p:txBody>
      </p:sp>
      <p:sp>
        <p:nvSpPr>
          <p:cNvPr id="39" name="Textplatzhalter 60">
            <a:extLst>
              <a:ext uri="{FF2B5EF4-FFF2-40B4-BE49-F238E27FC236}">
                <a16:creationId xmlns:a16="http://schemas.microsoft.com/office/drawing/2014/main" id="{3D392D18-C031-403E-A50A-56CF3EDC2057}"/>
              </a:ext>
            </a:extLst>
          </p:cNvPr>
          <p:cNvSpPr>
            <a:spLocks noGrp="1"/>
          </p:cNvSpPr>
          <p:nvPr>
            <p:ph type="body" sz="quarter" idx="32" hasCustomPrompt="1"/>
          </p:nvPr>
        </p:nvSpPr>
        <p:spPr>
          <a:xfrm>
            <a:off x="6455856" y="5090400"/>
            <a:ext cx="2545200" cy="3512542"/>
          </a:xfrm>
          <a:solidFill>
            <a:srgbClr val="0072C6"/>
          </a:solidFill>
        </p:spPr>
        <p:txBody>
          <a:bodyPr lIns="180000" tIns="144000"/>
          <a:lstStyle>
            <a:lvl1pPr marL="265113" indent="-265113">
              <a:buClr>
                <a:schemeClr val="bg1"/>
              </a:buClr>
              <a:buFont typeface="Symbol" panose="05050102010706020507" pitchFamily="18" charset="2"/>
              <a:buChar char="-"/>
              <a:defRPr sz="1800">
                <a:solidFill>
                  <a:srgbClr val="FFFFFF"/>
                </a:solidFill>
              </a:defRPr>
            </a:lvl1pPr>
          </a:lstStyle>
          <a:p>
            <a:pPr lvl="0"/>
            <a:r>
              <a:rPr lang="de-DE" sz="1800"/>
              <a:t>Stichpunkt</a:t>
            </a:r>
          </a:p>
          <a:p>
            <a:pPr lvl="0"/>
            <a:r>
              <a:rPr lang="de-DE" sz="1800"/>
              <a:t>Stichpunkt</a:t>
            </a:r>
            <a:endParaRPr lang="de-DE"/>
          </a:p>
        </p:txBody>
      </p:sp>
      <p:sp>
        <p:nvSpPr>
          <p:cNvPr id="41" name="Textplatzhalter 60">
            <a:extLst>
              <a:ext uri="{FF2B5EF4-FFF2-40B4-BE49-F238E27FC236}">
                <a16:creationId xmlns:a16="http://schemas.microsoft.com/office/drawing/2014/main" id="{0F31AE7C-044A-41B1-9013-02D4B3BB2641}"/>
              </a:ext>
            </a:extLst>
          </p:cNvPr>
          <p:cNvSpPr>
            <a:spLocks noGrp="1"/>
          </p:cNvSpPr>
          <p:nvPr>
            <p:ph type="body" sz="quarter" idx="34" hasCustomPrompt="1"/>
          </p:nvPr>
        </p:nvSpPr>
        <p:spPr>
          <a:xfrm>
            <a:off x="9253352" y="5090400"/>
            <a:ext cx="2539299" cy="3512542"/>
          </a:xfrm>
          <a:solidFill>
            <a:srgbClr val="0072C6"/>
          </a:solidFill>
        </p:spPr>
        <p:txBody>
          <a:bodyPr lIns="180000" tIns="144000"/>
          <a:lstStyle>
            <a:lvl1pPr marL="265113" indent="-265113">
              <a:buClr>
                <a:schemeClr val="bg1"/>
              </a:buClr>
              <a:buFont typeface="Symbol" panose="05050102010706020507" pitchFamily="18" charset="2"/>
              <a:buChar char="-"/>
              <a:defRPr sz="1800">
                <a:solidFill>
                  <a:srgbClr val="FFFFFF"/>
                </a:solidFill>
              </a:defRPr>
            </a:lvl1pPr>
          </a:lstStyle>
          <a:p>
            <a:pPr lvl="0"/>
            <a:r>
              <a:rPr lang="de-DE" sz="1800"/>
              <a:t>Stichpunkt</a:t>
            </a:r>
          </a:p>
          <a:p>
            <a:pPr lvl="0"/>
            <a:r>
              <a:rPr lang="de-DE" sz="1800"/>
              <a:t>Stichpunkt</a:t>
            </a:r>
            <a:endParaRPr lang="de-DE"/>
          </a:p>
        </p:txBody>
      </p:sp>
      <p:sp>
        <p:nvSpPr>
          <p:cNvPr id="43" name="Textplatzhalter 60">
            <a:extLst>
              <a:ext uri="{FF2B5EF4-FFF2-40B4-BE49-F238E27FC236}">
                <a16:creationId xmlns:a16="http://schemas.microsoft.com/office/drawing/2014/main" id="{76B7DA91-161B-4BF1-AF86-B4DA76E84F8E}"/>
              </a:ext>
            </a:extLst>
          </p:cNvPr>
          <p:cNvSpPr>
            <a:spLocks noGrp="1"/>
          </p:cNvSpPr>
          <p:nvPr>
            <p:ph type="body" sz="quarter" idx="36" hasCustomPrompt="1"/>
          </p:nvPr>
        </p:nvSpPr>
        <p:spPr>
          <a:xfrm>
            <a:off x="12047697" y="5090400"/>
            <a:ext cx="2545200" cy="3512542"/>
          </a:xfrm>
          <a:solidFill>
            <a:srgbClr val="0072C6"/>
          </a:solidFill>
        </p:spPr>
        <p:txBody>
          <a:bodyPr lIns="180000" tIns="144000"/>
          <a:lstStyle>
            <a:lvl1pPr marL="265113" indent="-265113">
              <a:buClr>
                <a:schemeClr val="bg1"/>
              </a:buClr>
              <a:buFont typeface="Symbol" panose="05050102010706020507" pitchFamily="18" charset="2"/>
              <a:buChar char="-"/>
              <a:defRPr sz="1800">
                <a:solidFill>
                  <a:srgbClr val="FFFFFF"/>
                </a:solidFill>
              </a:defRPr>
            </a:lvl1pPr>
          </a:lstStyle>
          <a:p>
            <a:pPr lvl="0"/>
            <a:r>
              <a:rPr lang="de-DE" sz="1800"/>
              <a:t>Stichpunkt</a:t>
            </a:r>
          </a:p>
          <a:p>
            <a:pPr lvl="0"/>
            <a:r>
              <a:rPr lang="de-DE" sz="1800"/>
              <a:t>Stichpunkt</a:t>
            </a:r>
            <a:endParaRPr lang="de-DE"/>
          </a:p>
        </p:txBody>
      </p:sp>
      <p:sp>
        <p:nvSpPr>
          <p:cNvPr id="51" name="Textplatzhalter 60">
            <a:extLst>
              <a:ext uri="{FF2B5EF4-FFF2-40B4-BE49-F238E27FC236}">
                <a16:creationId xmlns:a16="http://schemas.microsoft.com/office/drawing/2014/main" id="{53BA01C4-724E-45F9-8F71-93409934E986}"/>
              </a:ext>
            </a:extLst>
          </p:cNvPr>
          <p:cNvSpPr>
            <a:spLocks noGrp="1"/>
          </p:cNvSpPr>
          <p:nvPr>
            <p:ph type="body" sz="quarter" idx="38" hasCustomPrompt="1"/>
          </p:nvPr>
        </p:nvSpPr>
        <p:spPr>
          <a:xfrm>
            <a:off x="14855971" y="5083698"/>
            <a:ext cx="2545200" cy="3512542"/>
          </a:xfrm>
          <a:solidFill>
            <a:srgbClr val="0072C6"/>
          </a:solidFill>
        </p:spPr>
        <p:txBody>
          <a:bodyPr lIns="180000" tIns="144000"/>
          <a:lstStyle>
            <a:lvl1pPr marL="265113" indent="-265113">
              <a:buClr>
                <a:schemeClr val="bg1"/>
              </a:buClr>
              <a:buFont typeface="Symbol" panose="05050102010706020507" pitchFamily="18" charset="2"/>
              <a:buChar char="-"/>
              <a:defRPr sz="1800">
                <a:solidFill>
                  <a:srgbClr val="FFFFFF"/>
                </a:solidFill>
              </a:defRPr>
            </a:lvl1pPr>
          </a:lstStyle>
          <a:p>
            <a:pPr lvl="0"/>
            <a:r>
              <a:rPr lang="de-DE" sz="1800"/>
              <a:t>Stichpunkt</a:t>
            </a:r>
          </a:p>
          <a:p>
            <a:pPr lvl="0"/>
            <a:r>
              <a:rPr lang="de-DE" sz="1800"/>
              <a:t>Stichpunkt</a:t>
            </a:r>
            <a:endParaRPr lang="de-DE"/>
          </a:p>
        </p:txBody>
      </p:sp>
      <p:sp>
        <p:nvSpPr>
          <p:cNvPr id="26" name="Textplatzhalter 60">
            <a:extLst>
              <a:ext uri="{FF2B5EF4-FFF2-40B4-BE49-F238E27FC236}">
                <a16:creationId xmlns:a16="http://schemas.microsoft.com/office/drawing/2014/main" id="{CC05D590-C788-4223-90AD-4596E1E66926}"/>
              </a:ext>
            </a:extLst>
          </p:cNvPr>
          <p:cNvSpPr>
            <a:spLocks noGrp="1"/>
          </p:cNvSpPr>
          <p:nvPr>
            <p:ph type="body" sz="quarter" idx="39" hasCustomPrompt="1"/>
          </p:nvPr>
        </p:nvSpPr>
        <p:spPr>
          <a:xfrm>
            <a:off x="864422" y="3708000"/>
            <a:ext cx="2540395" cy="1411336"/>
          </a:xfrm>
          <a:solidFill>
            <a:srgbClr val="0072C6"/>
          </a:solidFill>
        </p:spPr>
        <p:txBody>
          <a:bodyPr lIns="180000" tIns="144000"/>
          <a:lstStyle>
            <a:lvl1pPr marL="0" indent="0">
              <a:buClr>
                <a:schemeClr val="bg1"/>
              </a:buClr>
              <a:buFont typeface="Symbol" panose="05050102010706020507" pitchFamily="18" charset="2"/>
              <a:buNone/>
              <a:defRPr sz="2000">
                <a:solidFill>
                  <a:schemeClr val="bg1"/>
                </a:solidFill>
              </a:defRPr>
            </a:lvl1pPr>
          </a:lstStyle>
          <a:p>
            <a:pPr lvl="0"/>
            <a:r>
              <a:rPr lang="de-DE" err="1"/>
              <a:t>Section</a:t>
            </a:r>
            <a:r>
              <a:rPr lang="de-DE"/>
              <a:t> Title </a:t>
            </a:r>
            <a:r>
              <a:rPr lang="de-DE" err="1"/>
              <a:t>up</a:t>
            </a:r>
            <a:r>
              <a:rPr lang="de-DE"/>
              <a:t> </a:t>
            </a:r>
            <a:r>
              <a:rPr lang="de-DE" err="1"/>
              <a:t>to</a:t>
            </a:r>
            <a:r>
              <a:rPr lang="de-DE"/>
              <a:t> a maximum </a:t>
            </a:r>
            <a:r>
              <a:rPr lang="de-DE" err="1"/>
              <a:t>of</a:t>
            </a:r>
            <a:r>
              <a:rPr lang="de-DE"/>
              <a:t> </a:t>
            </a:r>
            <a:r>
              <a:rPr lang="de-DE" err="1"/>
              <a:t>three</a:t>
            </a:r>
            <a:r>
              <a:rPr lang="de-DE"/>
              <a:t> </a:t>
            </a:r>
            <a:r>
              <a:rPr lang="de-DE" err="1"/>
              <a:t>lines</a:t>
            </a:r>
            <a:endParaRPr lang="de-DE"/>
          </a:p>
        </p:txBody>
      </p:sp>
      <p:sp>
        <p:nvSpPr>
          <p:cNvPr id="27" name="Textplatzhalter 60">
            <a:extLst>
              <a:ext uri="{FF2B5EF4-FFF2-40B4-BE49-F238E27FC236}">
                <a16:creationId xmlns:a16="http://schemas.microsoft.com/office/drawing/2014/main" id="{DA4325D2-900D-4124-BBCC-61726584CC74}"/>
              </a:ext>
            </a:extLst>
          </p:cNvPr>
          <p:cNvSpPr>
            <a:spLocks noGrp="1"/>
          </p:cNvSpPr>
          <p:nvPr>
            <p:ph type="body" sz="quarter" idx="40" hasCustomPrompt="1"/>
          </p:nvPr>
        </p:nvSpPr>
        <p:spPr>
          <a:xfrm>
            <a:off x="3659377" y="3708000"/>
            <a:ext cx="2545200" cy="1414514"/>
          </a:xfrm>
          <a:solidFill>
            <a:srgbClr val="0072C6"/>
          </a:solidFill>
        </p:spPr>
        <p:txBody>
          <a:bodyPr lIns="180000" tIns="144000"/>
          <a:lstStyle>
            <a:lvl1pPr marL="0" indent="0">
              <a:buClr>
                <a:schemeClr val="bg1"/>
              </a:buClr>
              <a:buFont typeface="Symbol" panose="05050102010706020507" pitchFamily="18" charset="2"/>
              <a:buNone/>
              <a:defRPr sz="2000">
                <a:solidFill>
                  <a:schemeClr val="bg1"/>
                </a:solidFill>
              </a:defRPr>
            </a:lvl1pPr>
          </a:lstStyle>
          <a:p>
            <a:pPr lvl="0"/>
            <a:r>
              <a:rPr lang="de-DE" err="1"/>
              <a:t>Section</a:t>
            </a:r>
            <a:r>
              <a:rPr lang="de-DE"/>
              <a:t> Title </a:t>
            </a:r>
            <a:r>
              <a:rPr lang="de-DE" err="1"/>
              <a:t>up</a:t>
            </a:r>
            <a:r>
              <a:rPr lang="de-DE"/>
              <a:t> </a:t>
            </a:r>
            <a:r>
              <a:rPr lang="de-DE" err="1"/>
              <a:t>to</a:t>
            </a:r>
            <a:r>
              <a:rPr lang="de-DE"/>
              <a:t> a maximum </a:t>
            </a:r>
            <a:r>
              <a:rPr lang="de-DE" err="1"/>
              <a:t>of</a:t>
            </a:r>
            <a:r>
              <a:rPr lang="de-DE"/>
              <a:t> </a:t>
            </a:r>
            <a:r>
              <a:rPr lang="de-DE" err="1"/>
              <a:t>three</a:t>
            </a:r>
            <a:r>
              <a:rPr lang="de-DE"/>
              <a:t> </a:t>
            </a:r>
            <a:r>
              <a:rPr lang="de-DE" err="1"/>
              <a:t>lines</a:t>
            </a:r>
            <a:endParaRPr lang="de-DE"/>
          </a:p>
        </p:txBody>
      </p:sp>
      <p:sp>
        <p:nvSpPr>
          <p:cNvPr id="28" name="Textplatzhalter 60">
            <a:extLst>
              <a:ext uri="{FF2B5EF4-FFF2-40B4-BE49-F238E27FC236}">
                <a16:creationId xmlns:a16="http://schemas.microsoft.com/office/drawing/2014/main" id="{5EB946EE-1FD7-429C-A8A1-52EA39219BA6}"/>
              </a:ext>
            </a:extLst>
          </p:cNvPr>
          <p:cNvSpPr>
            <a:spLocks noGrp="1"/>
          </p:cNvSpPr>
          <p:nvPr>
            <p:ph type="body" sz="quarter" idx="41" hasCustomPrompt="1"/>
          </p:nvPr>
        </p:nvSpPr>
        <p:spPr>
          <a:xfrm>
            <a:off x="6455348" y="3708000"/>
            <a:ext cx="2545200" cy="1411336"/>
          </a:xfrm>
          <a:solidFill>
            <a:srgbClr val="0072C6"/>
          </a:solidFill>
        </p:spPr>
        <p:txBody>
          <a:bodyPr lIns="180000" tIns="144000"/>
          <a:lstStyle>
            <a:lvl1pPr marL="0" indent="0">
              <a:buClr>
                <a:schemeClr val="bg1"/>
              </a:buClr>
              <a:buFont typeface="Symbol" panose="05050102010706020507" pitchFamily="18" charset="2"/>
              <a:buNone/>
              <a:defRPr sz="2000">
                <a:solidFill>
                  <a:schemeClr val="bg1"/>
                </a:solidFill>
              </a:defRPr>
            </a:lvl1pPr>
          </a:lstStyle>
          <a:p>
            <a:pPr lvl="0"/>
            <a:r>
              <a:rPr lang="de-DE" err="1"/>
              <a:t>Section</a:t>
            </a:r>
            <a:r>
              <a:rPr lang="de-DE"/>
              <a:t> Title </a:t>
            </a:r>
            <a:r>
              <a:rPr lang="de-DE" err="1"/>
              <a:t>up</a:t>
            </a:r>
            <a:r>
              <a:rPr lang="de-DE"/>
              <a:t> </a:t>
            </a:r>
            <a:r>
              <a:rPr lang="de-DE" err="1"/>
              <a:t>to</a:t>
            </a:r>
            <a:r>
              <a:rPr lang="de-DE"/>
              <a:t> a maximum </a:t>
            </a:r>
            <a:r>
              <a:rPr lang="de-DE" err="1"/>
              <a:t>of</a:t>
            </a:r>
            <a:r>
              <a:rPr lang="de-DE"/>
              <a:t> </a:t>
            </a:r>
            <a:r>
              <a:rPr lang="de-DE" err="1"/>
              <a:t>three</a:t>
            </a:r>
            <a:r>
              <a:rPr lang="de-DE"/>
              <a:t> </a:t>
            </a:r>
            <a:r>
              <a:rPr lang="de-DE" err="1"/>
              <a:t>lines</a:t>
            </a:r>
            <a:endParaRPr lang="de-DE"/>
          </a:p>
        </p:txBody>
      </p:sp>
      <p:sp>
        <p:nvSpPr>
          <p:cNvPr id="29" name="Textplatzhalter 60">
            <a:extLst>
              <a:ext uri="{FF2B5EF4-FFF2-40B4-BE49-F238E27FC236}">
                <a16:creationId xmlns:a16="http://schemas.microsoft.com/office/drawing/2014/main" id="{91484E10-3ACA-4EA3-9E9A-AC17E76185D5}"/>
              </a:ext>
            </a:extLst>
          </p:cNvPr>
          <p:cNvSpPr>
            <a:spLocks noGrp="1"/>
          </p:cNvSpPr>
          <p:nvPr>
            <p:ph type="body" sz="quarter" idx="42" hasCustomPrompt="1"/>
          </p:nvPr>
        </p:nvSpPr>
        <p:spPr>
          <a:xfrm>
            <a:off x="9250910" y="3708000"/>
            <a:ext cx="2545499" cy="1411336"/>
          </a:xfrm>
          <a:solidFill>
            <a:srgbClr val="0072C6"/>
          </a:solidFill>
        </p:spPr>
        <p:txBody>
          <a:bodyPr lIns="180000" tIns="144000"/>
          <a:lstStyle>
            <a:lvl1pPr marL="0" indent="0">
              <a:buClr>
                <a:schemeClr val="bg1"/>
              </a:buClr>
              <a:buFont typeface="Symbol" panose="05050102010706020507" pitchFamily="18" charset="2"/>
              <a:buNone/>
              <a:defRPr sz="2000">
                <a:solidFill>
                  <a:schemeClr val="bg1"/>
                </a:solidFill>
              </a:defRPr>
            </a:lvl1pPr>
          </a:lstStyle>
          <a:p>
            <a:pPr lvl="0"/>
            <a:r>
              <a:rPr lang="de-DE" err="1"/>
              <a:t>Section</a:t>
            </a:r>
            <a:r>
              <a:rPr lang="de-DE"/>
              <a:t> Title </a:t>
            </a:r>
            <a:r>
              <a:rPr lang="de-DE" err="1"/>
              <a:t>up</a:t>
            </a:r>
            <a:r>
              <a:rPr lang="de-DE"/>
              <a:t> </a:t>
            </a:r>
            <a:r>
              <a:rPr lang="de-DE" err="1"/>
              <a:t>to</a:t>
            </a:r>
            <a:r>
              <a:rPr lang="de-DE"/>
              <a:t> a maximum </a:t>
            </a:r>
            <a:r>
              <a:rPr lang="de-DE" err="1"/>
              <a:t>of</a:t>
            </a:r>
            <a:r>
              <a:rPr lang="de-DE"/>
              <a:t> </a:t>
            </a:r>
            <a:r>
              <a:rPr lang="de-DE" err="1"/>
              <a:t>three</a:t>
            </a:r>
            <a:r>
              <a:rPr lang="de-DE"/>
              <a:t> </a:t>
            </a:r>
            <a:r>
              <a:rPr lang="de-DE" err="1"/>
              <a:t>lines</a:t>
            </a:r>
            <a:endParaRPr lang="de-DE"/>
          </a:p>
        </p:txBody>
      </p:sp>
      <p:sp>
        <p:nvSpPr>
          <p:cNvPr id="45" name="Textplatzhalter 60">
            <a:extLst>
              <a:ext uri="{FF2B5EF4-FFF2-40B4-BE49-F238E27FC236}">
                <a16:creationId xmlns:a16="http://schemas.microsoft.com/office/drawing/2014/main" id="{DF061F77-E687-4FE4-A744-78BAC0F0363C}"/>
              </a:ext>
            </a:extLst>
          </p:cNvPr>
          <p:cNvSpPr>
            <a:spLocks noGrp="1"/>
          </p:cNvSpPr>
          <p:nvPr>
            <p:ph type="body" sz="quarter" idx="43" hasCustomPrompt="1"/>
          </p:nvPr>
        </p:nvSpPr>
        <p:spPr>
          <a:xfrm>
            <a:off x="12047697" y="3708000"/>
            <a:ext cx="2545200" cy="1411336"/>
          </a:xfrm>
          <a:solidFill>
            <a:srgbClr val="0072C6"/>
          </a:solidFill>
        </p:spPr>
        <p:txBody>
          <a:bodyPr lIns="180000" tIns="144000"/>
          <a:lstStyle>
            <a:lvl1pPr marL="0" indent="0">
              <a:buClr>
                <a:schemeClr val="bg1"/>
              </a:buClr>
              <a:buFont typeface="Symbol" panose="05050102010706020507" pitchFamily="18" charset="2"/>
              <a:buNone/>
              <a:defRPr sz="2000">
                <a:solidFill>
                  <a:schemeClr val="bg1"/>
                </a:solidFill>
              </a:defRPr>
            </a:lvl1pPr>
          </a:lstStyle>
          <a:p>
            <a:pPr lvl="0"/>
            <a:r>
              <a:rPr lang="de-DE" err="1"/>
              <a:t>Section</a:t>
            </a:r>
            <a:r>
              <a:rPr lang="de-DE"/>
              <a:t> Title </a:t>
            </a:r>
            <a:r>
              <a:rPr lang="de-DE" err="1"/>
              <a:t>up</a:t>
            </a:r>
            <a:r>
              <a:rPr lang="de-DE"/>
              <a:t> </a:t>
            </a:r>
            <a:r>
              <a:rPr lang="de-DE" err="1"/>
              <a:t>to</a:t>
            </a:r>
            <a:r>
              <a:rPr lang="de-DE"/>
              <a:t> a maximum </a:t>
            </a:r>
            <a:r>
              <a:rPr lang="de-DE" err="1"/>
              <a:t>of</a:t>
            </a:r>
            <a:r>
              <a:rPr lang="de-DE"/>
              <a:t> </a:t>
            </a:r>
            <a:r>
              <a:rPr lang="de-DE" err="1"/>
              <a:t>three</a:t>
            </a:r>
            <a:r>
              <a:rPr lang="de-DE"/>
              <a:t> </a:t>
            </a:r>
            <a:r>
              <a:rPr lang="de-DE" err="1"/>
              <a:t>lines</a:t>
            </a:r>
            <a:endParaRPr lang="de-DE"/>
          </a:p>
        </p:txBody>
      </p:sp>
      <p:sp>
        <p:nvSpPr>
          <p:cNvPr id="46" name="Textplatzhalter 60">
            <a:extLst>
              <a:ext uri="{FF2B5EF4-FFF2-40B4-BE49-F238E27FC236}">
                <a16:creationId xmlns:a16="http://schemas.microsoft.com/office/drawing/2014/main" id="{E01261F2-801D-4546-A2FC-ABBA7018C41B}"/>
              </a:ext>
            </a:extLst>
          </p:cNvPr>
          <p:cNvSpPr>
            <a:spLocks noGrp="1"/>
          </p:cNvSpPr>
          <p:nvPr>
            <p:ph type="body" sz="quarter" idx="44" hasCustomPrompt="1"/>
          </p:nvPr>
        </p:nvSpPr>
        <p:spPr>
          <a:xfrm>
            <a:off x="14855971" y="3708000"/>
            <a:ext cx="2545200" cy="1411336"/>
          </a:xfrm>
          <a:solidFill>
            <a:srgbClr val="0072C6"/>
          </a:solidFill>
        </p:spPr>
        <p:txBody>
          <a:bodyPr lIns="180000" tIns="144000"/>
          <a:lstStyle>
            <a:lvl1pPr marL="0" indent="0">
              <a:buClr>
                <a:schemeClr val="bg1"/>
              </a:buClr>
              <a:buFont typeface="Symbol" panose="05050102010706020507" pitchFamily="18" charset="2"/>
              <a:buNone/>
              <a:defRPr sz="2000">
                <a:solidFill>
                  <a:schemeClr val="bg1"/>
                </a:solidFill>
              </a:defRPr>
            </a:lvl1pPr>
          </a:lstStyle>
          <a:p>
            <a:pPr lvl="0"/>
            <a:r>
              <a:rPr lang="de-DE" err="1"/>
              <a:t>Section</a:t>
            </a:r>
            <a:r>
              <a:rPr lang="de-DE"/>
              <a:t> Title </a:t>
            </a:r>
            <a:r>
              <a:rPr lang="de-DE" err="1"/>
              <a:t>up</a:t>
            </a:r>
            <a:r>
              <a:rPr lang="de-DE"/>
              <a:t> </a:t>
            </a:r>
            <a:r>
              <a:rPr lang="de-DE" err="1"/>
              <a:t>to</a:t>
            </a:r>
            <a:r>
              <a:rPr lang="de-DE"/>
              <a:t> a maximum </a:t>
            </a:r>
            <a:r>
              <a:rPr lang="de-DE" err="1"/>
              <a:t>of</a:t>
            </a:r>
            <a:r>
              <a:rPr lang="de-DE"/>
              <a:t> </a:t>
            </a:r>
            <a:r>
              <a:rPr lang="de-DE" err="1"/>
              <a:t>three</a:t>
            </a:r>
            <a:r>
              <a:rPr lang="de-DE"/>
              <a:t> </a:t>
            </a:r>
            <a:r>
              <a:rPr lang="de-DE" err="1"/>
              <a:t>lines</a:t>
            </a:r>
            <a:endParaRPr lang="de-DE"/>
          </a:p>
        </p:txBody>
      </p:sp>
      <p:pic>
        <p:nvPicPr>
          <p:cNvPr id="2" name="Graphic 35">
            <a:extLst>
              <a:ext uri="{FF2B5EF4-FFF2-40B4-BE49-F238E27FC236}">
                <a16:creationId xmlns:a16="http://schemas.microsoft.com/office/drawing/2014/main" id="{6759DB35-204D-7F60-AAC2-8FB85D40EA9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63601" y="508893"/>
            <a:ext cx="1978714" cy="342000"/>
          </a:xfrm>
          <a:prstGeom prst="rect">
            <a:avLst/>
          </a:prstGeom>
        </p:spPr>
      </p:pic>
    </p:spTree>
    <p:extLst>
      <p:ext uri="{BB962C8B-B14F-4D97-AF65-F5344CB8AC3E}">
        <p14:creationId xmlns:p14="http://schemas.microsoft.com/office/powerpoint/2010/main" val="988203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 Table | 0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95FE36-740A-844E-8957-4DB7FA941B56}"/>
              </a:ext>
            </a:extLst>
          </p:cNvPr>
          <p:cNvSpPr/>
          <p:nvPr userDrawn="1"/>
        </p:nvSpPr>
        <p:spPr>
          <a:xfrm>
            <a:off x="0" y="0"/>
            <a:ext cx="6264275" cy="10288588"/>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2" name="Title 1">
            <a:extLst>
              <a:ext uri="{FF2B5EF4-FFF2-40B4-BE49-F238E27FC236}">
                <a16:creationId xmlns:a16="http://schemas.microsoft.com/office/drawing/2014/main" id="{784B89CE-8FBF-9049-BBF3-3BA9E95EEA06}"/>
              </a:ext>
            </a:extLst>
          </p:cNvPr>
          <p:cNvSpPr>
            <a:spLocks noGrp="1"/>
          </p:cNvSpPr>
          <p:nvPr>
            <p:ph type="title"/>
          </p:nvPr>
        </p:nvSpPr>
        <p:spPr>
          <a:xfrm>
            <a:off x="863602" y="1420863"/>
            <a:ext cx="3959223" cy="1345783"/>
          </a:xfrm>
        </p:spPr>
        <p:txBody>
          <a:bodyPr/>
          <a:lstStyle/>
          <a:p>
            <a:r>
              <a:rPr lang="de-DE"/>
              <a:t>Mastertitelformat bearbeiten</a:t>
            </a:r>
          </a:p>
        </p:txBody>
      </p:sp>
      <p:sp>
        <p:nvSpPr>
          <p:cNvPr id="32" name="Textplatzhalter 31">
            <a:extLst>
              <a:ext uri="{FF2B5EF4-FFF2-40B4-BE49-F238E27FC236}">
                <a16:creationId xmlns:a16="http://schemas.microsoft.com/office/drawing/2014/main" id="{8E577450-60C1-444C-A535-0E72A7E0C5D9}"/>
              </a:ext>
            </a:extLst>
          </p:cNvPr>
          <p:cNvSpPr>
            <a:spLocks noGrp="1"/>
          </p:cNvSpPr>
          <p:nvPr>
            <p:ph type="body" sz="quarter" idx="10" hasCustomPrompt="1"/>
          </p:nvPr>
        </p:nvSpPr>
        <p:spPr>
          <a:xfrm>
            <a:off x="5937250" y="3627449"/>
            <a:ext cx="11487150" cy="1595814"/>
          </a:xfrm>
          <a:solidFill>
            <a:srgbClr val="FCD116"/>
          </a:solidFill>
        </p:spPr>
        <p:txBody>
          <a:bodyPr tIns="108000" bIns="0" anchor="t" anchorCtr="0"/>
          <a:lstStyle>
            <a:lvl2pPr marL="719138" indent="0">
              <a:buNone/>
              <a:defRPr sz="1200"/>
            </a:lvl2pPr>
            <a:lvl3pPr marL="723900" indent="0">
              <a:spcBef>
                <a:spcPts val="600"/>
              </a:spcBef>
              <a:buNone/>
              <a:defRPr sz="1800"/>
            </a:lvl3pPr>
            <a:lvl4pPr>
              <a:spcBef>
                <a:spcPts val="600"/>
              </a:spcBef>
              <a:defRPr sz="1600"/>
            </a:lvl4pPr>
          </a:lstStyle>
          <a:p>
            <a:pPr lvl="1"/>
            <a:r>
              <a:rPr lang="de-DE"/>
              <a:t>13:00 – 13:30</a:t>
            </a:r>
          </a:p>
          <a:p>
            <a:pPr lvl="2"/>
            <a:r>
              <a:rPr lang="de-DE" err="1"/>
              <a:t>Section</a:t>
            </a:r>
            <a:r>
              <a:rPr lang="de-DE"/>
              <a:t> Title</a:t>
            </a:r>
          </a:p>
          <a:p>
            <a:pPr lvl="3"/>
            <a:r>
              <a:rPr lang="de-DE"/>
              <a:t>Stichpunkt</a:t>
            </a:r>
          </a:p>
          <a:p>
            <a:pPr lvl="3"/>
            <a:r>
              <a:rPr lang="de-DE"/>
              <a:t>Stichpunkt</a:t>
            </a:r>
          </a:p>
        </p:txBody>
      </p:sp>
      <p:sp>
        <p:nvSpPr>
          <p:cNvPr id="34" name="Textplatzhalter 31">
            <a:extLst>
              <a:ext uri="{FF2B5EF4-FFF2-40B4-BE49-F238E27FC236}">
                <a16:creationId xmlns:a16="http://schemas.microsoft.com/office/drawing/2014/main" id="{57CFF288-B82A-4317-BCCF-BA0201BDFB4A}"/>
              </a:ext>
            </a:extLst>
          </p:cNvPr>
          <p:cNvSpPr>
            <a:spLocks noGrp="1"/>
          </p:cNvSpPr>
          <p:nvPr>
            <p:ph type="body" sz="quarter" idx="12" hasCustomPrompt="1"/>
          </p:nvPr>
        </p:nvSpPr>
        <p:spPr>
          <a:xfrm>
            <a:off x="5937250" y="1555958"/>
            <a:ext cx="11487150" cy="832008"/>
          </a:xfrm>
          <a:solidFill>
            <a:srgbClr val="FCD116"/>
          </a:solidFill>
        </p:spPr>
        <p:txBody>
          <a:bodyPr lIns="0" tIns="108000" rIns="0" bIns="0" anchor="t" anchorCtr="0"/>
          <a:lstStyle>
            <a:lvl2pPr marL="719138" indent="0">
              <a:buNone/>
              <a:defRPr sz="1200"/>
            </a:lvl2pPr>
            <a:lvl3pPr marL="723900" indent="0">
              <a:spcBef>
                <a:spcPts val="400"/>
              </a:spcBef>
              <a:buNone/>
              <a:defRPr sz="1800"/>
            </a:lvl3pPr>
            <a:lvl4pPr marL="1079500" indent="0">
              <a:buNone/>
              <a:defRPr sz="1600"/>
            </a:lvl4pPr>
          </a:lstStyle>
          <a:p>
            <a:pPr lvl="1"/>
            <a:r>
              <a:rPr lang="de-DE"/>
              <a:t>13:00 – 13:30</a:t>
            </a:r>
          </a:p>
          <a:p>
            <a:pPr lvl="2"/>
            <a:r>
              <a:rPr lang="de-DE" err="1"/>
              <a:t>Section</a:t>
            </a:r>
            <a:r>
              <a:rPr lang="de-DE"/>
              <a:t> Title</a:t>
            </a:r>
          </a:p>
        </p:txBody>
      </p:sp>
      <p:sp>
        <p:nvSpPr>
          <p:cNvPr id="39" name="Textplatzhalter 31">
            <a:extLst>
              <a:ext uri="{FF2B5EF4-FFF2-40B4-BE49-F238E27FC236}">
                <a16:creationId xmlns:a16="http://schemas.microsoft.com/office/drawing/2014/main" id="{4051C6C8-D513-4B1A-8379-0D17B81941CC}"/>
              </a:ext>
            </a:extLst>
          </p:cNvPr>
          <p:cNvSpPr>
            <a:spLocks noGrp="1"/>
          </p:cNvSpPr>
          <p:nvPr>
            <p:ph type="body" sz="quarter" idx="13" hasCustomPrompt="1"/>
          </p:nvPr>
        </p:nvSpPr>
        <p:spPr>
          <a:xfrm>
            <a:off x="5937250" y="2591703"/>
            <a:ext cx="11487150" cy="832008"/>
          </a:xfrm>
          <a:solidFill>
            <a:srgbClr val="FCD116"/>
          </a:solidFill>
        </p:spPr>
        <p:txBody>
          <a:bodyPr lIns="0" tIns="108000" rIns="0" bIns="0" anchor="t" anchorCtr="0"/>
          <a:lstStyle>
            <a:lvl2pPr marL="719138" indent="0">
              <a:buNone/>
              <a:defRPr sz="1200"/>
            </a:lvl2pPr>
            <a:lvl3pPr marL="723900" indent="0">
              <a:spcBef>
                <a:spcPts val="400"/>
              </a:spcBef>
              <a:buNone/>
              <a:defRPr sz="1800"/>
            </a:lvl3pPr>
            <a:lvl4pPr marL="1079500" indent="0">
              <a:buNone/>
              <a:defRPr sz="1600"/>
            </a:lvl4pPr>
          </a:lstStyle>
          <a:p>
            <a:pPr lvl="1"/>
            <a:r>
              <a:rPr lang="de-DE"/>
              <a:t>13:00 – 13:30</a:t>
            </a:r>
          </a:p>
          <a:p>
            <a:pPr lvl="2"/>
            <a:r>
              <a:rPr lang="de-DE" err="1"/>
              <a:t>Section</a:t>
            </a:r>
            <a:r>
              <a:rPr lang="de-DE"/>
              <a:t> Title</a:t>
            </a:r>
          </a:p>
        </p:txBody>
      </p:sp>
      <p:sp>
        <p:nvSpPr>
          <p:cNvPr id="40" name="Textplatzhalter 31">
            <a:extLst>
              <a:ext uri="{FF2B5EF4-FFF2-40B4-BE49-F238E27FC236}">
                <a16:creationId xmlns:a16="http://schemas.microsoft.com/office/drawing/2014/main" id="{9CE3B949-53EE-4F5E-A51F-A2F3622EDFDB}"/>
              </a:ext>
            </a:extLst>
          </p:cNvPr>
          <p:cNvSpPr>
            <a:spLocks noGrp="1"/>
          </p:cNvSpPr>
          <p:nvPr>
            <p:ph type="body" sz="quarter" idx="14" hasCustomPrompt="1"/>
          </p:nvPr>
        </p:nvSpPr>
        <p:spPr>
          <a:xfrm>
            <a:off x="5937250" y="5427001"/>
            <a:ext cx="11487150" cy="832008"/>
          </a:xfrm>
          <a:solidFill>
            <a:srgbClr val="FCD116"/>
          </a:solidFill>
        </p:spPr>
        <p:txBody>
          <a:bodyPr lIns="0" tIns="108000" rIns="0" bIns="0" anchor="t" anchorCtr="0"/>
          <a:lstStyle>
            <a:lvl2pPr marL="719138" indent="0">
              <a:buNone/>
              <a:defRPr sz="1200"/>
            </a:lvl2pPr>
            <a:lvl3pPr marL="723900" indent="0">
              <a:spcBef>
                <a:spcPts val="400"/>
              </a:spcBef>
              <a:buNone/>
              <a:defRPr sz="1800"/>
            </a:lvl3pPr>
            <a:lvl4pPr marL="1079500" indent="0">
              <a:buNone/>
              <a:defRPr sz="1600"/>
            </a:lvl4pPr>
          </a:lstStyle>
          <a:p>
            <a:pPr lvl="1"/>
            <a:r>
              <a:rPr lang="de-DE"/>
              <a:t>13:00 – 13:30</a:t>
            </a:r>
          </a:p>
          <a:p>
            <a:pPr lvl="2"/>
            <a:r>
              <a:rPr lang="de-DE" err="1"/>
              <a:t>Section</a:t>
            </a:r>
            <a:r>
              <a:rPr lang="de-DE"/>
              <a:t> Title</a:t>
            </a:r>
          </a:p>
        </p:txBody>
      </p:sp>
      <p:sp>
        <p:nvSpPr>
          <p:cNvPr id="41" name="Textplatzhalter 31">
            <a:extLst>
              <a:ext uri="{FF2B5EF4-FFF2-40B4-BE49-F238E27FC236}">
                <a16:creationId xmlns:a16="http://schemas.microsoft.com/office/drawing/2014/main" id="{4768E9C8-5346-4F85-841D-4E63482F73A2}"/>
              </a:ext>
            </a:extLst>
          </p:cNvPr>
          <p:cNvSpPr>
            <a:spLocks noGrp="1"/>
          </p:cNvSpPr>
          <p:nvPr>
            <p:ph type="body" sz="quarter" idx="15" hasCustomPrompt="1"/>
          </p:nvPr>
        </p:nvSpPr>
        <p:spPr>
          <a:xfrm>
            <a:off x="5937250" y="6462747"/>
            <a:ext cx="11487150" cy="832008"/>
          </a:xfrm>
          <a:solidFill>
            <a:srgbClr val="FCD116"/>
          </a:solidFill>
        </p:spPr>
        <p:txBody>
          <a:bodyPr lIns="0" tIns="108000" rIns="0" bIns="0" anchor="t" anchorCtr="0"/>
          <a:lstStyle>
            <a:lvl2pPr marL="719138" indent="0">
              <a:buNone/>
              <a:defRPr sz="1200"/>
            </a:lvl2pPr>
            <a:lvl3pPr marL="723900" indent="0">
              <a:spcBef>
                <a:spcPts val="400"/>
              </a:spcBef>
              <a:buNone/>
              <a:defRPr sz="1800"/>
            </a:lvl3pPr>
            <a:lvl4pPr marL="1079500" indent="0">
              <a:buNone/>
              <a:defRPr sz="1600"/>
            </a:lvl4pPr>
          </a:lstStyle>
          <a:p>
            <a:pPr lvl="1"/>
            <a:r>
              <a:rPr lang="de-DE"/>
              <a:t>13:00 – 13:30</a:t>
            </a:r>
          </a:p>
          <a:p>
            <a:pPr lvl="2"/>
            <a:r>
              <a:rPr lang="de-DE" err="1"/>
              <a:t>Section</a:t>
            </a:r>
            <a:r>
              <a:rPr lang="de-DE"/>
              <a:t> Title</a:t>
            </a:r>
          </a:p>
        </p:txBody>
      </p:sp>
      <p:sp>
        <p:nvSpPr>
          <p:cNvPr id="42" name="Textplatzhalter 31">
            <a:extLst>
              <a:ext uri="{FF2B5EF4-FFF2-40B4-BE49-F238E27FC236}">
                <a16:creationId xmlns:a16="http://schemas.microsoft.com/office/drawing/2014/main" id="{16BB9E0F-3E68-471A-AAA9-CD2D8131FC5F}"/>
              </a:ext>
            </a:extLst>
          </p:cNvPr>
          <p:cNvSpPr>
            <a:spLocks noGrp="1"/>
          </p:cNvSpPr>
          <p:nvPr>
            <p:ph type="body" sz="quarter" idx="16" hasCustomPrompt="1"/>
          </p:nvPr>
        </p:nvSpPr>
        <p:spPr>
          <a:xfrm>
            <a:off x="5937250" y="7498493"/>
            <a:ext cx="11487150" cy="832008"/>
          </a:xfrm>
          <a:solidFill>
            <a:srgbClr val="FCD116"/>
          </a:solidFill>
        </p:spPr>
        <p:txBody>
          <a:bodyPr lIns="0" tIns="108000" rIns="0" bIns="0" anchor="t" anchorCtr="0"/>
          <a:lstStyle>
            <a:lvl2pPr marL="719138" indent="0">
              <a:buNone/>
              <a:defRPr sz="1200"/>
            </a:lvl2pPr>
            <a:lvl3pPr marL="723900" indent="0">
              <a:spcBef>
                <a:spcPts val="400"/>
              </a:spcBef>
              <a:buNone/>
              <a:defRPr sz="1800"/>
            </a:lvl3pPr>
            <a:lvl4pPr marL="1079500" indent="0">
              <a:buNone/>
              <a:defRPr sz="1600"/>
            </a:lvl4pPr>
          </a:lstStyle>
          <a:p>
            <a:pPr lvl="1"/>
            <a:r>
              <a:rPr lang="de-DE"/>
              <a:t>13:00 – 13:30</a:t>
            </a:r>
          </a:p>
          <a:p>
            <a:pPr lvl="2"/>
            <a:r>
              <a:rPr lang="de-DE" err="1"/>
              <a:t>Section</a:t>
            </a:r>
            <a:r>
              <a:rPr lang="de-DE"/>
              <a:t> Title</a:t>
            </a:r>
          </a:p>
        </p:txBody>
      </p:sp>
      <p:sp>
        <p:nvSpPr>
          <p:cNvPr id="43" name="Textplatzhalter 31">
            <a:extLst>
              <a:ext uri="{FF2B5EF4-FFF2-40B4-BE49-F238E27FC236}">
                <a16:creationId xmlns:a16="http://schemas.microsoft.com/office/drawing/2014/main" id="{40E90180-B2D6-444B-A073-E747E5B1AD94}"/>
              </a:ext>
            </a:extLst>
          </p:cNvPr>
          <p:cNvSpPr>
            <a:spLocks noGrp="1"/>
          </p:cNvSpPr>
          <p:nvPr>
            <p:ph type="body" sz="quarter" idx="17" hasCustomPrompt="1"/>
          </p:nvPr>
        </p:nvSpPr>
        <p:spPr>
          <a:xfrm>
            <a:off x="5937250" y="8534239"/>
            <a:ext cx="11487150" cy="832008"/>
          </a:xfrm>
          <a:solidFill>
            <a:srgbClr val="FCD116"/>
          </a:solidFill>
        </p:spPr>
        <p:txBody>
          <a:bodyPr lIns="0" tIns="108000" rIns="0" bIns="0" anchor="t" anchorCtr="0"/>
          <a:lstStyle>
            <a:lvl2pPr marL="719138" indent="0">
              <a:buNone/>
              <a:defRPr sz="1200"/>
            </a:lvl2pPr>
            <a:lvl3pPr marL="723900" indent="0">
              <a:spcBef>
                <a:spcPts val="400"/>
              </a:spcBef>
              <a:buNone/>
              <a:defRPr sz="1800"/>
            </a:lvl3pPr>
            <a:lvl4pPr marL="1079500" indent="0">
              <a:buNone/>
              <a:defRPr sz="1600"/>
            </a:lvl4pPr>
          </a:lstStyle>
          <a:p>
            <a:pPr lvl="1"/>
            <a:r>
              <a:rPr lang="de-DE"/>
              <a:t>13:00 – 13:30</a:t>
            </a:r>
          </a:p>
          <a:p>
            <a:pPr lvl="2"/>
            <a:r>
              <a:rPr lang="de-DE" err="1"/>
              <a:t>Section</a:t>
            </a:r>
            <a:r>
              <a:rPr lang="de-DE"/>
              <a:t> Title</a:t>
            </a:r>
          </a:p>
        </p:txBody>
      </p:sp>
      <p:sp>
        <p:nvSpPr>
          <p:cNvPr id="44" name="Fußzeilenplatzhalter 2">
            <a:extLst>
              <a:ext uri="{FF2B5EF4-FFF2-40B4-BE49-F238E27FC236}">
                <a16:creationId xmlns:a16="http://schemas.microsoft.com/office/drawing/2014/main" id="{2E5E6C35-EA87-4244-847C-F1292C1B2534}"/>
              </a:ext>
            </a:extLst>
          </p:cNvPr>
          <p:cNvSpPr txBox="1">
            <a:spLocks/>
          </p:cNvSpPr>
          <p:nvPr userDrawn="1"/>
        </p:nvSpPr>
        <p:spPr>
          <a:xfrm flipH="1">
            <a:off x="2587198" y="9784588"/>
            <a:ext cx="3152088" cy="169277"/>
          </a:xfrm>
          <a:prstGeom prst="rect">
            <a:avLst/>
          </a:prstGeom>
          <a:noFill/>
          <a:ln w="9525">
            <a:noFill/>
            <a:miter lim="800000"/>
            <a:headEnd/>
            <a:tailEnd/>
          </a:ln>
        </p:spPr>
        <p:txBody>
          <a:bodyPr wrap="square" lIns="0" tIns="0" rIns="0" bIns="0" anchor="ctr">
            <a:spAutoFit/>
          </a:bodyPr>
          <a:lstStyle>
            <a:defPPr>
              <a:defRPr lang="de-DE"/>
            </a:defPPr>
            <a:lvl1pPr marL="0" algn="l" defTabSz="914400" rtl="0" eaLnBrk="1" latinLnBrk="0" hangingPunct="1">
              <a:defRPr lang="de-DE" sz="600" b="1" kern="1200" cap="all" baseline="0" dirty="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1100" b="0" kern="1200" cap="none" baseline="0" noProof="1">
                <a:solidFill>
                  <a:schemeClr val="bg1"/>
                </a:solidFill>
                <a:effectLst/>
                <a:latin typeface="+mn-lt"/>
                <a:ea typeface="+mn-ea"/>
                <a:cs typeface="+mn-cs"/>
              </a:rPr>
              <a:t>glueckkanja.com</a:t>
            </a:r>
            <a:endParaRPr lang="en-GB" sz="1100" b="0" cap="none" baseline="0" noProof="1">
              <a:solidFill>
                <a:schemeClr val="bg1"/>
              </a:solidFill>
            </a:endParaRPr>
          </a:p>
        </p:txBody>
      </p:sp>
      <p:pic>
        <p:nvPicPr>
          <p:cNvPr id="45" name="Picture 13">
            <a:extLst>
              <a:ext uri="{FF2B5EF4-FFF2-40B4-BE49-F238E27FC236}">
                <a16:creationId xmlns:a16="http://schemas.microsoft.com/office/drawing/2014/main" id="{17DEE676-CBF6-4A10-964C-A37484A1A81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flipV="1">
            <a:off x="863777" y="9786027"/>
            <a:ext cx="1583971" cy="167838"/>
          </a:xfrm>
          <a:prstGeom prst="rect">
            <a:avLst/>
          </a:prstGeom>
        </p:spPr>
      </p:pic>
      <p:pic>
        <p:nvPicPr>
          <p:cNvPr id="3" name="Graphic 35">
            <a:extLst>
              <a:ext uri="{FF2B5EF4-FFF2-40B4-BE49-F238E27FC236}">
                <a16:creationId xmlns:a16="http://schemas.microsoft.com/office/drawing/2014/main" id="{5E89052F-E617-C400-5D48-131248FF4B6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63601" y="508893"/>
            <a:ext cx="1978714" cy="342000"/>
          </a:xfrm>
          <a:prstGeom prst="rect">
            <a:avLst/>
          </a:prstGeom>
        </p:spPr>
      </p:pic>
    </p:spTree>
    <p:extLst>
      <p:ext uri="{BB962C8B-B14F-4D97-AF65-F5344CB8AC3E}">
        <p14:creationId xmlns:p14="http://schemas.microsoft.com/office/powerpoint/2010/main" val="4234827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Title | White 01">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1444850898"/>
              </p:ext>
            </p:ext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3" name="Objekt 12" hidden="1"/>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16183F5-B8A3-4FCC-8DC3-2ECF9C869ED5}"/>
              </a:ext>
            </a:extLst>
          </p:cNvPr>
          <p:cNvSpPr/>
          <p:nvPr>
            <p:custDataLst>
              <p:tags r:id="rId3"/>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24" name="Title 23">
            <a:extLst>
              <a:ext uri="{FF2B5EF4-FFF2-40B4-BE49-F238E27FC236}">
                <a16:creationId xmlns:a16="http://schemas.microsoft.com/office/drawing/2014/main" id="{FAC359AA-A1D0-47E2-846D-802DAA5981FA}"/>
              </a:ext>
            </a:extLst>
          </p:cNvPr>
          <p:cNvSpPr>
            <a:spLocks noGrp="1"/>
          </p:cNvSpPr>
          <p:nvPr>
            <p:ph type="title" hasCustomPrompt="1"/>
          </p:nvPr>
        </p:nvSpPr>
        <p:spPr>
          <a:xfrm>
            <a:off x="1943100" y="3703638"/>
            <a:ext cx="12928558" cy="923330"/>
          </a:xfrm>
        </p:spPr>
        <p:txBody>
          <a:bodyPr wrap="square" tIns="0" anchor="ctr" anchorCtr="0">
            <a:spAutoFit/>
          </a:bodyPr>
          <a:lstStyle>
            <a:lvl1pPr>
              <a:defRPr sz="6000" b="0" i="0">
                <a:solidFill>
                  <a:schemeClr val="tx1"/>
                </a:solidFill>
                <a:latin typeface="+mj-lt"/>
                <a:ea typeface="Lato" panose="020F0502020204030203" pitchFamily="34" charset="0"/>
                <a:cs typeface="Lato" panose="020F0502020204030203" pitchFamily="34" charset="0"/>
              </a:defRPr>
            </a:lvl1pPr>
          </a:lstStyle>
          <a:p>
            <a:r>
              <a:rPr lang="en-US"/>
              <a:t>Section Title</a:t>
            </a:r>
            <a:endParaRPr lang="en-DE"/>
          </a:p>
        </p:txBody>
      </p:sp>
      <p:sp>
        <p:nvSpPr>
          <p:cNvPr id="33" name="Text Placeholder 32">
            <a:extLst>
              <a:ext uri="{FF2B5EF4-FFF2-40B4-BE49-F238E27FC236}">
                <a16:creationId xmlns:a16="http://schemas.microsoft.com/office/drawing/2014/main" id="{1365D7F7-27E9-4430-95CD-BE9564EF088F}"/>
              </a:ext>
            </a:extLst>
          </p:cNvPr>
          <p:cNvSpPr>
            <a:spLocks noGrp="1"/>
          </p:cNvSpPr>
          <p:nvPr>
            <p:ph type="body" sz="quarter" idx="12" hasCustomPrompt="1"/>
          </p:nvPr>
        </p:nvSpPr>
        <p:spPr>
          <a:xfrm>
            <a:off x="1943098" y="5145088"/>
            <a:ext cx="12928557" cy="1613877"/>
          </a:xfrm>
          <a:prstGeom prst="rect">
            <a:avLst/>
          </a:prstGeom>
        </p:spPr>
        <p:txBody>
          <a:bodyPr tIns="0"/>
          <a:lstStyle>
            <a:lvl1pPr marL="0" indent="0">
              <a:buFontTx/>
              <a:buNone/>
              <a:defRPr b="0">
                <a:solidFill>
                  <a:schemeClr val="tx2"/>
                </a:solidFill>
              </a:defRPr>
            </a:lvl1pPr>
            <a:lvl2pPr marL="355600" indent="0">
              <a:buFontTx/>
              <a:buNone/>
              <a:defRPr/>
            </a:lvl2pPr>
            <a:lvl3pPr marL="723900" indent="0">
              <a:buFontTx/>
              <a:buNone/>
              <a:defRPr/>
            </a:lvl3pPr>
            <a:lvl4pPr marL="1079500" indent="0">
              <a:buFontTx/>
              <a:buNone/>
              <a:defRPr/>
            </a:lvl4pPr>
            <a:lvl5pPr marL="1435100" indent="0">
              <a:buFontTx/>
              <a:buNone/>
              <a:defRPr/>
            </a:lvl5pPr>
          </a:lstStyle>
          <a:p>
            <a:pPr lvl="0"/>
            <a:r>
              <a:rPr lang="en-US"/>
              <a:t>Brief description of section content</a:t>
            </a:r>
          </a:p>
        </p:txBody>
      </p:sp>
      <p:graphicFrame>
        <p:nvGraphicFramePr>
          <p:cNvPr id="8" name="Objekt 12" hidden="1">
            <a:extLst>
              <a:ext uri="{FF2B5EF4-FFF2-40B4-BE49-F238E27FC236}">
                <a16:creationId xmlns:a16="http://schemas.microsoft.com/office/drawing/2014/main" id="{BEE5A2B8-B00A-4BC9-802B-E4D7F05CA58E}"/>
              </a:ext>
            </a:extLst>
          </p:cNvPr>
          <p:cNvGraphicFramePr>
            <a:graphicFrameLocks noChangeAspect="1"/>
          </p:cNvGraphicFramePr>
          <p:nvPr userDrawn="1">
            <p:custDataLst>
              <p:tags r:id="rId4"/>
            </p:custDataLst>
            <p:extLst>
              <p:ext uri="{D42A27DB-BD31-4B8C-83A1-F6EECF244321}">
                <p14:modId xmlns:p14="http://schemas.microsoft.com/office/powerpoint/2010/main" val="1790162882"/>
              </p:ext>
            </p:ext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8" name="Objekt 12" hidden="1">
                        <a:extLst>
                          <a:ext uri="{FF2B5EF4-FFF2-40B4-BE49-F238E27FC236}">
                            <a16:creationId xmlns:a16="http://schemas.microsoft.com/office/drawing/2014/main" id="{BEE5A2B8-B00A-4BC9-802B-E4D7F05CA58E}"/>
                          </a:ext>
                        </a:extLst>
                      </p:cNvPr>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9" name="Rechteck 1" hidden="1">
            <a:extLst>
              <a:ext uri="{FF2B5EF4-FFF2-40B4-BE49-F238E27FC236}">
                <a16:creationId xmlns:a16="http://schemas.microsoft.com/office/drawing/2014/main" id="{BFC74D25-8A5A-42CA-9D66-8B2F0F0465A7}"/>
              </a:ext>
            </a:extLst>
          </p:cNvPr>
          <p:cNvSpPr/>
          <p:nvPr userDrawn="1">
            <p:custDataLst>
              <p:tags r:id="rId5"/>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pic>
        <p:nvPicPr>
          <p:cNvPr id="10" name="Graphic 9">
            <a:extLst>
              <a:ext uri="{FF2B5EF4-FFF2-40B4-BE49-F238E27FC236}">
                <a16:creationId xmlns:a16="http://schemas.microsoft.com/office/drawing/2014/main" id="{B20BCECC-12EA-43CD-8499-10FF5C585977}"/>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400000">
            <a:off x="0" y="3296841"/>
            <a:ext cx="1655763" cy="1655763"/>
          </a:xfrm>
          <a:prstGeom prst="rect">
            <a:avLst/>
          </a:prstGeom>
        </p:spPr>
      </p:pic>
      <p:pic>
        <p:nvPicPr>
          <p:cNvPr id="15" name="Graphic 14">
            <a:extLst>
              <a:ext uri="{FF2B5EF4-FFF2-40B4-BE49-F238E27FC236}">
                <a16:creationId xmlns:a16="http://schemas.microsoft.com/office/drawing/2014/main" id="{9F65284F-2A0D-0D47-8E7D-ED7FA5B15C60}"/>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63763" y="504000"/>
            <a:ext cx="1948357" cy="342078"/>
          </a:xfrm>
          <a:prstGeom prst="rect">
            <a:avLst/>
          </a:prstGeom>
        </p:spPr>
      </p:pic>
      <p:pic>
        <p:nvPicPr>
          <p:cNvPr id="4" name="Picture 3" descr="Shape, rectangle&#10;&#10;Description automatically generated">
            <a:extLst>
              <a:ext uri="{FF2B5EF4-FFF2-40B4-BE49-F238E27FC236}">
                <a16:creationId xmlns:a16="http://schemas.microsoft.com/office/drawing/2014/main" id="{36688E67-95DA-FE44-A1A7-D9867DE13D7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21"/>
          <a:stretch/>
        </p:blipFill>
        <p:spPr>
          <a:xfrm>
            <a:off x="16344900" y="0"/>
            <a:ext cx="1943100" cy="10303415"/>
          </a:xfrm>
          <a:prstGeom prst="rect">
            <a:avLst/>
          </a:prstGeom>
        </p:spPr>
      </p:pic>
      <p:sp>
        <p:nvSpPr>
          <p:cNvPr id="11" name="Fußzeilenplatzhalter 2">
            <a:extLst>
              <a:ext uri="{FF2B5EF4-FFF2-40B4-BE49-F238E27FC236}">
                <a16:creationId xmlns:a16="http://schemas.microsoft.com/office/drawing/2014/main" id="{C429FD46-21CA-5549-B814-EBCB208149DF}"/>
              </a:ext>
            </a:extLst>
          </p:cNvPr>
          <p:cNvSpPr txBox="1">
            <a:spLocks/>
          </p:cNvSpPr>
          <p:nvPr userDrawn="1"/>
        </p:nvSpPr>
        <p:spPr>
          <a:xfrm flipH="1">
            <a:off x="2587198" y="9784588"/>
            <a:ext cx="3152088" cy="169277"/>
          </a:xfrm>
          <a:prstGeom prst="rect">
            <a:avLst/>
          </a:prstGeom>
          <a:noFill/>
          <a:ln w="9525">
            <a:noFill/>
            <a:miter lim="800000"/>
            <a:headEnd/>
            <a:tailEnd/>
          </a:ln>
        </p:spPr>
        <p:txBody>
          <a:bodyPr wrap="square" lIns="0" tIns="0" rIns="0" bIns="0" anchor="ctr">
            <a:spAutoFit/>
          </a:bodyPr>
          <a:lstStyle>
            <a:defPPr>
              <a:defRPr lang="de-DE"/>
            </a:defPPr>
            <a:lvl1pPr marL="0" algn="l" defTabSz="914400" rtl="0" eaLnBrk="1" latinLnBrk="0" hangingPunct="1">
              <a:defRPr lang="de-DE" sz="600" b="1" kern="1200" cap="all" baseline="0" dirty="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1100" b="0" kern="1200" cap="none" baseline="0" noProof="1">
                <a:solidFill>
                  <a:schemeClr val="tx2"/>
                </a:solidFill>
                <a:effectLst/>
                <a:latin typeface="+mn-lt"/>
                <a:ea typeface="+mn-ea"/>
                <a:cs typeface="+mn-cs"/>
              </a:rPr>
              <a:t>glueckkanja.com</a:t>
            </a:r>
            <a:endParaRPr lang="en-GB" sz="1100" b="0" cap="none" baseline="0" noProof="1">
              <a:solidFill>
                <a:schemeClr val="tx2"/>
              </a:solidFill>
            </a:endParaRPr>
          </a:p>
        </p:txBody>
      </p:sp>
      <p:pic>
        <p:nvPicPr>
          <p:cNvPr id="12" name="Picture 11">
            <a:extLst>
              <a:ext uri="{FF2B5EF4-FFF2-40B4-BE49-F238E27FC236}">
                <a16:creationId xmlns:a16="http://schemas.microsoft.com/office/drawing/2014/main" id="{DFFBCA57-4222-6947-90F9-9DF14F49A5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V="1">
            <a:off x="863763" y="9786027"/>
            <a:ext cx="1584000" cy="167838"/>
          </a:xfrm>
          <a:prstGeom prst="rect">
            <a:avLst/>
          </a:prstGeom>
        </p:spPr>
      </p:pic>
      <p:pic>
        <p:nvPicPr>
          <p:cNvPr id="3" name="Grafik 2">
            <a:extLst>
              <a:ext uri="{FF2B5EF4-FFF2-40B4-BE49-F238E27FC236}">
                <a16:creationId xmlns:a16="http://schemas.microsoft.com/office/drawing/2014/main" id="{2E74AF0C-1099-5DC9-433D-87DDE88B49B9}"/>
              </a:ext>
            </a:extLst>
          </p:cNvPr>
          <p:cNvPicPr>
            <a:picLocks noChangeAspect="1"/>
          </p:cNvPicPr>
          <p:nvPr userDrawn="1"/>
        </p:nvPicPr>
        <p:blipFill>
          <a:blip r:embed="rId15"/>
          <a:stretch>
            <a:fillRect/>
          </a:stretch>
        </p:blipFill>
        <p:spPr>
          <a:xfrm>
            <a:off x="18342802" y="0"/>
            <a:ext cx="685906" cy="10288588"/>
          </a:xfrm>
          <a:prstGeom prst="rect">
            <a:avLst/>
          </a:prstGeom>
        </p:spPr>
      </p:pic>
    </p:spTree>
    <p:custDataLst>
      <p:tags r:id="rId1"/>
    </p:custDataLst>
    <p:extLst>
      <p:ext uri="{BB962C8B-B14F-4D97-AF65-F5344CB8AC3E}">
        <p14:creationId xmlns:p14="http://schemas.microsoft.com/office/powerpoint/2010/main" val="2883082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 Medium Blue 02">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A8A34E8C-E697-49FB-976D-859555E32294}"/>
              </a:ext>
            </a:extLst>
          </p:cNvPr>
          <p:cNvSpPr/>
          <p:nvPr userDrawn="1"/>
        </p:nvSpPr>
        <p:spPr>
          <a:xfrm>
            <a:off x="0" y="1"/>
            <a:ext cx="18288000" cy="10288587"/>
          </a:xfrm>
          <a:prstGeom prst="rect">
            <a:avLst/>
          </a:prstGeom>
          <a:solidFill>
            <a:schemeClr val="tx2">
              <a:alpha val="99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eaLnBrk="1"/>
            <a:endParaRPr lang="en-GB" sz="2400">
              <a:solidFill>
                <a:schemeClr val="tx1"/>
              </a:solidFill>
            </a:endParaRPr>
          </a:p>
        </p:txBody>
      </p:sp>
      <p:graphicFrame>
        <p:nvGraphicFramePr>
          <p:cNvPr id="13" name="Objekt 12" hidden="1"/>
          <p:cNvGraphicFramePr>
            <a:graphicFrameLocks noChangeAspect="1"/>
          </p:cNvGraphicFramePr>
          <p:nvPr>
            <p:custDataLst>
              <p:tags r:id="rId2"/>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3" name="Objekt 12" hidden="1"/>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16183F5-B8A3-4FCC-8DC3-2ECF9C869ED5}"/>
              </a:ext>
            </a:extLst>
          </p:cNvPr>
          <p:cNvSpPr/>
          <p:nvPr>
            <p:custDataLst>
              <p:tags r:id="rId3"/>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24" name="Title 23">
            <a:extLst>
              <a:ext uri="{FF2B5EF4-FFF2-40B4-BE49-F238E27FC236}">
                <a16:creationId xmlns:a16="http://schemas.microsoft.com/office/drawing/2014/main" id="{FAC359AA-A1D0-47E2-846D-802DAA5981FA}"/>
              </a:ext>
            </a:extLst>
          </p:cNvPr>
          <p:cNvSpPr>
            <a:spLocks noGrp="1"/>
          </p:cNvSpPr>
          <p:nvPr>
            <p:ph type="title" hasCustomPrompt="1"/>
          </p:nvPr>
        </p:nvSpPr>
        <p:spPr>
          <a:xfrm>
            <a:off x="863601" y="3188891"/>
            <a:ext cx="10438383" cy="1846659"/>
          </a:xfrm>
        </p:spPr>
        <p:txBody>
          <a:bodyPr wrap="square" tIns="0" anchor="t" anchorCtr="0">
            <a:spAutoFit/>
          </a:bodyPr>
          <a:lstStyle>
            <a:lvl1pPr>
              <a:lnSpc>
                <a:spcPct val="100000"/>
              </a:lnSpc>
              <a:defRPr sz="6000" b="1">
                <a:solidFill>
                  <a:schemeClr val="bg1"/>
                </a:solidFill>
              </a:defRPr>
            </a:lvl1pPr>
          </a:lstStyle>
          <a:p>
            <a:r>
              <a:rPr lang="en-US"/>
              <a:t>Title up to a maximum of</a:t>
            </a:r>
            <a:br>
              <a:rPr lang="en-US"/>
            </a:br>
            <a:r>
              <a:rPr lang="en-US"/>
              <a:t>two lines</a:t>
            </a:r>
            <a:endParaRPr lang="en-DE"/>
          </a:p>
        </p:txBody>
      </p:sp>
      <p:sp>
        <p:nvSpPr>
          <p:cNvPr id="33" name="Text Placeholder 32">
            <a:extLst>
              <a:ext uri="{FF2B5EF4-FFF2-40B4-BE49-F238E27FC236}">
                <a16:creationId xmlns:a16="http://schemas.microsoft.com/office/drawing/2014/main" id="{1365D7F7-27E9-4430-95CD-BE9564EF088F}"/>
              </a:ext>
            </a:extLst>
          </p:cNvPr>
          <p:cNvSpPr>
            <a:spLocks noGrp="1"/>
          </p:cNvSpPr>
          <p:nvPr>
            <p:ph type="body" sz="quarter" idx="12" hasCustomPrompt="1"/>
          </p:nvPr>
        </p:nvSpPr>
        <p:spPr>
          <a:xfrm>
            <a:off x="863601" y="5194373"/>
            <a:ext cx="10438383" cy="2376487"/>
          </a:xfrm>
          <a:prstGeom prst="rect">
            <a:avLst/>
          </a:prstGeom>
        </p:spPr>
        <p:txBody>
          <a:bodyPr tIns="0"/>
          <a:lstStyle>
            <a:lvl1pPr marL="0" indent="0">
              <a:buFontTx/>
              <a:buNone/>
              <a:defRPr b="0" i="0" baseline="0">
                <a:solidFill>
                  <a:schemeClr val="bg1"/>
                </a:solidFill>
              </a:defRPr>
            </a:lvl1pPr>
            <a:lvl2pPr marL="355600" indent="0">
              <a:buFontTx/>
              <a:buNone/>
              <a:defRPr/>
            </a:lvl2pPr>
            <a:lvl3pPr marL="723900" indent="0">
              <a:buFontTx/>
              <a:buNone/>
              <a:defRPr/>
            </a:lvl3pPr>
            <a:lvl4pPr marL="1079500" indent="0">
              <a:buFontTx/>
              <a:buNone/>
              <a:defRPr/>
            </a:lvl4pPr>
            <a:lvl5pPr marL="1435100" indent="0">
              <a:buFontTx/>
              <a:buNone/>
              <a:defRPr/>
            </a:lvl5pPr>
          </a:lstStyle>
          <a:p>
            <a:pPr lvl="0"/>
            <a:r>
              <a:rPr lang="en-US"/>
              <a:t>Brief description of presentation content</a:t>
            </a:r>
          </a:p>
        </p:txBody>
      </p:sp>
      <p:graphicFrame>
        <p:nvGraphicFramePr>
          <p:cNvPr id="14" name="Objekt 12" hidden="1">
            <a:extLst>
              <a:ext uri="{FF2B5EF4-FFF2-40B4-BE49-F238E27FC236}">
                <a16:creationId xmlns:a16="http://schemas.microsoft.com/office/drawing/2014/main" id="{9E66DFD1-0AE1-4ABD-ADA4-7850B3F7E904}"/>
              </a:ext>
            </a:extLst>
          </p:cNvPr>
          <p:cNvGraphicFramePr>
            <a:graphicFrameLocks noChangeAspect="1"/>
          </p:cNvGraphicFramePr>
          <p:nvPr userDrawn="1">
            <p:custDataLst>
              <p:tags r:id="rId4"/>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4" name="Objekt 12" hidden="1">
                        <a:extLst>
                          <a:ext uri="{FF2B5EF4-FFF2-40B4-BE49-F238E27FC236}">
                            <a16:creationId xmlns:a16="http://schemas.microsoft.com/office/drawing/2014/main" id="{9E66DFD1-0AE1-4ABD-ADA4-7850B3F7E904}"/>
                          </a:ext>
                        </a:extLst>
                      </p:cNvPr>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15" name="Rechteck 1" hidden="1">
            <a:extLst>
              <a:ext uri="{FF2B5EF4-FFF2-40B4-BE49-F238E27FC236}">
                <a16:creationId xmlns:a16="http://schemas.microsoft.com/office/drawing/2014/main" id="{3B6A4809-E486-46EE-9A34-83D6BBEE4AFC}"/>
              </a:ext>
            </a:extLst>
          </p:cNvPr>
          <p:cNvSpPr/>
          <p:nvPr userDrawn="1">
            <p:custDataLst>
              <p:tags r:id="rId5"/>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pic>
        <p:nvPicPr>
          <p:cNvPr id="16" name="Picture 15" descr="A picture containing pie chart&#10;&#10;Description automatically generated">
            <a:extLst>
              <a:ext uri="{FF2B5EF4-FFF2-40B4-BE49-F238E27FC236}">
                <a16:creationId xmlns:a16="http://schemas.microsoft.com/office/drawing/2014/main" id="{FA709842-C7ED-4C47-8C3D-1395F04B490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023725" y="846000"/>
            <a:ext cx="6263893" cy="7086029"/>
          </a:xfrm>
          <a:prstGeom prst="rect">
            <a:avLst/>
          </a:prstGeom>
        </p:spPr>
      </p:pic>
      <p:pic>
        <p:nvPicPr>
          <p:cNvPr id="3" name="Graphic 35">
            <a:extLst>
              <a:ext uri="{FF2B5EF4-FFF2-40B4-BE49-F238E27FC236}">
                <a16:creationId xmlns:a16="http://schemas.microsoft.com/office/drawing/2014/main" id="{3DA3CA3B-6A23-CAE5-89C7-FBA6FF5B6CA7}"/>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63601" y="508893"/>
            <a:ext cx="1978714" cy="342000"/>
          </a:xfrm>
          <a:prstGeom prst="rect">
            <a:avLst/>
          </a:prstGeom>
        </p:spPr>
      </p:pic>
      <p:sp>
        <p:nvSpPr>
          <p:cNvPr id="4" name="Rectangle 3">
            <a:extLst>
              <a:ext uri="{FF2B5EF4-FFF2-40B4-BE49-F238E27FC236}">
                <a16:creationId xmlns:a16="http://schemas.microsoft.com/office/drawing/2014/main" id="{6B44DABA-CEAE-610D-6EC4-4565876B8ACB}"/>
              </a:ext>
            </a:extLst>
          </p:cNvPr>
          <p:cNvSpPr/>
          <p:nvPr userDrawn="1"/>
        </p:nvSpPr>
        <p:spPr>
          <a:xfrm>
            <a:off x="504000" y="2988000"/>
            <a:ext cx="1368000" cy="21600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5" name="Text Placeholder 4">
            <a:extLst>
              <a:ext uri="{FF2B5EF4-FFF2-40B4-BE49-F238E27FC236}">
                <a16:creationId xmlns:a16="http://schemas.microsoft.com/office/drawing/2014/main" id="{DA77B1B3-4B0F-F47C-4869-F0BC42119E47}"/>
              </a:ext>
            </a:extLst>
          </p:cNvPr>
          <p:cNvSpPr>
            <a:spLocks noGrp="1"/>
          </p:cNvSpPr>
          <p:nvPr>
            <p:ph type="body" sz="quarter" idx="13" hasCustomPrompt="1"/>
          </p:nvPr>
        </p:nvSpPr>
        <p:spPr>
          <a:xfrm>
            <a:off x="863601" y="2895391"/>
            <a:ext cx="10438383" cy="249563"/>
          </a:xfrm>
          <a:prstGeom prst="rect">
            <a:avLst/>
          </a:prstGeom>
        </p:spPr>
        <p:txBody>
          <a:bodyPr anchor="ctr" anchorCtr="0"/>
          <a:lstStyle>
            <a:lvl1pPr marL="0" indent="0">
              <a:buFontTx/>
              <a:buNone/>
              <a:defRPr sz="1600" b="0">
                <a:solidFill>
                  <a:schemeClr val="bg1"/>
                </a:solidFill>
              </a:defRPr>
            </a:lvl1pPr>
          </a:lstStyle>
          <a:p>
            <a:pPr lvl="0"/>
            <a:r>
              <a:rPr lang="en-US"/>
              <a:t>Author &amp; Date</a:t>
            </a:r>
          </a:p>
        </p:txBody>
      </p:sp>
      <p:pic>
        <p:nvPicPr>
          <p:cNvPr id="7" name="Grafik 6">
            <a:extLst>
              <a:ext uri="{FF2B5EF4-FFF2-40B4-BE49-F238E27FC236}">
                <a16:creationId xmlns:a16="http://schemas.microsoft.com/office/drawing/2014/main" id="{E402FA1D-8637-CC79-247A-568C19E6CB04}"/>
              </a:ext>
            </a:extLst>
          </p:cNvPr>
          <p:cNvPicPr>
            <a:picLocks noChangeAspect="1"/>
          </p:cNvPicPr>
          <p:nvPr userDrawn="1"/>
        </p:nvPicPr>
        <p:blipFill>
          <a:blip r:embed="rId12"/>
          <a:stretch>
            <a:fillRect/>
          </a:stretch>
        </p:blipFill>
        <p:spPr>
          <a:xfrm>
            <a:off x="18342802" y="0"/>
            <a:ext cx="685906" cy="10288588"/>
          </a:xfrm>
          <a:prstGeom prst="rect">
            <a:avLst/>
          </a:prstGeom>
        </p:spPr>
      </p:pic>
    </p:spTree>
    <p:custDataLst>
      <p:tags r:id="rId1"/>
    </p:custDataLst>
    <p:extLst>
      <p:ext uri="{BB962C8B-B14F-4D97-AF65-F5344CB8AC3E}">
        <p14:creationId xmlns:p14="http://schemas.microsoft.com/office/powerpoint/2010/main" val="2174625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Title | White 02">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3" name="Objekt 12" hidden="1"/>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16183F5-B8A3-4FCC-8DC3-2ECF9C869ED5}"/>
              </a:ext>
            </a:extLst>
          </p:cNvPr>
          <p:cNvSpPr/>
          <p:nvPr>
            <p:custDataLst>
              <p:tags r:id="rId3"/>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24" name="Title 23">
            <a:extLst>
              <a:ext uri="{FF2B5EF4-FFF2-40B4-BE49-F238E27FC236}">
                <a16:creationId xmlns:a16="http://schemas.microsoft.com/office/drawing/2014/main" id="{FAC359AA-A1D0-47E2-846D-802DAA5981FA}"/>
              </a:ext>
            </a:extLst>
          </p:cNvPr>
          <p:cNvSpPr>
            <a:spLocks noGrp="1"/>
          </p:cNvSpPr>
          <p:nvPr>
            <p:ph type="title" hasCustomPrompt="1"/>
          </p:nvPr>
        </p:nvSpPr>
        <p:spPr>
          <a:xfrm>
            <a:off x="1943100" y="3703638"/>
            <a:ext cx="12928558" cy="923330"/>
          </a:xfrm>
        </p:spPr>
        <p:txBody>
          <a:bodyPr wrap="square" tIns="0" anchor="ctr" anchorCtr="0">
            <a:spAutoFit/>
          </a:bodyPr>
          <a:lstStyle>
            <a:lvl1pPr>
              <a:defRPr sz="6000" b="0" i="0">
                <a:solidFill>
                  <a:schemeClr val="tx1"/>
                </a:solidFill>
                <a:latin typeface="+mj-lt"/>
                <a:ea typeface="Lato" panose="020F0502020204030203" pitchFamily="34" charset="0"/>
                <a:cs typeface="Lato" panose="020F0502020204030203" pitchFamily="34" charset="0"/>
              </a:defRPr>
            </a:lvl1pPr>
          </a:lstStyle>
          <a:p>
            <a:r>
              <a:rPr lang="en-US"/>
              <a:t>Section Title</a:t>
            </a:r>
            <a:endParaRPr lang="en-DE"/>
          </a:p>
        </p:txBody>
      </p:sp>
      <p:sp>
        <p:nvSpPr>
          <p:cNvPr id="33" name="Text Placeholder 32">
            <a:extLst>
              <a:ext uri="{FF2B5EF4-FFF2-40B4-BE49-F238E27FC236}">
                <a16:creationId xmlns:a16="http://schemas.microsoft.com/office/drawing/2014/main" id="{1365D7F7-27E9-4430-95CD-BE9564EF088F}"/>
              </a:ext>
            </a:extLst>
          </p:cNvPr>
          <p:cNvSpPr>
            <a:spLocks noGrp="1"/>
          </p:cNvSpPr>
          <p:nvPr>
            <p:ph type="body" sz="quarter" idx="12" hasCustomPrompt="1"/>
          </p:nvPr>
        </p:nvSpPr>
        <p:spPr>
          <a:xfrm>
            <a:off x="1943098" y="5145088"/>
            <a:ext cx="12928557" cy="1613877"/>
          </a:xfrm>
          <a:prstGeom prst="rect">
            <a:avLst/>
          </a:prstGeom>
        </p:spPr>
        <p:txBody>
          <a:bodyPr tIns="0"/>
          <a:lstStyle>
            <a:lvl1pPr marL="0" indent="0">
              <a:buFontTx/>
              <a:buNone/>
              <a:defRPr b="0">
                <a:solidFill>
                  <a:schemeClr val="tx2"/>
                </a:solidFill>
              </a:defRPr>
            </a:lvl1pPr>
            <a:lvl2pPr marL="355600" indent="0">
              <a:buFontTx/>
              <a:buNone/>
              <a:defRPr/>
            </a:lvl2pPr>
            <a:lvl3pPr marL="723900" indent="0">
              <a:buFontTx/>
              <a:buNone/>
              <a:defRPr/>
            </a:lvl3pPr>
            <a:lvl4pPr marL="1079500" indent="0">
              <a:buFontTx/>
              <a:buNone/>
              <a:defRPr/>
            </a:lvl4pPr>
            <a:lvl5pPr marL="1435100" indent="0">
              <a:buFontTx/>
              <a:buNone/>
              <a:defRPr/>
            </a:lvl5pPr>
          </a:lstStyle>
          <a:p>
            <a:pPr lvl="0"/>
            <a:r>
              <a:rPr lang="en-US"/>
              <a:t>Brief description of section content</a:t>
            </a:r>
          </a:p>
        </p:txBody>
      </p:sp>
      <p:graphicFrame>
        <p:nvGraphicFramePr>
          <p:cNvPr id="8" name="Objekt 12" hidden="1">
            <a:extLst>
              <a:ext uri="{FF2B5EF4-FFF2-40B4-BE49-F238E27FC236}">
                <a16:creationId xmlns:a16="http://schemas.microsoft.com/office/drawing/2014/main" id="{BEE5A2B8-B00A-4BC9-802B-E4D7F05CA58E}"/>
              </a:ext>
            </a:extLst>
          </p:cNvPr>
          <p:cNvGraphicFramePr>
            <a:graphicFrameLocks noChangeAspect="1"/>
          </p:cNvGraphicFramePr>
          <p:nvPr userDrawn="1">
            <p:custDataLst>
              <p:tags r:id="rId4"/>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8" name="Objekt 12" hidden="1">
                        <a:extLst>
                          <a:ext uri="{FF2B5EF4-FFF2-40B4-BE49-F238E27FC236}">
                            <a16:creationId xmlns:a16="http://schemas.microsoft.com/office/drawing/2014/main" id="{BEE5A2B8-B00A-4BC9-802B-E4D7F05CA58E}"/>
                          </a:ext>
                        </a:extLst>
                      </p:cNvPr>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9" name="Rechteck 1" hidden="1">
            <a:extLst>
              <a:ext uri="{FF2B5EF4-FFF2-40B4-BE49-F238E27FC236}">
                <a16:creationId xmlns:a16="http://schemas.microsoft.com/office/drawing/2014/main" id="{BFC74D25-8A5A-42CA-9D66-8B2F0F0465A7}"/>
              </a:ext>
            </a:extLst>
          </p:cNvPr>
          <p:cNvSpPr/>
          <p:nvPr userDrawn="1">
            <p:custDataLst>
              <p:tags r:id="rId5"/>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pic>
        <p:nvPicPr>
          <p:cNvPr id="10" name="Graphic 9">
            <a:extLst>
              <a:ext uri="{FF2B5EF4-FFF2-40B4-BE49-F238E27FC236}">
                <a16:creationId xmlns:a16="http://schemas.microsoft.com/office/drawing/2014/main" id="{B20BCECC-12EA-43CD-8499-10FF5C585977}"/>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400000">
            <a:off x="0" y="3296841"/>
            <a:ext cx="1655763" cy="1655763"/>
          </a:xfrm>
          <a:prstGeom prst="rect">
            <a:avLst/>
          </a:prstGeom>
        </p:spPr>
      </p:pic>
      <p:pic>
        <p:nvPicPr>
          <p:cNvPr id="11" name="Picture 10" descr="Shape, square&#10;&#10;Description automatically generated">
            <a:extLst>
              <a:ext uri="{FF2B5EF4-FFF2-40B4-BE49-F238E27FC236}">
                <a16:creationId xmlns:a16="http://schemas.microsoft.com/office/drawing/2014/main" id="{9450B28E-5D25-1D41-B3FD-30EBC38F764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3903"/>
          <a:stretch/>
        </p:blipFill>
        <p:spPr>
          <a:xfrm>
            <a:off x="16344901" y="0"/>
            <a:ext cx="1943100" cy="10288588"/>
          </a:xfrm>
          <a:prstGeom prst="rect">
            <a:avLst/>
          </a:prstGeom>
        </p:spPr>
      </p:pic>
      <p:sp>
        <p:nvSpPr>
          <p:cNvPr id="12" name="Fußzeilenplatzhalter 2">
            <a:extLst>
              <a:ext uri="{FF2B5EF4-FFF2-40B4-BE49-F238E27FC236}">
                <a16:creationId xmlns:a16="http://schemas.microsoft.com/office/drawing/2014/main" id="{B5A62E19-9E9A-4F4C-89CE-6AB74A9462E7}"/>
              </a:ext>
            </a:extLst>
          </p:cNvPr>
          <p:cNvSpPr txBox="1">
            <a:spLocks/>
          </p:cNvSpPr>
          <p:nvPr userDrawn="1"/>
        </p:nvSpPr>
        <p:spPr>
          <a:xfrm flipH="1">
            <a:off x="2587198" y="9784588"/>
            <a:ext cx="3152088" cy="169277"/>
          </a:xfrm>
          <a:prstGeom prst="rect">
            <a:avLst/>
          </a:prstGeom>
          <a:noFill/>
          <a:ln w="9525">
            <a:noFill/>
            <a:miter lim="800000"/>
            <a:headEnd/>
            <a:tailEnd/>
          </a:ln>
        </p:spPr>
        <p:txBody>
          <a:bodyPr wrap="square" lIns="0" tIns="0" rIns="0" bIns="0" anchor="ctr">
            <a:spAutoFit/>
          </a:bodyPr>
          <a:lstStyle>
            <a:defPPr>
              <a:defRPr lang="de-DE"/>
            </a:defPPr>
            <a:lvl1pPr marL="0" algn="l" defTabSz="914400" rtl="0" eaLnBrk="1" latinLnBrk="0" hangingPunct="1">
              <a:defRPr lang="de-DE" sz="600" b="1" kern="1200" cap="all" baseline="0" dirty="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1100" b="0" kern="1200" cap="none" baseline="0" noProof="1">
                <a:solidFill>
                  <a:schemeClr val="tx2"/>
                </a:solidFill>
                <a:effectLst/>
                <a:latin typeface="+mn-lt"/>
                <a:ea typeface="+mn-ea"/>
                <a:cs typeface="+mn-cs"/>
              </a:rPr>
              <a:t>glueckkanja.com</a:t>
            </a:r>
            <a:endParaRPr lang="en-GB" sz="1100" b="0" cap="none" baseline="0" noProof="1">
              <a:solidFill>
                <a:schemeClr val="tx2"/>
              </a:solidFill>
            </a:endParaRPr>
          </a:p>
        </p:txBody>
      </p:sp>
      <p:pic>
        <p:nvPicPr>
          <p:cNvPr id="14" name="Picture 13">
            <a:extLst>
              <a:ext uri="{FF2B5EF4-FFF2-40B4-BE49-F238E27FC236}">
                <a16:creationId xmlns:a16="http://schemas.microsoft.com/office/drawing/2014/main" id="{A9096E97-D29A-3949-900E-EE463AFA1E2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V="1">
            <a:off x="863763" y="9786027"/>
            <a:ext cx="1584000" cy="167838"/>
          </a:xfrm>
          <a:prstGeom prst="rect">
            <a:avLst/>
          </a:prstGeom>
        </p:spPr>
      </p:pic>
      <p:pic>
        <p:nvPicPr>
          <p:cNvPr id="3" name="Graphic 14">
            <a:extLst>
              <a:ext uri="{FF2B5EF4-FFF2-40B4-BE49-F238E27FC236}">
                <a16:creationId xmlns:a16="http://schemas.microsoft.com/office/drawing/2014/main" id="{9542DBAA-C36A-1A6C-945E-D4AC3770D902}"/>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863763" y="504000"/>
            <a:ext cx="1948357" cy="342078"/>
          </a:xfrm>
          <a:prstGeom prst="rect">
            <a:avLst/>
          </a:prstGeom>
        </p:spPr>
      </p:pic>
      <p:pic>
        <p:nvPicPr>
          <p:cNvPr id="4" name="Grafik 3">
            <a:extLst>
              <a:ext uri="{FF2B5EF4-FFF2-40B4-BE49-F238E27FC236}">
                <a16:creationId xmlns:a16="http://schemas.microsoft.com/office/drawing/2014/main" id="{3E230E7F-8F38-5093-0F2C-2D462EC613BA}"/>
              </a:ext>
            </a:extLst>
          </p:cNvPr>
          <p:cNvPicPr>
            <a:picLocks noChangeAspect="1"/>
          </p:cNvPicPr>
          <p:nvPr userDrawn="1"/>
        </p:nvPicPr>
        <p:blipFill>
          <a:blip r:embed="rId15"/>
          <a:stretch>
            <a:fillRect/>
          </a:stretch>
        </p:blipFill>
        <p:spPr>
          <a:xfrm>
            <a:off x="18342802" y="0"/>
            <a:ext cx="685906" cy="10288588"/>
          </a:xfrm>
          <a:prstGeom prst="rect">
            <a:avLst/>
          </a:prstGeom>
        </p:spPr>
      </p:pic>
    </p:spTree>
    <p:custDataLst>
      <p:tags r:id="rId1"/>
    </p:custDataLst>
    <p:extLst>
      <p:ext uri="{BB962C8B-B14F-4D97-AF65-F5344CB8AC3E}">
        <p14:creationId xmlns:p14="http://schemas.microsoft.com/office/powerpoint/2010/main" val="2168543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Title | White 03">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3" name="Objekt 12" hidden="1"/>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16183F5-B8A3-4FCC-8DC3-2ECF9C869ED5}"/>
              </a:ext>
            </a:extLst>
          </p:cNvPr>
          <p:cNvSpPr/>
          <p:nvPr>
            <p:custDataLst>
              <p:tags r:id="rId3"/>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24" name="Title 23">
            <a:extLst>
              <a:ext uri="{FF2B5EF4-FFF2-40B4-BE49-F238E27FC236}">
                <a16:creationId xmlns:a16="http://schemas.microsoft.com/office/drawing/2014/main" id="{FAC359AA-A1D0-47E2-846D-802DAA5981FA}"/>
              </a:ext>
            </a:extLst>
          </p:cNvPr>
          <p:cNvSpPr>
            <a:spLocks noGrp="1"/>
          </p:cNvSpPr>
          <p:nvPr>
            <p:ph type="title" hasCustomPrompt="1"/>
          </p:nvPr>
        </p:nvSpPr>
        <p:spPr>
          <a:xfrm>
            <a:off x="1943100" y="3703638"/>
            <a:ext cx="12928558" cy="923330"/>
          </a:xfrm>
        </p:spPr>
        <p:txBody>
          <a:bodyPr wrap="square" tIns="0" anchor="ctr" anchorCtr="0">
            <a:spAutoFit/>
          </a:bodyPr>
          <a:lstStyle>
            <a:lvl1pPr>
              <a:defRPr sz="6000" b="0" i="0">
                <a:solidFill>
                  <a:schemeClr val="tx1"/>
                </a:solidFill>
                <a:latin typeface="+mj-lt"/>
                <a:ea typeface="Lato" panose="020F0502020204030203" pitchFamily="34" charset="0"/>
                <a:cs typeface="Lato" panose="020F0502020204030203" pitchFamily="34" charset="0"/>
              </a:defRPr>
            </a:lvl1pPr>
          </a:lstStyle>
          <a:p>
            <a:r>
              <a:rPr lang="en-US"/>
              <a:t>Section Title</a:t>
            </a:r>
            <a:endParaRPr lang="en-DE"/>
          </a:p>
        </p:txBody>
      </p:sp>
      <p:sp>
        <p:nvSpPr>
          <p:cNvPr id="33" name="Text Placeholder 32">
            <a:extLst>
              <a:ext uri="{FF2B5EF4-FFF2-40B4-BE49-F238E27FC236}">
                <a16:creationId xmlns:a16="http://schemas.microsoft.com/office/drawing/2014/main" id="{1365D7F7-27E9-4430-95CD-BE9564EF088F}"/>
              </a:ext>
            </a:extLst>
          </p:cNvPr>
          <p:cNvSpPr>
            <a:spLocks noGrp="1"/>
          </p:cNvSpPr>
          <p:nvPr>
            <p:ph type="body" sz="quarter" idx="12" hasCustomPrompt="1"/>
          </p:nvPr>
        </p:nvSpPr>
        <p:spPr>
          <a:xfrm>
            <a:off x="1943098" y="5145088"/>
            <a:ext cx="12928557" cy="1613877"/>
          </a:xfrm>
          <a:prstGeom prst="rect">
            <a:avLst/>
          </a:prstGeom>
        </p:spPr>
        <p:txBody>
          <a:bodyPr tIns="0"/>
          <a:lstStyle>
            <a:lvl1pPr marL="0" indent="0">
              <a:buFontTx/>
              <a:buNone/>
              <a:defRPr b="0">
                <a:solidFill>
                  <a:schemeClr val="tx2"/>
                </a:solidFill>
              </a:defRPr>
            </a:lvl1pPr>
            <a:lvl2pPr marL="355600" indent="0">
              <a:buFontTx/>
              <a:buNone/>
              <a:defRPr/>
            </a:lvl2pPr>
            <a:lvl3pPr marL="723900" indent="0">
              <a:buFontTx/>
              <a:buNone/>
              <a:defRPr/>
            </a:lvl3pPr>
            <a:lvl4pPr marL="1079500" indent="0">
              <a:buFontTx/>
              <a:buNone/>
              <a:defRPr/>
            </a:lvl4pPr>
            <a:lvl5pPr marL="1435100" indent="0">
              <a:buFontTx/>
              <a:buNone/>
              <a:defRPr/>
            </a:lvl5pPr>
          </a:lstStyle>
          <a:p>
            <a:pPr lvl="0"/>
            <a:r>
              <a:rPr lang="en-US"/>
              <a:t>Brief description of section content</a:t>
            </a:r>
          </a:p>
        </p:txBody>
      </p:sp>
      <p:graphicFrame>
        <p:nvGraphicFramePr>
          <p:cNvPr id="8" name="Objekt 12" hidden="1">
            <a:extLst>
              <a:ext uri="{FF2B5EF4-FFF2-40B4-BE49-F238E27FC236}">
                <a16:creationId xmlns:a16="http://schemas.microsoft.com/office/drawing/2014/main" id="{BEE5A2B8-B00A-4BC9-802B-E4D7F05CA58E}"/>
              </a:ext>
            </a:extLst>
          </p:cNvPr>
          <p:cNvGraphicFramePr>
            <a:graphicFrameLocks noChangeAspect="1"/>
          </p:cNvGraphicFramePr>
          <p:nvPr userDrawn="1">
            <p:custDataLst>
              <p:tags r:id="rId4"/>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8" name="Objekt 12" hidden="1">
                        <a:extLst>
                          <a:ext uri="{FF2B5EF4-FFF2-40B4-BE49-F238E27FC236}">
                            <a16:creationId xmlns:a16="http://schemas.microsoft.com/office/drawing/2014/main" id="{BEE5A2B8-B00A-4BC9-802B-E4D7F05CA58E}"/>
                          </a:ext>
                        </a:extLst>
                      </p:cNvPr>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9" name="Rechteck 1" hidden="1">
            <a:extLst>
              <a:ext uri="{FF2B5EF4-FFF2-40B4-BE49-F238E27FC236}">
                <a16:creationId xmlns:a16="http://schemas.microsoft.com/office/drawing/2014/main" id="{BFC74D25-8A5A-42CA-9D66-8B2F0F0465A7}"/>
              </a:ext>
            </a:extLst>
          </p:cNvPr>
          <p:cNvSpPr/>
          <p:nvPr userDrawn="1">
            <p:custDataLst>
              <p:tags r:id="rId5"/>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pic>
        <p:nvPicPr>
          <p:cNvPr id="10" name="Graphic 9">
            <a:extLst>
              <a:ext uri="{FF2B5EF4-FFF2-40B4-BE49-F238E27FC236}">
                <a16:creationId xmlns:a16="http://schemas.microsoft.com/office/drawing/2014/main" id="{B20BCECC-12EA-43CD-8499-10FF5C585977}"/>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400000">
            <a:off x="0" y="3296841"/>
            <a:ext cx="1655763" cy="1655763"/>
          </a:xfrm>
          <a:prstGeom prst="rect">
            <a:avLst/>
          </a:prstGeom>
        </p:spPr>
      </p:pic>
      <p:sp>
        <p:nvSpPr>
          <p:cNvPr id="12" name="Fußzeilenplatzhalter 2">
            <a:extLst>
              <a:ext uri="{FF2B5EF4-FFF2-40B4-BE49-F238E27FC236}">
                <a16:creationId xmlns:a16="http://schemas.microsoft.com/office/drawing/2014/main" id="{53BA2CA0-A414-1F46-BE4D-2EBF1EF498CE}"/>
              </a:ext>
            </a:extLst>
          </p:cNvPr>
          <p:cNvSpPr txBox="1">
            <a:spLocks/>
          </p:cNvSpPr>
          <p:nvPr userDrawn="1"/>
        </p:nvSpPr>
        <p:spPr>
          <a:xfrm flipH="1">
            <a:off x="2587198" y="9784588"/>
            <a:ext cx="3152088" cy="169277"/>
          </a:xfrm>
          <a:prstGeom prst="rect">
            <a:avLst/>
          </a:prstGeom>
          <a:noFill/>
          <a:ln w="9525">
            <a:noFill/>
            <a:miter lim="800000"/>
            <a:headEnd/>
            <a:tailEnd/>
          </a:ln>
        </p:spPr>
        <p:txBody>
          <a:bodyPr wrap="square" lIns="0" tIns="0" rIns="0" bIns="0" anchor="ctr">
            <a:spAutoFit/>
          </a:bodyPr>
          <a:lstStyle>
            <a:defPPr>
              <a:defRPr lang="de-DE"/>
            </a:defPPr>
            <a:lvl1pPr marL="0" algn="l" defTabSz="914400" rtl="0" eaLnBrk="1" latinLnBrk="0" hangingPunct="1">
              <a:defRPr lang="de-DE" sz="600" b="1" kern="1200" cap="all" baseline="0" dirty="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1100" b="0" kern="1200" cap="none" baseline="0" noProof="1">
                <a:solidFill>
                  <a:schemeClr val="tx2"/>
                </a:solidFill>
                <a:effectLst/>
                <a:latin typeface="+mn-lt"/>
                <a:ea typeface="+mn-ea"/>
                <a:cs typeface="+mn-cs"/>
              </a:rPr>
              <a:t>glueckkanja.com</a:t>
            </a:r>
            <a:endParaRPr lang="en-GB" sz="1100" b="0" cap="none" baseline="0" noProof="1">
              <a:solidFill>
                <a:schemeClr val="tx2"/>
              </a:solidFill>
            </a:endParaRPr>
          </a:p>
        </p:txBody>
      </p:sp>
      <p:pic>
        <p:nvPicPr>
          <p:cNvPr id="14" name="Picture 13">
            <a:extLst>
              <a:ext uri="{FF2B5EF4-FFF2-40B4-BE49-F238E27FC236}">
                <a16:creationId xmlns:a16="http://schemas.microsoft.com/office/drawing/2014/main" id="{CFA45AF1-846D-7E4E-A2FB-647908F12E3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V="1">
            <a:off x="863763" y="9786027"/>
            <a:ext cx="1584000" cy="167838"/>
          </a:xfrm>
          <a:prstGeom prst="rect">
            <a:avLst/>
          </a:prstGeom>
        </p:spPr>
      </p:pic>
      <p:pic>
        <p:nvPicPr>
          <p:cNvPr id="6" name="Picture 5" descr="Shape, rectangle&#10;&#10;Description automatically generated">
            <a:extLst>
              <a:ext uri="{FF2B5EF4-FFF2-40B4-BE49-F238E27FC236}">
                <a16:creationId xmlns:a16="http://schemas.microsoft.com/office/drawing/2014/main" id="{DC12B91E-4DE3-9949-AE46-A2FBEAA814A9}"/>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t="3859"/>
          <a:stretch/>
        </p:blipFill>
        <p:spPr>
          <a:xfrm>
            <a:off x="16344900" y="0"/>
            <a:ext cx="1943100" cy="10288588"/>
          </a:xfrm>
          <a:prstGeom prst="rect">
            <a:avLst/>
          </a:prstGeom>
        </p:spPr>
      </p:pic>
      <p:pic>
        <p:nvPicPr>
          <p:cNvPr id="3" name="Graphic 14">
            <a:extLst>
              <a:ext uri="{FF2B5EF4-FFF2-40B4-BE49-F238E27FC236}">
                <a16:creationId xmlns:a16="http://schemas.microsoft.com/office/drawing/2014/main" id="{EE0D6E5A-DCE2-F126-FAAC-5745090293F6}"/>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863763" y="504000"/>
            <a:ext cx="1948357" cy="342078"/>
          </a:xfrm>
          <a:prstGeom prst="rect">
            <a:avLst/>
          </a:prstGeom>
        </p:spPr>
      </p:pic>
      <p:pic>
        <p:nvPicPr>
          <p:cNvPr id="4" name="Grafik 3">
            <a:extLst>
              <a:ext uri="{FF2B5EF4-FFF2-40B4-BE49-F238E27FC236}">
                <a16:creationId xmlns:a16="http://schemas.microsoft.com/office/drawing/2014/main" id="{64163FC4-C9F3-E711-555A-AE1441D63E59}"/>
              </a:ext>
            </a:extLst>
          </p:cNvPr>
          <p:cNvPicPr>
            <a:picLocks noChangeAspect="1"/>
          </p:cNvPicPr>
          <p:nvPr userDrawn="1"/>
        </p:nvPicPr>
        <p:blipFill>
          <a:blip r:embed="rId15"/>
          <a:stretch>
            <a:fillRect/>
          </a:stretch>
        </p:blipFill>
        <p:spPr>
          <a:xfrm>
            <a:off x="18342802" y="0"/>
            <a:ext cx="685906" cy="10288588"/>
          </a:xfrm>
          <a:prstGeom prst="rect">
            <a:avLst/>
          </a:prstGeom>
        </p:spPr>
      </p:pic>
    </p:spTree>
    <p:custDataLst>
      <p:tags r:id="rId1"/>
    </p:custDataLst>
    <p:extLst>
      <p:ext uri="{BB962C8B-B14F-4D97-AF65-F5344CB8AC3E}">
        <p14:creationId xmlns:p14="http://schemas.microsoft.com/office/powerpoint/2010/main" val="472743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Title | Light Blue 01">
    <p:bg>
      <p:bgRef idx="1001">
        <a:schemeClr val="bg2"/>
      </p:bgRef>
    </p:bg>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3" name="Objekt 12" hidden="1"/>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16183F5-B8A3-4FCC-8DC3-2ECF9C869ED5}"/>
              </a:ext>
            </a:extLst>
          </p:cNvPr>
          <p:cNvSpPr/>
          <p:nvPr>
            <p:custDataLst>
              <p:tags r:id="rId3"/>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24" name="Title 23">
            <a:extLst>
              <a:ext uri="{FF2B5EF4-FFF2-40B4-BE49-F238E27FC236}">
                <a16:creationId xmlns:a16="http://schemas.microsoft.com/office/drawing/2014/main" id="{FAC359AA-A1D0-47E2-846D-802DAA5981FA}"/>
              </a:ext>
            </a:extLst>
          </p:cNvPr>
          <p:cNvSpPr>
            <a:spLocks noGrp="1"/>
          </p:cNvSpPr>
          <p:nvPr>
            <p:ph type="title" hasCustomPrompt="1"/>
          </p:nvPr>
        </p:nvSpPr>
        <p:spPr>
          <a:xfrm>
            <a:off x="1943100" y="3703638"/>
            <a:ext cx="12928558" cy="923330"/>
          </a:xfrm>
        </p:spPr>
        <p:txBody>
          <a:bodyPr wrap="square" tIns="0" anchor="ctr" anchorCtr="0">
            <a:spAutoFit/>
          </a:bodyPr>
          <a:lstStyle>
            <a:lvl1pPr>
              <a:defRPr sz="6000" b="0" i="0">
                <a:solidFill>
                  <a:schemeClr val="tx1"/>
                </a:solidFill>
                <a:latin typeface="+mj-lt"/>
                <a:ea typeface="Lato" panose="020F0502020204030203" pitchFamily="34" charset="0"/>
                <a:cs typeface="Lato" panose="020F0502020204030203" pitchFamily="34" charset="0"/>
              </a:defRPr>
            </a:lvl1pPr>
          </a:lstStyle>
          <a:p>
            <a:r>
              <a:rPr lang="en-US"/>
              <a:t>Section Title</a:t>
            </a:r>
            <a:endParaRPr lang="en-DE"/>
          </a:p>
        </p:txBody>
      </p:sp>
      <p:sp>
        <p:nvSpPr>
          <p:cNvPr id="33" name="Text Placeholder 32">
            <a:extLst>
              <a:ext uri="{FF2B5EF4-FFF2-40B4-BE49-F238E27FC236}">
                <a16:creationId xmlns:a16="http://schemas.microsoft.com/office/drawing/2014/main" id="{1365D7F7-27E9-4430-95CD-BE9564EF088F}"/>
              </a:ext>
            </a:extLst>
          </p:cNvPr>
          <p:cNvSpPr>
            <a:spLocks noGrp="1"/>
          </p:cNvSpPr>
          <p:nvPr>
            <p:ph type="body" sz="quarter" idx="12" hasCustomPrompt="1"/>
          </p:nvPr>
        </p:nvSpPr>
        <p:spPr>
          <a:xfrm>
            <a:off x="1943098" y="5145088"/>
            <a:ext cx="12928557" cy="1613877"/>
          </a:xfrm>
          <a:prstGeom prst="rect">
            <a:avLst/>
          </a:prstGeom>
        </p:spPr>
        <p:txBody>
          <a:bodyPr tIns="0"/>
          <a:lstStyle>
            <a:lvl1pPr marL="0" indent="0">
              <a:buFontTx/>
              <a:buNone/>
              <a:defRPr b="0">
                <a:solidFill>
                  <a:schemeClr val="tx1"/>
                </a:solidFill>
              </a:defRPr>
            </a:lvl1pPr>
            <a:lvl2pPr marL="355600" indent="0">
              <a:buFontTx/>
              <a:buNone/>
              <a:defRPr/>
            </a:lvl2pPr>
            <a:lvl3pPr marL="723900" indent="0">
              <a:buFontTx/>
              <a:buNone/>
              <a:defRPr/>
            </a:lvl3pPr>
            <a:lvl4pPr marL="1079500" indent="0">
              <a:buFontTx/>
              <a:buNone/>
              <a:defRPr/>
            </a:lvl4pPr>
            <a:lvl5pPr marL="1435100" indent="0">
              <a:buFontTx/>
              <a:buNone/>
              <a:defRPr/>
            </a:lvl5pPr>
          </a:lstStyle>
          <a:p>
            <a:pPr lvl="0"/>
            <a:r>
              <a:rPr lang="en-US"/>
              <a:t>Brief description of section content</a:t>
            </a:r>
          </a:p>
        </p:txBody>
      </p:sp>
      <p:graphicFrame>
        <p:nvGraphicFramePr>
          <p:cNvPr id="8" name="Objekt 12" hidden="1">
            <a:extLst>
              <a:ext uri="{FF2B5EF4-FFF2-40B4-BE49-F238E27FC236}">
                <a16:creationId xmlns:a16="http://schemas.microsoft.com/office/drawing/2014/main" id="{BEE5A2B8-B00A-4BC9-802B-E4D7F05CA58E}"/>
              </a:ext>
            </a:extLst>
          </p:cNvPr>
          <p:cNvGraphicFramePr>
            <a:graphicFrameLocks noChangeAspect="1"/>
          </p:cNvGraphicFramePr>
          <p:nvPr userDrawn="1">
            <p:custDataLst>
              <p:tags r:id="rId4"/>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8" name="Objekt 12" hidden="1">
                        <a:extLst>
                          <a:ext uri="{FF2B5EF4-FFF2-40B4-BE49-F238E27FC236}">
                            <a16:creationId xmlns:a16="http://schemas.microsoft.com/office/drawing/2014/main" id="{BEE5A2B8-B00A-4BC9-802B-E4D7F05CA58E}"/>
                          </a:ext>
                        </a:extLst>
                      </p:cNvPr>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9" name="Rechteck 1" hidden="1">
            <a:extLst>
              <a:ext uri="{FF2B5EF4-FFF2-40B4-BE49-F238E27FC236}">
                <a16:creationId xmlns:a16="http://schemas.microsoft.com/office/drawing/2014/main" id="{BFC74D25-8A5A-42CA-9D66-8B2F0F0465A7}"/>
              </a:ext>
            </a:extLst>
          </p:cNvPr>
          <p:cNvSpPr/>
          <p:nvPr userDrawn="1">
            <p:custDataLst>
              <p:tags r:id="rId5"/>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pic>
        <p:nvPicPr>
          <p:cNvPr id="10" name="Graphic 9">
            <a:extLst>
              <a:ext uri="{FF2B5EF4-FFF2-40B4-BE49-F238E27FC236}">
                <a16:creationId xmlns:a16="http://schemas.microsoft.com/office/drawing/2014/main" id="{B20BCECC-12EA-43CD-8499-10FF5C585977}"/>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400000">
            <a:off x="0" y="3296841"/>
            <a:ext cx="1655763" cy="1655763"/>
          </a:xfrm>
          <a:prstGeom prst="rect">
            <a:avLst/>
          </a:prstGeom>
        </p:spPr>
      </p:pic>
      <p:pic>
        <p:nvPicPr>
          <p:cNvPr id="11" name="Picture 10" descr="Shape, square&#10;&#10;Description automatically generated">
            <a:extLst>
              <a:ext uri="{FF2B5EF4-FFF2-40B4-BE49-F238E27FC236}">
                <a16:creationId xmlns:a16="http://schemas.microsoft.com/office/drawing/2014/main" id="{9450B28E-5D25-1D41-B3FD-30EBC38F764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3903"/>
          <a:stretch/>
        </p:blipFill>
        <p:spPr>
          <a:xfrm>
            <a:off x="16344901" y="0"/>
            <a:ext cx="1943100" cy="10288588"/>
          </a:xfrm>
          <a:prstGeom prst="rect">
            <a:avLst/>
          </a:prstGeom>
        </p:spPr>
      </p:pic>
      <p:sp>
        <p:nvSpPr>
          <p:cNvPr id="12" name="Fußzeilenplatzhalter 2">
            <a:extLst>
              <a:ext uri="{FF2B5EF4-FFF2-40B4-BE49-F238E27FC236}">
                <a16:creationId xmlns:a16="http://schemas.microsoft.com/office/drawing/2014/main" id="{B5A62E19-9E9A-4F4C-89CE-6AB74A9462E7}"/>
              </a:ext>
            </a:extLst>
          </p:cNvPr>
          <p:cNvSpPr txBox="1">
            <a:spLocks/>
          </p:cNvSpPr>
          <p:nvPr userDrawn="1"/>
        </p:nvSpPr>
        <p:spPr>
          <a:xfrm flipH="1">
            <a:off x="2587198" y="9784588"/>
            <a:ext cx="3152088" cy="169277"/>
          </a:xfrm>
          <a:prstGeom prst="rect">
            <a:avLst/>
          </a:prstGeom>
          <a:noFill/>
          <a:ln w="9525">
            <a:noFill/>
            <a:miter lim="800000"/>
            <a:headEnd/>
            <a:tailEnd/>
          </a:ln>
        </p:spPr>
        <p:txBody>
          <a:bodyPr wrap="square" lIns="0" tIns="0" rIns="0" bIns="0" anchor="ctr">
            <a:spAutoFit/>
          </a:bodyPr>
          <a:lstStyle>
            <a:defPPr>
              <a:defRPr lang="de-DE"/>
            </a:defPPr>
            <a:lvl1pPr marL="0" algn="l" defTabSz="914400" rtl="0" eaLnBrk="1" latinLnBrk="0" hangingPunct="1">
              <a:defRPr lang="de-DE" sz="600" b="1" kern="1200" cap="all" baseline="0" dirty="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1100" b="0" kern="1200" cap="none" baseline="0" noProof="1">
                <a:solidFill>
                  <a:schemeClr val="bg1"/>
                </a:solidFill>
                <a:effectLst/>
                <a:latin typeface="+mn-lt"/>
                <a:ea typeface="+mn-ea"/>
                <a:cs typeface="+mn-cs"/>
              </a:rPr>
              <a:t>glueckkanja.com</a:t>
            </a:r>
            <a:endParaRPr lang="en-GB" sz="1100" b="0" cap="none" baseline="0" noProof="1">
              <a:solidFill>
                <a:schemeClr val="bg1"/>
              </a:solidFill>
            </a:endParaRPr>
          </a:p>
        </p:txBody>
      </p:sp>
      <p:pic>
        <p:nvPicPr>
          <p:cNvPr id="14" name="Picture 13">
            <a:extLst>
              <a:ext uri="{FF2B5EF4-FFF2-40B4-BE49-F238E27FC236}">
                <a16:creationId xmlns:a16="http://schemas.microsoft.com/office/drawing/2014/main" id="{A9096E97-D29A-3949-900E-EE463AFA1E27}"/>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flipV="1">
            <a:off x="863777" y="9786027"/>
            <a:ext cx="1583971" cy="167838"/>
          </a:xfrm>
          <a:prstGeom prst="rect">
            <a:avLst/>
          </a:prstGeom>
        </p:spPr>
      </p:pic>
      <p:pic>
        <p:nvPicPr>
          <p:cNvPr id="17" name="Graphic 16">
            <a:extLst>
              <a:ext uri="{FF2B5EF4-FFF2-40B4-BE49-F238E27FC236}">
                <a16:creationId xmlns:a16="http://schemas.microsoft.com/office/drawing/2014/main" id="{E1AEF455-462F-A04B-86D0-9CA19434F0FC}"/>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863777" y="504000"/>
            <a:ext cx="1978714" cy="342000"/>
          </a:xfrm>
          <a:prstGeom prst="rect">
            <a:avLst/>
          </a:prstGeom>
        </p:spPr>
      </p:pic>
      <p:pic>
        <p:nvPicPr>
          <p:cNvPr id="3" name="Grafik 2">
            <a:extLst>
              <a:ext uri="{FF2B5EF4-FFF2-40B4-BE49-F238E27FC236}">
                <a16:creationId xmlns:a16="http://schemas.microsoft.com/office/drawing/2014/main" id="{B551CDB7-7C86-30E0-CA1C-4CC395BC02BF}"/>
              </a:ext>
            </a:extLst>
          </p:cNvPr>
          <p:cNvPicPr>
            <a:picLocks noChangeAspect="1"/>
          </p:cNvPicPr>
          <p:nvPr userDrawn="1"/>
        </p:nvPicPr>
        <p:blipFill>
          <a:blip r:embed="rId15"/>
          <a:stretch>
            <a:fillRect/>
          </a:stretch>
        </p:blipFill>
        <p:spPr>
          <a:xfrm>
            <a:off x="18342802" y="0"/>
            <a:ext cx="685906" cy="10288588"/>
          </a:xfrm>
          <a:prstGeom prst="rect">
            <a:avLst/>
          </a:prstGeom>
        </p:spPr>
      </p:pic>
    </p:spTree>
    <p:custDataLst>
      <p:tags r:id="rId1"/>
    </p:custDataLst>
    <p:extLst>
      <p:ext uri="{BB962C8B-B14F-4D97-AF65-F5344CB8AC3E}">
        <p14:creationId xmlns:p14="http://schemas.microsoft.com/office/powerpoint/2010/main" val="169686365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Title | Light Blue 02">
    <p:bg>
      <p:bgRef idx="1001">
        <a:schemeClr val="bg2"/>
      </p:bgRef>
    </p:bg>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3" name="Objekt 12" hidden="1"/>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16183F5-B8A3-4FCC-8DC3-2ECF9C869ED5}"/>
              </a:ext>
            </a:extLst>
          </p:cNvPr>
          <p:cNvSpPr/>
          <p:nvPr>
            <p:custDataLst>
              <p:tags r:id="rId3"/>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24" name="Title 23">
            <a:extLst>
              <a:ext uri="{FF2B5EF4-FFF2-40B4-BE49-F238E27FC236}">
                <a16:creationId xmlns:a16="http://schemas.microsoft.com/office/drawing/2014/main" id="{FAC359AA-A1D0-47E2-846D-802DAA5981FA}"/>
              </a:ext>
            </a:extLst>
          </p:cNvPr>
          <p:cNvSpPr>
            <a:spLocks noGrp="1"/>
          </p:cNvSpPr>
          <p:nvPr>
            <p:ph type="title" hasCustomPrompt="1"/>
          </p:nvPr>
        </p:nvSpPr>
        <p:spPr>
          <a:xfrm>
            <a:off x="1943100" y="3703638"/>
            <a:ext cx="12928558" cy="923330"/>
          </a:xfrm>
        </p:spPr>
        <p:txBody>
          <a:bodyPr wrap="square" tIns="0" anchor="ctr" anchorCtr="0">
            <a:spAutoFit/>
          </a:bodyPr>
          <a:lstStyle>
            <a:lvl1pPr>
              <a:defRPr sz="6000" b="0" i="0">
                <a:solidFill>
                  <a:schemeClr val="tx1"/>
                </a:solidFill>
                <a:latin typeface="+mj-lt"/>
                <a:ea typeface="Lato" panose="020F0502020204030203" pitchFamily="34" charset="0"/>
                <a:cs typeface="Lato" panose="020F0502020204030203" pitchFamily="34" charset="0"/>
              </a:defRPr>
            </a:lvl1pPr>
          </a:lstStyle>
          <a:p>
            <a:r>
              <a:rPr lang="en-US"/>
              <a:t>Section Title</a:t>
            </a:r>
            <a:endParaRPr lang="en-DE"/>
          </a:p>
        </p:txBody>
      </p:sp>
      <p:sp>
        <p:nvSpPr>
          <p:cNvPr id="33" name="Text Placeholder 32">
            <a:extLst>
              <a:ext uri="{FF2B5EF4-FFF2-40B4-BE49-F238E27FC236}">
                <a16:creationId xmlns:a16="http://schemas.microsoft.com/office/drawing/2014/main" id="{1365D7F7-27E9-4430-95CD-BE9564EF088F}"/>
              </a:ext>
            </a:extLst>
          </p:cNvPr>
          <p:cNvSpPr>
            <a:spLocks noGrp="1"/>
          </p:cNvSpPr>
          <p:nvPr>
            <p:ph type="body" sz="quarter" idx="12" hasCustomPrompt="1"/>
          </p:nvPr>
        </p:nvSpPr>
        <p:spPr>
          <a:xfrm>
            <a:off x="1943098" y="5145088"/>
            <a:ext cx="12928557" cy="1613877"/>
          </a:xfrm>
          <a:prstGeom prst="rect">
            <a:avLst/>
          </a:prstGeom>
        </p:spPr>
        <p:txBody>
          <a:bodyPr tIns="0"/>
          <a:lstStyle>
            <a:lvl1pPr marL="0" indent="0">
              <a:buFontTx/>
              <a:buNone/>
              <a:defRPr b="0">
                <a:solidFill>
                  <a:schemeClr val="tx1"/>
                </a:solidFill>
              </a:defRPr>
            </a:lvl1pPr>
            <a:lvl2pPr marL="355600" indent="0">
              <a:buFontTx/>
              <a:buNone/>
              <a:defRPr/>
            </a:lvl2pPr>
            <a:lvl3pPr marL="723900" indent="0">
              <a:buFontTx/>
              <a:buNone/>
              <a:defRPr/>
            </a:lvl3pPr>
            <a:lvl4pPr marL="1079500" indent="0">
              <a:buFontTx/>
              <a:buNone/>
              <a:defRPr/>
            </a:lvl4pPr>
            <a:lvl5pPr marL="1435100" indent="0">
              <a:buFontTx/>
              <a:buNone/>
              <a:defRPr/>
            </a:lvl5pPr>
          </a:lstStyle>
          <a:p>
            <a:pPr lvl="0"/>
            <a:r>
              <a:rPr lang="en-US"/>
              <a:t>Brief description of section content</a:t>
            </a:r>
          </a:p>
        </p:txBody>
      </p:sp>
      <p:graphicFrame>
        <p:nvGraphicFramePr>
          <p:cNvPr id="8" name="Objekt 12" hidden="1">
            <a:extLst>
              <a:ext uri="{FF2B5EF4-FFF2-40B4-BE49-F238E27FC236}">
                <a16:creationId xmlns:a16="http://schemas.microsoft.com/office/drawing/2014/main" id="{BEE5A2B8-B00A-4BC9-802B-E4D7F05CA58E}"/>
              </a:ext>
            </a:extLst>
          </p:cNvPr>
          <p:cNvGraphicFramePr>
            <a:graphicFrameLocks noChangeAspect="1"/>
          </p:cNvGraphicFramePr>
          <p:nvPr userDrawn="1">
            <p:custDataLst>
              <p:tags r:id="rId4"/>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8" name="Objekt 12" hidden="1">
                        <a:extLst>
                          <a:ext uri="{FF2B5EF4-FFF2-40B4-BE49-F238E27FC236}">
                            <a16:creationId xmlns:a16="http://schemas.microsoft.com/office/drawing/2014/main" id="{BEE5A2B8-B00A-4BC9-802B-E4D7F05CA58E}"/>
                          </a:ext>
                        </a:extLst>
                      </p:cNvPr>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9" name="Rechteck 1" hidden="1">
            <a:extLst>
              <a:ext uri="{FF2B5EF4-FFF2-40B4-BE49-F238E27FC236}">
                <a16:creationId xmlns:a16="http://schemas.microsoft.com/office/drawing/2014/main" id="{BFC74D25-8A5A-42CA-9D66-8B2F0F0465A7}"/>
              </a:ext>
            </a:extLst>
          </p:cNvPr>
          <p:cNvSpPr/>
          <p:nvPr userDrawn="1">
            <p:custDataLst>
              <p:tags r:id="rId5"/>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pic>
        <p:nvPicPr>
          <p:cNvPr id="10" name="Graphic 9">
            <a:extLst>
              <a:ext uri="{FF2B5EF4-FFF2-40B4-BE49-F238E27FC236}">
                <a16:creationId xmlns:a16="http://schemas.microsoft.com/office/drawing/2014/main" id="{B20BCECC-12EA-43CD-8499-10FF5C585977}"/>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400000">
            <a:off x="0" y="3296841"/>
            <a:ext cx="1655763" cy="1655763"/>
          </a:xfrm>
          <a:prstGeom prst="rect">
            <a:avLst/>
          </a:prstGeom>
        </p:spPr>
      </p:pic>
      <p:sp>
        <p:nvSpPr>
          <p:cNvPr id="12" name="Fußzeilenplatzhalter 2">
            <a:extLst>
              <a:ext uri="{FF2B5EF4-FFF2-40B4-BE49-F238E27FC236}">
                <a16:creationId xmlns:a16="http://schemas.microsoft.com/office/drawing/2014/main" id="{B5A62E19-9E9A-4F4C-89CE-6AB74A9462E7}"/>
              </a:ext>
            </a:extLst>
          </p:cNvPr>
          <p:cNvSpPr txBox="1">
            <a:spLocks/>
          </p:cNvSpPr>
          <p:nvPr userDrawn="1"/>
        </p:nvSpPr>
        <p:spPr>
          <a:xfrm flipH="1">
            <a:off x="2587198" y="9784588"/>
            <a:ext cx="3152088" cy="169277"/>
          </a:xfrm>
          <a:prstGeom prst="rect">
            <a:avLst/>
          </a:prstGeom>
          <a:noFill/>
          <a:ln w="9525">
            <a:noFill/>
            <a:miter lim="800000"/>
            <a:headEnd/>
            <a:tailEnd/>
          </a:ln>
        </p:spPr>
        <p:txBody>
          <a:bodyPr wrap="square" lIns="0" tIns="0" rIns="0" bIns="0" anchor="ctr">
            <a:spAutoFit/>
          </a:bodyPr>
          <a:lstStyle>
            <a:defPPr>
              <a:defRPr lang="de-DE"/>
            </a:defPPr>
            <a:lvl1pPr marL="0" algn="l" defTabSz="914400" rtl="0" eaLnBrk="1" latinLnBrk="0" hangingPunct="1">
              <a:defRPr lang="de-DE" sz="600" b="1" kern="1200" cap="all" baseline="0" dirty="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1100" b="0" kern="1200" cap="none" baseline="0" noProof="1">
                <a:solidFill>
                  <a:schemeClr val="bg1"/>
                </a:solidFill>
                <a:effectLst/>
                <a:latin typeface="+mn-lt"/>
                <a:ea typeface="+mn-ea"/>
                <a:cs typeface="+mn-cs"/>
              </a:rPr>
              <a:t>glueckkanja.com</a:t>
            </a:r>
            <a:endParaRPr lang="en-GB" sz="1100" b="0" cap="none" baseline="0" noProof="1">
              <a:solidFill>
                <a:schemeClr val="bg1"/>
              </a:solidFill>
            </a:endParaRPr>
          </a:p>
        </p:txBody>
      </p:sp>
      <p:pic>
        <p:nvPicPr>
          <p:cNvPr id="14" name="Picture 13">
            <a:extLst>
              <a:ext uri="{FF2B5EF4-FFF2-40B4-BE49-F238E27FC236}">
                <a16:creationId xmlns:a16="http://schemas.microsoft.com/office/drawing/2014/main" id="{A9096E97-D29A-3949-900E-EE463AFA1E27}"/>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flipV="1">
            <a:off x="863777" y="9786027"/>
            <a:ext cx="1583971" cy="167838"/>
          </a:xfrm>
          <a:prstGeom prst="rect">
            <a:avLst/>
          </a:prstGeom>
        </p:spPr>
      </p:pic>
      <p:pic>
        <p:nvPicPr>
          <p:cNvPr id="17" name="Graphic 16">
            <a:extLst>
              <a:ext uri="{FF2B5EF4-FFF2-40B4-BE49-F238E27FC236}">
                <a16:creationId xmlns:a16="http://schemas.microsoft.com/office/drawing/2014/main" id="{E1AEF455-462F-A04B-86D0-9CA19434F0FC}"/>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62387" y="504000"/>
            <a:ext cx="1978714" cy="342000"/>
          </a:xfrm>
          <a:prstGeom prst="rect">
            <a:avLst/>
          </a:prstGeom>
        </p:spPr>
      </p:pic>
      <p:pic>
        <p:nvPicPr>
          <p:cNvPr id="4" name="Picture 3" descr="Shape, rectangle&#10;&#10;Description automatically generated">
            <a:extLst>
              <a:ext uri="{FF2B5EF4-FFF2-40B4-BE49-F238E27FC236}">
                <a16:creationId xmlns:a16="http://schemas.microsoft.com/office/drawing/2014/main" id="{0CE19A8A-27EC-7D4D-AAB8-0D29912A6F54}"/>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3860"/>
          <a:stretch/>
        </p:blipFill>
        <p:spPr>
          <a:xfrm>
            <a:off x="16344901" y="0"/>
            <a:ext cx="1943100" cy="10288587"/>
          </a:xfrm>
          <a:prstGeom prst="rect">
            <a:avLst/>
          </a:prstGeom>
        </p:spPr>
      </p:pic>
      <p:pic>
        <p:nvPicPr>
          <p:cNvPr id="3" name="Grafik 2">
            <a:extLst>
              <a:ext uri="{FF2B5EF4-FFF2-40B4-BE49-F238E27FC236}">
                <a16:creationId xmlns:a16="http://schemas.microsoft.com/office/drawing/2014/main" id="{5461E151-FDBB-8519-ABFA-7150DD5CCE9E}"/>
              </a:ext>
            </a:extLst>
          </p:cNvPr>
          <p:cNvPicPr>
            <a:picLocks noChangeAspect="1"/>
          </p:cNvPicPr>
          <p:nvPr userDrawn="1"/>
        </p:nvPicPr>
        <p:blipFill>
          <a:blip r:embed="rId15"/>
          <a:stretch>
            <a:fillRect/>
          </a:stretch>
        </p:blipFill>
        <p:spPr>
          <a:xfrm>
            <a:off x="18342802" y="0"/>
            <a:ext cx="685906" cy="10288588"/>
          </a:xfrm>
          <a:prstGeom prst="rect">
            <a:avLst/>
          </a:prstGeom>
        </p:spPr>
      </p:pic>
    </p:spTree>
    <p:custDataLst>
      <p:tags r:id="rId1"/>
    </p:custDataLst>
    <p:extLst>
      <p:ext uri="{BB962C8B-B14F-4D97-AF65-F5344CB8AC3E}">
        <p14:creationId xmlns:p14="http://schemas.microsoft.com/office/powerpoint/2010/main" val="56450831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Title | Purple 01">
    <p:spTree>
      <p:nvGrpSpPr>
        <p:cNvPr id="1" name=""/>
        <p:cNvGrpSpPr/>
        <p:nvPr/>
      </p:nvGrpSpPr>
      <p:grpSpPr>
        <a:xfrm>
          <a:off x="0" y="0"/>
          <a:ext cx="0" cy="0"/>
          <a:chOff x="0" y="0"/>
          <a:chExt cx="0" cy="0"/>
        </a:xfrm>
      </p:grpSpPr>
      <p:sp>
        <p:nvSpPr>
          <p:cNvPr id="16" name="Rechteck 5">
            <a:extLst>
              <a:ext uri="{FF2B5EF4-FFF2-40B4-BE49-F238E27FC236}">
                <a16:creationId xmlns:a16="http://schemas.microsoft.com/office/drawing/2014/main" id="{90427CDE-FB8F-D34B-8BEA-4B7AFF1B5D85}"/>
              </a:ext>
            </a:extLst>
          </p:cNvPr>
          <p:cNvSpPr/>
          <p:nvPr userDrawn="1"/>
        </p:nvSpPr>
        <p:spPr>
          <a:xfrm>
            <a:off x="0" y="1"/>
            <a:ext cx="18288000" cy="10288587"/>
          </a:xfrm>
          <a:prstGeom prst="rect">
            <a:avLst/>
          </a:prstGeom>
          <a:solidFill>
            <a:schemeClr val="accent1">
              <a:alpha val="99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eaLnBrk="1"/>
            <a:endParaRPr lang="en-GB" sz="2400">
              <a:solidFill>
                <a:schemeClr val="tx1"/>
              </a:solidFill>
            </a:endParaRPr>
          </a:p>
        </p:txBody>
      </p:sp>
      <p:graphicFrame>
        <p:nvGraphicFramePr>
          <p:cNvPr id="13" name="Objekt 12" hidden="1"/>
          <p:cNvGraphicFramePr>
            <a:graphicFrameLocks noChangeAspect="1"/>
          </p:cNvGraphicFramePr>
          <p:nvPr>
            <p:custDataLst>
              <p:tags r:id="rId2"/>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3" name="Objekt 12" hidden="1"/>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16183F5-B8A3-4FCC-8DC3-2ECF9C869ED5}"/>
              </a:ext>
            </a:extLst>
          </p:cNvPr>
          <p:cNvSpPr/>
          <p:nvPr>
            <p:custDataLst>
              <p:tags r:id="rId3"/>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24" name="Title 23">
            <a:extLst>
              <a:ext uri="{FF2B5EF4-FFF2-40B4-BE49-F238E27FC236}">
                <a16:creationId xmlns:a16="http://schemas.microsoft.com/office/drawing/2014/main" id="{FAC359AA-A1D0-47E2-846D-802DAA5981FA}"/>
              </a:ext>
            </a:extLst>
          </p:cNvPr>
          <p:cNvSpPr>
            <a:spLocks noGrp="1"/>
          </p:cNvSpPr>
          <p:nvPr>
            <p:ph type="title" hasCustomPrompt="1"/>
          </p:nvPr>
        </p:nvSpPr>
        <p:spPr>
          <a:xfrm>
            <a:off x="1943100" y="3703638"/>
            <a:ext cx="12928558" cy="923330"/>
          </a:xfrm>
        </p:spPr>
        <p:txBody>
          <a:bodyPr wrap="square" tIns="0" anchor="ctr" anchorCtr="0">
            <a:spAutoFit/>
          </a:bodyPr>
          <a:lstStyle>
            <a:lvl1pPr>
              <a:defRPr sz="6000" b="0" i="0">
                <a:solidFill>
                  <a:schemeClr val="bg1"/>
                </a:solidFill>
                <a:latin typeface="+mj-lt"/>
                <a:ea typeface="Lato" panose="020F0502020204030203" pitchFamily="34" charset="0"/>
                <a:cs typeface="Lato" panose="020F0502020204030203" pitchFamily="34" charset="0"/>
              </a:defRPr>
            </a:lvl1pPr>
          </a:lstStyle>
          <a:p>
            <a:r>
              <a:rPr lang="en-US"/>
              <a:t>Section Title</a:t>
            </a:r>
            <a:endParaRPr lang="en-DE"/>
          </a:p>
        </p:txBody>
      </p:sp>
      <p:sp>
        <p:nvSpPr>
          <p:cNvPr id="33" name="Text Placeholder 32">
            <a:extLst>
              <a:ext uri="{FF2B5EF4-FFF2-40B4-BE49-F238E27FC236}">
                <a16:creationId xmlns:a16="http://schemas.microsoft.com/office/drawing/2014/main" id="{1365D7F7-27E9-4430-95CD-BE9564EF088F}"/>
              </a:ext>
            </a:extLst>
          </p:cNvPr>
          <p:cNvSpPr>
            <a:spLocks noGrp="1"/>
          </p:cNvSpPr>
          <p:nvPr>
            <p:ph type="body" sz="quarter" idx="12" hasCustomPrompt="1"/>
          </p:nvPr>
        </p:nvSpPr>
        <p:spPr>
          <a:xfrm>
            <a:off x="1943098" y="5145088"/>
            <a:ext cx="12928557" cy="1613877"/>
          </a:xfrm>
          <a:prstGeom prst="rect">
            <a:avLst/>
          </a:prstGeom>
        </p:spPr>
        <p:txBody>
          <a:bodyPr tIns="0"/>
          <a:lstStyle>
            <a:lvl1pPr marL="0" indent="0">
              <a:buFontTx/>
              <a:buNone/>
              <a:defRPr b="0">
                <a:solidFill>
                  <a:schemeClr val="bg1"/>
                </a:solidFill>
              </a:defRPr>
            </a:lvl1pPr>
            <a:lvl2pPr marL="355600" indent="0">
              <a:buFontTx/>
              <a:buNone/>
              <a:defRPr/>
            </a:lvl2pPr>
            <a:lvl3pPr marL="723900" indent="0">
              <a:buFontTx/>
              <a:buNone/>
              <a:defRPr/>
            </a:lvl3pPr>
            <a:lvl4pPr marL="1079500" indent="0">
              <a:buFontTx/>
              <a:buNone/>
              <a:defRPr/>
            </a:lvl4pPr>
            <a:lvl5pPr marL="1435100" indent="0">
              <a:buFontTx/>
              <a:buNone/>
              <a:defRPr/>
            </a:lvl5pPr>
          </a:lstStyle>
          <a:p>
            <a:pPr lvl="0"/>
            <a:r>
              <a:rPr lang="en-US"/>
              <a:t>Brief description of section content</a:t>
            </a:r>
          </a:p>
        </p:txBody>
      </p:sp>
      <p:graphicFrame>
        <p:nvGraphicFramePr>
          <p:cNvPr id="8" name="Objekt 12" hidden="1">
            <a:extLst>
              <a:ext uri="{FF2B5EF4-FFF2-40B4-BE49-F238E27FC236}">
                <a16:creationId xmlns:a16="http://schemas.microsoft.com/office/drawing/2014/main" id="{BEE5A2B8-B00A-4BC9-802B-E4D7F05CA58E}"/>
              </a:ext>
            </a:extLst>
          </p:cNvPr>
          <p:cNvGraphicFramePr>
            <a:graphicFrameLocks noChangeAspect="1"/>
          </p:cNvGraphicFramePr>
          <p:nvPr userDrawn="1">
            <p:custDataLst>
              <p:tags r:id="rId4"/>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8" name="Objekt 12" hidden="1">
                        <a:extLst>
                          <a:ext uri="{FF2B5EF4-FFF2-40B4-BE49-F238E27FC236}">
                            <a16:creationId xmlns:a16="http://schemas.microsoft.com/office/drawing/2014/main" id="{BEE5A2B8-B00A-4BC9-802B-E4D7F05CA58E}"/>
                          </a:ext>
                        </a:extLst>
                      </p:cNvPr>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9" name="Rechteck 1" hidden="1">
            <a:extLst>
              <a:ext uri="{FF2B5EF4-FFF2-40B4-BE49-F238E27FC236}">
                <a16:creationId xmlns:a16="http://schemas.microsoft.com/office/drawing/2014/main" id="{BFC74D25-8A5A-42CA-9D66-8B2F0F0465A7}"/>
              </a:ext>
            </a:extLst>
          </p:cNvPr>
          <p:cNvSpPr/>
          <p:nvPr userDrawn="1">
            <p:custDataLst>
              <p:tags r:id="rId5"/>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pic>
        <p:nvPicPr>
          <p:cNvPr id="10" name="Graphic 9">
            <a:extLst>
              <a:ext uri="{FF2B5EF4-FFF2-40B4-BE49-F238E27FC236}">
                <a16:creationId xmlns:a16="http://schemas.microsoft.com/office/drawing/2014/main" id="{B20BCECC-12EA-43CD-8499-10FF5C585977}"/>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400000">
            <a:off x="0" y="3296841"/>
            <a:ext cx="1655763" cy="1655763"/>
          </a:xfrm>
          <a:prstGeom prst="rect">
            <a:avLst/>
          </a:prstGeom>
        </p:spPr>
      </p:pic>
      <p:pic>
        <p:nvPicPr>
          <p:cNvPr id="11" name="Picture 10" descr="Shape, square&#10;&#10;Description automatically generated">
            <a:extLst>
              <a:ext uri="{FF2B5EF4-FFF2-40B4-BE49-F238E27FC236}">
                <a16:creationId xmlns:a16="http://schemas.microsoft.com/office/drawing/2014/main" id="{9450B28E-5D25-1D41-B3FD-30EBC38F764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3903"/>
          <a:stretch/>
        </p:blipFill>
        <p:spPr>
          <a:xfrm>
            <a:off x="16344901" y="0"/>
            <a:ext cx="1943100" cy="10288588"/>
          </a:xfrm>
          <a:prstGeom prst="rect">
            <a:avLst/>
          </a:prstGeom>
        </p:spPr>
      </p:pic>
      <p:sp>
        <p:nvSpPr>
          <p:cNvPr id="12" name="Fußzeilenplatzhalter 2">
            <a:extLst>
              <a:ext uri="{FF2B5EF4-FFF2-40B4-BE49-F238E27FC236}">
                <a16:creationId xmlns:a16="http://schemas.microsoft.com/office/drawing/2014/main" id="{B5A62E19-9E9A-4F4C-89CE-6AB74A9462E7}"/>
              </a:ext>
            </a:extLst>
          </p:cNvPr>
          <p:cNvSpPr txBox="1">
            <a:spLocks/>
          </p:cNvSpPr>
          <p:nvPr userDrawn="1"/>
        </p:nvSpPr>
        <p:spPr>
          <a:xfrm flipH="1">
            <a:off x="2587198" y="9784588"/>
            <a:ext cx="3152088" cy="169277"/>
          </a:xfrm>
          <a:prstGeom prst="rect">
            <a:avLst/>
          </a:prstGeom>
          <a:noFill/>
          <a:ln w="9525">
            <a:noFill/>
            <a:miter lim="800000"/>
            <a:headEnd/>
            <a:tailEnd/>
          </a:ln>
        </p:spPr>
        <p:txBody>
          <a:bodyPr wrap="square" lIns="0" tIns="0" rIns="0" bIns="0" anchor="ctr">
            <a:spAutoFit/>
          </a:bodyPr>
          <a:lstStyle>
            <a:defPPr>
              <a:defRPr lang="de-DE"/>
            </a:defPPr>
            <a:lvl1pPr marL="0" algn="l" defTabSz="914400" rtl="0" eaLnBrk="1" latinLnBrk="0" hangingPunct="1">
              <a:defRPr lang="de-DE" sz="600" b="1" kern="1200" cap="all" baseline="0" dirty="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1100" b="0" kern="1200" cap="none" baseline="0" noProof="1">
                <a:solidFill>
                  <a:schemeClr val="bg1"/>
                </a:solidFill>
                <a:effectLst/>
                <a:latin typeface="+mn-lt"/>
                <a:ea typeface="+mn-ea"/>
                <a:cs typeface="+mn-cs"/>
              </a:rPr>
              <a:t>glueckkanja.com</a:t>
            </a:r>
            <a:endParaRPr lang="en-GB" sz="1100" b="0" cap="none" baseline="0" noProof="1">
              <a:solidFill>
                <a:schemeClr val="bg1"/>
              </a:solidFill>
            </a:endParaRPr>
          </a:p>
        </p:txBody>
      </p:sp>
      <p:pic>
        <p:nvPicPr>
          <p:cNvPr id="14" name="Picture 13">
            <a:extLst>
              <a:ext uri="{FF2B5EF4-FFF2-40B4-BE49-F238E27FC236}">
                <a16:creationId xmlns:a16="http://schemas.microsoft.com/office/drawing/2014/main" id="{A9096E97-D29A-3949-900E-EE463AFA1E27}"/>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flipV="1">
            <a:off x="863777" y="9786027"/>
            <a:ext cx="1583971" cy="167838"/>
          </a:xfrm>
          <a:prstGeom prst="rect">
            <a:avLst/>
          </a:prstGeom>
        </p:spPr>
      </p:pic>
      <p:pic>
        <p:nvPicPr>
          <p:cNvPr id="17" name="Graphic 16">
            <a:extLst>
              <a:ext uri="{FF2B5EF4-FFF2-40B4-BE49-F238E27FC236}">
                <a16:creationId xmlns:a16="http://schemas.microsoft.com/office/drawing/2014/main" id="{E1AEF455-462F-A04B-86D0-9CA19434F0FC}"/>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863777" y="504000"/>
            <a:ext cx="1978714" cy="342000"/>
          </a:xfrm>
          <a:prstGeom prst="rect">
            <a:avLst/>
          </a:prstGeom>
        </p:spPr>
      </p:pic>
      <p:pic>
        <p:nvPicPr>
          <p:cNvPr id="3" name="Grafik 2">
            <a:extLst>
              <a:ext uri="{FF2B5EF4-FFF2-40B4-BE49-F238E27FC236}">
                <a16:creationId xmlns:a16="http://schemas.microsoft.com/office/drawing/2014/main" id="{B551CDB7-7C86-30E0-CA1C-4CC395BC02BF}"/>
              </a:ext>
            </a:extLst>
          </p:cNvPr>
          <p:cNvPicPr>
            <a:picLocks noChangeAspect="1"/>
          </p:cNvPicPr>
          <p:nvPr userDrawn="1"/>
        </p:nvPicPr>
        <p:blipFill>
          <a:blip r:embed="rId15"/>
          <a:stretch>
            <a:fillRect/>
          </a:stretch>
        </p:blipFill>
        <p:spPr>
          <a:xfrm>
            <a:off x="18342802" y="0"/>
            <a:ext cx="685906" cy="10288588"/>
          </a:xfrm>
          <a:prstGeom prst="rect">
            <a:avLst/>
          </a:prstGeom>
        </p:spPr>
      </p:pic>
    </p:spTree>
    <p:custDataLst>
      <p:tags r:id="rId1"/>
    </p:custDataLst>
    <p:extLst>
      <p:ext uri="{BB962C8B-B14F-4D97-AF65-F5344CB8AC3E}">
        <p14:creationId xmlns:p14="http://schemas.microsoft.com/office/powerpoint/2010/main" val="976721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Title | Purple 02">
    <p:spTree>
      <p:nvGrpSpPr>
        <p:cNvPr id="1" name=""/>
        <p:cNvGrpSpPr/>
        <p:nvPr/>
      </p:nvGrpSpPr>
      <p:grpSpPr>
        <a:xfrm>
          <a:off x="0" y="0"/>
          <a:ext cx="0" cy="0"/>
          <a:chOff x="0" y="0"/>
          <a:chExt cx="0" cy="0"/>
        </a:xfrm>
      </p:grpSpPr>
      <p:sp>
        <p:nvSpPr>
          <p:cNvPr id="5" name="Rechteck 5">
            <a:extLst>
              <a:ext uri="{FF2B5EF4-FFF2-40B4-BE49-F238E27FC236}">
                <a16:creationId xmlns:a16="http://schemas.microsoft.com/office/drawing/2014/main" id="{BCDC95E6-8106-A4BF-9135-CBB22165485C}"/>
              </a:ext>
            </a:extLst>
          </p:cNvPr>
          <p:cNvSpPr/>
          <p:nvPr userDrawn="1"/>
        </p:nvSpPr>
        <p:spPr>
          <a:xfrm>
            <a:off x="0" y="1"/>
            <a:ext cx="18288000" cy="10288587"/>
          </a:xfrm>
          <a:prstGeom prst="rect">
            <a:avLst/>
          </a:prstGeom>
          <a:solidFill>
            <a:schemeClr val="accent1">
              <a:alpha val="99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eaLnBrk="1"/>
            <a:endParaRPr lang="en-GB" sz="2400">
              <a:solidFill>
                <a:schemeClr val="tx1"/>
              </a:solidFill>
            </a:endParaRPr>
          </a:p>
        </p:txBody>
      </p:sp>
      <p:graphicFrame>
        <p:nvGraphicFramePr>
          <p:cNvPr id="13" name="Objekt 12" hidden="1"/>
          <p:cNvGraphicFramePr>
            <a:graphicFrameLocks noChangeAspect="1"/>
          </p:cNvGraphicFramePr>
          <p:nvPr>
            <p:custDataLst>
              <p:tags r:id="rId2"/>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3" name="Objekt 12" hidden="1"/>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16183F5-B8A3-4FCC-8DC3-2ECF9C869ED5}"/>
              </a:ext>
            </a:extLst>
          </p:cNvPr>
          <p:cNvSpPr/>
          <p:nvPr>
            <p:custDataLst>
              <p:tags r:id="rId3"/>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24" name="Title 23">
            <a:extLst>
              <a:ext uri="{FF2B5EF4-FFF2-40B4-BE49-F238E27FC236}">
                <a16:creationId xmlns:a16="http://schemas.microsoft.com/office/drawing/2014/main" id="{FAC359AA-A1D0-47E2-846D-802DAA5981FA}"/>
              </a:ext>
            </a:extLst>
          </p:cNvPr>
          <p:cNvSpPr>
            <a:spLocks noGrp="1"/>
          </p:cNvSpPr>
          <p:nvPr>
            <p:ph type="title" hasCustomPrompt="1"/>
          </p:nvPr>
        </p:nvSpPr>
        <p:spPr>
          <a:xfrm>
            <a:off x="1943100" y="3703638"/>
            <a:ext cx="12928558" cy="923330"/>
          </a:xfrm>
        </p:spPr>
        <p:txBody>
          <a:bodyPr wrap="square" tIns="0" anchor="ctr" anchorCtr="0">
            <a:spAutoFit/>
          </a:bodyPr>
          <a:lstStyle>
            <a:lvl1pPr>
              <a:defRPr sz="6000" b="0" i="0">
                <a:solidFill>
                  <a:schemeClr val="bg1"/>
                </a:solidFill>
                <a:latin typeface="+mj-lt"/>
                <a:ea typeface="Lato" panose="020F0502020204030203" pitchFamily="34" charset="0"/>
                <a:cs typeface="Lato" panose="020F0502020204030203" pitchFamily="34" charset="0"/>
              </a:defRPr>
            </a:lvl1pPr>
          </a:lstStyle>
          <a:p>
            <a:r>
              <a:rPr lang="en-US"/>
              <a:t>Section Title</a:t>
            </a:r>
            <a:endParaRPr lang="en-DE"/>
          </a:p>
        </p:txBody>
      </p:sp>
      <p:sp>
        <p:nvSpPr>
          <p:cNvPr id="33" name="Text Placeholder 32">
            <a:extLst>
              <a:ext uri="{FF2B5EF4-FFF2-40B4-BE49-F238E27FC236}">
                <a16:creationId xmlns:a16="http://schemas.microsoft.com/office/drawing/2014/main" id="{1365D7F7-27E9-4430-95CD-BE9564EF088F}"/>
              </a:ext>
            </a:extLst>
          </p:cNvPr>
          <p:cNvSpPr>
            <a:spLocks noGrp="1"/>
          </p:cNvSpPr>
          <p:nvPr>
            <p:ph type="body" sz="quarter" idx="12" hasCustomPrompt="1"/>
          </p:nvPr>
        </p:nvSpPr>
        <p:spPr>
          <a:xfrm>
            <a:off x="1943098" y="5145088"/>
            <a:ext cx="12928557" cy="1613877"/>
          </a:xfrm>
          <a:prstGeom prst="rect">
            <a:avLst/>
          </a:prstGeom>
        </p:spPr>
        <p:txBody>
          <a:bodyPr tIns="0"/>
          <a:lstStyle>
            <a:lvl1pPr marL="0" indent="0">
              <a:buFontTx/>
              <a:buNone/>
              <a:defRPr b="0">
                <a:solidFill>
                  <a:schemeClr val="bg1"/>
                </a:solidFill>
              </a:defRPr>
            </a:lvl1pPr>
            <a:lvl2pPr marL="355600" indent="0">
              <a:buFontTx/>
              <a:buNone/>
              <a:defRPr/>
            </a:lvl2pPr>
            <a:lvl3pPr marL="723900" indent="0">
              <a:buFontTx/>
              <a:buNone/>
              <a:defRPr/>
            </a:lvl3pPr>
            <a:lvl4pPr marL="1079500" indent="0">
              <a:buFontTx/>
              <a:buNone/>
              <a:defRPr/>
            </a:lvl4pPr>
            <a:lvl5pPr marL="1435100" indent="0">
              <a:buFontTx/>
              <a:buNone/>
              <a:defRPr/>
            </a:lvl5pPr>
          </a:lstStyle>
          <a:p>
            <a:pPr lvl="0"/>
            <a:r>
              <a:rPr lang="en-US"/>
              <a:t>Brief description of section content</a:t>
            </a:r>
          </a:p>
        </p:txBody>
      </p:sp>
      <p:graphicFrame>
        <p:nvGraphicFramePr>
          <p:cNvPr id="8" name="Objekt 12" hidden="1">
            <a:extLst>
              <a:ext uri="{FF2B5EF4-FFF2-40B4-BE49-F238E27FC236}">
                <a16:creationId xmlns:a16="http://schemas.microsoft.com/office/drawing/2014/main" id="{BEE5A2B8-B00A-4BC9-802B-E4D7F05CA58E}"/>
              </a:ext>
            </a:extLst>
          </p:cNvPr>
          <p:cNvGraphicFramePr>
            <a:graphicFrameLocks noChangeAspect="1"/>
          </p:cNvGraphicFramePr>
          <p:nvPr userDrawn="1">
            <p:custDataLst>
              <p:tags r:id="rId4"/>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8" name="Objekt 12" hidden="1">
                        <a:extLst>
                          <a:ext uri="{FF2B5EF4-FFF2-40B4-BE49-F238E27FC236}">
                            <a16:creationId xmlns:a16="http://schemas.microsoft.com/office/drawing/2014/main" id="{BEE5A2B8-B00A-4BC9-802B-E4D7F05CA58E}"/>
                          </a:ext>
                        </a:extLst>
                      </p:cNvPr>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9" name="Rechteck 1" hidden="1">
            <a:extLst>
              <a:ext uri="{FF2B5EF4-FFF2-40B4-BE49-F238E27FC236}">
                <a16:creationId xmlns:a16="http://schemas.microsoft.com/office/drawing/2014/main" id="{BFC74D25-8A5A-42CA-9D66-8B2F0F0465A7}"/>
              </a:ext>
            </a:extLst>
          </p:cNvPr>
          <p:cNvSpPr/>
          <p:nvPr userDrawn="1">
            <p:custDataLst>
              <p:tags r:id="rId5"/>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pic>
        <p:nvPicPr>
          <p:cNvPr id="10" name="Graphic 9">
            <a:extLst>
              <a:ext uri="{FF2B5EF4-FFF2-40B4-BE49-F238E27FC236}">
                <a16:creationId xmlns:a16="http://schemas.microsoft.com/office/drawing/2014/main" id="{B20BCECC-12EA-43CD-8499-10FF5C585977}"/>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400000">
            <a:off x="0" y="3296841"/>
            <a:ext cx="1655763" cy="1655763"/>
          </a:xfrm>
          <a:prstGeom prst="rect">
            <a:avLst/>
          </a:prstGeom>
        </p:spPr>
      </p:pic>
      <p:sp>
        <p:nvSpPr>
          <p:cNvPr id="12" name="Fußzeilenplatzhalter 2">
            <a:extLst>
              <a:ext uri="{FF2B5EF4-FFF2-40B4-BE49-F238E27FC236}">
                <a16:creationId xmlns:a16="http://schemas.microsoft.com/office/drawing/2014/main" id="{53BA2CA0-A414-1F46-BE4D-2EBF1EF498CE}"/>
              </a:ext>
            </a:extLst>
          </p:cNvPr>
          <p:cNvSpPr txBox="1">
            <a:spLocks/>
          </p:cNvSpPr>
          <p:nvPr userDrawn="1"/>
        </p:nvSpPr>
        <p:spPr>
          <a:xfrm flipH="1">
            <a:off x="2587198" y="9784588"/>
            <a:ext cx="3152088" cy="169277"/>
          </a:xfrm>
          <a:prstGeom prst="rect">
            <a:avLst/>
          </a:prstGeom>
          <a:noFill/>
          <a:ln w="9525">
            <a:noFill/>
            <a:miter lim="800000"/>
            <a:headEnd/>
            <a:tailEnd/>
          </a:ln>
        </p:spPr>
        <p:txBody>
          <a:bodyPr wrap="square" lIns="0" tIns="0" rIns="0" bIns="0" anchor="ctr">
            <a:spAutoFit/>
          </a:bodyPr>
          <a:lstStyle>
            <a:defPPr>
              <a:defRPr lang="de-DE"/>
            </a:defPPr>
            <a:lvl1pPr marL="0" algn="l" defTabSz="914400" rtl="0" eaLnBrk="1" latinLnBrk="0" hangingPunct="1">
              <a:defRPr lang="de-DE" sz="600" b="1" kern="1200" cap="all" baseline="0" dirty="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1100" b="0" kern="1200" cap="none" baseline="0" noProof="1">
                <a:solidFill>
                  <a:schemeClr val="bg1"/>
                </a:solidFill>
                <a:effectLst/>
                <a:latin typeface="+mn-lt"/>
                <a:ea typeface="+mn-ea"/>
                <a:cs typeface="+mn-cs"/>
              </a:rPr>
              <a:t>glueckkanja.com</a:t>
            </a:r>
            <a:endParaRPr lang="en-GB" sz="1100" b="0" cap="none" baseline="0" noProof="1">
              <a:solidFill>
                <a:schemeClr val="bg1"/>
              </a:solidFill>
            </a:endParaRPr>
          </a:p>
        </p:txBody>
      </p:sp>
      <p:pic>
        <p:nvPicPr>
          <p:cNvPr id="14" name="Picture 13">
            <a:extLst>
              <a:ext uri="{FF2B5EF4-FFF2-40B4-BE49-F238E27FC236}">
                <a16:creationId xmlns:a16="http://schemas.microsoft.com/office/drawing/2014/main" id="{CFA45AF1-846D-7E4E-A2FB-647908F12E3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V="1">
            <a:off x="863763" y="9786027"/>
            <a:ext cx="1584000" cy="167838"/>
          </a:xfrm>
          <a:prstGeom prst="rect">
            <a:avLst/>
          </a:prstGeom>
        </p:spPr>
      </p:pic>
      <p:pic>
        <p:nvPicPr>
          <p:cNvPr id="6" name="Picture 5" descr="Shape, rectangle&#10;&#10;Description automatically generated">
            <a:extLst>
              <a:ext uri="{FF2B5EF4-FFF2-40B4-BE49-F238E27FC236}">
                <a16:creationId xmlns:a16="http://schemas.microsoft.com/office/drawing/2014/main" id="{DC12B91E-4DE3-9949-AE46-A2FBEAA814A9}"/>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t="3859"/>
          <a:stretch/>
        </p:blipFill>
        <p:spPr>
          <a:xfrm>
            <a:off x="16344900" y="0"/>
            <a:ext cx="1943100" cy="10288588"/>
          </a:xfrm>
          <a:prstGeom prst="rect">
            <a:avLst/>
          </a:prstGeom>
        </p:spPr>
      </p:pic>
      <p:pic>
        <p:nvPicPr>
          <p:cNvPr id="4" name="Grafik 3">
            <a:extLst>
              <a:ext uri="{FF2B5EF4-FFF2-40B4-BE49-F238E27FC236}">
                <a16:creationId xmlns:a16="http://schemas.microsoft.com/office/drawing/2014/main" id="{64163FC4-C9F3-E711-555A-AE1441D63E59}"/>
              </a:ext>
            </a:extLst>
          </p:cNvPr>
          <p:cNvPicPr>
            <a:picLocks noChangeAspect="1"/>
          </p:cNvPicPr>
          <p:nvPr userDrawn="1"/>
        </p:nvPicPr>
        <p:blipFill>
          <a:blip r:embed="rId13"/>
          <a:stretch>
            <a:fillRect/>
          </a:stretch>
        </p:blipFill>
        <p:spPr>
          <a:xfrm>
            <a:off x="18342802" y="0"/>
            <a:ext cx="685906" cy="10288588"/>
          </a:xfrm>
          <a:prstGeom prst="rect">
            <a:avLst/>
          </a:prstGeom>
        </p:spPr>
      </p:pic>
      <p:pic>
        <p:nvPicPr>
          <p:cNvPr id="7" name="Graphic 16">
            <a:extLst>
              <a:ext uri="{FF2B5EF4-FFF2-40B4-BE49-F238E27FC236}">
                <a16:creationId xmlns:a16="http://schemas.microsoft.com/office/drawing/2014/main" id="{1D4ACDF2-D34C-7395-6E0B-45FDD93F9B5B}"/>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863777" y="504000"/>
            <a:ext cx="1978714" cy="342000"/>
          </a:xfrm>
          <a:prstGeom prst="rect">
            <a:avLst/>
          </a:prstGeom>
        </p:spPr>
      </p:pic>
    </p:spTree>
    <p:custDataLst>
      <p:tags r:id="rId1"/>
    </p:custDataLst>
    <p:extLst>
      <p:ext uri="{BB962C8B-B14F-4D97-AF65-F5344CB8AC3E}">
        <p14:creationId xmlns:p14="http://schemas.microsoft.com/office/powerpoint/2010/main" val="701211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White">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0B77976B-C04E-2E1F-D2A5-28862D78EA1A}"/>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2" name="Title 1">
            <a:extLst>
              <a:ext uri="{FF2B5EF4-FFF2-40B4-BE49-F238E27FC236}">
                <a16:creationId xmlns:a16="http://schemas.microsoft.com/office/drawing/2014/main" id="{784B89CE-8FBF-9049-BBF3-3BA9E95EEA06}"/>
              </a:ext>
            </a:extLst>
          </p:cNvPr>
          <p:cNvSpPr>
            <a:spLocks noGrp="1"/>
          </p:cNvSpPr>
          <p:nvPr>
            <p:ph type="title"/>
          </p:nvPr>
        </p:nvSpPr>
        <p:spPr>
          <a:xfrm>
            <a:off x="863601" y="1144814"/>
            <a:ext cx="16560000" cy="705600"/>
          </a:xfrm>
        </p:spPr>
        <p:txBody>
          <a:bodyPr/>
          <a:lstStyle/>
          <a:p>
            <a:r>
              <a:rPr lang="de-DE"/>
              <a:t>Mastertitelformat bearbeiten</a:t>
            </a:r>
          </a:p>
        </p:txBody>
      </p:sp>
      <p:sp>
        <p:nvSpPr>
          <p:cNvPr id="4" name="Content Placeholder 3">
            <a:extLst>
              <a:ext uri="{FF2B5EF4-FFF2-40B4-BE49-F238E27FC236}">
                <a16:creationId xmlns:a16="http://schemas.microsoft.com/office/drawing/2014/main" id="{4C8BA1B5-D7A2-9748-95E6-C70D9B70D5C5}"/>
              </a:ext>
            </a:extLst>
          </p:cNvPr>
          <p:cNvSpPr>
            <a:spLocks noGrp="1"/>
          </p:cNvSpPr>
          <p:nvPr>
            <p:ph sz="quarter" idx="10"/>
          </p:nvPr>
        </p:nvSpPr>
        <p:spPr>
          <a:xfrm>
            <a:off x="863600" y="1961999"/>
            <a:ext cx="16560673" cy="7502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971879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Shape Grey">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0B77976B-C04E-2E1F-D2A5-28862D78EA1A}"/>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2" name="Manuelle Eingabe 7">
            <a:extLst>
              <a:ext uri="{FF2B5EF4-FFF2-40B4-BE49-F238E27FC236}">
                <a16:creationId xmlns:a16="http://schemas.microsoft.com/office/drawing/2014/main" id="{3AFA7EBD-2291-442C-4CC8-2E604D818913}"/>
              </a:ext>
            </a:extLst>
          </p:cNvPr>
          <p:cNvSpPr/>
          <p:nvPr userDrawn="1"/>
        </p:nvSpPr>
        <p:spPr>
          <a:xfrm>
            <a:off x="6157728" y="4717473"/>
            <a:ext cx="12130271" cy="556911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5373 w 10000"/>
              <a:gd name="connsiteY0" fmla="*/ 4822 h 10000"/>
              <a:gd name="connsiteX1" fmla="*/ 10000 w 10000"/>
              <a:gd name="connsiteY1" fmla="*/ 0 h 10000"/>
              <a:gd name="connsiteX2" fmla="*/ 10000 w 10000"/>
              <a:gd name="connsiteY2" fmla="*/ 10000 h 10000"/>
              <a:gd name="connsiteX3" fmla="*/ 0 w 10000"/>
              <a:gd name="connsiteY3" fmla="*/ 10000 h 10000"/>
              <a:gd name="connsiteX4" fmla="*/ 5373 w 10000"/>
              <a:gd name="connsiteY4" fmla="*/ 482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373" y="4822"/>
                </a:moveTo>
                <a:lnTo>
                  <a:pt x="10000" y="0"/>
                </a:lnTo>
                <a:lnTo>
                  <a:pt x="10000" y="10000"/>
                </a:lnTo>
                <a:lnTo>
                  <a:pt x="0" y="10000"/>
                </a:lnTo>
                <a:lnTo>
                  <a:pt x="5373" y="4822"/>
                </a:lnTo>
                <a:close/>
              </a:path>
            </a:pathLst>
          </a:custGeom>
          <a:solidFill>
            <a:schemeClr val="bg1">
              <a:lumMod val="95000"/>
            </a:schemeClr>
          </a:solidFill>
          <a:ln>
            <a:noFill/>
          </a:ln>
        </p:spPr>
        <p:style>
          <a:lnRef idx="0">
            <a:scrgbClr r="0" g="0" b="0"/>
          </a:lnRef>
          <a:fillRef idx="0">
            <a:scrgbClr r="0" g="0" b="0"/>
          </a:fillRef>
          <a:effectRef idx="0">
            <a:scrgbClr r="0" g="0" b="0"/>
          </a:effectRef>
          <a:fontRef idx="minor">
            <a:schemeClr val="dk1"/>
          </a:fontRef>
        </p:style>
        <p:txBody>
          <a:bodyPr lIns="108000" tIns="108000" rIns="108000" bIns="108000" rtlCol="0" anchor="ctr"/>
          <a:lstStyle/>
          <a:p>
            <a:pPr algn="ctr"/>
            <a:endParaRPr lang="de-DE" sz="1200">
              <a:solidFill>
                <a:schemeClr val="tx1"/>
              </a:solidFill>
            </a:endParaRPr>
          </a:p>
        </p:txBody>
      </p:sp>
      <p:sp>
        <p:nvSpPr>
          <p:cNvPr id="4" name="Title 1">
            <a:extLst>
              <a:ext uri="{FF2B5EF4-FFF2-40B4-BE49-F238E27FC236}">
                <a16:creationId xmlns:a16="http://schemas.microsoft.com/office/drawing/2014/main" id="{E1FAAD36-FC2E-32E1-C42C-E0544E2BEE4B}"/>
              </a:ext>
            </a:extLst>
          </p:cNvPr>
          <p:cNvSpPr>
            <a:spLocks noGrp="1"/>
          </p:cNvSpPr>
          <p:nvPr>
            <p:ph type="title"/>
          </p:nvPr>
        </p:nvSpPr>
        <p:spPr>
          <a:xfrm>
            <a:off x="863601" y="1144814"/>
            <a:ext cx="16560000" cy="705600"/>
          </a:xfrm>
        </p:spPr>
        <p:txBody>
          <a:bodyPr/>
          <a:lstStyle/>
          <a:p>
            <a:r>
              <a:rPr lang="de-DE"/>
              <a:t>Mastertitelformat bearbeiten</a:t>
            </a:r>
          </a:p>
        </p:txBody>
      </p:sp>
      <p:sp>
        <p:nvSpPr>
          <p:cNvPr id="5" name="Content Placeholder 3">
            <a:extLst>
              <a:ext uri="{FF2B5EF4-FFF2-40B4-BE49-F238E27FC236}">
                <a16:creationId xmlns:a16="http://schemas.microsoft.com/office/drawing/2014/main" id="{363AC2A9-151A-8494-186F-94AFB1F2B5BF}"/>
              </a:ext>
            </a:extLst>
          </p:cNvPr>
          <p:cNvSpPr>
            <a:spLocks noGrp="1"/>
          </p:cNvSpPr>
          <p:nvPr>
            <p:ph sz="quarter" idx="10"/>
          </p:nvPr>
        </p:nvSpPr>
        <p:spPr>
          <a:xfrm>
            <a:off x="863600" y="1961999"/>
            <a:ext cx="16560673" cy="7502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31609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Shape Light Blue 01">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0B77976B-C04E-2E1F-D2A5-28862D78EA1A}"/>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2" name="Manuelle Eingabe 7">
            <a:extLst>
              <a:ext uri="{FF2B5EF4-FFF2-40B4-BE49-F238E27FC236}">
                <a16:creationId xmlns:a16="http://schemas.microsoft.com/office/drawing/2014/main" id="{3AFA7EBD-2291-442C-4CC8-2E604D818913}"/>
              </a:ext>
            </a:extLst>
          </p:cNvPr>
          <p:cNvSpPr/>
          <p:nvPr userDrawn="1"/>
        </p:nvSpPr>
        <p:spPr>
          <a:xfrm>
            <a:off x="7817224" y="3496235"/>
            <a:ext cx="10470776" cy="67903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5373 w 10000"/>
              <a:gd name="connsiteY0" fmla="*/ 4822 h 10000"/>
              <a:gd name="connsiteX1" fmla="*/ 10000 w 10000"/>
              <a:gd name="connsiteY1" fmla="*/ 0 h 10000"/>
              <a:gd name="connsiteX2" fmla="*/ 10000 w 10000"/>
              <a:gd name="connsiteY2" fmla="*/ 10000 h 10000"/>
              <a:gd name="connsiteX3" fmla="*/ 0 w 10000"/>
              <a:gd name="connsiteY3" fmla="*/ 10000 h 10000"/>
              <a:gd name="connsiteX4" fmla="*/ 5373 w 10000"/>
              <a:gd name="connsiteY4" fmla="*/ 482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373" y="4822"/>
                </a:moveTo>
                <a:lnTo>
                  <a:pt x="10000" y="0"/>
                </a:lnTo>
                <a:lnTo>
                  <a:pt x="10000" y="10000"/>
                </a:lnTo>
                <a:lnTo>
                  <a:pt x="0" y="10000"/>
                </a:lnTo>
                <a:lnTo>
                  <a:pt x="5373" y="4822"/>
                </a:lnTo>
                <a:close/>
              </a:path>
            </a:pathLst>
          </a:custGeom>
          <a:solidFill>
            <a:schemeClr val="bg2"/>
          </a:solidFill>
          <a:ln>
            <a:noFill/>
          </a:ln>
        </p:spPr>
        <p:style>
          <a:lnRef idx="0">
            <a:scrgbClr r="0" g="0" b="0"/>
          </a:lnRef>
          <a:fillRef idx="0">
            <a:scrgbClr r="0" g="0" b="0"/>
          </a:fillRef>
          <a:effectRef idx="0">
            <a:scrgbClr r="0" g="0" b="0"/>
          </a:effectRef>
          <a:fontRef idx="minor">
            <a:schemeClr val="dk1"/>
          </a:fontRef>
        </p:style>
        <p:txBody>
          <a:bodyPr lIns="108000" tIns="108000" rIns="108000" bIns="108000" rtlCol="0" anchor="ctr"/>
          <a:lstStyle/>
          <a:p>
            <a:pPr algn="ctr"/>
            <a:endParaRPr lang="de-DE" sz="1200">
              <a:solidFill>
                <a:schemeClr val="tx1"/>
              </a:solidFill>
            </a:endParaRPr>
          </a:p>
        </p:txBody>
      </p:sp>
      <p:sp>
        <p:nvSpPr>
          <p:cNvPr id="4" name="Title 1">
            <a:extLst>
              <a:ext uri="{FF2B5EF4-FFF2-40B4-BE49-F238E27FC236}">
                <a16:creationId xmlns:a16="http://schemas.microsoft.com/office/drawing/2014/main" id="{E1FAAD36-FC2E-32E1-C42C-E0544E2BEE4B}"/>
              </a:ext>
            </a:extLst>
          </p:cNvPr>
          <p:cNvSpPr>
            <a:spLocks noGrp="1"/>
          </p:cNvSpPr>
          <p:nvPr>
            <p:ph type="title"/>
          </p:nvPr>
        </p:nvSpPr>
        <p:spPr>
          <a:xfrm>
            <a:off x="863601" y="1144814"/>
            <a:ext cx="16560000" cy="705600"/>
          </a:xfrm>
        </p:spPr>
        <p:txBody>
          <a:bodyPr/>
          <a:lstStyle/>
          <a:p>
            <a:r>
              <a:rPr lang="de-DE"/>
              <a:t>Mastertitelformat bearbeiten</a:t>
            </a:r>
          </a:p>
        </p:txBody>
      </p:sp>
      <p:sp>
        <p:nvSpPr>
          <p:cNvPr id="5" name="Content Placeholder 3">
            <a:extLst>
              <a:ext uri="{FF2B5EF4-FFF2-40B4-BE49-F238E27FC236}">
                <a16:creationId xmlns:a16="http://schemas.microsoft.com/office/drawing/2014/main" id="{363AC2A9-151A-8494-186F-94AFB1F2B5BF}"/>
              </a:ext>
            </a:extLst>
          </p:cNvPr>
          <p:cNvSpPr>
            <a:spLocks noGrp="1"/>
          </p:cNvSpPr>
          <p:nvPr>
            <p:ph sz="quarter" idx="10"/>
          </p:nvPr>
        </p:nvSpPr>
        <p:spPr>
          <a:xfrm>
            <a:off x="863600" y="1961999"/>
            <a:ext cx="16560673" cy="7502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02211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Shape Light Blue 02">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0B77976B-C04E-2E1F-D2A5-28862D78EA1A}"/>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2" name="Manuelle Eingabe 7">
            <a:extLst>
              <a:ext uri="{FF2B5EF4-FFF2-40B4-BE49-F238E27FC236}">
                <a16:creationId xmlns:a16="http://schemas.microsoft.com/office/drawing/2014/main" id="{3AFA7EBD-2291-442C-4CC8-2E604D818913}"/>
              </a:ext>
            </a:extLst>
          </p:cNvPr>
          <p:cNvSpPr/>
          <p:nvPr userDrawn="1"/>
        </p:nvSpPr>
        <p:spPr>
          <a:xfrm flipH="1">
            <a:off x="-2" y="5603132"/>
            <a:ext cx="14786043" cy="468345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5373 w 10000"/>
              <a:gd name="connsiteY0" fmla="*/ 4822 h 10000"/>
              <a:gd name="connsiteX1" fmla="*/ 10000 w 10000"/>
              <a:gd name="connsiteY1" fmla="*/ 0 h 10000"/>
              <a:gd name="connsiteX2" fmla="*/ 10000 w 10000"/>
              <a:gd name="connsiteY2" fmla="*/ 10000 h 10000"/>
              <a:gd name="connsiteX3" fmla="*/ 0 w 10000"/>
              <a:gd name="connsiteY3" fmla="*/ 10000 h 10000"/>
              <a:gd name="connsiteX4" fmla="*/ 5373 w 10000"/>
              <a:gd name="connsiteY4" fmla="*/ 482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373" y="4822"/>
                </a:moveTo>
                <a:lnTo>
                  <a:pt x="10000" y="0"/>
                </a:lnTo>
                <a:lnTo>
                  <a:pt x="10000" y="10000"/>
                </a:lnTo>
                <a:lnTo>
                  <a:pt x="0" y="10000"/>
                </a:lnTo>
                <a:lnTo>
                  <a:pt x="5373" y="4822"/>
                </a:ln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4" name="Title 1">
            <a:extLst>
              <a:ext uri="{FF2B5EF4-FFF2-40B4-BE49-F238E27FC236}">
                <a16:creationId xmlns:a16="http://schemas.microsoft.com/office/drawing/2014/main" id="{E1FAAD36-FC2E-32E1-C42C-E0544E2BEE4B}"/>
              </a:ext>
            </a:extLst>
          </p:cNvPr>
          <p:cNvSpPr>
            <a:spLocks noGrp="1"/>
          </p:cNvSpPr>
          <p:nvPr>
            <p:ph type="title"/>
          </p:nvPr>
        </p:nvSpPr>
        <p:spPr>
          <a:xfrm>
            <a:off x="863601" y="1144814"/>
            <a:ext cx="16560000" cy="705600"/>
          </a:xfrm>
        </p:spPr>
        <p:txBody>
          <a:bodyPr/>
          <a:lstStyle/>
          <a:p>
            <a:r>
              <a:rPr lang="de-DE"/>
              <a:t>Mastertitelformat bearbeiten</a:t>
            </a:r>
          </a:p>
        </p:txBody>
      </p:sp>
      <p:sp>
        <p:nvSpPr>
          <p:cNvPr id="5" name="Content Placeholder 3">
            <a:extLst>
              <a:ext uri="{FF2B5EF4-FFF2-40B4-BE49-F238E27FC236}">
                <a16:creationId xmlns:a16="http://schemas.microsoft.com/office/drawing/2014/main" id="{363AC2A9-151A-8494-186F-94AFB1F2B5BF}"/>
              </a:ext>
            </a:extLst>
          </p:cNvPr>
          <p:cNvSpPr>
            <a:spLocks noGrp="1"/>
          </p:cNvSpPr>
          <p:nvPr>
            <p:ph sz="quarter" idx="10"/>
          </p:nvPr>
        </p:nvSpPr>
        <p:spPr>
          <a:xfrm>
            <a:off x="863600" y="1961999"/>
            <a:ext cx="16560673" cy="7502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14625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 Purple 01">
    <p:bg>
      <p:bgPr>
        <a:solidFill>
          <a:srgbClr val="543B9C"/>
        </a:solidFill>
        <a:effectLst/>
      </p:bgPr>
    </p:bg>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2265650800"/>
              </p:ext>
            </p:ext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3" name="Objekt 12" hidden="1"/>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16183F5-B8A3-4FCC-8DC3-2ECF9C869ED5}"/>
              </a:ext>
            </a:extLst>
          </p:cNvPr>
          <p:cNvSpPr/>
          <p:nvPr>
            <p:custDataLst>
              <p:tags r:id="rId3"/>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24" name="Title 23">
            <a:extLst>
              <a:ext uri="{FF2B5EF4-FFF2-40B4-BE49-F238E27FC236}">
                <a16:creationId xmlns:a16="http://schemas.microsoft.com/office/drawing/2014/main" id="{FAC359AA-A1D0-47E2-846D-802DAA5981FA}"/>
              </a:ext>
            </a:extLst>
          </p:cNvPr>
          <p:cNvSpPr>
            <a:spLocks noGrp="1"/>
          </p:cNvSpPr>
          <p:nvPr>
            <p:ph type="title" hasCustomPrompt="1"/>
          </p:nvPr>
        </p:nvSpPr>
        <p:spPr>
          <a:xfrm>
            <a:off x="863601" y="3188891"/>
            <a:ext cx="10438383" cy="1846659"/>
          </a:xfrm>
        </p:spPr>
        <p:txBody>
          <a:bodyPr wrap="square" tIns="0" anchor="t" anchorCtr="0">
            <a:spAutoFit/>
          </a:bodyPr>
          <a:lstStyle>
            <a:lvl1pPr>
              <a:lnSpc>
                <a:spcPct val="100000"/>
              </a:lnSpc>
              <a:defRPr sz="6000" b="1">
                <a:solidFill>
                  <a:schemeClr val="bg1"/>
                </a:solidFill>
              </a:defRPr>
            </a:lvl1pPr>
          </a:lstStyle>
          <a:p>
            <a:r>
              <a:rPr lang="en-US"/>
              <a:t>Title up to a maximum of</a:t>
            </a:r>
            <a:br>
              <a:rPr lang="en-US"/>
            </a:br>
            <a:r>
              <a:rPr lang="en-US"/>
              <a:t>two lines</a:t>
            </a:r>
            <a:endParaRPr lang="en-DE"/>
          </a:p>
        </p:txBody>
      </p:sp>
      <p:graphicFrame>
        <p:nvGraphicFramePr>
          <p:cNvPr id="14" name="Objekt 12" hidden="1">
            <a:extLst>
              <a:ext uri="{FF2B5EF4-FFF2-40B4-BE49-F238E27FC236}">
                <a16:creationId xmlns:a16="http://schemas.microsoft.com/office/drawing/2014/main" id="{9E66DFD1-0AE1-4ABD-ADA4-7850B3F7E904}"/>
              </a:ext>
            </a:extLst>
          </p:cNvPr>
          <p:cNvGraphicFramePr>
            <a:graphicFrameLocks noChangeAspect="1"/>
          </p:cNvGraphicFramePr>
          <p:nvPr userDrawn="1">
            <p:custDataLst>
              <p:tags r:id="rId4"/>
            </p:custDataLst>
            <p:extLst>
              <p:ext uri="{D42A27DB-BD31-4B8C-83A1-F6EECF244321}">
                <p14:modId xmlns:p14="http://schemas.microsoft.com/office/powerpoint/2010/main" val="4031543367"/>
              </p:ext>
            </p:ext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4" name="Objekt 12" hidden="1">
                        <a:extLst>
                          <a:ext uri="{FF2B5EF4-FFF2-40B4-BE49-F238E27FC236}">
                            <a16:creationId xmlns:a16="http://schemas.microsoft.com/office/drawing/2014/main" id="{9E66DFD1-0AE1-4ABD-ADA4-7850B3F7E904}"/>
                          </a:ext>
                        </a:extLst>
                      </p:cNvPr>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15" name="Rechteck 1" hidden="1">
            <a:extLst>
              <a:ext uri="{FF2B5EF4-FFF2-40B4-BE49-F238E27FC236}">
                <a16:creationId xmlns:a16="http://schemas.microsoft.com/office/drawing/2014/main" id="{3B6A4809-E486-46EE-9A34-83D6BBEE4AFC}"/>
              </a:ext>
            </a:extLst>
          </p:cNvPr>
          <p:cNvSpPr/>
          <p:nvPr userDrawn="1">
            <p:custDataLst>
              <p:tags r:id="rId5"/>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pic>
        <p:nvPicPr>
          <p:cNvPr id="3" name="Grafik 2">
            <a:extLst>
              <a:ext uri="{FF2B5EF4-FFF2-40B4-BE49-F238E27FC236}">
                <a16:creationId xmlns:a16="http://schemas.microsoft.com/office/drawing/2014/main" id="{4DD2DD0D-3946-C3A1-7186-646417053416}"/>
              </a:ext>
            </a:extLst>
          </p:cNvPr>
          <p:cNvPicPr>
            <a:picLocks noChangeAspect="1"/>
          </p:cNvPicPr>
          <p:nvPr userDrawn="1"/>
        </p:nvPicPr>
        <p:blipFill>
          <a:blip r:embed="rId9"/>
          <a:stretch>
            <a:fillRect/>
          </a:stretch>
        </p:blipFill>
        <p:spPr>
          <a:xfrm>
            <a:off x="11552663" y="3654973"/>
            <a:ext cx="5871736" cy="3078800"/>
          </a:xfrm>
          <a:prstGeom prst="rect">
            <a:avLst/>
          </a:prstGeom>
        </p:spPr>
      </p:pic>
      <p:pic>
        <p:nvPicPr>
          <p:cNvPr id="5" name="Graphic 4">
            <a:extLst>
              <a:ext uri="{FF2B5EF4-FFF2-40B4-BE49-F238E27FC236}">
                <a16:creationId xmlns:a16="http://schemas.microsoft.com/office/drawing/2014/main" id="{0D5E7F55-1A0E-BBC8-A404-B928B5D44C3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63601" y="508893"/>
            <a:ext cx="1978714" cy="342000"/>
          </a:xfrm>
          <a:prstGeom prst="rect">
            <a:avLst/>
          </a:prstGeom>
        </p:spPr>
      </p:pic>
      <p:sp>
        <p:nvSpPr>
          <p:cNvPr id="4" name="Rectangle 33">
            <a:extLst>
              <a:ext uri="{FF2B5EF4-FFF2-40B4-BE49-F238E27FC236}">
                <a16:creationId xmlns:a16="http://schemas.microsoft.com/office/drawing/2014/main" id="{DE8D83EE-0864-AD01-B383-DBCED15A16FE}"/>
              </a:ext>
            </a:extLst>
          </p:cNvPr>
          <p:cNvSpPr/>
          <p:nvPr userDrawn="1"/>
        </p:nvSpPr>
        <p:spPr>
          <a:xfrm>
            <a:off x="504000" y="2988000"/>
            <a:ext cx="1368000" cy="21600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7" name="Text Placeholder 4">
            <a:extLst>
              <a:ext uri="{FF2B5EF4-FFF2-40B4-BE49-F238E27FC236}">
                <a16:creationId xmlns:a16="http://schemas.microsoft.com/office/drawing/2014/main" id="{009B0DD7-D465-67E5-795B-E39E07FC8C1B}"/>
              </a:ext>
            </a:extLst>
          </p:cNvPr>
          <p:cNvSpPr>
            <a:spLocks noGrp="1"/>
          </p:cNvSpPr>
          <p:nvPr>
            <p:ph type="body" sz="quarter" idx="13" hasCustomPrompt="1"/>
          </p:nvPr>
        </p:nvSpPr>
        <p:spPr>
          <a:xfrm>
            <a:off x="863601" y="2895391"/>
            <a:ext cx="10438383" cy="249563"/>
          </a:xfrm>
          <a:prstGeom prst="rect">
            <a:avLst/>
          </a:prstGeom>
        </p:spPr>
        <p:txBody>
          <a:bodyPr anchor="ctr" anchorCtr="0"/>
          <a:lstStyle>
            <a:lvl1pPr marL="0" indent="0">
              <a:buFontTx/>
              <a:buNone/>
              <a:defRPr sz="1600" b="0">
                <a:solidFill>
                  <a:schemeClr val="bg1"/>
                </a:solidFill>
              </a:defRPr>
            </a:lvl1pPr>
          </a:lstStyle>
          <a:p>
            <a:pPr lvl="0"/>
            <a:r>
              <a:rPr lang="en-US"/>
              <a:t>Author &amp; Date</a:t>
            </a:r>
          </a:p>
        </p:txBody>
      </p:sp>
      <p:sp>
        <p:nvSpPr>
          <p:cNvPr id="8" name="Text Placeholder 32">
            <a:extLst>
              <a:ext uri="{FF2B5EF4-FFF2-40B4-BE49-F238E27FC236}">
                <a16:creationId xmlns:a16="http://schemas.microsoft.com/office/drawing/2014/main" id="{5BDDABDD-ED1B-A234-B06D-E9AE8E269B24}"/>
              </a:ext>
            </a:extLst>
          </p:cNvPr>
          <p:cNvSpPr>
            <a:spLocks noGrp="1"/>
          </p:cNvSpPr>
          <p:nvPr>
            <p:ph type="body" sz="quarter" idx="12" hasCustomPrompt="1"/>
          </p:nvPr>
        </p:nvSpPr>
        <p:spPr>
          <a:xfrm>
            <a:off x="863601" y="5194373"/>
            <a:ext cx="10438383" cy="2376487"/>
          </a:xfrm>
          <a:prstGeom prst="rect">
            <a:avLst/>
          </a:prstGeom>
        </p:spPr>
        <p:txBody>
          <a:bodyPr tIns="0"/>
          <a:lstStyle>
            <a:lvl1pPr marL="0" indent="0">
              <a:buFontTx/>
              <a:buNone/>
              <a:defRPr b="0" i="0" baseline="0">
                <a:solidFill>
                  <a:schemeClr val="bg1"/>
                </a:solidFill>
              </a:defRPr>
            </a:lvl1pPr>
            <a:lvl2pPr marL="355600" indent="0">
              <a:buFontTx/>
              <a:buNone/>
              <a:defRPr/>
            </a:lvl2pPr>
            <a:lvl3pPr marL="723900" indent="0">
              <a:buFontTx/>
              <a:buNone/>
              <a:defRPr/>
            </a:lvl3pPr>
            <a:lvl4pPr marL="1079500" indent="0">
              <a:buFontTx/>
              <a:buNone/>
              <a:defRPr/>
            </a:lvl4pPr>
            <a:lvl5pPr marL="1435100" indent="0">
              <a:buFontTx/>
              <a:buNone/>
              <a:defRPr/>
            </a:lvl5pPr>
          </a:lstStyle>
          <a:p>
            <a:pPr lvl="0"/>
            <a:r>
              <a:rPr lang="en-US"/>
              <a:t>Brief description of presentation content</a:t>
            </a:r>
          </a:p>
        </p:txBody>
      </p:sp>
      <p:pic>
        <p:nvPicPr>
          <p:cNvPr id="10" name="Grafik 9">
            <a:extLst>
              <a:ext uri="{FF2B5EF4-FFF2-40B4-BE49-F238E27FC236}">
                <a16:creationId xmlns:a16="http://schemas.microsoft.com/office/drawing/2014/main" id="{73AEDC0D-53A1-EA99-CFF8-A8AEDA1DCB43}"/>
              </a:ext>
            </a:extLst>
          </p:cNvPr>
          <p:cNvPicPr>
            <a:picLocks noChangeAspect="1"/>
          </p:cNvPicPr>
          <p:nvPr userDrawn="1"/>
        </p:nvPicPr>
        <p:blipFill>
          <a:blip r:embed="rId12"/>
          <a:stretch>
            <a:fillRect/>
          </a:stretch>
        </p:blipFill>
        <p:spPr>
          <a:xfrm>
            <a:off x="18342802" y="0"/>
            <a:ext cx="685906" cy="10288588"/>
          </a:xfrm>
          <a:prstGeom prst="rect">
            <a:avLst/>
          </a:prstGeom>
        </p:spPr>
      </p:pic>
    </p:spTree>
    <p:custDataLst>
      <p:tags r:id="rId1"/>
    </p:custDataLst>
    <p:extLst>
      <p:ext uri="{BB962C8B-B14F-4D97-AF65-F5344CB8AC3E}">
        <p14:creationId xmlns:p14="http://schemas.microsoft.com/office/powerpoint/2010/main" val="1166005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Shape Orange">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0B77976B-C04E-2E1F-D2A5-28862D78EA1A}"/>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2" name="Manuelle Eingabe 7">
            <a:extLst>
              <a:ext uri="{FF2B5EF4-FFF2-40B4-BE49-F238E27FC236}">
                <a16:creationId xmlns:a16="http://schemas.microsoft.com/office/drawing/2014/main" id="{3AFA7EBD-2291-442C-4CC8-2E604D818913}"/>
              </a:ext>
            </a:extLst>
          </p:cNvPr>
          <p:cNvSpPr/>
          <p:nvPr userDrawn="1"/>
        </p:nvSpPr>
        <p:spPr>
          <a:xfrm>
            <a:off x="7817224" y="3496235"/>
            <a:ext cx="10470776" cy="67903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5373 w 10000"/>
              <a:gd name="connsiteY0" fmla="*/ 4822 h 10000"/>
              <a:gd name="connsiteX1" fmla="*/ 10000 w 10000"/>
              <a:gd name="connsiteY1" fmla="*/ 0 h 10000"/>
              <a:gd name="connsiteX2" fmla="*/ 10000 w 10000"/>
              <a:gd name="connsiteY2" fmla="*/ 10000 h 10000"/>
              <a:gd name="connsiteX3" fmla="*/ 0 w 10000"/>
              <a:gd name="connsiteY3" fmla="*/ 10000 h 10000"/>
              <a:gd name="connsiteX4" fmla="*/ 5373 w 10000"/>
              <a:gd name="connsiteY4" fmla="*/ 482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373" y="4822"/>
                </a:moveTo>
                <a:lnTo>
                  <a:pt x="10000" y="0"/>
                </a:lnTo>
                <a:lnTo>
                  <a:pt x="10000" y="10000"/>
                </a:lnTo>
                <a:lnTo>
                  <a:pt x="0" y="10000"/>
                </a:lnTo>
                <a:lnTo>
                  <a:pt x="5373" y="4822"/>
                </a:lnTo>
                <a:close/>
              </a:path>
            </a:pathLst>
          </a:custGeom>
          <a:solidFill>
            <a:schemeClr val="accent5"/>
          </a:solidFill>
          <a:ln>
            <a:noFill/>
          </a:ln>
        </p:spPr>
        <p:style>
          <a:lnRef idx="0">
            <a:scrgbClr r="0" g="0" b="0"/>
          </a:lnRef>
          <a:fillRef idx="0">
            <a:scrgbClr r="0" g="0" b="0"/>
          </a:fillRef>
          <a:effectRef idx="0">
            <a:scrgbClr r="0" g="0" b="0"/>
          </a:effectRef>
          <a:fontRef idx="minor">
            <a:schemeClr val="dk1"/>
          </a:fontRef>
        </p:style>
        <p:txBody>
          <a:bodyPr lIns="108000" tIns="108000" rIns="108000" bIns="108000" rtlCol="0" anchor="ctr"/>
          <a:lstStyle/>
          <a:p>
            <a:pPr algn="ctr"/>
            <a:endParaRPr lang="de-DE" sz="1200">
              <a:solidFill>
                <a:schemeClr val="tx1"/>
              </a:solidFill>
            </a:endParaRPr>
          </a:p>
        </p:txBody>
      </p:sp>
      <p:sp>
        <p:nvSpPr>
          <p:cNvPr id="4" name="Title 1">
            <a:extLst>
              <a:ext uri="{FF2B5EF4-FFF2-40B4-BE49-F238E27FC236}">
                <a16:creationId xmlns:a16="http://schemas.microsoft.com/office/drawing/2014/main" id="{E1FAAD36-FC2E-32E1-C42C-E0544E2BEE4B}"/>
              </a:ext>
            </a:extLst>
          </p:cNvPr>
          <p:cNvSpPr>
            <a:spLocks noGrp="1"/>
          </p:cNvSpPr>
          <p:nvPr>
            <p:ph type="title"/>
          </p:nvPr>
        </p:nvSpPr>
        <p:spPr>
          <a:xfrm>
            <a:off x="863601" y="1144814"/>
            <a:ext cx="16560000" cy="705600"/>
          </a:xfrm>
        </p:spPr>
        <p:txBody>
          <a:bodyPr/>
          <a:lstStyle/>
          <a:p>
            <a:r>
              <a:rPr lang="de-DE"/>
              <a:t>Mastertitelformat bearbeiten</a:t>
            </a:r>
          </a:p>
        </p:txBody>
      </p:sp>
      <p:sp>
        <p:nvSpPr>
          <p:cNvPr id="5" name="Content Placeholder 3">
            <a:extLst>
              <a:ext uri="{FF2B5EF4-FFF2-40B4-BE49-F238E27FC236}">
                <a16:creationId xmlns:a16="http://schemas.microsoft.com/office/drawing/2014/main" id="{363AC2A9-151A-8494-186F-94AFB1F2B5BF}"/>
              </a:ext>
            </a:extLst>
          </p:cNvPr>
          <p:cNvSpPr>
            <a:spLocks noGrp="1"/>
          </p:cNvSpPr>
          <p:nvPr>
            <p:ph sz="quarter" idx="10"/>
          </p:nvPr>
        </p:nvSpPr>
        <p:spPr>
          <a:xfrm>
            <a:off x="863600" y="1961999"/>
            <a:ext cx="16560673" cy="7502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98859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Shape Yellow">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0B77976B-C04E-2E1F-D2A5-28862D78EA1A}"/>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2" name="Manuelle Eingabe 7">
            <a:extLst>
              <a:ext uri="{FF2B5EF4-FFF2-40B4-BE49-F238E27FC236}">
                <a16:creationId xmlns:a16="http://schemas.microsoft.com/office/drawing/2014/main" id="{3AFA7EBD-2291-442C-4CC8-2E604D818913}"/>
              </a:ext>
            </a:extLst>
          </p:cNvPr>
          <p:cNvSpPr/>
          <p:nvPr userDrawn="1"/>
        </p:nvSpPr>
        <p:spPr>
          <a:xfrm>
            <a:off x="2664399" y="7158038"/>
            <a:ext cx="15623601" cy="312854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5373 w 10000"/>
              <a:gd name="connsiteY0" fmla="*/ 4822 h 10000"/>
              <a:gd name="connsiteX1" fmla="*/ 10000 w 10000"/>
              <a:gd name="connsiteY1" fmla="*/ 0 h 10000"/>
              <a:gd name="connsiteX2" fmla="*/ 10000 w 10000"/>
              <a:gd name="connsiteY2" fmla="*/ 10000 h 10000"/>
              <a:gd name="connsiteX3" fmla="*/ 0 w 10000"/>
              <a:gd name="connsiteY3" fmla="*/ 10000 h 10000"/>
              <a:gd name="connsiteX4" fmla="*/ 5373 w 10000"/>
              <a:gd name="connsiteY4" fmla="*/ 482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373" y="4822"/>
                </a:moveTo>
                <a:lnTo>
                  <a:pt x="10000" y="0"/>
                </a:lnTo>
                <a:lnTo>
                  <a:pt x="10000" y="10000"/>
                </a:lnTo>
                <a:lnTo>
                  <a:pt x="0" y="10000"/>
                </a:lnTo>
                <a:lnTo>
                  <a:pt x="5373" y="4822"/>
                </a:ln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4" name="Title 1">
            <a:extLst>
              <a:ext uri="{FF2B5EF4-FFF2-40B4-BE49-F238E27FC236}">
                <a16:creationId xmlns:a16="http://schemas.microsoft.com/office/drawing/2014/main" id="{E1FAAD36-FC2E-32E1-C42C-E0544E2BEE4B}"/>
              </a:ext>
            </a:extLst>
          </p:cNvPr>
          <p:cNvSpPr>
            <a:spLocks noGrp="1"/>
          </p:cNvSpPr>
          <p:nvPr>
            <p:ph type="title"/>
          </p:nvPr>
        </p:nvSpPr>
        <p:spPr>
          <a:xfrm>
            <a:off x="863601" y="1144814"/>
            <a:ext cx="16560000" cy="705600"/>
          </a:xfrm>
        </p:spPr>
        <p:txBody>
          <a:bodyPr/>
          <a:lstStyle/>
          <a:p>
            <a:r>
              <a:rPr lang="de-DE"/>
              <a:t>Mastertitelformat bearbeiten</a:t>
            </a:r>
          </a:p>
        </p:txBody>
      </p:sp>
      <p:sp>
        <p:nvSpPr>
          <p:cNvPr id="5" name="Content Placeholder 3">
            <a:extLst>
              <a:ext uri="{FF2B5EF4-FFF2-40B4-BE49-F238E27FC236}">
                <a16:creationId xmlns:a16="http://schemas.microsoft.com/office/drawing/2014/main" id="{363AC2A9-151A-8494-186F-94AFB1F2B5BF}"/>
              </a:ext>
            </a:extLst>
          </p:cNvPr>
          <p:cNvSpPr>
            <a:spLocks noGrp="1"/>
          </p:cNvSpPr>
          <p:nvPr>
            <p:ph sz="quarter" idx="10"/>
          </p:nvPr>
        </p:nvSpPr>
        <p:spPr>
          <a:xfrm>
            <a:off x="863600" y="1961999"/>
            <a:ext cx="16560673" cy="7502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036978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Shape Purple Lower">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0B77976B-C04E-2E1F-D2A5-28862D78EA1A}"/>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2" name="Manuelle Eingabe 7">
            <a:extLst>
              <a:ext uri="{FF2B5EF4-FFF2-40B4-BE49-F238E27FC236}">
                <a16:creationId xmlns:a16="http://schemas.microsoft.com/office/drawing/2014/main" id="{3AFA7EBD-2291-442C-4CC8-2E604D818913}"/>
              </a:ext>
            </a:extLst>
          </p:cNvPr>
          <p:cNvSpPr/>
          <p:nvPr userDrawn="1"/>
        </p:nvSpPr>
        <p:spPr>
          <a:xfrm>
            <a:off x="2664399" y="7158038"/>
            <a:ext cx="15623601" cy="312854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5373 w 10000"/>
              <a:gd name="connsiteY0" fmla="*/ 4822 h 10000"/>
              <a:gd name="connsiteX1" fmla="*/ 10000 w 10000"/>
              <a:gd name="connsiteY1" fmla="*/ 0 h 10000"/>
              <a:gd name="connsiteX2" fmla="*/ 10000 w 10000"/>
              <a:gd name="connsiteY2" fmla="*/ 10000 h 10000"/>
              <a:gd name="connsiteX3" fmla="*/ 0 w 10000"/>
              <a:gd name="connsiteY3" fmla="*/ 10000 h 10000"/>
              <a:gd name="connsiteX4" fmla="*/ 5373 w 10000"/>
              <a:gd name="connsiteY4" fmla="*/ 482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373" y="4822"/>
                </a:moveTo>
                <a:lnTo>
                  <a:pt x="10000" y="0"/>
                </a:lnTo>
                <a:lnTo>
                  <a:pt x="10000" y="10000"/>
                </a:lnTo>
                <a:lnTo>
                  <a:pt x="0" y="10000"/>
                </a:lnTo>
                <a:lnTo>
                  <a:pt x="5373" y="4822"/>
                </a:lnTo>
                <a:close/>
              </a:path>
            </a:pathLst>
          </a:cu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4" name="Title 1">
            <a:extLst>
              <a:ext uri="{FF2B5EF4-FFF2-40B4-BE49-F238E27FC236}">
                <a16:creationId xmlns:a16="http://schemas.microsoft.com/office/drawing/2014/main" id="{E1FAAD36-FC2E-32E1-C42C-E0544E2BEE4B}"/>
              </a:ext>
            </a:extLst>
          </p:cNvPr>
          <p:cNvSpPr>
            <a:spLocks noGrp="1"/>
          </p:cNvSpPr>
          <p:nvPr>
            <p:ph type="title"/>
          </p:nvPr>
        </p:nvSpPr>
        <p:spPr>
          <a:xfrm>
            <a:off x="863601" y="1144814"/>
            <a:ext cx="16560000" cy="705600"/>
          </a:xfrm>
        </p:spPr>
        <p:txBody>
          <a:bodyPr/>
          <a:lstStyle/>
          <a:p>
            <a:r>
              <a:rPr lang="de-DE"/>
              <a:t>Mastertitelformat bearbeiten</a:t>
            </a:r>
          </a:p>
        </p:txBody>
      </p:sp>
      <p:sp>
        <p:nvSpPr>
          <p:cNvPr id="5" name="Content Placeholder 3">
            <a:extLst>
              <a:ext uri="{FF2B5EF4-FFF2-40B4-BE49-F238E27FC236}">
                <a16:creationId xmlns:a16="http://schemas.microsoft.com/office/drawing/2014/main" id="{363AC2A9-151A-8494-186F-94AFB1F2B5BF}"/>
              </a:ext>
            </a:extLst>
          </p:cNvPr>
          <p:cNvSpPr>
            <a:spLocks noGrp="1"/>
          </p:cNvSpPr>
          <p:nvPr>
            <p:ph sz="quarter" idx="10"/>
          </p:nvPr>
        </p:nvSpPr>
        <p:spPr>
          <a:xfrm>
            <a:off x="863600" y="1961999"/>
            <a:ext cx="16560673" cy="7502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87418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Shape Purple Upper">
    <p:spTree>
      <p:nvGrpSpPr>
        <p:cNvPr id="1" name=""/>
        <p:cNvGrpSpPr/>
        <p:nvPr/>
      </p:nvGrpSpPr>
      <p:grpSpPr>
        <a:xfrm>
          <a:off x="0" y="0"/>
          <a:ext cx="0" cy="0"/>
          <a:chOff x="0" y="0"/>
          <a:chExt cx="0" cy="0"/>
        </a:xfrm>
      </p:grpSpPr>
      <p:sp>
        <p:nvSpPr>
          <p:cNvPr id="8" name="Freihandform 7">
            <a:extLst>
              <a:ext uri="{FF2B5EF4-FFF2-40B4-BE49-F238E27FC236}">
                <a16:creationId xmlns:a16="http://schemas.microsoft.com/office/drawing/2014/main" id="{BB6E1F9E-BEBC-E23E-54ED-4E57C4614C2D}"/>
              </a:ext>
            </a:extLst>
          </p:cNvPr>
          <p:cNvSpPr/>
          <p:nvPr userDrawn="1"/>
        </p:nvSpPr>
        <p:spPr>
          <a:xfrm>
            <a:off x="-1" y="-1"/>
            <a:ext cx="18288001" cy="3142211"/>
          </a:xfrm>
          <a:custGeom>
            <a:avLst/>
            <a:gdLst>
              <a:gd name="connsiteX0" fmla="*/ 0 w 18470880"/>
              <a:gd name="connsiteY0" fmla="*/ 0 h 4305992"/>
              <a:gd name="connsiteX1" fmla="*/ 0 w 18470880"/>
              <a:gd name="connsiteY1" fmla="*/ 4305992 h 4305992"/>
              <a:gd name="connsiteX2" fmla="*/ 18470880 w 18470880"/>
              <a:gd name="connsiteY2" fmla="*/ 2443942 h 4305992"/>
              <a:gd name="connsiteX3" fmla="*/ 18470880 w 18470880"/>
              <a:gd name="connsiteY3" fmla="*/ 0 h 4305992"/>
              <a:gd name="connsiteX4" fmla="*/ 0 w 18470880"/>
              <a:gd name="connsiteY4" fmla="*/ 0 h 4305992"/>
              <a:gd name="connsiteX0" fmla="*/ 0 w 18470880"/>
              <a:gd name="connsiteY0" fmla="*/ 0 h 4305992"/>
              <a:gd name="connsiteX1" fmla="*/ 0 w 18470880"/>
              <a:gd name="connsiteY1" fmla="*/ 4305992 h 4305992"/>
              <a:gd name="connsiteX2" fmla="*/ 18454255 w 18470880"/>
              <a:gd name="connsiteY2" fmla="*/ 1889046 h 4305992"/>
              <a:gd name="connsiteX3" fmla="*/ 18470880 w 18470880"/>
              <a:gd name="connsiteY3" fmla="*/ 0 h 4305992"/>
              <a:gd name="connsiteX4" fmla="*/ 0 w 18470880"/>
              <a:gd name="connsiteY4" fmla="*/ 0 h 4305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0880" h="4305992">
                <a:moveTo>
                  <a:pt x="0" y="0"/>
                </a:moveTo>
                <a:lnTo>
                  <a:pt x="0" y="4305992"/>
                </a:lnTo>
                <a:lnTo>
                  <a:pt x="18454255" y="1889046"/>
                </a:lnTo>
                <a:lnTo>
                  <a:pt x="18470880" y="0"/>
                </a:lnTo>
                <a:lnTo>
                  <a:pt x="0" y="0"/>
                </a:lnTo>
                <a:close/>
              </a:path>
            </a:pathLst>
          </a:cu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3" name="Rectangle 4">
            <a:extLst>
              <a:ext uri="{FF2B5EF4-FFF2-40B4-BE49-F238E27FC236}">
                <a16:creationId xmlns:a16="http://schemas.microsoft.com/office/drawing/2014/main" id="{0B77976B-C04E-2E1F-D2A5-28862D78EA1A}"/>
              </a:ext>
            </a:extLst>
          </p:cNvPr>
          <p:cNvSpPr/>
          <p:nvPr userDrawn="1"/>
        </p:nvSpPr>
        <p:spPr>
          <a:xfrm>
            <a:off x="0" y="1484243"/>
            <a:ext cx="4147930" cy="238539"/>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DE" sz="1200">
              <a:solidFill>
                <a:schemeClr val="tx1"/>
              </a:solidFill>
            </a:endParaRPr>
          </a:p>
        </p:txBody>
      </p:sp>
      <p:sp>
        <p:nvSpPr>
          <p:cNvPr id="4" name="Title 1">
            <a:extLst>
              <a:ext uri="{FF2B5EF4-FFF2-40B4-BE49-F238E27FC236}">
                <a16:creationId xmlns:a16="http://schemas.microsoft.com/office/drawing/2014/main" id="{E1FAAD36-FC2E-32E1-C42C-E0544E2BEE4B}"/>
              </a:ext>
            </a:extLst>
          </p:cNvPr>
          <p:cNvSpPr>
            <a:spLocks noGrp="1"/>
          </p:cNvSpPr>
          <p:nvPr>
            <p:ph type="title"/>
          </p:nvPr>
        </p:nvSpPr>
        <p:spPr>
          <a:xfrm>
            <a:off x="863601" y="1144814"/>
            <a:ext cx="16560000" cy="705600"/>
          </a:xfrm>
        </p:spPr>
        <p:txBody>
          <a:bodyPr/>
          <a:lstStyle>
            <a:lvl1pPr>
              <a:defRPr>
                <a:solidFill>
                  <a:schemeClr val="bg1"/>
                </a:solidFill>
              </a:defRPr>
            </a:lvl1pPr>
          </a:lstStyle>
          <a:p>
            <a:r>
              <a:rPr lang="de-DE"/>
              <a:t>Mastertitelformat bearbeiten</a:t>
            </a:r>
          </a:p>
        </p:txBody>
      </p:sp>
      <p:sp>
        <p:nvSpPr>
          <p:cNvPr id="5" name="Content Placeholder 3">
            <a:extLst>
              <a:ext uri="{FF2B5EF4-FFF2-40B4-BE49-F238E27FC236}">
                <a16:creationId xmlns:a16="http://schemas.microsoft.com/office/drawing/2014/main" id="{363AC2A9-151A-8494-186F-94AFB1F2B5BF}"/>
              </a:ext>
            </a:extLst>
          </p:cNvPr>
          <p:cNvSpPr>
            <a:spLocks noGrp="1"/>
          </p:cNvSpPr>
          <p:nvPr>
            <p:ph sz="quarter" idx="10"/>
          </p:nvPr>
        </p:nvSpPr>
        <p:spPr>
          <a:xfrm>
            <a:off x="863600" y="3481640"/>
            <a:ext cx="16560673" cy="598303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6" name="Graphic 16">
            <a:extLst>
              <a:ext uri="{FF2B5EF4-FFF2-40B4-BE49-F238E27FC236}">
                <a16:creationId xmlns:a16="http://schemas.microsoft.com/office/drawing/2014/main" id="{E08F36BA-1750-6C64-A275-CDE31DE12E7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63777" y="504000"/>
            <a:ext cx="1978714" cy="342000"/>
          </a:xfrm>
          <a:prstGeom prst="rect">
            <a:avLst/>
          </a:prstGeom>
        </p:spPr>
      </p:pic>
    </p:spTree>
    <p:extLst>
      <p:ext uri="{BB962C8B-B14F-4D97-AF65-F5344CB8AC3E}">
        <p14:creationId xmlns:p14="http://schemas.microsoft.com/office/powerpoint/2010/main" val="2857826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Shape Medium Blue + Light Blue">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0B77976B-C04E-2E1F-D2A5-28862D78EA1A}"/>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2" name="Manuelle Eingabe 7">
            <a:extLst>
              <a:ext uri="{FF2B5EF4-FFF2-40B4-BE49-F238E27FC236}">
                <a16:creationId xmlns:a16="http://schemas.microsoft.com/office/drawing/2014/main" id="{3AFA7EBD-2291-442C-4CC8-2E604D818913}"/>
              </a:ext>
            </a:extLst>
          </p:cNvPr>
          <p:cNvSpPr/>
          <p:nvPr userDrawn="1"/>
        </p:nvSpPr>
        <p:spPr>
          <a:xfrm flipH="1">
            <a:off x="-3" y="6828816"/>
            <a:ext cx="14786043" cy="345776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5373 w 10000"/>
              <a:gd name="connsiteY0" fmla="*/ 4822 h 10000"/>
              <a:gd name="connsiteX1" fmla="*/ 10000 w 10000"/>
              <a:gd name="connsiteY1" fmla="*/ 0 h 10000"/>
              <a:gd name="connsiteX2" fmla="*/ 10000 w 10000"/>
              <a:gd name="connsiteY2" fmla="*/ 10000 h 10000"/>
              <a:gd name="connsiteX3" fmla="*/ 0 w 10000"/>
              <a:gd name="connsiteY3" fmla="*/ 10000 h 10000"/>
              <a:gd name="connsiteX4" fmla="*/ 5373 w 10000"/>
              <a:gd name="connsiteY4" fmla="*/ 482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373" y="4822"/>
                </a:moveTo>
                <a:lnTo>
                  <a:pt x="10000" y="0"/>
                </a:lnTo>
                <a:lnTo>
                  <a:pt x="10000" y="10000"/>
                </a:lnTo>
                <a:lnTo>
                  <a:pt x="0" y="10000"/>
                </a:lnTo>
                <a:lnTo>
                  <a:pt x="5373" y="4822"/>
                </a:lnTo>
                <a:close/>
              </a:path>
            </a:pathLst>
          </a:custGeom>
          <a:solidFill>
            <a:srgbClr val="0072C6"/>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4" name="Title 1">
            <a:extLst>
              <a:ext uri="{FF2B5EF4-FFF2-40B4-BE49-F238E27FC236}">
                <a16:creationId xmlns:a16="http://schemas.microsoft.com/office/drawing/2014/main" id="{E1FAAD36-FC2E-32E1-C42C-E0544E2BEE4B}"/>
              </a:ext>
            </a:extLst>
          </p:cNvPr>
          <p:cNvSpPr>
            <a:spLocks noGrp="1"/>
          </p:cNvSpPr>
          <p:nvPr>
            <p:ph type="title"/>
          </p:nvPr>
        </p:nvSpPr>
        <p:spPr>
          <a:xfrm>
            <a:off x="863601" y="1144814"/>
            <a:ext cx="16560000" cy="705600"/>
          </a:xfrm>
        </p:spPr>
        <p:txBody>
          <a:bodyPr/>
          <a:lstStyle/>
          <a:p>
            <a:r>
              <a:rPr lang="de-DE"/>
              <a:t>Mastertitelformat bearbeiten</a:t>
            </a:r>
          </a:p>
        </p:txBody>
      </p:sp>
      <p:sp>
        <p:nvSpPr>
          <p:cNvPr id="5" name="Content Placeholder 3">
            <a:extLst>
              <a:ext uri="{FF2B5EF4-FFF2-40B4-BE49-F238E27FC236}">
                <a16:creationId xmlns:a16="http://schemas.microsoft.com/office/drawing/2014/main" id="{363AC2A9-151A-8494-186F-94AFB1F2B5BF}"/>
              </a:ext>
            </a:extLst>
          </p:cNvPr>
          <p:cNvSpPr>
            <a:spLocks noGrp="1"/>
          </p:cNvSpPr>
          <p:nvPr>
            <p:ph sz="quarter" idx="10"/>
          </p:nvPr>
        </p:nvSpPr>
        <p:spPr>
          <a:xfrm>
            <a:off x="863600" y="1961999"/>
            <a:ext cx="16560673" cy="499444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Manuelle Eingabe 7">
            <a:extLst>
              <a:ext uri="{FF2B5EF4-FFF2-40B4-BE49-F238E27FC236}">
                <a16:creationId xmlns:a16="http://schemas.microsoft.com/office/drawing/2014/main" id="{EEFE9480-F363-B301-597B-014ED2726FB2}"/>
              </a:ext>
            </a:extLst>
          </p:cNvPr>
          <p:cNvSpPr/>
          <p:nvPr userDrawn="1"/>
        </p:nvSpPr>
        <p:spPr>
          <a:xfrm>
            <a:off x="12140119" y="1484243"/>
            <a:ext cx="6147881" cy="880234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5373 w 10000"/>
              <a:gd name="connsiteY0" fmla="*/ 4822 h 10000"/>
              <a:gd name="connsiteX1" fmla="*/ 10000 w 10000"/>
              <a:gd name="connsiteY1" fmla="*/ 0 h 10000"/>
              <a:gd name="connsiteX2" fmla="*/ 10000 w 10000"/>
              <a:gd name="connsiteY2" fmla="*/ 10000 h 10000"/>
              <a:gd name="connsiteX3" fmla="*/ 0 w 10000"/>
              <a:gd name="connsiteY3" fmla="*/ 10000 h 10000"/>
              <a:gd name="connsiteX4" fmla="*/ 5373 w 10000"/>
              <a:gd name="connsiteY4" fmla="*/ 482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373" y="4822"/>
                </a:moveTo>
                <a:lnTo>
                  <a:pt x="10000" y="0"/>
                </a:lnTo>
                <a:lnTo>
                  <a:pt x="10000" y="10000"/>
                </a:lnTo>
                <a:lnTo>
                  <a:pt x="0" y="10000"/>
                </a:lnTo>
                <a:lnTo>
                  <a:pt x="5373" y="4822"/>
                </a:ln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endParaRPr lang="de-DE" sz="1200">
              <a:solidFill>
                <a:schemeClr val="tx1"/>
              </a:solidFill>
            </a:endParaRPr>
          </a:p>
        </p:txBody>
      </p:sp>
    </p:spTree>
    <p:extLst>
      <p:ext uri="{BB962C8B-B14F-4D97-AF65-F5344CB8AC3E}">
        <p14:creationId xmlns:p14="http://schemas.microsoft.com/office/powerpoint/2010/main" val="38286127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Shape Yellow + Light Blue">
    <p:spTree>
      <p:nvGrpSpPr>
        <p:cNvPr id="1" name=""/>
        <p:cNvGrpSpPr/>
        <p:nvPr/>
      </p:nvGrpSpPr>
      <p:grpSpPr>
        <a:xfrm>
          <a:off x="0" y="0"/>
          <a:ext cx="0" cy="0"/>
          <a:chOff x="0" y="0"/>
          <a:chExt cx="0" cy="0"/>
        </a:xfrm>
      </p:grpSpPr>
      <p:sp>
        <p:nvSpPr>
          <p:cNvPr id="5" name="Rechtwinkliges Dreieck 7">
            <a:extLst>
              <a:ext uri="{FF2B5EF4-FFF2-40B4-BE49-F238E27FC236}">
                <a16:creationId xmlns:a16="http://schemas.microsoft.com/office/drawing/2014/main" id="{EA4E7CC1-C346-F262-3324-DCDE10334799}"/>
              </a:ext>
            </a:extLst>
          </p:cNvPr>
          <p:cNvSpPr/>
          <p:nvPr userDrawn="1"/>
        </p:nvSpPr>
        <p:spPr>
          <a:xfrm flipV="1">
            <a:off x="0" y="-1"/>
            <a:ext cx="5092311" cy="9825925"/>
          </a:xfrm>
          <a:prstGeom prst="rtTriangle">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latin typeface="Lato" panose="020F0502020204030203" pitchFamily="34" charset="77"/>
            </a:endParaRPr>
          </a:p>
        </p:txBody>
      </p:sp>
      <p:sp>
        <p:nvSpPr>
          <p:cNvPr id="6" name="Rechtwinkliges Dreieck 13">
            <a:extLst>
              <a:ext uri="{FF2B5EF4-FFF2-40B4-BE49-F238E27FC236}">
                <a16:creationId xmlns:a16="http://schemas.microsoft.com/office/drawing/2014/main" id="{E6538985-CE3B-4801-8280-60212D763A5D}"/>
              </a:ext>
            </a:extLst>
          </p:cNvPr>
          <p:cNvSpPr/>
          <p:nvPr userDrawn="1"/>
        </p:nvSpPr>
        <p:spPr>
          <a:xfrm flipH="1" flipV="1">
            <a:off x="2812119" y="-31853"/>
            <a:ext cx="15475880" cy="7058722"/>
          </a:xfrm>
          <a:prstGeom prst="rtTriangl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latin typeface="Lato" panose="020F0502020204030203" pitchFamily="34" charset="77"/>
            </a:endParaRPr>
          </a:p>
        </p:txBody>
      </p:sp>
      <p:sp>
        <p:nvSpPr>
          <p:cNvPr id="3" name="Rectangle 4">
            <a:extLst>
              <a:ext uri="{FF2B5EF4-FFF2-40B4-BE49-F238E27FC236}">
                <a16:creationId xmlns:a16="http://schemas.microsoft.com/office/drawing/2014/main" id="{0B77976B-C04E-2E1F-D2A5-28862D78EA1A}"/>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2" name="Title 1">
            <a:extLst>
              <a:ext uri="{FF2B5EF4-FFF2-40B4-BE49-F238E27FC236}">
                <a16:creationId xmlns:a16="http://schemas.microsoft.com/office/drawing/2014/main" id="{784B89CE-8FBF-9049-BBF3-3BA9E95EEA06}"/>
              </a:ext>
            </a:extLst>
          </p:cNvPr>
          <p:cNvSpPr>
            <a:spLocks noGrp="1"/>
          </p:cNvSpPr>
          <p:nvPr>
            <p:ph type="title"/>
          </p:nvPr>
        </p:nvSpPr>
        <p:spPr>
          <a:xfrm>
            <a:off x="863601" y="1144814"/>
            <a:ext cx="16560000" cy="705600"/>
          </a:xfrm>
        </p:spPr>
        <p:txBody>
          <a:bodyPr/>
          <a:lstStyle/>
          <a:p>
            <a:r>
              <a:rPr lang="de-DE"/>
              <a:t>Mastertitelformat bearbeiten</a:t>
            </a:r>
          </a:p>
        </p:txBody>
      </p:sp>
      <p:sp>
        <p:nvSpPr>
          <p:cNvPr id="4" name="Content Placeholder 3">
            <a:extLst>
              <a:ext uri="{FF2B5EF4-FFF2-40B4-BE49-F238E27FC236}">
                <a16:creationId xmlns:a16="http://schemas.microsoft.com/office/drawing/2014/main" id="{4C8BA1B5-D7A2-9748-95E6-C70D9B70D5C5}"/>
              </a:ext>
            </a:extLst>
          </p:cNvPr>
          <p:cNvSpPr>
            <a:spLocks noGrp="1"/>
          </p:cNvSpPr>
          <p:nvPr>
            <p:ph sz="quarter" idx="10"/>
          </p:nvPr>
        </p:nvSpPr>
        <p:spPr>
          <a:xfrm>
            <a:off x="863600" y="1961999"/>
            <a:ext cx="16560673" cy="7502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phic 14">
            <a:extLst>
              <a:ext uri="{FF2B5EF4-FFF2-40B4-BE49-F238E27FC236}">
                <a16:creationId xmlns:a16="http://schemas.microsoft.com/office/drawing/2014/main" id="{05A10CBE-7155-F746-0B13-56FB08E6D49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63763" y="504000"/>
            <a:ext cx="1948357" cy="342078"/>
          </a:xfrm>
          <a:prstGeom prst="rect">
            <a:avLst/>
          </a:prstGeom>
        </p:spPr>
      </p:pic>
    </p:spTree>
    <p:extLst>
      <p:ext uri="{BB962C8B-B14F-4D97-AF65-F5344CB8AC3E}">
        <p14:creationId xmlns:p14="http://schemas.microsoft.com/office/powerpoint/2010/main" val="462319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Shape Side 0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9C9903-5282-939B-F17A-54A9699AA404}"/>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2" name="Title 1">
            <a:extLst>
              <a:ext uri="{FF2B5EF4-FFF2-40B4-BE49-F238E27FC236}">
                <a16:creationId xmlns:a16="http://schemas.microsoft.com/office/drawing/2014/main" id="{784B89CE-8FBF-9049-BBF3-3BA9E95EEA06}"/>
              </a:ext>
            </a:extLst>
          </p:cNvPr>
          <p:cNvSpPr>
            <a:spLocks noGrp="1"/>
          </p:cNvSpPr>
          <p:nvPr>
            <p:ph type="title"/>
          </p:nvPr>
        </p:nvSpPr>
        <p:spPr>
          <a:xfrm>
            <a:off x="863601" y="1144814"/>
            <a:ext cx="14760000" cy="705600"/>
          </a:xfrm>
        </p:spPr>
        <p:txBody>
          <a:bodyPr/>
          <a:lstStyle/>
          <a:p>
            <a:r>
              <a:rPr lang="de-DE"/>
              <a:t>Mastertitelformat bearbeiten</a:t>
            </a:r>
          </a:p>
        </p:txBody>
      </p:sp>
      <p:sp>
        <p:nvSpPr>
          <p:cNvPr id="4" name="Content Placeholder 3">
            <a:extLst>
              <a:ext uri="{FF2B5EF4-FFF2-40B4-BE49-F238E27FC236}">
                <a16:creationId xmlns:a16="http://schemas.microsoft.com/office/drawing/2014/main" id="{4C8BA1B5-D7A2-9748-95E6-C70D9B70D5C5}"/>
              </a:ext>
            </a:extLst>
          </p:cNvPr>
          <p:cNvSpPr>
            <a:spLocks noGrp="1"/>
          </p:cNvSpPr>
          <p:nvPr>
            <p:ph sz="quarter" idx="10"/>
          </p:nvPr>
        </p:nvSpPr>
        <p:spPr>
          <a:xfrm>
            <a:off x="863599" y="1961999"/>
            <a:ext cx="14760000" cy="7502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3" name="Picture 2" descr="Shape, rectangle&#10;&#10;Description automatically generated">
            <a:extLst>
              <a:ext uri="{FF2B5EF4-FFF2-40B4-BE49-F238E27FC236}">
                <a16:creationId xmlns:a16="http://schemas.microsoft.com/office/drawing/2014/main" id="{99554502-5AA3-33C3-2C45-CED54B9A75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59"/>
          <a:stretch/>
        </p:blipFill>
        <p:spPr>
          <a:xfrm>
            <a:off x="16344901" y="0"/>
            <a:ext cx="1943100" cy="10288588"/>
          </a:xfrm>
          <a:prstGeom prst="rect">
            <a:avLst/>
          </a:prstGeom>
        </p:spPr>
      </p:pic>
    </p:spTree>
    <p:extLst>
      <p:ext uri="{BB962C8B-B14F-4D97-AF65-F5344CB8AC3E}">
        <p14:creationId xmlns:p14="http://schemas.microsoft.com/office/powerpoint/2010/main" val="3973107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 Shape Side 02">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A07B1DAA-E206-2647-FB58-E67FFC80D9D0}"/>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2" name="Title 1">
            <a:extLst>
              <a:ext uri="{FF2B5EF4-FFF2-40B4-BE49-F238E27FC236}">
                <a16:creationId xmlns:a16="http://schemas.microsoft.com/office/drawing/2014/main" id="{784B89CE-8FBF-9049-BBF3-3BA9E95EEA06}"/>
              </a:ext>
            </a:extLst>
          </p:cNvPr>
          <p:cNvSpPr>
            <a:spLocks noGrp="1"/>
          </p:cNvSpPr>
          <p:nvPr>
            <p:ph type="title"/>
          </p:nvPr>
        </p:nvSpPr>
        <p:spPr>
          <a:xfrm>
            <a:off x="863601" y="1144814"/>
            <a:ext cx="14760000" cy="705600"/>
          </a:xfrm>
        </p:spPr>
        <p:txBody>
          <a:bodyPr/>
          <a:lstStyle/>
          <a:p>
            <a:r>
              <a:rPr lang="de-DE"/>
              <a:t>Mastertitelformat bearbeiten</a:t>
            </a:r>
          </a:p>
        </p:txBody>
      </p:sp>
      <p:sp>
        <p:nvSpPr>
          <p:cNvPr id="4" name="Content Placeholder 3">
            <a:extLst>
              <a:ext uri="{FF2B5EF4-FFF2-40B4-BE49-F238E27FC236}">
                <a16:creationId xmlns:a16="http://schemas.microsoft.com/office/drawing/2014/main" id="{4C8BA1B5-D7A2-9748-95E6-C70D9B70D5C5}"/>
              </a:ext>
            </a:extLst>
          </p:cNvPr>
          <p:cNvSpPr>
            <a:spLocks noGrp="1"/>
          </p:cNvSpPr>
          <p:nvPr>
            <p:ph sz="quarter" idx="10"/>
          </p:nvPr>
        </p:nvSpPr>
        <p:spPr>
          <a:xfrm>
            <a:off x="863599" y="1961999"/>
            <a:ext cx="14760000" cy="7502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6" name="Picture 5" descr="Shape, square&#10;&#10;Description automatically generated">
            <a:extLst>
              <a:ext uri="{FF2B5EF4-FFF2-40B4-BE49-F238E27FC236}">
                <a16:creationId xmlns:a16="http://schemas.microsoft.com/office/drawing/2014/main" id="{766FEA50-33F7-7058-FCE6-80D48891DD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903"/>
          <a:stretch/>
        </p:blipFill>
        <p:spPr>
          <a:xfrm>
            <a:off x="16344901" y="0"/>
            <a:ext cx="1943100" cy="10288588"/>
          </a:xfrm>
          <a:prstGeom prst="rect">
            <a:avLst/>
          </a:prstGeom>
        </p:spPr>
      </p:pic>
    </p:spTree>
    <p:extLst>
      <p:ext uri="{BB962C8B-B14F-4D97-AF65-F5344CB8AC3E}">
        <p14:creationId xmlns:p14="http://schemas.microsoft.com/office/powerpoint/2010/main" val="26107585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 Shape Side 03">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7409F7A6-2861-EDD6-1422-C6CB4F71F32C}"/>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pic>
        <p:nvPicPr>
          <p:cNvPr id="15" name="Picture 14" descr="Shape, rectangle&#10;&#10;Description automatically generated">
            <a:extLst>
              <a:ext uri="{FF2B5EF4-FFF2-40B4-BE49-F238E27FC236}">
                <a16:creationId xmlns:a16="http://schemas.microsoft.com/office/drawing/2014/main" id="{ACCA2DFE-9AC2-CC44-8524-51A0CFC2A0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52"/>
          <a:stretch/>
        </p:blipFill>
        <p:spPr>
          <a:xfrm>
            <a:off x="16344901" y="0"/>
            <a:ext cx="1943100" cy="10289382"/>
          </a:xfrm>
          <a:prstGeom prst="rect">
            <a:avLst/>
          </a:prstGeom>
        </p:spPr>
      </p:pic>
      <p:sp>
        <p:nvSpPr>
          <p:cNvPr id="3" name="Title 1">
            <a:extLst>
              <a:ext uri="{FF2B5EF4-FFF2-40B4-BE49-F238E27FC236}">
                <a16:creationId xmlns:a16="http://schemas.microsoft.com/office/drawing/2014/main" id="{B6687EDB-E2C2-231C-16DB-D2F6B34D7B3C}"/>
              </a:ext>
            </a:extLst>
          </p:cNvPr>
          <p:cNvSpPr>
            <a:spLocks noGrp="1"/>
          </p:cNvSpPr>
          <p:nvPr>
            <p:ph type="title"/>
          </p:nvPr>
        </p:nvSpPr>
        <p:spPr>
          <a:xfrm>
            <a:off x="863601" y="1144814"/>
            <a:ext cx="14754351" cy="705600"/>
          </a:xfrm>
        </p:spPr>
        <p:txBody>
          <a:bodyPr/>
          <a:lstStyle/>
          <a:p>
            <a:r>
              <a:rPr lang="de-DE"/>
              <a:t>Mastertitelformat bearbeiten</a:t>
            </a:r>
          </a:p>
        </p:txBody>
      </p:sp>
      <p:sp>
        <p:nvSpPr>
          <p:cNvPr id="6" name="Content Placeholder 3">
            <a:extLst>
              <a:ext uri="{FF2B5EF4-FFF2-40B4-BE49-F238E27FC236}">
                <a16:creationId xmlns:a16="http://schemas.microsoft.com/office/drawing/2014/main" id="{9FB27E57-5DCD-3E84-4D19-5002F9129E6E}"/>
              </a:ext>
            </a:extLst>
          </p:cNvPr>
          <p:cNvSpPr>
            <a:spLocks noGrp="1"/>
          </p:cNvSpPr>
          <p:nvPr>
            <p:ph sz="quarter" idx="10"/>
          </p:nvPr>
        </p:nvSpPr>
        <p:spPr>
          <a:xfrm>
            <a:off x="863598" y="2303029"/>
            <a:ext cx="7200001" cy="68206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Content Placeholder 3">
            <a:extLst>
              <a:ext uri="{FF2B5EF4-FFF2-40B4-BE49-F238E27FC236}">
                <a16:creationId xmlns:a16="http://schemas.microsoft.com/office/drawing/2014/main" id="{517037E2-651F-9097-BFCD-976B8D559234}"/>
              </a:ext>
            </a:extLst>
          </p:cNvPr>
          <p:cNvSpPr>
            <a:spLocks noGrp="1"/>
          </p:cNvSpPr>
          <p:nvPr>
            <p:ph sz="quarter" idx="11"/>
          </p:nvPr>
        </p:nvSpPr>
        <p:spPr>
          <a:xfrm>
            <a:off x="8423724" y="2303031"/>
            <a:ext cx="7200001" cy="68206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01840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Shape Side 04">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8BE3B0F-EE30-0A6F-B431-6AF02AA28501}"/>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3" name="Title 1">
            <a:extLst>
              <a:ext uri="{FF2B5EF4-FFF2-40B4-BE49-F238E27FC236}">
                <a16:creationId xmlns:a16="http://schemas.microsoft.com/office/drawing/2014/main" id="{B6687EDB-E2C2-231C-16DB-D2F6B34D7B3C}"/>
              </a:ext>
            </a:extLst>
          </p:cNvPr>
          <p:cNvSpPr>
            <a:spLocks noGrp="1"/>
          </p:cNvSpPr>
          <p:nvPr>
            <p:ph type="title"/>
          </p:nvPr>
        </p:nvSpPr>
        <p:spPr>
          <a:xfrm>
            <a:off x="863601" y="1144814"/>
            <a:ext cx="14754351" cy="705600"/>
          </a:xfrm>
        </p:spPr>
        <p:txBody>
          <a:bodyPr/>
          <a:lstStyle/>
          <a:p>
            <a:r>
              <a:rPr lang="de-DE"/>
              <a:t>Mastertitelformat bearbeiten</a:t>
            </a:r>
          </a:p>
        </p:txBody>
      </p:sp>
      <p:sp>
        <p:nvSpPr>
          <p:cNvPr id="6" name="Content Placeholder 3">
            <a:extLst>
              <a:ext uri="{FF2B5EF4-FFF2-40B4-BE49-F238E27FC236}">
                <a16:creationId xmlns:a16="http://schemas.microsoft.com/office/drawing/2014/main" id="{9FB27E57-5DCD-3E84-4D19-5002F9129E6E}"/>
              </a:ext>
            </a:extLst>
          </p:cNvPr>
          <p:cNvSpPr>
            <a:spLocks noGrp="1"/>
          </p:cNvSpPr>
          <p:nvPr>
            <p:ph sz="quarter" idx="10"/>
          </p:nvPr>
        </p:nvSpPr>
        <p:spPr>
          <a:xfrm>
            <a:off x="863598" y="2303029"/>
            <a:ext cx="7200001" cy="68206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Content Placeholder 3">
            <a:extLst>
              <a:ext uri="{FF2B5EF4-FFF2-40B4-BE49-F238E27FC236}">
                <a16:creationId xmlns:a16="http://schemas.microsoft.com/office/drawing/2014/main" id="{517037E2-651F-9097-BFCD-976B8D559234}"/>
              </a:ext>
            </a:extLst>
          </p:cNvPr>
          <p:cNvSpPr>
            <a:spLocks noGrp="1"/>
          </p:cNvSpPr>
          <p:nvPr>
            <p:ph sz="quarter" idx="11"/>
          </p:nvPr>
        </p:nvSpPr>
        <p:spPr>
          <a:xfrm>
            <a:off x="8423724" y="2303029"/>
            <a:ext cx="7200001" cy="68206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2" name="Picture 1" descr="Shape, rectangle&#10;&#10;Description automatically generated">
            <a:extLst>
              <a:ext uri="{FF2B5EF4-FFF2-40B4-BE49-F238E27FC236}">
                <a16:creationId xmlns:a16="http://schemas.microsoft.com/office/drawing/2014/main" id="{65744531-A405-8145-AA04-7463DFE43B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59"/>
          <a:stretch/>
        </p:blipFill>
        <p:spPr>
          <a:xfrm>
            <a:off x="16344900" y="0"/>
            <a:ext cx="1943100" cy="10288588"/>
          </a:xfrm>
          <a:prstGeom prst="rect">
            <a:avLst/>
          </a:prstGeom>
        </p:spPr>
      </p:pic>
    </p:spTree>
    <p:extLst>
      <p:ext uri="{BB962C8B-B14F-4D97-AF65-F5344CB8AC3E}">
        <p14:creationId xmlns:p14="http://schemas.microsoft.com/office/powerpoint/2010/main" val="462179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 Purple 02">
    <p:bg>
      <p:bgPr>
        <a:solidFill>
          <a:srgbClr val="543B9C"/>
        </a:solidFill>
        <a:effectLst/>
      </p:bgPr>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A8A34E8C-E697-49FB-976D-859555E32294}"/>
              </a:ext>
            </a:extLst>
          </p:cNvPr>
          <p:cNvSpPr/>
          <p:nvPr userDrawn="1"/>
        </p:nvSpPr>
        <p:spPr>
          <a:xfrm>
            <a:off x="0" y="1"/>
            <a:ext cx="18288000" cy="10288587"/>
          </a:xfrm>
          <a:prstGeom prst="rect">
            <a:avLst/>
          </a:prstGeom>
          <a:solidFill>
            <a:srgbClr val="543B9C">
              <a:alpha val="99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eaLnBrk="1"/>
            <a:endParaRPr lang="en-GB" sz="2400">
              <a:solidFill>
                <a:schemeClr val="tx1"/>
              </a:solidFill>
            </a:endParaRPr>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2265650800"/>
              </p:ext>
            </p:ext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3" name="Objekt 12" hidden="1"/>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16183F5-B8A3-4FCC-8DC3-2ECF9C869ED5}"/>
              </a:ext>
            </a:extLst>
          </p:cNvPr>
          <p:cNvSpPr/>
          <p:nvPr>
            <p:custDataLst>
              <p:tags r:id="rId3"/>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24" name="Title 23">
            <a:extLst>
              <a:ext uri="{FF2B5EF4-FFF2-40B4-BE49-F238E27FC236}">
                <a16:creationId xmlns:a16="http://schemas.microsoft.com/office/drawing/2014/main" id="{FAC359AA-A1D0-47E2-846D-802DAA5981FA}"/>
              </a:ext>
            </a:extLst>
          </p:cNvPr>
          <p:cNvSpPr>
            <a:spLocks noGrp="1"/>
          </p:cNvSpPr>
          <p:nvPr>
            <p:ph type="title" hasCustomPrompt="1"/>
          </p:nvPr>
        </p:nvSpPr>
        <p:spPr>
          <a:xfrm>
            <a:off x="863601" y="3188891"/>
            <a:ext cx="10438383" cy="1846659"/>
          </a:xfrm>
        </p:spPr>
        <p:txBody>
          <a:bodyPr wrap="square" tIns="0" anchor="t" anchorCtr="0">
            <a:spAutoFit/>
          </a:bodyPr>
          <a:lstStyle>
            <a:lvl1pPr>
              <a:lnSpc>
                <a:spcPct val="100000"/>
              </a:lnSpc>
              <a:defRPr sz="6000" b="1">
                <a:solidFill>
                  <a:schemeClr val="bg1"/>
                </a:solidFill>
              </a:defRPr>
            </a:lvl1pPr>
          </a:lstStyle>
          <a:p>
            <a:r>
              <a:rPr lang="en-US"/>
              <a:t>Title up to a maximum of</a:t>
            </a:r>
            <a:br>
              <a:rPr lang="en-US"/>
            </a:br>
            <a:r>
              <a:rPr lang="en-US"/>
              <a:t>two lines</a:t>
            </a:r>
            <a:endParaRPr lang="en-DE"/>
          </a:p>
        </p:txBody>
      </p:sp>
      <p:graphicFrame>
        <p:nvGraphicFramePr>
          <p:cNvPr id="14" name="Objekt 12" hidden="1">
            <a:extLst>
              <a:ext uri="{FF2B5EF4-FFF2-40B4-BE49-F238E27FC236}">
                <a16:creationId xmlns:a16="http://schemas.microsoft.com/office/drawing/2014/main" id="{9E66DFD1-0AE1-4ABD-ADA4-7850B3F7E904}"/>
              </a:ext>
            </a:extLst>
          </p:cNvPr>
          <p:cNvGraphicFramePr>
            <a:graphicFrameLocks noChangeAspect="1"/>
          </p:cNvGraphicFramePr>
          <p:nvPr userDrawn="1">
            <p:custDataLst>
              <p:tags r:id="rId4"/>
            </p:custDataLst>
            <p:extLst>
              <p:ext uri="{D42A27DB-BD31-4B8C-83A1-F6EECF244321}">
                <p14:modId xmlns:p14="http://schemas.microsoft.com/office/powerpoint/2010/main" val="4031543367"/>
              </p:ext>
            </p:ext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4" name="Objekt 12" hidden="1">
                        <a:extLst>
                          <a:ext uri="{FF2B5EF4-FFF2-40B4-BE49-F238E27FC236}">
                            <a16:creationId xmlns:a16="http://schemas.microsoft.com/office/drawing/2014/main" id="{9E66DFD1-0AE1-4ABD-ADA4-7850B3F7E904}"/>
                          </a:ext>
                        </a:extLst>
                      </p:cNvPr>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15" name="Rechteck 1" hidden="1">
            <a:extLst>
              <a:ext uri="{FF2B5EF4-FFF2-40B4-BE49-F238E27FC236}">
                <a16:creationId xmlns:a16="http://schemas.microsoft.com/office/drawing/2014/main" id="{3B6A4809-E486-46EE-9A34-83D6BBEE4AFC}"/>
              </a:ext>
            </a:extLst>
          </p:cNvPr>
          <p:cNvSpPr/>
          <p:nvPr userDrawn="1">
            <p:custDataLst>
              <p:tags r:id="rId5"/>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pic>
        <p:nvPicPr>
          <p:cNvPr id="3" name="Grafik 2">
            <a:extLst>
              <a:ext uri="{FF2B5EF4-FFF2-40B4-BE49-F238E27FC236}">
                <a16:creationId xmlns:a16="http://schemas.microsoft.com/office/drawing/2014/main" id="{4DD2DD0D-3946-C3A1-7186-646417053416}"/>
              </a:ext>
            </a:extLst>
          </p:cNvPr>
          <p:cNvPicPr>
            <a:picLocks noChangeAspect="1"/>
          </p:cNvPicPr>
          <p:nvPr userDrawn="1"/>
        </p:nvPicPr>
        <p:blipFill>
          <a:blip r:embed="rId9"/>
          <a:stretch>
            <a:fillRect/>
          </a:stretch>
        </p:blipFill>
        <p:spPr>
          <a:xfrm>
            <a:off x="11552663" y="3654973"/>
            <a:ext cx="5871736" cy="3078800"/>
          </a:xfrm>
          <a:prstGeom prst="rect">
            <a:avLst/>
          </a:prstGeom>
        </p:spPr>
      </p:pic>
      <p:pic>
        <p:nvPicPr>
          <p:cNvPr id="5" name="Graphic 4">
            <a:extLst>
              <a:ext uri="{FF2B5EF4-FFF2-40B4-BE49-F238E27FC236}">
                <a16:creationId xmlns:a16="http://schemas.microsoft.com/office/drawing/2014/main" id="{0D5E7F55-1A0E-BBC8-A404-B928B5D44C3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63601" y="508893"/>
            <a:ext cx="1978714" cy="342000"/>
          </a:xfrm>
          <a:prstGeom prst="rect">
            <a:avLst/>
          </a:prstGeom>
        </p:spPr>
      </p:pic>
      <p:pic>
        <p:nvPicPr>
          <p:cNvPr id="4" name="Grafik 3">
            <a:extLst>
              <a:ext uri="{FF2B5EF4-FFF2-40B4-BE49-F238E27FC236}">
                <a16:creationId xmlns:a16="http://schemas.microsoft.com/office/drawing/2014/main" id="{F97EAB06-552F-78DA-26E8-CCEF031B069E}"/>
              </a:ext>
            </a:extLst>
          </p:cNvPr>
          <p:cNvPicPr>
            <a:picLocks noChangeAspect="1"/>
          </p:cNvPicPr>
          <p:nvPr userDrawn="1"/>
        </p:nvPicPr>
        <p:blipFill>
          <a:blip r:embed="rId12"/>
          <a:stretch>
            <a:fillRect/>
          </a:stretch>
        </p:blipFill>
        <p:spPr>
          <a:xfrm>
            <a:off x="18342802" y="0"/>
            <a:ext cx="685906" cy="10288588"/>
          </a:xfrm>
          <a:prstGeom prst="rect">
            <a:avLst/>
          </a:prstGeom>
        </p:spPr>
      </p:pic>
    </p:spTree>
    <p:custDataLst>
      <p:tags r:id="rId1"/>
    </p:custDataLst>
    <p:extLst>
      <p:ext uri="{BB962C8B-B14F-4D97-AF65-F5344CB8AC3E}">
        <p14:creationId xmlns:p14="http://schemas.microsoft.com/office/powerpoint/2010/main" val="24079333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 Shape Lower Corner">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DC0E92DF-6953-B73C-AAF8-058A3A832F74}"/>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2" name="Title 1">
            <a:extLst>
              <a:ext uri="{FF2B5EF4-FFF2-40B4-BE49-F238E27FC236}">
                <a16:creationId xmlns:a16="http://schemas.microsoft.com/office/drawing/2014/main" id="{784B89CE-8FBF-9049-BBF3-3BA9E95EEA06}"/>
              </a:ext>
            </a:extLst>
          </p:cNvPr>
          <p:cNvSpPr>
            <a:spLocks noGrp="1"/>
          </p:cNvSpPr>
          <p:nvPr>
            <p:ph type="title"/>
          </p:nvPr>
        </p:nvSpPr>
        <p:spPr>
          <a:xfrm>
            <a:off x="863601" y="1144814"/>
            <a:ext cx="15481298" cy="705600"/>
          </a:xfrm>
        </p:spPr>
        <p:txBody>
          <a:bodyPr/>
          <a:lstStyle/>
          <a:p>
            <a:r>
              <a:rPr lang="de-DE"/>
              <a:t>Mastertitelformat bearbeiten</a:t>
            </a:r>
          </a:p>
        </p:txBody>
      </p:sp>
      <p:sp>
        <p:nvSpPr>
          <p:cNvPr id="4" name="Content Placeholder 3">
            <a:extLst>
              <a:ext uri="{FF2B5EF4-FFF2-40B4-BE49-F238E27FC236}">
                <a16:creationId xmlns:a16="http://schemas.microsoft.com/office/drawing/2014/main" id="{4C8BA1B5-D7A2-9748-95E6-C70D9B70D5C5}"/>
              </a:ext>
            </a:extLst>
          </p:cNvPr>
          <p:cNvSpPr>
            <a:spLocks noGrp="1"/>
          </p:cNvSpPr>
          <p:nvPr>
            <p:ph sz="quarter" idx="10"/>
          </p:nvPr>
        </p:nvSpPr>
        <p:spPr>
          <a:xfrm>
            <a:off x="863598" y="1962000"/>
            <a:ext cx="15481301" cy="647463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5" name="Picture 4" descr="Logo, company name&#10;&#10;Description automatically generated">
            <a:extLst>
              <a:ext uri="{FF2B5EF4-FFF2-40B4-BE49-F238E27FC236}">
                <a16:creationId xmlns:a16="http://schemas.microsoft.com/office/drawing/2014/main" id="{2F13DC58-B3C4-FAE6-78AD-3AC2C0C79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24943" y="4562475"/>
            <a:ext cx="2863057" cy="5726113"/>
          </a:xfrm>
          <a:prstGeom prst="rect">
            <a:avLst/>
          </a:prstGeom>
        </p:spPr>
      </p:pic>
      <p:pic>
        <p:nvPicPr>
          <p:cNvPr id="3" name="Grafik 2">
            <a:extLst>
              <a:ext uri="{FF2B5EF4-FFF2-40B4-BE49-F238E27FC236}">
                <a16:creationId xmlns:a16="http://schemas.microsoft.com/office/drawing/2014/main" id="{5ADE3604-0C87-99BA-72F6-811A061600B6}"/>
              </a:ext>
            </a:extLst>
          </p:cNvPr>
          <p:cNvPicPr>
            <a:picLocks noChangeAspect="1"/>
          </p:cNvPicPr>
          <p:nvPr userDrawn="1"/>
        </p:nvPicPr>
        <p:blipFill>
          <a:blip r:embed="rId3"/>
          <a:stretch>
            <a:fillRect/>
          </a:stretch>
        </p:blipFill>
        <p:spPr>
          <a:xfrm>
            <a:off x="18342802" y="0"/>
            <a:ext cx="685906" cy="10288588"/>
          </a:xfrm>
          <a:prstGeom prst="rect">
            <a:avLst/>
          </a:prstGeom>
        </p:spPr>
      </p:pic>
    </p:spTree>
    <p:extLst>
      <p:ext uri="{BB962C8B-B14F-4D97-AF65-F5344CB8AC3E}">
        <p14:creationId xmlns:p14="http://schemas.microsoft.com/office/powerpoint/2010/main" val="29533177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 Shape Upper Corner">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0F8B012C-8DD9-66EA-F6DA-0EE39D1BF9D9}"/>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pic>
        <p:nvPicPr>
          <p:cNvPr id="5" name="Picture 4" descr="Logo, icon&#10;&#10;Description automatically generated">
            <a:extLst>
              <a:ext uri="{FF2B5EF4-FFF2-40B4-BE49-F238E27FC236}">
                <a16:creationId xmlns:a16="http://schemas.microsoft.com/office/drawing/2014/main" id="{D68BC640-1DFB-56B4-9D7F-B095C2C57C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28536" y="0"/>
            <a:ext cx="4259464" cy="4866438"/>
          </a:xfrm>
          <a:prstGeom prst="rect">
            <a:avLst/>
          </a:prstGeom>
        </p:spPr>
      </p:pic>
      <p:sp>
        <p:nvSpPr>
          <p:cNvPr id="2" name="Title 1">
            <a:extLst>
              <a:ext uri="{FF2B5EF4-FFF2-40B4-BE49-F238E27FC236}">
                <a16:creationId xmlns:a16="http://schemas.microsoft.com/office/drawing/2014/main" id="{784B89CE-8FBF-9049-BBF3-3BA9E95EEA06}"/>
              </a:ext>
            </a:extLst>
          </p:cNvPr>
          <p:cNvSpPr>
            <a:spLocks noGrp="1"/>
          </p:cNvSpPr>
          <p:nvPr>
            <p:ph type="title"/>
          </p:nvPr>
        </p:nvSpPr>
        <p:spPr>
          <a:xfrm>
            <a:off x="863601" y="1144814"/>
            <a:ext cx="12601574" cy="705600"/>
          </a:xfrm>
        </p:spPr>
        <p:txBody>
          <a:bodyPr/>
          <a:lstStyle/>
          <a:p>
            <a:r>
              <a:rPr lang="de-DE"/>
              <a:t>Mastertitelformat bearbeiten</a:t>
            </a:r>
          </a:p>
        </p:txBody>
      </p:sp>
      <p:sp>
        <p:nvSpPr>
          <p:cNvPr id="4" name="Content Placeholder 3">
            <a:extLst>
              <a:ext uri="{FF2B5EF4-FFF2-40B4-BE49-F238E27FC236}">
                <a16:creationId xmlns:a16="http://schemas.microsoft.com/office/drawing/2014/main" id="{4C8BA1B5-D7A2-9748-95E6-C70D9B70D5C5}"/>
              </a:ext>
            </a:extLst>
          </p:cNvPr>
          <p:cNvSpPr>
            <a:spLocks noGrp="1"/>
          </p:cNvSpPr>
          <p:nvPr>
            <p:ph sz="quarter" idx="10"/>
          </p:nvPr>
        </p:nvSpPr>
        <p:spPr>
          <a:xfrm>
            <a:off x="863598" y="1961999"/>
            <a:ext cx="15481301" cy="7502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3" name="Grafik 2">
            <a:extLst>
              <a:ext uri="{FF2B5EF4-FFF2-40B4-BE49-F238E27FC236}">
                <a16:creationId xmlns:a16="http://schemas.microsoft.com/office/drawing/2014/main" id="{D52CB932-266D-B9F0-E814-42BBC812FDCA}"/>
              </a:ext>
            </a:extLst>
          </p:cNvPr>
          <p:cNvPicPr>
            <a:picLocks noChangeAspect="1"/>
          </p:cNvPicPr>
          <p:nvPr userDrawn="1"/>
        </p:nvPicPr>
        <p:blipFill>
          <a:blip r:embed="rId3"/>
          <a:stretch>
            <a:fillRect/>
          </a:stretch>
        </p:blipFill>
        <p:spPr>
          <a:xfrm>
            <a:off x="18342802" y="0"/>
            <a:ext cx="685906" cy="10288588"/>
          </a:xfrm>
          <a:prstGeom prst="rect">
            <a:avLst/>
          </a:prstGeom>
        </p:spPr>
      </p:pic>
    </p:spTree>
    <p:extLst>
      <p:ext uri="{BB962C8B-B14F-4D97-AF65-F5344CB8AC3E}">
        <p14:creationId xmlns:p14="http://schemas.microsoft.com/office/powerpoint/2010/main" val="31371139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 Counter Right">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50F7F621-B6D3-2C3B-C196-A10FE5527D4D}"/>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2" name="Title 1">
            <a:extLst>
              <a:ext uri="{FF2B5EF4-FFF2-40B4-BE49-F238E27FC236}">
                <a16:creationId xmlns:a16="http://schemas.microsoft.com/office/drawing/2014/main" id="{784B89CE-8FBF-9049-BBF3-3BA9E95EEA06}"/>
              </a:ext>
            </a:extLst>
          </p:cNvPr>
          <p:cNvSpPr>
            <a:spLocks noGrp="1"/>
          </p:cNvSpPr>
          <p:nvPr>
            <p:ph type="title"/>
          </p:nvPr>
        </p:nvSpPr>
        <p:spPr>
          <a:xfrm>
            <a:off x="863600" y="1144800"/>
            <a:ext cx="10450800" cy="705600"/>
          </a:xfrm>
        </p:spPr>
        <p:txBody>
          <a:bodyPr/>
          <a:lstStyle/>
          <a:p>
            <a:r>
              <a:rPr lang="de-DE"/>
              <a:t>Mastertitelformat bearbeiten</a:t>
            </a:r>
          </a:p>
        </p:txBody>
      </p:sp>
      <p:sp>
        <p:nvSpPr>
          <p:cNvPr id="4" name="Content Placeholder 3">
            <a:extLst>
              <a:ext uri="{FF2B5EF4-FFF2-40B4-BE49-F238E27FC236}">
                <a16:creationId xmlns:a16="http://schemas.microsoft.com/office/drawing/2014/main" id="{4C8BA1B5-D7A2-9748-95E6-C70D9B70D5C5}"/>
              </a:ext>
            </a:extLst>
          </p:cNvPr>
          <p:cNvSpPr>
            <a:spLocks noGrp="1"/>
          </p:cNvSpPr>
          <p:nvPr>
            <p:ph sz="quarter" idx="10"/>
          </p:nvPr>
        </p:nvSpPr>
        <p:spPr>
          <a:xfrm>
            <a:off x="863601" y="1961999"/>
            <a:ext cx="10450576" cy="7502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Rectangle 7">
            <a:extLst>
              <a:ext uri="{FF2B5EF4-FFF2-40B4-BE49-F238E27FC236}">
                <a16:creationId xmlns:a16="http://schemas.microsoft.com/office/drawing/2014/main" id="{02ABE4AC-E96E-C447-908A-D799F5C4D90E}"/>
              </a:ext>
            </a:extLst>
          </p:cNvPr>
          <p:cNvSpPr/>
          <p:nvPr userDrawn="1"/>
        </p:nvSpPr>
        <p:spPr>
          <a:xfrm>
            <a:off x="12023725" y="0"/>
            <a:ext cx="6264275" cy="10288588"/>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9" name="Text Placeholder 16">
            <a:extLst>
              <a:ext uri="{FF2B5EF4-FFF2-40B4-BE49-F238E27FC236}">
                <a16:creationId xmlns:a16="http://schemas.microsoft.com/office/drawing/2014/main" id="{70021B14-A0E3-5A4C-A05B-A118253B4267}"/>
              </a:ext>
            </a:extLst>
          </p:cNvPr>
          <p:cNvSpPr>
            <a:spLocks noGrp="1"/>
          </p:cNvSpPr>
          <p:nvPr>
            <p:ph type="body" sz="quarter" idx="14" hasCustomPrompt="1"/>
          </p:nvPr>
        </p:nvSpPr>
        <p:spPr>
          <a:xfrm>
            <a:off x="13465176" y="823913"/>
            <a:ext cx="4319588" cy="1231106"/>
          </a:xfrm>
          <a:noFill/>
        </p:spPr>
        <p:txBody>
          <a:bodyPr wrap="square" lIns="0" tIns="0" rIns="0" bIns="0" rtlCol="0" anchor="ctr" anchorCtr="0">
            <a:noAutofit/>
          </a:bodyPr>
          <a:lstStyle>
            <a:lvl1pPr>
              <a:lnSpc>
                <a:spcPct val="100000"/>
              </a:lnSpc>
              <a:spcBef>
                <a:spcPts val="0"/>
              </a:spcBef>
              <a:buFontTx/>
              <a:buNone/>
              <a:defRPr lang="en-GB" sz="8000" b="1" dirty="0" smtClean="0">
                <a:solidFill>
                  <a:schemeClr val="accent4"/>
                </a:solidFill>
                <a:ea typeface="+mn-ea"/>
              </a:defRPr>
            </a:lvl1pPr>
            <a:lvl2pPr>
              <a:buFontTx/>
              <a:buNone/>
              <a:defRPr/>
            </a:lvl2pPr>
            <a:lvl3pPr>
              <a:buFontTx/>
              <a:buNone/>
              <a:defRPr/>
            </a:lvl3pPr>
            <a:lvl4pPr>
              <a:buFontTx/>
              <a:buNone/>
              <a:defRPr/>
            </a:lvl4pPr>
            <a:lvl5pPr>
              <a:buFontTx/>
              <a:buNone/>
              <a:defRPr/>
            </a:lvl5pPr>
          </a:lstStyle>
          <a:p>
            <a:pPr marL="0" lvl="0" defTabSz="1828891"/>
            <a:r>
              <a:rPr lang="en-GB"/>
              <a:t>100+</a:t>
            </a:r>
          </a:p>
        </p:txBody>
      </p:sp>
      <p:sp>
        <p:nvSpPr>
          <p:cNvPr id="10" name="Text Placeholder 18">
            <a:extLst>
              <a:ext uri="{FF2B5EF4-FFF2-40B4-BE49-F238E27FC236}">
                <a16:creationId xmlns:a16="http://schemas.microsoft.com/office/drawing/2014/main" id="{E542F854-055D-C94A-B139-FD67A205F483}"/>
              </a:ext>
            </a:extLst>
          </p:cNvPr>
          <p:cNvSpPr>
            <a:spLocks noGrp="1"/>
          </p:cNvSpPr>
          <p:nvPr>
            <p:ph type="body" sz="quarter" idx="15" hasCustomPrompt="1"/>
          </p:nvPr>
        </p:nvSpPr>
        <p:spPr>
          <a:xfrm>
            <a:off x="13465176" y="2083702"/>
            <a:ext cx="4319589" cy="397929"/>
          </a:xfrm>
        </p:spPr>
        <p:txBody>
          <a:bodyPr wrap="square" anchor="ctr" anchorCtr="0">
            <a:noAutofit/>
          </a:bodyPr>
          <a:lstStyle>
            <a:lvl1pPr>
              <a:buNone/>
              <a:defRPr b="1"/>
            </a:lvl1pPr>
          </a:lstStyle>
          <a:p>
            <a:pPr lvl="0"/>
            <a:r>
              <a:rPr lang="en-GB"/>
              <a:t>Placeholder Text</a:t>
            </a:r>
          </a:p>
        </p:txBody>
      </p:sp>
      <p:sp>
        <p:nvSpPr>
          <p:cNvPr id="11" name="Text Placeholder 16">
            <a:extLst>
              <a:ext uri="{FF2B5EF4-FFF2-40B4-BE49-F238E27FC236}">
                <a16:creationId xmlns:a16="http://schemas.microsoft.com/office/drawing/2014/main" id="{B7CEAE68-EEB6-5247-9D0A-88D086362E1A}"/>
              </a:ext>
            </a:extLst>
          </p:cNvPr>
          <p:cNvSpPr>
            <a:spLocks noGrp="1"/>
          </p:cNvSpPr>
          <p:nvPr>
            <p:ph type="body" sz="quarter" idx="16" hasCustomPrompt="1"/>
          </p:nvPr>
        </p:nvSpPr>
        <p:spPr>
          <a:xfrm>
            <a:off x="13465176" y="3055067"/>
            <a:ext cx="4319588" cy="1231106"/>
          </a:xfrm>
          <a:noFill/>
        </p:spPr>
        <p:txBody>
          <a:bodyPr wrap="square" lIns="0" tIns="0" rIns="0" bIns="0" rtlCol="0" anchor="ctr" anchorCtr="0">
            <a:noAutofit/>
          </a:bodyPr>
          <a:lstStyle>
            <a:lvl1pPr>
              <a:lnSpc>
                <a:spcPct val="100000"/>
              </a:lnSpc>
              <a:spcBef>
                <a:spcPts val="0"/>
              </a:spcBef>
              <a:buFontTx/>
              <a:buNone/>
              <a:defRPr lang="en-GB" sz="8000" b="1" dirty="0" smtClean="0">
                <a:solidFill>
                  <a:schemeClr val="accent4"/>
                </a:solidFill>
                <a:ea typeface="+mn-ea"/>
              </a:defRPr>
            </a:lvl1pPr>
            <a:lvl2pPr>
              <a:buFontTx/>
              <a:buNone/>
              <a:defRPr/>
            </a:lvl2pPr>
            <a:lvl3pPr>
              <a:buFontTx/>
              <a:buNone/>
              <a:defRPr/>
            </a:lvl3pPr>
            <a:lvl4pPr>
              <a:buFontTx/>
              <a:buNone/>
              <a:defRPr/>
            </a:lvl4pPr>
            <a:lvl5pPr>
              <a:buFontTx/>
              <a:buNone/>
              <a:defRPr/>
            </a:lvl5pPr>
          </a:lstStyle>
          <a:p>
            <a:pPr marL="0" lvl="0" defTabSz="1828891"/>
            <a:r>
              <a:rPr lang="en-GB"/>
              <a:t>100+</a:t>
            </a:r>
          </a:p>
        </p:txBody>
      </p:sp>
      <p:sp>
        <p:nvSpPr>
          <p:cNvPr id="12" name="Text Placeholder 18">
            <a:extLst>
              <a:ext uri="{FF2B5EF4-FFF2-40B4-BE49-F238E27FC236}">
                <a16:creationId xmlns:a16="http://schemas.microsoft.com/office/drawing/2014/main" id="{30D0EFB5-6AB0-AF40-A952-2D14F448F6A4}"/>
              </a:ext>
            </a:extLst>
          </p:cNvPr>
          <p:cNvSpPr>
            <a:spLocks noGrp="1"/>
          </p:cNvSpPr>
          <p:nvPr>
            <p:ph type="body" sz="quarter" idx="17" hasCustomPrompt="1"/>
          </p:nvPr>
        </p:nvSpPr>
        <p:spPr>
          <a:xfrm>
            <a:off x="13465176" y="4314856"/>
            <a:ext cx="4319589" cy="397929"/>
          </a:xfrm>
        </p:spPr>
        <p:txBody>
          <a:bodyPr wrap="square" anchor="ctr" anchorCtr="0">
            <a:noAutofit/>
          </a:bodyPr>
          <a:lstStyle>
            <a:lvl1pPr>
              <a:buNone/>
              <a:defRPr b="1"/>
            </a:lvl1pPr>
          </a:lstStyle>
          <a:p>
            <a:pPr lvl="0"/>
            <a:r>
              <a:rPr lang="en-GB"/>
              <a:t>Placeholder Text</a:t>
            </a:r>
          </a:p>
        </p:txBody>
      </p:sp>
      <p:sp>
        <p:nvSpPr>
          <p:cNvPr id="13" name="Text Placeholder 16">
            <a:extLst>
              <a:ext uri="{FF2B5EF4-FFF2-40B4-BE49-F238E27FC236}">
                <a16:creationId xmlns:a16="http://schemas.microsoft.com/office/drawing/2014/main" id="{BA5792CE-108E-D744-9D5F-5CCCBD24BC87}"/>
              </a:ext>
            </a:extLst>
          </p:cNvPr>
          <p:cNvSpPr>
            <a:spLocks noGrp="1"/>
          </p:cNvSpPr>
          <p:nvPr>
            <p:ph type="body" sz="quarter" idx="18" hasCustomPrompt="1"/>
          </p:nvPr>
        </p:nvSpPr>
        <p:spPr>
          <a:xfrm>
            <a:off x="13465177" y="5280103"/>
            <a:ext cx="4319588" cy="1231106"/>
          </a:xfrm>
          <a:noFill/>
        </p:spPr>
        <p:txBody>
          <a:bodyPr wrap="square" lIns="0" tIns="0" rIns="0" bIns="0" rtlCol="0" anchor="ctr" anchorCtr="0">
            <a:noAutofit/>
          </a:bodyPr>
          <a:lstStyle>
            <a:lvl1pPr>
              <a:lnSpc>
                <a:spcPct val="100000"/>
              </a:lnSpc>
              <a:spcBef>
                <a:spcPts val="0"/>
              </a:spcBef>
              <a:buFontTx/>
              <a:buNone/>
              <a:defRPr lang="en-GB" sz="8000" b="1" dirty="0" smtClean="0">
                <a:solidFill>
                  <a:schemeClr val="accent4"/>
                </a:solidFill>
                <a:ea typeface="+mn-ea"/>
              </a:defRPr>
            </a:lvl1pPr>
            <a:lvl2pPr>
              <a:buFontTx/>
              <a:buNone/>
              <a:defRPr/>
            </a:lvl2pPr>
            <a:lvl3pPr>
              <a:buFontTx/>
              <a:buNone/>
              <a:defRPr/>
            </a:lvl3pPr>
            <a:lvl4pPr>
              <a:buFontTx/>
              <a:buNone/>
              <a:defRPr/>
            </a:lvl4pPr>
            <a:lvl5pPr>
              <a:buFontTx/>
              <a:buNone/>
              <a:defRPr/>
            </a:lvl5pPr>
          </a:lstStyle>
          <a:p>
            <a:pPr marL="0" lvl="0" defTabSz="1828891"/>
            <a:r>
              <a:rPr lang="en-GB"/>
              <a:t>100+</a:t>
            </a:r>
          </a:p>
        </p:txBody>
      </p:sp>
      <p:sp>
        <p:nvSpPr>
          <p:cNvPr id="14" name="Text Placeholder 18">
            <a:extLst>
              <a:ext uri="{FF2B5EF4-FFF2-40B4-BE49-F238E27FC236}">
                <a16:creationId xmlns:a16="http://schemas.microsoft.com/office/drawing/2014/main" id="{9C7BA664-FA5F-1748-8E3F-FC6ACB65F7A1}"/>
              </a:ext>
            </a:extLst>
          </p:cNvPr>
          <p:cNvSpPr>
            <a:spLocks noGrp="1"/>
          </p:cNvSpPr>
          <p:nvPr>
            <p:ph type="body" sz="quarter" idx="19" hasCustomPrompt="1"/>
          </p:nvPr>
        </p:nvSpPr>
        <p:spPr>
          <a:xfrm>
            <a:off x="13465177" y="6539892"/>
            <a:ext cx="4319589" cy="397929"/>
          </a:xfrm>
        </p:spPr>
        <p:txBody>
          <a:bodyPr wrap="square" anchor="ctr" anchorCtr="0">
            <a:noAutofit/>
          </a:bodyPr>
          <a:lstStyle>
            <a:lvl1pPr>
              <a:buNone/>
              <a:defRPr b="1"/>
            </a:lvl1pPr>
          </a:lstStyle>
          <a:p>
            <a:pPr lvl="0"/>
            <a:r>
              <a:rPr lang="en-GB"/>
              <a:t>Placeholder Text</a:t>
            </a:r>
          </a:p>
        </p:txBody>
      </p:sp>
      <p:sp>
        <p:nvSpPr>
          <p:cNvPr id="15" name="Text Placeholder 16">
            <a:extLst>
              <a:ext uri="{FF2B5EF4-FFF2-40B4-BE49-F238E27FC236}">
                <a16:creationId xmlns:a16="http://schemas.microsoft.com/office/drawing/2014/main" id="{AE35C2EF-03F8-674A-8773-0AF62513836D}"/>
              </a:ext>
            </a:extLst>
          </p:cNvPr>
          <p:cNvSpPr>
            <a:spLocks noGrp="1"/>
          </p:cNvSpPr>
          <p:nvPr>
            <p:ph type="body" sz="quarter" idx="20" hasCustomPrompt="1"/>
          </p:nvPr>
        </p:nvSpPr>
        <p:spPr>
          <a:xfrm>
            <a:off x="13465177" y="7533822"/>
            <a:ext cx="4319588" cy="1231106"/>
          </a:xfrm>
          <a:noFill/>
        </p:spPr>
        <p:txBody>
          <a:bodyPr wrap="square" lIns="0" tIns="0" rIns="0" bIns="0" rtlCol="0" anchor="ctr" anchorCtr="0">
            <a:noAutofit/>
          </a:bodyPr>
          <a:lstStyle>
            <a:lvl1pPr>
              <a:lnSpc>
                <a:spcPct val="100000"/>
              </a:lnSpc>
              <a:spcBef>
                <a:spcPts val="0"/>
              </a:spcBef>
              <a:buFontTx/>
              <a:buNone/>
              <a:defRPr lang="en-GB" sz="8000" b="1" dirty="0" smtClean="0">
                <a:solidFill>
                  <a:schemeClr val="accent4"/>
                </a:solidFill>
                <a:ea typeface="+mn-ea"/>
              </a:defRPr>
            </a:lvl1pPr>
            <a:lvl2pPr>
              <a:buFontTx/>
              <a:buNone/>
              <a:defRPr/>
            </a:lvl2pPr>
            <a:lvl3pPr>
              <a:buFontTx/>
              <a:buNone/>
              <a:defRPr/>
            </a:lvl3pPr>
            <a:lvl4pPr>
              <a:buFontTx/>
              <a:buNone/>
              <a:defRPr/>
            </a:lvl4pPr>
            <a:lvl5pPr>
              <a:buFontTx/>
              <a:buNone/>
              <a:defRPr/>
            </a:lvl5pPr>
          </a:lstStyle>
          <a:p>
            <a:pPr marL="0" lvl="0" defTabSz="1828891"/>
            <a:r>
              <a:rPr lang="en-GB"/>
              <a:t>100+</a:t>
            </a:r>
          </a:p>
        </p:txBody>
      </p:sp>
      <p:sp>
        <p:nvSpPr>
          <p:cNvPr id="16" name="Text Placeholder 18">
            <a:extLst>
              <a:ext uri="{FF2B5EF4-FFF2-40B4-BE49-F238E27FC236}">
                <a16:creationId xmlns:a16="http://schemas.microsoft.com/office/drawing/2014/main" id="{C3ED630A-9A85-E346-929A-2B3770FD9CA4}"/>
              </a:ext>
            </a:extLst>
          </p:cNvPr>
          <p:cNvSpPr>
            <a:spLocks noGrp="1"/>
          </p:cNvSpPr>
          <p:nvPr>
            <p:ph type="body" sz="quarter" idx="21" hasCustomPrompt="1"/>
          </p:nvPr>
        </p:nvSpPr>
        <p:spPr>
          <a:xfrm>
            <a:off x="13465177" y="8793611"/>
            <a:ext cx="4319589" cy="397929"/>
          </a:xfrm>
        </p:spPr>
        <p:txBody>
          <a:bodyPr wrap="square" anchor="ctr" anchorCtr="0">
            <a:noAutofit/>
          </a:bodyPr>
          <a:lstStyle>
            <a:lvl1pPr>
              <a:buNone/>
              <a:defRPr b="1"/>
            </a:lvl1pPr>
          </a:lstStyle>
          <a:p>
            <a:pPr lvl="0"/>
            <a:r>
              <a:rPr lang="en-GB"/>
              <a:t>Placeholder Text</a:t>
            </a:r>
          </a:p>
        </p:txBody>
      </p:sp>
      <p:pic>
        <p:nvPicPr>
          <p:cNvPr id="5" name="Grafik 4">
            <a:extLst>
              <a:ext uri="{FF2B5EF4-FFF2-40B4-BE49-F238E27FC236}">
                <a16:creationId xmlns:a16="http://schemas.microsoft.com/office/drawing/2014/main" id="{8F5482AE-6EC0-3EB3-8D56-698EC6054752}"/>
              </a:ext>
            </a:extLst>
          </p:cNvPr>
          <p:cNvPicPr>
            <a:picLocks noChangeAspect="1"/>
          </p:cNvPicPr>
          <p:nvPr userDrawn="1"/>
        </p:nvPicPr>
        <p:blipFill>
          <a:blip r:embed="rId2"/>
          <a:stretch>
            <a:fillRect/>
          </a:stretch>
        </p:blipFill>
        <p:spPr>
          <a:xfrm>
            <a:off x="18342802" y="0"/>
            <a:ext cx="685906" cy="10288588"/>
          </a:xfrm>
          <a:prstGeom prst="rect">
            <a:avLst/>
          </a:prstGeom>
        </p:spPr>
      </p:pic>
    </p:spTree>
    <p:extLst>
      <p:ext uri="{BB962C8B-B14F-4D97-AF65-F5344CB8AC3E}">
        <p14:creationId xmlns:p14="http://schemas.microsoft.com/office/powerpoint/2010/main" val="22753788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ntent | Counter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D13773D-22F9-C14E-A347-D4F23C90889B}"/>
              </a:ext>
            </a:extLst>
          </p:cNvPr>
          <p:cNvSpPr/>
          <p:nvPr userDrawn="1"/>
        </p:nvSpPr>
        <p:spPr>
          <a:xfrm>
            <a:off x="0" y="0"/>
            <a:ext cx="6264275" cy="10288588"/>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2" name="Title 1">
            <a:extLst>
              <a:ext uri="{FF2B5EF4-FFF2-40B4-BE49-F238E27FC236}">
                <a16:creationId xmlns:a16="http://schemas.microsoft.com/office/drawing/2014/main" id="{784B89CE-8FBF-9049-BBF3-3BA9E95EEA06}"/>
              </a:ext>
            </a:extLst>
          </p:cNvPr>
          <p:cNvSpPr>
            <a:spLocks noGrp="1"/>
          </p:cNvSpPr>
          <p:nvPr>
            <p:ph type="title"/>
          </p:nvPr>
        </p:nvSpPr>
        <p:spPr>
          <a:xfrm>
            <a:off x="7128000" y="1420862"/>
            <a:ext cx="10296523" cy="705600"/>
          </a:xfrm>
        </p:spPr>
        <p:txBody>
          <a:bodyPr/>
          <a:lstStyle/>
          <a:p>
            <a:r>
              <a:rPr lang="de-DE"/>
              <a:t>Mastertitelformat bearbeiten</a:t>
            </a:r>
          </a:p>
        </p:txBody>
      </p:sp>
      <p:sp>
        <p:nvSpPr>
          <p:cNvPr id="4" name="Content Placeholder 3">
            <a:extLst>
              <a:ext uri="{FF2B5EF4-FFF2-40B4-BE49-F238E27FC236}">
                <a16:creationId xmlns:a16="http://schemas.microsoft.com/office/drawing/2014/main" id="{4C8BA1B5-D7A2-9748-95E6-C70D9B70D5C5}"/>
              </a:ext>
            </a:extLst>
          </p:cNvPr>
          <p:cNvSpPr>
            <a:spLocks noGrp="1"/>
          </p:cNvSpPr>
          <p:nvPr>
            <p:ph sz="quarter" idx="10"/>
          </p:nvPr>
        </p:nvSpPr>
        <p:spPr>
          <a:xfrm>
            <a:off x="7127875" y="2268000"/>
            <a:ext cx="10296524" cy="719667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7" name="Text Placeholder 16">
            <a:extLst>
              <a:ext uri="{FF2B5EF4-FFF2-40B4-BE49-F238E27FC236}">
                <a16:creationId xmlns:a16="http://schemas.microsoft.com/office/drawing/2014/main" id="{5BF1B24F-2245-2A4B-8574-44369D1F711C}"/>
              </a:ext>
            </a:extLst>
          </p:cNvPr>
          <p:cNvSpPr>
            <a:spLocks noGrp="1"/>
          </p:cNvSpPr>
          <p:nvPr>
            <p:ph type="body" sz="quarter" idx="14" hasCustomPrompt="1"/>
          </p:nvPr>
        </p:nvSpPr>
        <p:spPr>
          <a:xfrm>
            <a:off x="863601" y="1250633"/>
            <a:ext cx="4319588" cy="1231106"/>
          </a:xfrm>
          <a:noFill/>
        </p:spPr>
        <p:txBody>
          <a:bodyPr wrap="square" lIns="0" tIns="0" rIns="0" bIns="0" rtlCol="0" anchor="ctr" anchorCtr="0">
            <a:noAutofit/>
          </a:bodyPr>
          <a:lstStyle>
            <a:lvl1pPr>
              <a:lnSpc>
                <a:spcPct val="100000"/>
              </a:lnSpc>
              <a:spcBef>
                <a:spcPts val="0"/>
              </a:spcBef>
              <a:buFontTx/>
              <a:buNone/>
              <a:defRPr lang="en-GB" sz="8000" b="1" dirty="0" smtClean="0">
                <a:solidFill>
                  <a:schemeClr val="accent4"/>
                </a:solidFill>
                <a:ea typeface="+mn-ea"/>
              </a:defRPr>
            </a:lvl1pPr>
            <a:lvl2pPr>
              <a:buFontTx/>
              <a:buNone/>
              <a:defRPr/>
            </a:lvl2pPr>
            <a:lvl3pPr>
              <a:buFontTx/>
              <a:buNone/>
              <a:defRPr/>
            </a:lvl3pPr>
            <a:lvl4pPr>
              <a:buFontTx/>
              <a:buNone/>
              <a:defRPr/>
            </a:lvl4pPr>
            <a:lvl5pPr>
              <a:buFontTx/>
              <a:buNone/>
              <a:defRPr/>
            </a:lvl5pPr>
          </a:lstStyle>
          <a:p>
            <a:pPr marL="0" lvl="0" defTabSz="1828891"/>
            <a:r>
              <a:rPr lang="en-GB"/>
              <a:t>100+</a:t>
            </a:r>
          </a:p>
        </p:txBody>
      </p:sp>
      <p:sp>
        <p:nvSpPr>
          <p:cNvPr id="28" name="Text Placeholder 18">
            <a:extLst>
              <a:ext uri="{FF2B5EF4-FFF2-40B4-BE49-F238E27FC236}">
                <a16:creationId xmlns:a16="http://schemas.microsoft.com/office/drawing/2014/main" id="{086DF20D-B807-6143-9DCF-0BB3EF683FD0}"/>
              </a:ext>
            </a:extLst>
          </p:cNvPr>
          <p:cNvSpPr>
            <a:spLocks noGrp="1"/>
          </p:cNvSpPr>
          <p:nvPr>
            <p:ph type="body" sz="quarter" idx="15" hasCustomPrompt="1"/>
          </p:nvPr>
        </p:nvSpPr>
        <p:spPr>
          <a:xfrm>
            <a:off x="863601" y="2510422"/>
            <a:ext cx="4319589" cy="397929"/>
          </a:xfrm>
        </p:spPr>
        <p:txBody>
          <a:bodyPr wrap="square" anchor="ctr" anchorCtr="0">
            <a:noAutofit/>
          </a:bodyPr>
          <a:lstStyle>
            <a:lvl1pPr>
              <a:buNone/>
              <a:defRPr b="1"/>
            </a:lvl1pPr>
          </a:lstStyle>
          <a:p>
            <a:pPr lvl="0"/>
            <a:r>
              <a:rPr lang="en-GB"/>
              <a:t>Placeholder Text</a:t>
            </a:r>
          </a:p>
        </p:txBody>
      </p:sp>
      <p:sp>
        <p:nvSpPr>
          <p:cNvPr id="29" name="Text Placeholder 16">
            <a:extLst>
              <a:ext uri="{FF2B5EF4-FFF2-40B4-BE49-F238E27FC236}">
                <a16:creationId xmlns:a16="http://schemas.microsoft.com/office/drawing/2014/main" id="{0899F135-7C4C-D44D-B096-AB5C3C153325}"/>
              </a:ext>
            </a:extLst>
          </p:cNvPr>
          <p:cNvSpPr>
            <a:spLocks noGrp="1"/>
          </p:cNvSpPr>
          <p:nvPr>
            <p:ph type="body" sz="quarter" idx="16" hasCustomPrompt="1"/>
          </p:nvPr>
        </p:nvSpPr>
        <p:spPr>
          <a:xfrm>
            <a:off x="863601" y="3481787"/>
            <a:ext cx="4319588" cy="1231106"/>
          </a:xfrm>
          <a:noFill/>
        </p:spPr>
        <p:txBody>
          <a:bodyPr wrap="square" lIns="0" tIns="0" rIns="0" bIns="0" rtlCol="0" anchor="ctr" anchorCtr="0">
            <a:noAutofit/>
          </a:bodyPr>
          <a:lstStyle>
            <a:lvl1pPr>
              <a:lnSpc>
                <a:spcPct val="100000"/>
              </a:lnSpc>
              <a:spcBef>
                <a:spcPts val="0"/>
              </a:spcBef>
              <a:buFontTx/>
              <a:buNone/>
              <a:defRPr lang="en-GB" sz="8000" b="1" dirty="0" smtClean="0">
                <a:solidFill>
                  <a:schemeClr val="accent4"/>
                </a:solidFill>
                <a:ea typeface="+mn-ea"/>
              </a:defRPr>
            </a:lvl1pPr>
            <a:lvl2pPr>
              <a:buFontTx/>
              <a:buNone/>
              <a:defRPr/>
            </a:lvl2pPr>
            <a:lvl3pPr>
              <a:buFontTx/>
              <a:buNone/>
              <a:defRPr/>
            </a:lvl3pPr>
            <a:lvl4pPr>
              <a:buFontTx/>
              <a:buNone/>
              <a:defRPr/>
            </a:lvl4pPr>
            <a:lvl5pPr>
              <a:buFontTx/>
              <a:buNone/>
              <a:defRPr/>
            </a:lvl5pPr>
          </a:lstStyle>
          <a:p>
            <a:pPr marL="0" lvl="0" defTabSz="1828891"/>
            <a:r>
              <a:rPr lang="en-GB"/>
              <a:t>100+</a:t>
            </a:r>
          </a:p>
        </p:txBody>
      </p:sp>
      <p:sp>
        <p:nvSpPr>
          <p:cNvPr id="30" name="Text Placeholder 18">
            <a:extLst>
              <a:ext uri="{FF2B5EF4-FFF2-40B4-BE49-F238E27FC236}">
                <a16:creationId xmlns:a16="http://schemas.microsoft.com/office/drawing/2014/main" id="{88C7E3F4-D97E-F048-87CE-D6D017DA0560}"/>
              </a:ext>
            </a:extLst>
          </p:cNvPr>
          <p:cNvSpPr>
            <a:spLocks noGrp="1"/>
          </p:cNvSpPr>
          <p:nvPr>
            <p:ph type="body" sz="quarter" idx="17" hasCustomPrompt="1"/>
          </p:nvPr>
        </p:nvSpPr>
        <p:spPr>
          <a:xfrm>
            <a:off x="863601" y="4741576"/>
            <a:ext cx="4319589" cy="397929"/>
          </a:xfrm>
        </p:spPr>
        <p:txBody>
          <a:bodyPr wrap="square" anchor="ctr" anchorCtr="0">
            <a:noAutofit/>
          </a:bodyPr>
          <a:lstStyle>
            <a:lvl1pPr>
              <a:buNone/>
              <a:defRPr b="1"/>
            </a:lvl1pPr>
          </a:lstStyle>
          <a:p>
            <a:pPr lvl="0"/>
            <a:r>
              <a:rPr lang="en-GB"/>
              <a:t>Placeholder Text</a:t>
            </a:r>
          </a:p>
        </p:txBody>
      </p:sp>
      <p:sp>
        <p:nvSpPr>
          <p:cNvPr id="31" name="Text Placeholder 16">
            <a:extLst>
              <a:ext uri="{FF2B5EF4-FFF2-40B4-BE49-F238E27FC236}">
                <a16:creationId xmlns:a16="http://schemas.microsoft.com/office/drawing/2014/main" id="{4346661A-0262-AB43-ADB6-F1E9B0831357}"/>
              </a:ext>
            </a:extLst>
          </p:cNvPr>
          <p:cNvSpPr>
            <a:spLocks noGrp="1"/>
          </p:cNvSpPr>
          <p:nvPr>
            <p:ph type="body" sz="quarter" idx="18" hasCustomPrompt="1"/>
          </p:nvPr>
        </p:nvSpPr>
        <p:spPr>
          <a:xfrm>
            <a:off x="863602" y="5706823"/>
            <a:ext cx="4319588" cy="1231106"/>
          </a:xfrm>
          <a:noFill/>
        </p:spPr>
        <p:txBody>
          <a:bodyPr wrap="square" lIns="0" tIns="0" rIns="0" bIns="0" rtlCol="0" anchor="ctr" anchorCtr="0">
            <a:noAutofit/>
          </a:bodyPr>
          <a:lstStyle>
            <a:lvl1pPr>
              <a:lnSpc>
                <a:spcPct val="100000"/>
              </a:lnSpc>
              <a:spcBef>
                <a:spcPts val="0"/>
              </a:spcBef>
              <a:buFontTx/>
              <a:buNone/>
              <a:defRPr lang="en-GB" sz="8000" b="1" dirty="0" smtClean="0">
                <a:solidFill>
                  <a:schemeClr val="accent4"/>
                </a:solidFill>
                <a:ea typeface="+mn-ea"/>
              </a:defRPr>
            </a:lvl1pPr>
            <a:lvl2pPr>
              <a:buFontTx/>
              <a:buNone/>
              <a:defRPr/>
            </a:lvl2pPr>
            <a:lvl3pPr>
              <a:buFontTx/>
              <a:buNone/>
              <a:defRPr/>
            </a:lvl3pPr>
            <a:lvl4pPr>
              <a:buFontTx/>
              <a:buNone/>
              <a:defRPr/>
            </a:lvl4pPr>
            <a:lvl5pPr>
              <a:buFontTx/>
              <a:buNone/>
              <a:defRPr/>
            </a:lvl5pPr>
          </a:lstStyle>
          <a:p>
            <a:pPr marL="0" lvl="0" defTabSz="1828891"/>
            <a:r>
              <a:rPr lang="en-GB"/>
              <a:t>100+</a:t>
            </a:r>
          </a:p>
        </p:txBody>
      </p:sp>
      <p:sp>
        <p:nvSpPr>
          <p:cNvPr id="32" name="Text Placeholder 18">
            <a:extLst>
              <a:ext uri="{FF2B5EF4-FFF2-40B4-BE49-F238E27FC236}">
                <a16:creationId xmlns:a16="http://schemas.microsoft.com/office/drawing/2014/main" id="{C1824ED6-09DB-F54A-A56B-3C9F8A3CA4AF}"/>
              </a:ext>
            </a:extLst>
          </p:cNvPr>
          <p:cNvSpPr>
            <a:spLocks noGrp="1"/>
          </p:cNvSpPr>
          <p:nvPr>
            <p:ph type="body" sz="quarter" idx="19" hasCustomPrompt="1"/>
          </p:nvPr>
        </p:nvSpPr>
        <p:spPr>
          <a:xfrm>
            <a:off x="863602" y="6966612"/>
            <a:ext cx="4319589" cy="397929"/>
          </a:xfrm>
        </p:spPr>
        <p:txBody>
          <a:bodyPr wrap="square" anchor="ctr" anchorCtr="0">
            <a:noAutofit/>
          </a:bodyPr>
          <a:lstStyle>
            <a:lvl1pPr>
              <a:buNone/>
              <a:defRPr b="1"/>
            </a:lvl1pPr>
          </a:lstStyle>
          <a:p>
            <a:pPr lvl="0"/>
            <a:r>
              <a:rPr lang="en-GB"/>
              <a:t>Placeholder Text</a:t>
            </a:r>
          </a:p>
        </p:txBody>
      </p:sp>
      <p:sp>
        <p:nvSpPr>
          <p:cNvPr id="33" name="Text Placeholder 16">
            <a:extLst>
              <a:ext uri="{FF2B5EF4-FFF2-40B4-BE49-F238E27FC236}">
                <a16:creationId xmlns:a16="http://schemas.microsoft.com/office/drawing/2014/main" id="{DD89783C-2545-4041-8A07-A877E979F5FA}"/>
              </a:ext>
            </a:extLst>
          </p:cNvPr>
          <p:cNvSpPr>
            <a:spLocks noGrp="1"/>
          </p:cNvSpPr>
          <p:nvPr>
            <p:ph type="body" sz="quarter" idx="20" hasCustomPrompt="1"/>
          </p:nvPr>
        </p:nvSpPr>
        <p:spPr>
          <a:xfrm>
            <a:off x="863602" y="7960542"/>
            <a:ext cx="4319588" cy="1231106"/>
          </a:xfrm>
          <a:noFill/>
        </p:spPr>
        <p:txBody>
          <a:bodyPr wrap="square" lIns="0" tIns="0" rIns="0" bIns="0" rtlCol="0" anchor="ctr" anchorCtr="0">
            <a:noAutofit/>
          </a:bodyPr>
          <a:lstStyle>
            <a:lvl1pPr>
              <a:lnSpc>
                <a:spcPct val="100000"/>
              </a:lnSpc>
              <a:spcBef>
                <a:spcPts val="0"/>
              </a:spcBef>
              <a:buFontTx/>
              <a:buNone/>
              <a:defRPr lang="en-GB" sz="8000" b="1" dirty="0" smtClean="0">
                <a:solidFill>
                  <a:schemeClr val="accent4"/>
                </a:solidFill>
                <a:ea typeface="+mn-ea"/>
              </a:defRPr>
            </a:lvl1pPr>
            <a:lvl2pPr>
              <a:buFontTx/>
              <a:buNone/>
              <a:defRPr/>
            </a:lvl2pPr>
            <a:lvl3pPr>
              <a:buFontTx/>
              <a:buNone/>
              <a:defRPr/>
            </a:lvl3pPr>
            <a:lvl4pPr>
              <a:buFontTx/>
              <a:buNone/>
              <a:defRPr/>
            </a:lvl4pPr>
            <a:lvl5pPr>
              <a:buFontTx/>
              <a:buNone/>
              <a:defRPr/>
            </a:lvl5pPr>
          </a:lstStyle>
          <a:p>
            <a:pPr marL="0" lvl="0" defTabSz="1828891"/>
            <a:r>
              <a:rPr lang="en-GB"/>
              <a:t>100+</a:t>
            </a:r>
          </a:p>
        </p:txBody>
      </p:sp>
      <p:sp>
        <p:nvSpPr>
          <p:cNvPr id="34" name="Text Placeholder 18">
            <a:extLst>
              <a:ext uri="{FF2B5EF4-FFF2-40B4-BE49-F238E27FC236}">
                <a16:creationId xmlns:a16="http://schemas.microsoft.com/office/drawing/2014/main" id="{66B1CBA1-A89B-CC4B-A937-9DD604970492}"/>
              </a:ext>
            </a:extLst>
          </p:cNvPr>
          <p:cNvSpPr>
            <a:spLocks noGrp="1"/>
          </p:cNvSpPr>
          <p:nvPr>
            <p:ph type="body" sz="quarter" idx="21" hasCustomPrompt="1"/>
          </p:nvPr>
        </p:nvSpPr>
        <p:spPr>
          <a:xfrm>
            <a:off x="863602" y="9220331"/>
            <a:ext cx="4319589" cy="397929"/>
          </a:xfrm>
        </p:spPr>
        <p:txBody>
          <a:bodyPr wrap="square" anchor="ctr" anchorCtr="0">
            <a:noAutofit/>
          </a:bodyPr>
          <a:lstStyle>
            <a:lvl1pPr>
              <a:buNone/>
              <a:defRPr b="1"/>
            </a:lvl1pPr>
          </a:lstStyle>
          <a:p>
            <a:pPr lvl="0"/>
            <a:r>
              <a:rPr lang="en-GB"/>
              <a:t>Placeholder Text</a:t>
            </a:r>
          </a:p>
        </p:txBody>
      </p:sp>
      <p:pic>
        <p:nvPicPr>
          <p:cNvPr id="3" name="Graphic 14">
            <a:extLst>
              <a:ext uri="{FF2B5EF4-FFF2-40B4-BE49-F238E27FC236}">
                <a16:creationId xmlns:a16="http://schemas.microsoft.com/office/drawing/2014/main" id="{7C48948D-DAFF-2676-5621-D1EA6977C7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63763" y="504000"/>
            <a:ext cx="1948357" cy="342078"/>
          </a:xfrm>
          <a:prstGeom prst="rect">
            <a:avLst/>
          </a:prstGeom>
        </p:spPr>
      </p:pic>
      <p:pic>
        <p:nvPicPr>
          <p:cNvPr id="5" name="Grafik 4">
            <a:extLst>
              <a:ext uri="{FF2B5EF4-FFF2-40B4-BE49-F238E27FC236}">
                <a16:creationId xmlns:a16="http://schemas.microsoft.com/office/drawing/2014/main" id="{589F2457-B955-C1BD-5439-C9712563A07F}"/>
              </a:ext>
            </a:extLst>
          </p:cNvPr>
          <p:cNvPicPr>
            <a:picLocks noChangeAspect="1"/>
          </p:cNvPicPr>
          <p:nvPr userDrawn="1"/>
        </p:nvPicPr>
        <p:blipFill>
          <a:blip r:embed="rId4"/>
          <a:stretch>
            <a:fillRect/>
          </a:stretch>
        </p:blipFill>
        <p:spPr>
          <a:xfrm>
            <a:off x="18342802" y="0"/>
            <a:ext cx="685906" cy="10288588"/>
          </a:xfrm>
          <a:prstGeom prst="rect">
            <a:avLst/>
          </a:prstGeom>
        </p:spPr>
      </p:pic>
    </p:spTree>
    <p:extLst>
      <p:ext uri="{BB962C8B-B14F-4D97-AF65-F5344CB8AC3E}">
        <p14:creationId xmlns:p14="http://schemas.microsoft.com/office/powerpoint/2010/main" val="395841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Teal Symbols Right">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DD1C3854-33E7-B191-D31B-E9986E4FB0C1}"/>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6" name="Rectangle 5">
            <a:extLst>
              <a:ext uri="{FF2B5EF4-FFF2-40B4-BE49-F238E27FC236}">
                <a16:creationId xmlns:a16="http://schemas.microsoft.com/office/drawing/2014/main" id="{2A95FE36-740A-844E-8957-4DB7FA941B56}"/>
              </a:ext>
            </a:extLst>
          </p:cNvPr>
          <p:cNvSpPr/>
          <p:nvPr userDrawn="1"/>
        </p:nvSpPr>
        <p:spPr>
          <a:xfrm>
            <a:off x="12023725" y="0"/>
            <a:ext cx="6264275" cy="10288588"/>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5" name="Picture Placeholder 4">
            <a:extLst>
              <a:ext uri="{FF2B5EF4-FFF2-40B4-BE49-F238E27FC236}">
                <a16:creationId xmlns:a16="http://schemas.microsoft.com/office/drawing/2014/main" id="{33CFE9BA-2ABF-8242-A75E-58D9545FAA1F}"/>
              </a:ext>
            </a:extLst>
          </p:cNvPr>
          <p:cNvSpPr>
            <a:spLocks noGrp="1"/>
          </p:cNvSpPr>
          <p:nvPr>
            <p:ph type="pic" sz="quarter" idx="11"/>
          </p:nvPr>
        </p:nvSpPr>
        <p:spPr>
          <a:xfrm>
            <a:off x="13465175" y="1211644"/>
            <a:ext cx="3600000" cy="3600450"/>
          </a:xfrm>
        </p:spPr>
        <p:txBody>
          <a:bodyPr/>
          <a:lstStyle>
            <a:lvl1pPr>
              <a:buFontTx/>
              <a:buNone/>
              <a:defRPr>
                <a:solidFill>
                  <a:schemeClr val="bg1"/>
                </a:solidFill>
              </a:defRPr>
            </a:lvl1pPr>
          </a:lstStyle>
          <a:p>
            <a:r>
              <a:rPr lang="de-DE"/>
              <a:t>Bild durch Klicken auf Symbol hinzufügen</a:t>
            </a:r>
          </a:p>
        </p:txBody>
      </p:sp>
      <p:sp>
        <p:nvSpPr>
          <p:cNvPr id="8" name="Picture Placeholder 4">
            <a:extLst>
              <a:ext uri="{FF2B5EF4-FFF2-40B4-BE49-F238E27FC236}">
                <a16:creationId xmlns:a16="http://schemas.microsoft.com/office/drawing/2014/main" id="{970FEDAA-CADB-F44C-AC7F-889B32018C4A}"/>
              </a:ext>
            </a:extLst>
          </p:cNvPr>
          <p:cNvSpPr>
            <a:spLocks noGrp="1"/>
          </p:cNvSpPr>
          <p:nvPr>
            <p:ph type="pic" sz="quarter" idx="12"/>
          </p:nvPr>
        </p:nvSpPr>
        <p:spPr>
          <a:xfrm>
            <a:off x="13465175" y="5462969"/>
            <a:ext cx="3600000" cy="3600450"/>
          </a:xfrm>
        </p:spPr>
        <p:txBody>
          <a:bodyPr/>
          <a:lstStyle>
            <a:lvl1pPr>
              <a:buFontTx/>
              <a:buNone/>
              <a:defRPr>
                <a:solidFill>
                  <a:schemeClr val="bg1"/>
                </a:solidFill>
              </a:defRPr>
            </a:lvl1pPr>
          </a:lstStyle>
          <a:p>
            <a:r>
              <a:rPr lang="de-DE"/>
              <a:t>Bild durch Klicken auf Symbol hinzufügen</a:t>
            </a:r>
          </a:p>
        </p:txBody>
      </p:sp>
      <p:sp>
        <p:nvSpPr>
          <p:cNvPr id="3" name="Title 1">
            <a:extLst>
              <a:ext uri="{FF2B5EF4-FFF2-40B4-BE49-F238E27FC236}">
                <a16:creationId xmlns:a16="http://schemas.microsoft.com/office/drawing/2014/main" id="{5FE9FF26-C755-6D61-C74D-701CC95E9666}"/>
              </a:ext>
            </a:extLst>
          </p:cNvPr>
          <p:cNvSpPr>
            <a:spLocks noGrp="1"/>
          </p:cNvSpPr>
          <p:nvPr>
            <p:ph type="title"/>
          </p:nvPr>
        </p:nvSpPr>
        <p:spPr>
          <a:xfrm>
            <a:off x="863601" y="1144814"/>
            <a:ext cx="10454256" cy="705600"/>
          </a:xfrm>
        </p:spPr>
        <p:txBody>
          <a:bodyPr/>
          <a:lstStyle/>
          <a:p>
            <a:r>
              <a:rPr lang="de-DE"/>
              <a:t>Mastertitelformat bearbeiten</a:t>
            </a:r>
          </a:p>
        </p:txBody>
      </p:sp>
      <p:sp>
        <p:nvSpPr>
          <p:cNvPr id="7" name="Content Placeholder 3">
            <a:extLst>
              <a:ext uri="{FF2B5EF4-FFF2-40B4-BE49-F238E27FC236}">
                <a16:creationId xmlns:a16="http://schemas.microsoft.com/office/drawing/2014/main" id="{CC347891-9979-09FA-F7F2-860CA4C9FA5B}"/>
              </a:ext>
            </a:extLst>
          </p:cNvPr>
          <p:cNvSpPr>
            <a:spLocks noGrp="1"/>
          </p:cNvSpPr>
          <p:nvPr>
            <p:ph sz="quarter" idx="10"/>
          </p:nvPr>
        </p:nvSpPr>
        <p:spPr>
          <a:xfrm>
            <a:off x="863598" y="1961999"/>
            <a:ext cx="10454257" cy="7502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2" name="Grafik 1">
            <a:extLst>
              <a:ext uri="{FF2B5EF4-FFF2-40B4-BE49-F238E27FC236}">
                <a16:creationId xmlns:a16="http://schemas.microsoft.com/office/drawing/2014/main" id="{95DA0583-28A0-BD92-E836-6DB8A95FB5CF}"/>
              </a:ext>
            </a:extLst>
          </p:cNvPr>
          <p:cNvPicPr>
            <a:picLocks noChangeAspect="1"/>
          </p:cNvPicPr>
          <p:nvPr userDrawn="1"/>
        </p:nvPicPr>
        <p:blipFill>
          <a:blip r:embed="rId2"/>
          <a:stretch>
            <a:fillRect/>
          </a:stretch>
        </p:blipFill>
        <p:spPr>
          <a:xfrm>
            <a:off x="18342802" y="0"/>
            <a:ext cx="685906" cy="10288588"/>
          </a:xfrm>
          <a:prstGeom prst="rect">
            <a:avLst/>
          </a:prstGeom>
        </p:spPr>
      </p:pic>
    </p:spTree>
    <p:extLst>
      <p:ext uri="{BB962C8B-B14F-4D97-AF65-F5344CB8AC3E}">
        <p14:creationId xmlns:p14="http://schemas.microsoft.com/office/powerpoint/2010/main" val="9610939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Teal Symbols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95FE36-740A-844E-8957-4DB7FA941B56}"/>
              </a:ext>
            </a:extLst>
          </p:cNvPr>
          <p:cNvSpPr/>
          <p:nvPr userDrawn="1"/>
        </p:nvSpPr>
        <p:spPr>
          <a:xfrm>
            <a:off x="0" y="0"/>
            <a:ext cx="6264275" cy="10288588"/>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5" name="Picture Placeholder 4">
            <a:extLst>
              <a:ext uri="{FF2B5EF4-FFF2-40B4-BE49-F238E27FC236}">
                <a16:creationId xmlns:a16="http://schemas.microsoft.com/office/drawing/2014/main" id="{33CFE9BA-2ABF-8242-A75E-58D9545FAA1F}"/>
              </a:ext>
            </a:extLst>
          </p:cNvPr>
          <p:cNvSpPr>
            <a:spLocks noGrp="1"/>
          </p:cNvSpPr>
          <p:nvPr>
            <p:ph type="pic" sz="quarter" idx="11"/>
          </p:nvPr>
        </p:nvSpPr>
        <p:spPr>
          <a:xfrm>
            <a:off x="863777" y="1586138"/>
            <a:ext cx="3600000" cy="3600450"/>
          </a:xfrm>
        </p:spPr>
        <p:txBody>
          <a:bodyPr/>
          <a:lstStyle>
            <a:lvl1pPr>
              <a:buFontTx/>
              <a:buNone/>
              <a:defRPr>
                <a:solidFill>
                  <a:schemeClr val="bg1"/>
                </a:solidFill>
              </a:defRPr>
            </a:lvl1pPr>
          </a:lstStyle>
          <a:p>
            <a:r>
              <a:rPr lang="de-DE"/>
              <a:t>Bild durch Klicken auf Symbol hinzufügen</a:t>
            </a:r>
          </a:p>
        </p:txBody>
      </p:sp>
      <p:sp>
        <p:nvSpPr>
          <p:cNvPr id="8" name="Picture Placeholder 4">
            <a:extLst>
              <a:ext uri="{FF2B5EF4-FFF2-40B4-BE49-F238E27FC236}">
                <a16:creationId xmlns:a16="http://schemas.microsoft.com/office/drawing/2014/main" id="{970FEDAA-CADB-F44C-AC7F-889B32018C4A}"/>
              </a:ext>
            </a:extLst>
          </p:cNvPr>
          <p:cNvSpPr>
            <a:spLocks noGrp="1"/>
          </p:cNvSpPr>
          <p:nvPr>
            <p:ph type="pic" sz="quarter" idx="12"/>
          </p:nvPr>
        </p:nvSpPr>
        <p:spPr>
          <a:xfrm>
            <a:off x="863777" y="5837463"/>
            <a:ext cx="3600000" cy="3600450"/>
          </a:xfrm>
        </p:spPr>
        <p:txBody>
          <a:bodyPr/>
          <a:lstStyle>
            <a:lvl1pPr>
              <a:buFontTx/>
              <a:buNone/>
              <a:defRPr>
                <a:solidFill>
                  <a:schemeClr val="bg1"/>
                </a:solidFill>
              </a:defRPr>
            </a:lvl1pPr>
          </a:lstStyle>
          <a:p>
            <a:r>
              <a:rPr lang="de-DE"/>
              <a:t>Bild durch Klicken auf Symbol hinzufügen</a:t>
            </a:r>
          </a:p>
        </p:txBody>
      </p:sp>
      <p:sp>
        <p:nvSpPr>
          <p:cNvPr id="3" name="Title 1">
            <a:extLst>
              <a:ext uri="{FF2B5EF4-FFF2-40B4-BE49-F238E27FC236}">
                <a16:creationId xmlns:a16="http://schemas.microsoft.com/office/drawing/2014/main" id="{5FE9FF26-C755-6D61-C74D-701CC95E9666}"/>
              </a:ext>
            </a:extLst>
          </p:cNvPr>
          <p:cNvSpPr>
            <a:spLocks noGrp="1"/>
          </p:cNvSpPr>
          <p:nvPr>
            <p:ph type="title"/>
          </p:nvPr>
        </p:nvSpPr>
        <p:spPr>
          <a:xfrm>
            <a:off x="7127876" y="1144814"/>
            <a:ext cx="10454256" cy="705600"/>
          </a:xfrm>
        </p:spPr>
        <p:txBody>
          <a:bodyPr/>
          <a:lstStyle/>
          <a:p>
            <a:r>
              <a:rPr lang="de-DE"/>
              <a:t>Mastertitelformat bearbeiten</a:t>
            </a:r>
          </a:p>
        </p:txBody>
      </p:sp>
      <p:sp>
        <p:nvSpPr>
          <p:cNvPr id="7" name="Content Placeholder 3">
            <a:extLst>
              <a:ext uri="{FF2B5EF4-FFF2-40B4-BE49-F238E27FC236}">
                <a16:creationId xmlns:a16="http://schemas.microsoft.com/office/drawing/2014/main" id="{CC347891-9979-09FA-F7F2-860CA4C9FA5B}"/>
              </a:ext>
            </a:extLst>
          </p:cNvPr>
          <p:cNvSpPr>
            <a:spLocks noGrp="1"/>
          </p:cNvSpPr>
          <p:nvPr>
            <p:ph sz="quarter" idx="10"/>
          </p:nvPr>
        </p:nvSpPr>
        <p:spPr>
          <a:xfrm>
            <a:off x="7127873" y="1961999"/>
            <a:ext cx="10454257" cy="7502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2" name="Grafik 1">
            <a:extLst>
              <a:ext uri="{FF2B5EF4-FFF2-40B4-BE49-F238E27FC236}">
                <a16:creationId xmlns:a16="http://schemas.microsoft.com/office/drawing/2014/main" id="{95DA0583-28A0-BD92-E836-6DB8A95FB5CF}"/>
              </a:ext>
            </a:extLst>
          </p:cNvPr>
          <p:cNvPicPr>
            <a:picLocks noChangeAspect="1"/>
          </p:cNvPicPr>
          <p:nvPr userDrawn="1"/>
        </p:nvPicPr>
        <p:blipFill>
          <a:blip r:embed="rId2"/>
          <a:stretch>
            <a:fillRect/>
          </a:stretch>
        </p:blipFill>
        <p:spPr>
          <a:xfrm>
            <a:off x="18342802" y="0"/>
            <a:ext cx="685906" cy="10288588"/>
          </a:xfrm>
          <a:prstGeom prst="rect">
            <a:avLst/>
          </a:prstGeom>
        </p:spPr>
      </p:pic>
      <p:pic>
        <p:nvPicPr>
          <p:cNvPr id="4" name="Graphic 16">
            <a:extLst>
              <a:ext uri="{FF2B5EF4-FFF2-40B4-BE49-F238E27FC236}">
                <a16:creationId xmlns:a16="http://schemas.microsoft.com/office/drawing/2014/main" id="{2519B49F-6D98-615D-E55C-E113A24884D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63777" y="504000"/>
            <a:ext cx="1978714" cy="342000"/>
          </a:xfrm>
          <a:prstGeom prst="rect">
            <a:avLst/>
          </a:prstGeom>
        </p:spPr>
      </p:pic>
    </p:spTree>
    <p:extLst>
      <p:ext uri="{BB962C8B-B14F-4D97-AF65-F5344CB8AC3E}">
        <p14:creationId xmlns:p14="http://schemas.microsoft.com/office/powerpoint/2010/main" val="38747300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 Light Blue Symbols Right">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E19DD732-3187-3226-4B3D-F82713990CA9}"/>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6" name="Rectangle 5">
            <a:extLst>
              <a:ext uri="{FF2B5EF4-FFF2-40B4-BE49-F238E27FC236}">
                <a16:creationId xmlns:a16="http://schemas.microsoft.com/office/drawing/2014/main" id="{2A95FE36-740A-844E-8957-4DB7FA941B56}"/>
              </a:ext>
            </a:extLst>
          </p:cNvPr>
          <p:cNvSpPr/>
          <p:nvPr userDrawn="1"/>
        </p:nvSpPr>
        <p:spPr>
          <a:xfrm>
            <a:off x="13968000" y="0"/>
            <a:ext cx="4320000" cy="10288588"/>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5" name="Picture Placeholder 4">
            <a:extLst>
              <a:ext uri="{FF2B5EF4-FFF2-40B4-BE49-F238E27FC236}">
                <a16:creationId xmlns:a16="http://schemas.microsoft.com/office/drawing/2014/main" id="{33CFE9BA-2ABF-8242-A75E-58D9545FAA1F}"/>
              </a:ext>
            </a:extLst>
          </p:cNvPr>
          <p:cNvSpPr>
            <a:spLocks noGrp="1"/>
          </p:cNvSpPr>
          <p:nvPr>
            <p:ph type="pic" sz="quarter" idx="11"/>
          </p:nvPr>
        </p:nvSpPr>
        <p:spPr>
          <a:xfrm>
            <a:off x="13104400" y="825088"/>
            <a:ext cx="4320000" cy="4320000"/>
          </a:xfrm>
        </p:spPr>
        <p:txBody>
          <a:bodyPr/>
          <a:lstStyle>
            <a:lvl1pPr>
              <a:buFontTx/>
              <a:buNone/>
              <a:defRPr>
                <a:solidFill>
                  <a:schemeClr val="tx1"/>
                </a:solidFill>
              </a:defRPr>
            </a:lvl1pPr>
          </a:lstStyle>
          <a:p>
            <a:r>
              <a:rPr lang="de-DE"/>
              <a:t>Bild durch Klicken auf Symbol hinzufügen</a:t>
            </a:r>
          </a:p>
        </p:txBody>
      </p:sp>
      <p:sp>
        <p:nvSpPr>
          <p:cNvPr id="9" name="Picture Placeholder 4">
            <a:extLst>
              <a:ext uri="{FF2B5EF4-FFF2-40B4-BE49-F238E27FC236}">
                <a16:creationId xmlns:a16="http://schemas.microsoft.com/office/drawing/2014/main" id="{AD3DDA92-B62F-864F-AA98-67F399364531}"/>
              </a:ext>
            </a:extLst>
          </p:cNvPr>
          <p:cNvSpPr>
            <a:spLocks noGrp="1"/>
          </p:cNvSpPr>
          <p:nvPr>
            <p:ph type="pic" sz="quarter" idx="14"/>
          </p:nvPr>
        </p:nvSpPr>
        <p:spPr>
          <a:xfrm>
            <a:off x="13104400" y="5370115"/>
            <a:ext cx="4320000" cy="4320000"/>
          </a:xfrm>
        </p:spPr>
        <p:txBody>
          <a:bodyPr/>
          <a:lstStyle>
            <a:lvl1pPr>
              <a:buFontTx/>
              <a:buNone/>
              <a:defRPr>
                <a:solidFill>
                  <a:schemeClr val="tx1"/>
                </a:solidFill>
              </a:defRPr>
            </a:lvl1pPr>
          </a:lstStyle>
          <a:p>
            <a:r>
              <a:rPr lang="de-DE"/>
              <a:t>Bild durch Klicken auf Symbol hinzufügen</a:t>
            </a:r>
          </a:p>
        </p:txBody>
      </p:sp>
      <p:sp>
        <p:nvSpPr>
          <p:cNvPr id="8" name="Title 1">
            <a:extLst>
              <a:ext uri="{FF2B5EF4-FFF2-40B4-BE49-F238E27FC236}">
                <a16:creationId xmlns:a16="http://schemas.microsoft.com/office/drawing/2014/main" id="{4888DA25-0001-F632-F9E4-3FDA2ACD6897}"/>
              </a:ext>
            </a:extLst>
          </p:cNvPr>
          <p:cNvSpPr>
            <a:spLocks noGrp="1"/>
          </p:cNvSpPr>
          <p:nvPr>
            <p:ph type="title"/>
          </p:nvPr>
        </p:nvSpPr>
        <p:spPr>
          <a:xfrm>
            <a:off x="863601" y="1144814"/>
            <a:ext cx="11160124" cy="705600"/>
          </a:xfrm>
        </p:spPr>
        <p:txBody>
          <a:bodyPr/>
          <a:lstStyle/>
          <a:p>
            <a:r>
              <a:rPr lang="de-DE"/>
              <a:t>Mastertitelformat bearbeiten</a:t>
            </a:r>
          </a:p>
        </p:txBody>
      </p:sp>
      <p:sp>
        <p:nvSpPr>
          <p:cNvPr id="10" name="Content Placeholder 3">
            <a:extLst>
              <a:ext uri="{FF2B5EF4-FFF2-40B4-BE49-F238E27FC236}">
                <a16:creationId xmlns:a16="http://schemas.microsoft.com/office/drawing/2014/main" id="{319AA31C-3AB2-DC51-3733-4067EC1BBC02}"/>
              </a:ext>
            </a:extLst>
          </p:cNvPr>
          <p:cNvSpPr>
            <a:spLocks noGrp="1"/>
          </p:cNvSpPr>
          <p:nvPr>
            <p:ph sz="quarter" idx="10"/>
          </p:nvPr>
        </p:nvSpPr>
        <p:spPr>
          <a:xfrm>
            <a:off x="863598" y="1961999"/>
            <a:ext cx="11160127" cy="7502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2" name="Grafik 1">
            <a:extLst>
              <a:ext uri="{FF2B5EF4-FFF2-40B4-BE49-F238E27FC236}">
                <a16:creationId xmlns:a16="http://schemas.microsoft.com/office/drawing/2014/main" id="{EE9B782E-E118-0786-AB4B-D39C580D0498}"/>
              </a:ext>
            </a:extLst>
          </p:cNvPr>
          <p:cNvPicPr>
            <a:picLocks noChangeAspect="1"/>
          </p:cNvPicPr>
          <p:nvPr userDrawn="1"/>
        </p:nvPicPr>
        <p:blipFill>
          <a:blip r:embed="rId2"/>
          <a:stretch>
            <a:fillRect/>
          </a:stretch>
        </p:blipFill>
        <p:spPr>
          <a:xfrm>
            <a:off x="18342802" y="0"/>
            <a:ext cx="685906" cy="10288588"/>
          </a:xfrm>
          <a:prstGeom prst="rect">
            <a:avLst/>
          </a:prstGeom>
        </p:spPr>
      </p:pic>
    </p:spTree>
    <p:extLst>
      <p:ext uri="{BB962C8B-B14F-4D97-AF65-F5344CB8AC3E}">
        <p14:creationId xmlns:p14="http://schemas.microsoft.com/office/powerpoint/2010/main" val="2363791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Light Blue Image Right">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D4A74E52-E002-6BA3-0129-C2ECAB6EA64C}"/>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6" name="Rectangle 5">
            <a:extLst>
              <a:ext uri="{FF2B5EF4-FFF2-40B4-BE49-F238E27FC236}">
                <a16:creationId xmlns:a16="http://schemas.microsoft.com/office/drawing/2014/main" id="{2A95FE36-740A-844E-8957-4DB7FA941B56}"/>
              </a:ext>
            </a:extLst>
          </p:cNvPr>
          <p:cNvSpPr/>
          <p:nvPr userDrawn="1"/>
        </p:nvSpPr>
        <p:spPr>
          <a:xfrm>
            <a:off x="12023725" y="0"/>
            <a:ext cx="6264275" cy="10288588"/>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5" name="Picture Placeholder 4">
            <a:extLst>
              <a:ext uri="{FF2B5EF4-FFF2-40B4-BE49-F238E27FC236}">
                <a16:creationId xmlns:a16="http://schemas.microsoft.com/office/drawing/2014/main" id="{33CFE9BA-2ABF-8242-A75E-58D9545FAA1F}"/>
              </a:ext>
            </a:extLst>
          </p:cNvPr>
          <p:cNvSpPr>
            <a:spLocks noGrp="1"/>
          </p:cNvSpPr>
          <p:nvPr>
            <p:ph type="pic" sz="quarter" idx="11"/>
          </p:nvPr>
        </p:nvSpPr>
        <p:spPr>
          <a:xfrm>
            <a:off x="10583862" y="823913"/>
            <a:ext cx="7200137" cy="8640762"/>
          </a:xfrm>
        </p:spPr>
        <p:txBody>
          <a:bodyPr/>
          <a:lstStyle>
            <a:lvl1pPr>
              <a:buFontTx/>
              <a:buNone/>
              <a:defRPr>
                <a:solidFill>
                  <a:schemeClr val="tx1"/>
                </a:solidFill>
              </a:defRPr>
            </a:lvl1pPr>
          </a:lstStyle>
          <a:p>
            <a:r>
              <a:rPr lang="de-DE"/>
              <a:t>Bild durch Klicken auf Symbol hinzufügen</a:t>
            </a:r>
          </a:p>
        </p:txBody>
      </p:sp>
      <p:sp>
        <p:nvSpPr>
          <p:cNvPr id="10" name="Title 1">
            <a:extLst>
              <a:ext uri="{FF2B5EF4-FFF2-40B4-BE49-F238E27FC236}">
                <a16:creationId xmlns:a16="http://schemas.microsoft.com/office/drawing/2014/main" id="{E9D3E53B-8F49-60A5-95C6-5D3D51A33256}"/>
              </a:ext>
            </a:extLst>
          </p:cNvPr>
          <p:cNvSpPr>
            <a:spLocks noGrp="1"/>
          </p:cNvSpPr>
          <p:nvPr>
            <p:ph type="title"/>
          </p:nvPr>
        </p:nvSpPr>
        <p:spPr>
          <a:xfrm>
            <a:off x="863601" y="1144814"/>
            <a:ext cx="8280399" cy="705600"/>
          </a:xfrm>
        </p:spPr>
        <p:txBody>
          <a:bodyPr/>
          <a:lstStyle/>
          <a:p>
            <a:r>
              <a:rPr lang="de-DE"/>
              <a:t>Mastertitelformat bearbeiten</a:t>
            </a:r>
          </a:p>
        </p:txBody>
      </p:sp>
      <p:sp>
        <p:nvSpPr>
          <p:cNvPr id="11" name="Content Placeholder 3">
            <a:extLst>
              <a:ext uri="{FF2B5EF4-FFF2-40B4-BE49-F238E27FC236}">
                <a16:creationId xmlns:a16="http://schemas.microsoft.com/office/drawing/2014/main" id="{84B61EA6-79F3-A580-E685-22AD28F9A6A7}"/>
              </a:ext>
            </a:extLst>
          </p:cNvPr>
          <p:cNvSpPr>
            <a:spLocks noGrp="1"/>
          </p:cNvSpPr>
          <p:nvPr>
            <p:ph sz="quarter" idx="10"/>
          </p:nvPr>
        </p:nvSpPr>
        <p:spPr>
          <a:xfrm>
            <a:off x="863599" y="1961999"/>
            <a:ext cx="8280401" cy="7502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2" name="Grafik 1">
            <a:extLst>
              <a:ext uri="{FF2B5EF4-FFF2-40B4-BE49-F238E27FC236}">
                <a16:creationId xmlns:a16="http://schemas.microsoft.com/office/drawing/2014/main" id="{5FEECBA1-9C1A-E896-64F5-40FB3F53049F}"/>
              </a:ext>
            </a:extLst>
          </p:cNvPr>
          <p:cNvPicPr>
            <a:picLocks noChangeAspect="1"/>
          </p:cNvPicPr>
          <p:nvPr userDrawn="1"/>
        </p:nvPicPr>
        <p:blipFill>
          <a:blip r:embed="rId2"/>
          <a:stretch>
            <a:fillRect/>
          </a:stretch>
        </p:blipFill>
        <p:spPr>
          <a:xfrm>
            <a:off x="18342802" y="0"/>
            <a:ext cx="685906" cy="10288588"/>
          </a:xfrm>
          <a:prstGeom prst="rect">
            <a:avLst/>
          </a:prstGeom>
        </p:spPr>
      </p:pic>
    </p:spTree>
    <p:extLst>
      <p:ext uri="{BB962C8B-B14F-4D97-AF65-F5344CB8AC3E}">
        <p14:creationId xmlns:p14="http://schemas.microsoft.com/office/powerpoint/2010/main" val="25466777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ntent | Light Grey Column 1/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95FE36-740A-844E-8957-4DB7FA941B56}"/>
              </a:ext>
            </a:extLst>
          </p:cNvPr>
          <p:cNvSpPr/>
          <p:nvPr userDrawn="1"/>
        </p:nvSpPr>
        <p:spPr>
          <a:xfrm>
            <a:off x="12023725" y="0"/>
            <a:ext cx="6264275" cy="10288588"/>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2" name="Title 1">
            <a:extLst>
              <a:ext uri="{FF2B5EF4-FFF2-40B4-BE49-F238E27FC236}">
                <a16:creationId xmlns:a16="http://schemas.microsoft.com/office/drawing/2014/main" id="{784B89CE-8FBF-9049-BBF3-3BA9E95EEA06}"/>
              </a:ext>
            </a:extLst>
          </p:cNvPr>
          <p:cNvSpPr>
            <a:spLocks noGrp="1"/>
          </p:cNvSpPr>
          <p:nvPr>
            <p:ph type="title"/>
          </p:nvPr>
        </p:nvSpPr>
        <p:spPr>
          <a:xfrm>
            <a:off x="12472415" y="1420863"/>
            <a:ext cx="5312347" cy="615553"/>
          </a:xfrm>
        </p:spPr>
        <p:txBody>
          <a:bodyPr/>
          <a:lstStyle/>
          <a:p>
            <a:r>
              <a:rPr lang="de-DE"/>
              <a:t>Mastertitelformat bearbeiten</a:t>
            </a:r>
          </a:p>
        </p:txBody>
      </p:sp>
      <p:sp>
        <p:nvSpPr>
          <p:cNvPr id="4" name="Text Placeholder 3">
            <a:extLst>
              <a:ext uri="{FF2B5EF4-FFF2-40B4-BE49-F238E27FC236}">
                <a16:creationId xmlns:a16="http://schemas.microsoft.com/office/drawing/2014/main" id="{308D3573-D938-D94C-9DA2-7305102E915F}"/>
              </a:ext>
            </a:extLst>
          </p:cNvPr>
          <p:cNvSpPr>
            <a:spLocks noGrp="1"/>
          </p:cNvSpPr>
          <p:nvPr>
            <p:ph type="body" idx="10"/>
          </p:nvPr>
        </p:nvSpPr>
        <p:spPr>
          <a:xfrm>
            <a:off x="12472415" y="2263775"/>
            <a:ext cx="5312347" cy="72009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Content Placeholder 3">
            <a:extLst>
              <a:ext uri="{FF2B5EF4-FFF2-40B4-BE49-F238E27FC236}">
                <a16:creationId xmlns:a16="http://schemas.microsoft.com/office/drawing/2014/main" id="{1CEA3CEF-D61D-E260-32CD-272908797BAE}"/>
              </a:ext>
            </a:extLst>
          </p:cNvPr>
          <p:cNvSpPr>
            <a:spLocks noGrp="1"/>
          </p:cNvSpPr>
          <p:nvPr>
            <p:ph sz="quarter" idx="11"/>
          </p:nvPr>
        </p:nvSpPr>
        <p:spPr>
          <a:xfrm>
            <a:off x="863598" y="1420863"/>
            <a:ext cx="10656889" cy="80438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ußzeilenplatzhalter 2">
            <a:extLst>
              <a:ext uri="{FF2B5EF4-FFF2-40B4-BE49-F238E27FC236}">
                <a16:creationId xmlns:a16="http://schemas.microsoft.com/office/drawing/2014/main" id="{27ED814C-E256-7DB9-B5BA-F9FF8D329C48}"/>
              </a:ext>
            </a:extLst>
          </p:cNvPr>
          <p:cNvSpPr txBox="1">
            <a:spLocks/>
          </p:cNvSpPr>
          <p:nvPr userDrawn="1"/>
        </p:nvSpPr>
        <p:spPr>
          <a:xfrm flipH="1">
            <a:off x="2587198" y="9784588"/>
            <a:ext cx="3152088" cy="169277"/>
          </a:xfrm>
          <a:prstGeom prst="rect">
            <a:avLst/>
          </a:prstGeom>
          <a:noFill/>
          <a:ln w="9525">
            <a:noFill/>
            <a:miter lim="800000"/>
            <a:headEnd/>
            <a:tailEnd/>
          </a:ln>
        </p:spPr>
        <p:txBody>
          <a:bodyPr wrap="square" lIns="0" tIns="0" rIns="0" bIns="0" anchor="ctr">
            <a:spAutoFit/>
          </a:bodyPr>
          <a:lstStyle>
            <a:defPPr>
              <a:defRPr lang="de-DE"/>
            </a:defPPr>
            <a:lvl1pPr marL="0" algn="l" defTabSz="914400" rtl="0" eaLnBrk="1" latinLnBrk="0" hangingPunct="1">
              <a:defRPr lang="de-DE" sz="600" b="1" kern="1200" cap="all" baseline="0" dirty="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1100" b="0" kern="1200" cap="none" baseline="0" noProof="1">
                <a:solidFill>
                  <a:schemeClr val="tx2"/>
                </a:solidFill>
                <a:effectLst/>
                <a:latin typeface="+mn-lt"/>
                <a:ea typeface="+mn-ea"/>
                <a:cs typeface="+mn-cs"/>
              </a:rPr>
              <a:t>glueckkanja.com</a:t>
            </a:r>
            <a:endParaRPr lang="en-GB" sz="1100" b="0" cap="none" baseline="0" noProof="1">
              <a:solidFill>
                <a:schemeClr val="tx2"/>
              </a:solidFill>
            </a:endParaRPr>
          </a:p>
        </p:txBody>
      </p:sp>
      <p:pic>
        <p:nvPicPr>
          <p:cNvPr id="8" name="Graphic 7">
            <a:extLst>
              <a:ext uri="{FF2B5EF4-FFF2-40B4-BE49-F238E27FC236}">
                <a16:creationId xmlns:a16="http://schemas.microsoft.com/office/drawing/2014/main" id="{AA38E1F9-7E13-28F3-4D8D-B806285E2AF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63728" y="504000"/>
            <a:ext cx="1948357" cy="342078"/>
          </a:xfrm>
          <a:prstGeom prst="rect">
            <a:avLst/>
          </a:prstGeom>
        </p:spPr>
      </p:pic>
      <p:pic>
        <p:nvPicPr>
          <p:cNvPr id="10" name="Picture 9">
            <a:extLst>
              <a:ext uri="{FF2B5EF4-FFF2-40B4-BE49-F238E27FC236}">
                <a16:creationId xmlns:a16="http://schemas.microsoft.com/office/drawing/2014/main" id="{01EACC68-0BD8-F6D9-A527-C24DC129DC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863763" y="9786027"/>
            <a:ext cx="1584000" cy="167838"/>
          </a:xfrm>
          <a:prstGeom prst="rect">
            <a:avLst/>
          </a:prstGeom>
        </p:spPr>
      </p:pic>
      <p:pic>
        <p:nvPicPr>
          <p:cNvPr id="3" name="Grafik 2">
            <a:extLst>
              <a:ext uri="{FF2B5EF4-FFF2-40B4-BE49-F238E27FC236}">
                <a16:creationId xmlns:a16="http://schemas.microsoft.com/office/drawing/2014/main" id="{2C45875C-658F-C3D0-55E7-7E8AF379FCA0}"/>
              </a:ext>
            </a:extLst>
          </p:cNvPr>
          <p:cNvPicPr>
            <a:picLocks noChangeAspect="1"/>
          </p:cNvPicPr>
          <p:nvPr userDrawn="1"/>
        </p:nvPicPr>
        <p:blipFill>
          <a:blip r:embed="rId5"/>
          <a:stretch>
            <a:fillRect/>
          </a:stretch>
        </p:blipFill>
        <p:spPr>
          <a:xfrm>
            <a:off x="18342802" y="0"/>
            <a:ext cx="685906" cy="10288588"/>
          </a:xfrm>
          <a:prstGeom prst="rect">
            <a:avLst/>
          </a:prstGeom>
        </p:spPr>
      </p:pic>
    </p:spTree>
    <p:extLst>
      <p:ext uri="{BB962C8B-B14F-4D97-AF65-F5344CB8AC3E}">
        <p14:creationId xmlns:p14="http://schemas.microsoft.com/office/powerpoint/2010/main" val="31465448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ntent | Light Grey Column 2/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95FE36-740A-844E-8957-4DB7FA941B56}"/>
              </a:ext>
            </a:extLst>
          </p:cNvPr>
          <p:cNvSpPr/>
          <p:nvPr userDrawn="1"/>
        </p:nvSpPr>
        <p:spPr>
          <a:xfrm>
            <a:off x="6851904" y="0"/>
            <a:ext cx="11436097" cy="10288588"/>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2" name="Title 1">
            <a:extLst>
              <a:ext uri="{FF2B5EF4-FFF2-40B4-BE49-F238E27FC236}">
                <a16:creationId xmlns:a16="http://schemas.microsoft.com/office/drawing/2014/main" id="{784B89CE-8FBF-9049-BBF3-3BA9E95EEA06}"/>
              </a:ext>
            </a:extLst>
          </p:cNvPr>
          <p:cNvSpPr>
            <a:spLocks noGrp="1"/>
          </p:cNvSpPr>
          <p:nvPr>
            <p:ph type="title"/>
          </p:nvPr>
        </p:nvSpPr>
        <p:spPr>
          <a:xfrm>
            <a:off x="7315201" y="1420863"/>
            <a:ext cx="10469562" cy="615553"/>
          </a:xfrm>
        </p:spPr>
        <p:txBody>
          <a:bodyPr/>
          <a:lstStyle/>
          <a:p>
            <a:r>
              <a:rPr lang="de-DE"/>
              <a:t>Mastertitelformat bearbeiten</a:t>
            </a:r>
          </a:p>
        </p:txBody>
      </p:sp>
      <p:sp>
        <p:nvSpPr>
          <p:cNvPr id="4" name="Text Placeholder 3">
            <a:extLst>
              <a:ext uri="{FF2B5EF4-FFF2-40B4-BE49-F238E27FC236}">
                <a16:creationId xmlns:a16="http://schemas.microsoft.com/office/drawing/2014/main" id="{308D3573-D938-D94C-9DA2-7305102E915F}"/>
              </a:ext>
            </a:extLst>
          </p:cNvPr>
          <p:cNvSpPr>
            <a:spLocks noGrp="1"/>
          </p:cNvSpPr>
          <p:nvPr>
            <p:ph type="body" idx="10"/>
          </p:nvPr>
        </p:nvSpPr>
        <p:spPr>
          <a:xfrm>
            <a:off x="7315201" y="2263775"/>
            <a:ext cx="10469562" cy="72009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Content Placeholder 3">
            <a:extLst>
              <a:ext uri="{FF2B5EF4-FFF2-40B4-BE49-F238E27FC236}">
                <a16:creationId xmlns:a16="http://schemas.microsoft.com/office/drawing/2014/main" id="{2E07EF3B-A1CB-95D2-82E7-96FC5FD91C67}"/>
              </a:ext>
            </a:extLst>
          </p:cNvPr>
          <p:cNvSpPr>
            <a:spLocks noGrp="1"/>
          </p:cNvSpPr>
          <p:nvPr>
            <p:ph sz="quarter" idx="11"/>
          </p:nvPr>
        </p:nvSpPr>
        <p:spPr>
          <a:xfrm>
            <a:off x="863599" y="1420863"/>
            <a:ext cx="5657972" cy="80438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2">
            <a:extLst>
              <a:ext uri="{FF2B5EF4-FFF2-40B4-BE49-F238E27FC236}">
                <a16:creationId xmlns:a16="http://schemas.microsoft.com/office/drawing/2014/main" id="{AEF47E46-482F-3388-85B5-5C9CABC3AE58}"/>
              </a:ext>
            </a:extLst>
          </p:cNvPr>
          <p:cNvSpPr txBox="1">
            <a:spLocks/>
          </p:cNvSpPr>
          <p:nvPr userDrawn="1"/>
        </p:nvSpPr>
        <p:spPr>
          <a:xfrm flipH="1">
            <a:off x="2587198" y="9784588"/>
            <a:ext cx="3152088" cy="169277"/>
          </a:xfrm>
          <a:prstGeom prst="rect">
            <a:avLst/>
          </a:prstGeom>
          <a:noFill/>
          <a:ln w="9525">
            <a:noFill/>
            <a:miter lim="800000"/>
            <a:headEnd/>
            <a:tailEnd/>
          </a:ln>
        </p:spPr>
        <p:txBody>
          <a:bodyPr wrap="square" lIns="0" tIns="0" rIns="0" bIns="0" anchor="ctr">
            <a:spAutoFit/>
          </a:bodyPr>
          <a:lstStyle>
            <a:defPPr>
              <a:defRPr lang="de-DE"/>
            </a:defPPr>
            <a:lvl1pPr marL="0" algn="l" defTabSz="914400" rtl="0" eaLnBrk="1" latinLnBrk="0" hangingPunct="1">
              <a:defRPr lang="de-DE" sz="600" b="1" kern="1200" cap="all" baseline="0" dirty="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1100" b="0" kern="1200" cap="none" baseline="0" noProof="1">
                <a:solidFill>
                  <a:schemeClr val="tx2"/>
                </a:solidFill>
                <a:effectLst/>
                <a:latin typeface="+mn-lt"/>
                <a:ea typeface="+mn-ea"/>
                <a:cs typeface="+mn-cs"/>
              </a:rPr>
              <a:t>glueckkanja.com</a:t>
            </a:r>
            <a:endParaRPr lang="en-GB" sz="1100" b="0" cap="none" baseline="0" noProof="1">
              <a:solidFill>
                <a:schemeClr val="tx2"/>
              </a:solidFill>
            </a:endParaRPr>
          </a:p>
        </p:txBody>
      </p:sp>
      <p:pic>
        <p:nvPicPr>
          <p:cNvPr id="7" name="Graphic 6">
            <a:extLst>
              <a:ext uri="{FF2B5EF4-FFF2-40B4-BE49-F238E27FC236}">
                <a16:creationId xmlns:a16="http://schemas.microsoft.com/office/drawing/2014/main" id="{831FE828-CFCC-7FC4-0A7D-4406C375A7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63728" y="504000"/>
            <a:ext cx="1948357" cy="342078"/>
          </a:xfrm>
          <a:prstGeom prst="rect">
            <a:avLst/>
          </a:prstGeom>
        </p:spPr>
      </p:pic>
      <p:pic>
        <p:nvPicPr>
          <p:cNvPr id="8" name="Picture 7">
            <a:extLst>
              <a:ext uri="{FF2B5EF4-FFF2-40B4-BE49-F238E27FC236}">
                <a16:creationId xmlns:a16="http://schemas.microsoft.com/office/drawing/2014/main" id="{0789FCE9-E9E3-2A14-695A-5DE321EDDA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863763" y="9786027"/>
            <a:ext cx="1584000" cy="167838"/>
          </a:xfrm>
          <a:prstGeom prst="rect">
            <a:avLst/>
          </a:prstGeom>
        </p:spPr>
      </p:pic>
      <p:pic>
        <p:nvPicPr>
          <p:cNvPr id="9" name="Grafik 8">
            <a:extLst>
              <a:ext uri="{FF2B5EF4-FFF2-40B4-BE49-F238E27FC236}">
                <a16:creationId xmlns:a16="http://schemas.microsoft.com/office/drawing/2014/main" id="{4B00FCEB-B62F-FC0F-3A86-FC0F177CA21E}"/>
              </a:ext>
            </a:extLst>
          </p:cNvPr>
          <p:cNvPicPr>
            <a:picLocks noChangeAspect="1"/>
          </p:cNvPicPr>
          <p:nvPr userDrawn="1"/>
        </p:nvPicPr>
        <p:blipFill>
          <a:blip r:embed="rId5"/>
          <a:stretch>
            <a:fillRect/>
          </a:stretch>
        </p:blipFill>
        <p:spPr>
          <a:xfrm>
            <a:off x="18342802" y="0"/>
            <a:ext cx="685906" cy="10288588"/>
          </a:xfrm>
          <a:prstGeom prst="rect">
            <a:avLst/>
          </a:prstGeom>
        </p:spPr>
      </p:pic>
    </p:spTree>
    <p:extLst>
      <p:ext uri="{BB962C8B-B14F-4D97-AF65-F5344CB8AC3E}">
        <p14:creationId xmlns:p14="http://schemas.microsoft.com/office/powerpoint/2010/main" val="2187110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 Purple 03">
    <p:bg>
      <p:bgPr>
        <a:solidFill>
          <a:srgbClr val="543B9C"/>
        </a:solidFill>
        <a:effectLst/>
      </p:bgPr>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A8A34E8C-E697-49FB-976D-859555E32294}"/>
              </a:ext>
            </a:extLst>
          </p:cNvPr>
          <p:cNvSpPr/>
          <p:nvPr userDrawn="1"/>
        </p:nvSpPr>
        <p:spPr>
          <a:xfrm>
            <a:off x="0" y="1"/>
            <a:ext cx="18288000" cy="10288587"/>
          </a:xfrm>
          <a:prstGeom prst="rect">
            <a:avLst/>
          </a:prstGeom>
          <a:solidFill>
            <a:srgbClr val="543B9C">
              <a:alpha val="99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eaLnBrk="1"/>
            <a:endParaRPr lang="en-GB" sz="2400">
              <a:solidFill>
                <a:schemeClr val="tx1"/>
              </a:solidFill>
            </a:endParaRPr>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2265650800"/>
              </p:ext>
            </p:ext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3" name="Objekt 12" hidden="1"/>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16183F5-B8A3-4FCC-8DC3-2ECF9C869ED5}"/>
              </a:ext>
            </a:extLst>
          </p:cNvPr>
          <p:cNvSpPr/>
          <p:nvPr>
            <p:custDataLst>
              <p:tags r:id="rId3"/>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24" name="Title 23">
            <a:extLst>
              <a:ext uri="{FF2B5EF4-FFF2-40B4-BE49-F238E27FC236}">
                <a16:creationId xmlns:a16="http://schemas.microsoft.com/office/drawing/2014/main" id="{FAC359AA-A1D0-47E2-846D-802DAA5981FA}"/>
              </a:ext>
            </a:extLst>
          </p:cNvPr>
          <p:cNvSpPr>
            <a:spLocks noGrp="1"/>
          </p:cNvSpPr>
          <p:nvPr>
            <p:ph type="title" hasCustomPrompt="1"/>
          </p:nvPr>
        </p:nvSpPr>
        <p:spPr>
          <a:xfrm>
            <a:off x="863601" y="3188891"/>
            <a:ext cx="10438383" cy="1846659"/>
          </a:xfrm>
        </p:spPr>
        <p:txBody>
          <a:bodyPr wrap="square" tIns="0" anchor="t" anchorCtr="0">
            <a:spAutoFit/>
          </a:bodyPr>
          <a:lstStyle>
            <a:lvl1pPr>
              <a:lnSpc>
                <a:spcPct val="100000"/>
              </a:lnSpc>
              <a:defRPr sz="6000" b="1">
                <a:solidFill>
                  <a:schemeClr val="bg1"/>
                </a:solidFill>
              </a:defRPr>
            </a:lvl1pPr>
          </a:lstStyle>
          <a:p>
            <a:r>
              <a:rPr lang="en-US"/>
              <a:t>Title up to a maximum of</a:t>
            </a:r>
            <a:br>
              <a:rPr lang="en-US"/>
            </a:br>
            <a:r>
              <a:rPr lang="en-US"/>
              <a:t>two lines</a:t>
            </a:r>
            <a:endParaRPr lang="en-DE"/>
          </a:p>
        </p:txBody>
      </p:sp>
      <p:graphicFrame>
        <p:nvGraphicFramePr>
          <p:cNvPr id="14" name="Objekt 12" hidden="1">
            <a:extLst>
              <a:ext uri="{FF2B5EF4-FFF2-40B4-BE49-F238E27FC236}">
                <a16:creationId xmlns:a16="http://schemas.microsoft.com/office/drawing/2014/main" id="{9E66DFD1-0AE1-4ABD-ADA4-7850B3F7E904}"/>
              </a:ext>
            </a:extLst>
          </p:cNvPr>
          <p:cNvGraphicFramePr>
            <a:graphicFrameLocks noChangeAspect="1"/>
          </p:cNvGraphicFramePr>
          <p:nvPr userDrawn="1">
            <p:custDataLst>
              <p:tags r:id="rId4"/>
            </p:custDataLst>
            <p:extLst>
              <p:ext uri="{D42A27DB-BD31-4B8C-83A1-F6EECF244321}">
                <p14:modId xmlns:p14="http://schemas.microsoft.com/office/powerpoint/2010/main" val="4031543367"/>
              </p:ext>
            </p:ext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4" name="Objekt 12" hidden="1">
                        <a:extLst>
                          <a:ext uri="{FF2B5EF4-FFF2-40B4-BE49-F238E27FC236}">
                            <a16:creationId xmlns:a16="http://schemas.microsoft.com/office/drawing/2014/main" id="{9E66DFD1-0AE1-4ABD-ADA4-7850B3F7E904}"/>
                          </a:ext>
                        </a:extLst>
                      </p:cNvPr>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15" name="Rechteck 1" hidden="1">
            <a:extLst>
              <a:ext uri="{FF2B5EF4-FFF2-40B4-BE49-F238E27FC236}">
                <a16:creationId xmlns:a16="http://schemas.microsoft.com/office/drawing/2014/main" id="{3B6A4809-E486-46EE-9A34-83D6BBEE4AFC}"/>
              </a:ext>
            </a:extLst>
          </p:cNvPr>
          <p:cNvSpPr/>
          <p:nvPr userDrawn="1">
            <p:custDataLst>
              <p:tags r:id="rId5"/>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pic>
        <p:nvPicPr>
          <p:cNvPr id="3" name="Grafik 2">
            <a:extLst>
              <a:ext uri="{FF2B5EF4-FFF2-40B4-BE49-F238E27FC236}">
                <a16:creationId xmlns:a16="http://schemas.microsoft.com/office/drawing/2014/main" id="{4DD2DD0D-3946-C3A1-7186-646417053416}"/>
              </a:ext>
            </a:extLst>
          </p:cNvPr>
          <p:cNvPicPr>
            <a:picLocks noChangeAspect="1"/>
          </p:cNvPicPr>
          <p:nvPr userDrawn="1"/>
        </p:nvPicPr>
        <p:blipFill>
          <a:blip r:embed="rId9"/>
          <a:stretch>
            <a:fillRect/>
          </a:stretch>
        </p:blipFill>
        <p:spPr>
          <a:xfrm>
            <a:off x="11552663" y="3654973"/>
            <a:ext cx="5871736" cy="3078800"/>
          </a:xfrm>
          <a:prstGeom prst="rect">
            <a:avLst/>
          </a:prstGeom>
        </p:spPr>
      </p:pic>
      <p:sp>
        <p:nvSpPr>
          <p:cNvPr id="5" name="Rectangle 4">
            <a:extLst>
              <a:ext uri="{FF2B5EF4-FFF2-40B4-BE49-F238E27FC236}">
                <a16:creationId xmlns:a16="http://schemas.microsoft.com/office/drawing/2014/main" id="{65495218-1775-5E48-5ACD-D550AAFEDBCB}"/>
              </a:ext>
            </a:extLst>
          </p:cNvPr>
          <p:cNvSpPr/>
          <p:nvPr userDrawn="1"/>
        </p:nvSpPr>
        <p:spPr>
          <a:xfrm>
            <a:off x="11488615" y="2538046"/>
            <a:ext cx="6119447" cy="5128846"/>
          </a:xfrm>
          <a:prstGeom prst="rect">
            <a:avLst/>
          </a:prstGeom>
          <a:solidFill>
            <a:srgbClr val="543B9C"/>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pic>
        <p:nvPicPr>
          <p:cNvPr id="7" name="Graphic 6">
            <a:extLst>
              <a:ext uri="{FF2B5EF4-FFF2-40B4-BE49-F238E27FC236}">
                <a16:creationId xmlns:a16="http://schemas.microsoft.com/office/drawing/2014/main" id="{21AE98B5-468D-E551-283C-0A9F3CB4B532}"/>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63601" y="508893"/>
            <a:ext cx="1978714" cy="342000"/>
          </a:xfrm>
          <a:prstGeom prst="rect">
            <a:avLst/>
          </a:prstGeom>
        </p:spPr>
      </p:pic>
      <p:pic>
        <p:nvPicPr>
          <p:cNvPr id="4" name="Grafik 3">
            <a:extLst>
              <a:ext uri="{FF2B5EF4-FFF2-40B4-BE49-F238E27FC236}">
                <a16:creationId xmlns:a16="http://schemas.microsoft.com/office/drawing/2014/main" id="{7ACB70DE-516F-FEC9-C413-D46486ECEC69}"/>
              </a:ext>
            </a:extLst>
          </p:cNvPr>
          <p:cNvPicPr>
            <a:picLocks noChangeAspect="1"/>
          </p:cNvPicPr>
          <p:nvPr userDrawn="1"/>
        </p:nvPicPr>
        <p:blipFill>
          <a:blip r:embed="rId12"/>
          <a:stretch>
            <a:fillRect/>
          </a:stretch>
        </p:blipFill>
        <p:spPr>
          <a:xfrm>
            <a:off x="18342802" y="0"/>
            <a:ext cx="685906" cy="10288588"/>
          </a:xfrm>
          <a:prstGeom prst="rect">
            <a:avLst/>
          </a:prstGeom>
        </p:spPr>
      </p:pic>
    </p:spTree>
    <p:custDataLst>
      <p:tags r:id="rId1"/>
    </p:custDataLst>
    <p:extLst>
      <p:ext uri="{BB962C8B-B14F-4D97-AF65-F5344CB8AC3E}">
        <p14:creationId xmlns:p14="http://schemas.microsoft.com/office/powerpoint/2010/main" val="843906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ntent | Quote Teal">
    <p:bg>
      <p:bgPr>
        <a:solidFill>
          <a:schemeClr val="accent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0258C1-B20F-4FF3-95C3-15F9401B3FC2}"/>
              </a:ext>
            </a:extLst>
          </p:cNvPr>
          <p:cNvSpPr txBox="1"/>
          <p:nvPr userDrawn="1"/>
        </p:nvSpPr>
        <p:spPr>
          <a:xfrm>
            <a:off x="8755118" y="1533129"/>
            <a:ext cx="388882" cy="1846659"/>
          </a:xfrm>
          <a:prstGeom prst="rect">
            <a:avLst/>
          </a:prstGeom>
          <a:noFill/>
        </p:spPr>
        <p:txBody>
          <a:bodyPr wrap="square" lIns="0" tIns="0" rIns="0" bIns="0" rtlCol="0">
            <a:spAutoFit/>
          </a:bodyPr>
          <a:lstStyle/>
          <a:p>
            <a:r>
              <a:rPr lang="en-DE" sz="12000">
                <a:solidFill>
                  <a:schemeClr val="accent4"/>
                </a:solidFill>
                <a:latin typeface="+mn-lt"/>
              </a:rPr>
              <a:t>”</a:t>
            </a:r>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180657385"/>
              </p:ext>
            </p:ext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3" name="Objekt 12" hidden="1"/>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16183F5-B8A3-4FCC-8DC3-2ECF9C869ED5}"/>
              </a:ext>
            </a:extLst>
          </p:cNvPr>
          <p:cNvSpPr/>
          <p:nvPr>
            <p:custDataLst>
              <p:tags r:id="rId3"/>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graphicFrame>
        <p:nvGraphicFramePr>
          <p:cNvPr id="8" name="Objekt 12" hidden="1">
            <a:extLst>
              <a:ext uri="{FF2B5EF4-FFF2-40B4-BE49-F238E27FC236}">
                <a16:creationId xmlns:a16="http://schemas.microsoft.com/office/drawing/2014/main" id="{BEE5A2B8-B00A-4BC9-802B-E4D7F05CA58E}"/>
              </a:ext>
            </a:extLst>
          </p:cNvPr>
          <p:cNvGraphicFramePr>
            <a:graphicFrameLocks noChangeAspect="1"/>
          </p:cNvGraphicFramePr>
          <p:nvPr userDrawn="1">
            <p:custDataLst>
              <p:tags r:id="rId4"/>
            </p:custDataLst>
            <p:extLst>
              <p:ext uri="{D42A27DB-BD31-4B8C-83A1-F6EECF244321}">
                <p14:modId xmlns:p14="http://schemas.microsoft.com/office/powerpoint/2010/main" val="3773995189"/>
              </p:ext>
            </p:ext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8" name="Objekt 12" hidden="1">
                        <a:extLst>
                          <a:ext uri="{FF2B5EF4-FFF2-40B4-BE49-F238E27FC236}">
                            <a16:creationId xmlns:a16="http://schemas.microsoft.com/office/drawing/2014/main" id="{BEE5A2B8-B00A-4BC9-802B-E4D7F05CA58E}"/>
                          </a:ext>
                        </a:extLst>
                      </p:cNvPr>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9" name="Rechteck 1" hidden="1">
            <a:extLst>
              <a:ext uri="{FF2B5EF4-FFF2-40B4-BE49-F238E27FC236}">
                <a16:creationId xmlns:a16="http://schemas.microsoft.com/office/drawing/2014/main" id="{BFC74D25-8A5A-42CA-9D66-8B2F0F0465A7}"/>
              </a:ext>
            </a:extLst>
          </p:cNvPr>
          <p:cNvSpPr/>
          <p:nvPr userDrawn="1">
            <p:custDataLst>
              <p:tags r:id="rId5"/>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6" name="Text Placeholder 5">
            <a:extLst>
              <a:ext uri="{FF2B5EF4-FFF2-40B4-BE49-F238E27FC236}">
                <a16:creationId xmlns:a16="http://schemas.microsoft.com/office/drawing/2014/main" id="{ED4EA4EF-178E-4DB3-A252-175223308F06}"/>
              </a:ext>
            </a:extLst>
          </p:cNvPr>
          <p:cNvSpPr>
            <a:spLocks noGrp="1"/>
          </p:cNvSpPr>
          <p:nvPr>
            <p:ph type="body" sz="quarter" idx="10" hasCustomPrompt="1"/>
          </p:nvPr>
        </p:nvSpPr>
        <p:spPr>
          <a:xfrm>
            <a:off x="1943100" y="3019424"/>
            <a:ext cx="14401800" cy="6445251"/>
          </a:xfrm>
          <a:prstGeom prst="rect">
            <a:avLst/>
          </a:prstGeom>
        </p:spPr>
        <p:txBody>
          <a:bodyPr/>
          <a:lstStyle>
            <a:lvl1pPr marL="0" indent="0" algn="ctr">
              <a:buNone/>
              <a:defRPr sz="4000">
                <a:solidFill>
                  <a:schemeClr val="bg2"/>
                </a:solidFill>
                <a:latin typeface="Lato Light" panose="020F0302020204030203" pitchFamily="34" charset="0"/>
              </a:defRPr>
            </a:lvl1pPr>
            <a:lvl2pPr marL="355600" indent="0" algn="ctr">
              <a:buNone/>
              <a:defRPr>
                <a:solidFill>
                  <a:schemeClr val="bg2"/>
                </a:solidFill>
              </a:defRPr>
            </a:lvl2pPr>
            <a:lvl3pPr marL="723900" indent="0" algn="ctr">
              <a:buNone/>
              <a:defRPr>
                <a:solidFill>
                  <a:schemeClr val="bg2"/>
                </a:solidFill>
              </a:defRPr>
            </a:lvl3pPr>
            <a:lvl4pPr marL="1079500" indent="0" algn="ctr">
              <a:buNone/>
              <a:defRPr>
                <a:solidFill>
                  <a:schemeClr val="bg2"/>
                </a:solidFill>
              </a:defRPr>
            </a:lvl4pPr>
            <a:lvl5pPr marL="1435100" indent="0" algn="ctr">
              <a:buNone/>
              <a:defRPr>
                <a:solidFill>
                  <a:schemeClr val="bg2"/>
                </a:solidFill>
              </a:defRPr>
            </a:lvl5pPr>
          </a:lstStyle>
          <a:p>
            <a:pPr lvl="0"/>
            <a:r>
              <a:rPr lang="en-US"/>
              <a:t>Fill in quote!</a:t>
            </a:r>
          </a:p>
        </p:txBody>
      </p:sp>
      <p:sp>
        <p:nvSpPr>
          <p:cNvPr id="11" name="Fußzeilenplatzhalter 2">
            <a:extLst>
              <a:ext uri="{FF2B5EF4-FFF2-40B4-BE49-F238E27FC236}">
                <a16:creationId xmlns:a16="http://schemas.microsoft.com/office/drawing/2014/main" id="{43003472-8EAA-4245-9616-5585E0E5B697}"/>
              </a:ext>
            </a:extLst>
          </p:cNvPr>
          <p:cNvSpPr txBox="1">
            <a:spLocks/>
          </p:cNvSpPr>
          <p:nvPr userDrawn="1"/>
        </p:nvSpPr>
        <p:spPr>
          <a:xfrm flipH="1">
            <a:off x="2587198" y="9784588"/>
            <a:ext cx="3152088" cy="169277"/>
          </a:xfrm>
          <a:prstGeom prst="rect">
            <a:avLst/>
          </a:prstGeom>
          <a:noFill/>
          <a:ln w="9525">
            <a:noFill/>
            <a:miter lim="800000"/>
            <a:headEnd/>
            <a:tailEnd/>
          </a:ln>
        </p:spPr>
        <p:txBody>
          <a:bodyPr wrap="square" lIns="0" tIns="0" rIns="0" bIns="0" anchor="ctr">
            <a:spAutoFit/>
          </a:bodyPr>
          <a:lstStyle>
            <a:defPPr>
              <a:defRPr lang="de-DE"/>
            </a:defPPr>
            <a:lvl1pPr marL="0" algn="l" defTabSz="914400" rtl="0" eaLnBrk="1" latinLnBrk="0" hangingPunct="1">
              <a:defRPr lang="de-DE" sz="600" b="1" kern="1200" cap="all" baseline="0" dirty="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1100" b="0" kern="1200" cap="none" baseline="0" noProof="1">
                <a:solidFill>
                  <a:schemeClr val="bg1"/>
                </a:solidFill>
                <a:effectLst/>
                <a:latin typeface="+mn-lt"/>
                <a:ea typeface="+mn-ea"/>
                <a:cs typeface="+mn-cs"/>
              </a:rPr>
              <a:t>glueckkanja.com</a:t>
            </a:r>
            <a:endParaRPr lang="en-GB" sz="1100" b="0" cap="none" baseline="0" noProof="1">
              <a:solidFill>
                <a:schemeClr val="bg1"/>
              </a:solidFill>
            </a:endParaRPr>
          </a:p>
        </p:txBody>
      </p:sp>
      <p:pic>
        <p:nvPicPr>
          <p:cNvPr id="12" name="Picture 11">
            <a:extLst>
              <a:ext uri="{FF2B5EF4-FFF2-40B4-BE49-F238E27FC236}">
                <a16:creationId xmlns:a16="http://schemas.microsoft.com/office/drawing/2014/main" id="{5FB6A32D-1C92-F04A-A579-A730EADC9124}"/>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flipV="1">
            <a:off x="863777" y="9786027"/>
            <a:ext cx="1583971" cy="167838"/>
          </a:xfrm>
          <a:prstGeom prst="rect">
            <a:avLst/>
          </a:prstGeom>
        </p:spPr>
      </p:pic>
      <p:pic>
        <p:nvPicPr>
          <p:cNvPr id="3" name="Graphic 16">
            <a:extLst>
              <a:ext uri="{FF2B5EF4-FFF2-40B4-BE49-F238E27FC236}">
                <a16:creationId xmlns:a16="http://schemas.microsoft.com/office/drawing/2014/main" id="{897AEBA4-F263-A38F-D44D-92270E7F9160}"/>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63777" y="504000"/>
            <a:ext cx="1978714" cy="342000"/>
          </a:xfrm>
          <a:prstGeom prst="rect">
            <a:avLst/>
          </a:prstGeom>
        </p:spPr>
      </p:pic>
      <p:pic>
        <p:nvPicPr>
          <p:cNvPr id="4" name="Grafik 3">
            <a:extLst>
              <a:ext uri="{FF2B5EF4-FFF2-40B4-BE49-F238E27FC236}">
                <a16:creationId xmlns:a16="http://schemas.microsoft.com/office/drawing/2014/main" id="{FD3D5613-CF6A-1281-56BF-233CC2CDB61E}"/>
              </a:ext>
            </a:extLst>
          </p:cNvPr>
          <p:cNvPicPr>
            <a:picLocks noChangeAspect="1"/>
          </p:cNvPicPr>
          <p:nvPr userDrawn="1"/>
        </p:nvPicPr>
        <p:blipFill>
          <a:blip r:embed="rId12"/>
          <a:stretch>
            <a:fillRect/>
          </a:stretch>
        </p:blipFill>
        <p:spPr>
          <a:xfrm>
            <a:off x="18342802" y="0"/>
            <a:ext cx="685906" cy="10288588"/>
          </a:xfrm>
          <a:prstGeom prst="rect">
            <a:avLst/>
          </a:prstGeom>
        </p:spPr>
      </p:pic>
    </p:spTree>
    <p:custDataLst>
      <p:tags r:id="rId1"/>
    </p:custDataLst>
    <p:extLst>
      <p:ext uri="{BB962C8B-B14F-4D97-AF65-F5344CB8AC3E}">
        <p14:creationId xmlns:p14="http://schemas.microsoft.com/office/powerpoint/2010/main" val="26782424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 Headline +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3A16B4A-1BB8-EE49-9495-F4C98CB15D85}"/>
              </a:ext>
            </a:extLst>
          </p:cNvPr>
          <p:cNvSpPr>
            <a:spLocks noGrp="1"/>
          </p:cNvSpPr>
          <p:nvPr>
            <p:ph type="pic" sz="quarter" idx="14"/>
          </p:nvPr>
        </p:nvSpPr>
        <p:spPr>
          <a:xfrm>
            <a:off x="863600" y="2263775"/>
            <a:ext cx="16560800" cy="7200900"/>
          </a:xfrm>
        </p:spPr>
        <p:txBody>
          <a:bodyPr/>
          <a:lstStyle>
            <a:lvl1pPr>
              <a:buFontTx/>
              <a:buNone/>
              <a:defRPr/>
            </a:lvl1pPr>
          </a:lstStyle>
          <a:p>
            <a:r>
              <a:rPr lang="en-GB"/>
              <a:t>Click icon to add picture</a:t>
            </a:r>
            <a:endParaRPr lang="de-DE"/>
          </a:p>
        </p:txBody>
      </p:sp>
      <p:sp>
        <p:nvSpPr>
          <p:cNvPr id="3" name="Rectangle 4">
            <a:extLst>
              <a:ext uri="{FF2B5EF4-FFF2-40B4-BE49-F238E27FC236}">
                <a16:creationId xmlns:a16="http://schemas.microsoft.com/office/drawing/2014/main" id="{68921890-AA2A-4766-D4D1-DAC5B2962E05}"/>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4" name="Title 1">
            <a:extLst>
              <a:ext uri="{FF2B5EF4-FFF2-40B4-BE49-F238E27FC236}">
                <a16:creationId xmlns:a16="http://schemas.microsoft.com/office/drawing/2014/main" id="{8F946B5E-2640-2463-B372-9C41CE82E2FD}"/>
              </a:ext>
            </a:extLst>
          </p:cNvPr>
          <p:cNvSpPr>
            <a:spLocks noGrp="1"/>
          </p:cNvSpPr>
          <p:nvPr>
            <p:ph type="title"/>
          </p:nvPr>
        </p:nvSpPr>
        <p:spPr>
          <a:xfrm>
            <a:off x="863601" y="1144814"/>
            <a:ext cx="16560000" cy="705600"/>
          </a:xfrm>
        </p:spPr>
        <p:txBody>
          <a:bodyPr/>
          <a:lstStyle/>
          <a:p>
            <a:r>
              <a:rPr lang="de-DE"/>
              <a:t>Mastertitelformat bearbeiten</a:t>
            </a:r>
          </a:p>
        </p:txBody>
      </p:sp>
    </p:spTree>
    <p:extLst>
      <p:ext uri="{BB962C8B-B14F-4D97-AF65-F5344CB8AC3E}">
        <p14:creationId xmlns:p14="http://schemas.microsoft.com/office/powerpoint/2010/main" val="19797622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 Headlin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9C9903-5282-939B-F17A-54A9699AA404}"/>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2" name="Title 1">
            <a:extLst>
              <a:ext uri="{FF2B5EF4-FFF2-40B4-BE49-F238E27FC236}">
                <a16:creationId xmlns:a16="http://schemas.microsoft.com/office/drawing/2014/main" id="{784B89CE-8FBF-9049-BBF3-3BA9E95EEA06}"/>
              </a:ext>
            </a:extLst>
          </p:cNvPr>
          <p:cNvSpPr>
            <a:spLocks noGrp="1"/>
          </p:cNvSpPr>
          <p:nvPr>
            <p:ph type="title"/>
          </p:nvPr>
        </p:nvSpPr>
        <p:spPr>
          <a:xfrm>
            <a:off x="863601" y="1144814"/>
            <a:ext cx="14760000" cy="705600"/>
          </a:xfrm>
        </p:spPr>
        <p:txBody>
          <a:bodyPr/>
          <a:lstStyle/>
          <a:p>
            <a:r>
              <a:rPr lang="en-GB"/>
              <a:t>Click to edit Master title style</a:t>
            </a:r>
            <a:endParaRPr lang="de-DE"/>
          </a:p>
        </p:txBody>
      </p:sp>
    </p:spTree>
    <p:extLst>
      <p:ext uri="{BB962C8B-B14F-4D97-AF65-F5344CB8AC3E}">
        <p14:creationId xmlns:p14="http://schemas.microsoft.com/office/powerpoint/2010/main" val="19218420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ntent | Blank 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A0D44F4-3A36-1A4F-B755-15A14D2545E6}"/>
              </a:ext>
            </a:extLst>
          </p:cNvPr>
          <p:cNvSpPr>
            <a:spLocks noGrp="1"/>
          </p:cNvSpPr>
          <p:nvPr>
            <p:ph type="pic" sz="quarter" idx="10"/>
          </p:nvPr>
        </p:nvSpPr>
        <p:spPr>
          <a:xfrm>
            <a:off x="0" y="0"/>
            <a:ext cx="18288000" cy="10288588"/>
          </a:xfrm>
        </p:spPr>
        <p:txBody>
          <a:bodyPr/>
          <a:lstStyle>
            <a:lvl1pPr>
              <a:buFontTx/>
              <a:buNone/>
              <a:defRPr/>
            </a:lvl1pPr>
          </a:lstStyle>
          <a:p>
            <a:r>
              <a:rPr lang="de-DE"/>
              <a:t>Bild durch Klicken auf Symbol hinzufügen</a:t>
            </a:r>
          </a:p>
        </p:txBody>
      </p:sp>
      <p:pic>
        <p:nvPicPr>
          <p:cNvPr id="2" name="Grafik 1">
            <a:extLst>
              <a:ext uri="{FF2B5EF4-FFF2-40B4-BE49-F238E27FC236}">
                <a16:creationId xmlns:a16="http://schemas.microsoft.com/office/drawing/2014/main" id="{9CC9E7C6-C00A-EB61-C5D3-716226798361}"/>
              </a:ext>
            </a:extLst>
          </p:cNvPr>
          <p:cNvPicPr>
            <a:picLocks noChangeAspect="1"/>
          </p:cNvPicPr>
          <p:nvPr userDrawn="1"/>
        </p:nvPicPr>
        <p:blipFill>
          <a:blip r:embed="rId2"/>
          <a:stretch>
            <a:fillRect/>
          </a:stretch>
        </p:blipFill>
        <p:spPr>
          <a:xfrm>
            <a:off x="18342802" y="0"/>
            <a:ext cx="685906" cy="10288588"/>
          </a:xfrm>
          <a:prstGeom prst="rect">
            <a:avLst/>
          </a:prstGeom>
        </p:spPr>
      </p:pic>
    </p:spTree>
    <p:extLst>
      <p:ext uri="{BB962C8B-B14F-4D97-AF65-F5344CB8AC3E}">
        <p14:creationId xmlns:p14="http://schemas.microsoft.com/office/powerpoint/2010/main" val="3456397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ntent | Blank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0479D9E-26A4-2234-1EE6-6E9A42F79727}"/>
              </a:ext>
            </a:extLst>
          </p:cNvPr>
          <p:cNvPicPr>
            <a:picLocks noChangeAspect="1"/>
          </p:cNvPicPr>
          <p:nvPr userDrawn="1"/>
        </p:nvPicPr>
        <p:blipFill>
          <a:blip r:embed="rId2"/>
          <a:stretch>
            <a:fillRect/>
          </a:stretch>
        </p:blipFill>
        <p:spPr>
          <a:xfrm>
            <a:off x="18342802" y="0"/>
            <a:ext cx="685906" cy="10288588"/>
          </a:xfrm>
          <a:prstGeom prst="rect">
            <a:avLst/>
          </a:prstGeom>
        </p:spPr>
      </p:pic>
    </p:spTree>
    <p:extLst>
      <p:ext uri="{BB962C8B-B14F-4D97-AF65-F5344CB8AC3E}">
        <p14:creationId xmlns:p14="http://schemas.microsoft.com/office/powerpoint/2010/main" val="40999213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ontent Slide v01">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0B77976B-C04E-2E1F-D2A5-28862D78EA1A}"/>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2" name="Title 1">
            <a:extLst>
              <a:ext uri="{FF2B5EF4-FFF2-40B4-BE49-F238E27FC236}">
                <a16:creationId xmlns:a16="http://schemas.microsoft.com/office/drawing/2014/main" id="{784B89CE-8FBF-9049-BBF3-3BA9E95EEA06}"/>
              </a:ext>
            </a:extLst>
          </p:cNvPr>
          <p:cNvSpPr>
            <a:spLocks noGrp="1"/>
          </p:cNvSpPr>
          <p:nvPr>
            <p:ph type="title"/>
          </p:nvPr>
        </p:nvSpPr>
        <p:spPr>
          <a:xfrm>
            <a:off x="863601" y="1144814"/>
            <a:ext cx="16560000" cy="705600"/>
          </a:xfrm>
        </p:spPr>
        <p:txBody>
          <a:bodyPr/>
          <a:lstStyle/>
          <a:p>
            <a:r>
              <a:rPr lang="en-GB"/>
              <a:t>Click to edit Master title style</a:t>
            </a:r>
            <a:endParaRPr lang="de-DE"/>
          </a:p>
        </p:txBody>
      </p:sp>
      <p:sp>
        <p:nvSpPr>
          <p:cNvPr id="4" name="Content Placeholder 3">
            <a:extLst>
              <a:ext uri="{FF2B5EF4-FFF2-40B4-BE49-F238E27FC236}">
                <a16:creationId xmlns:a16="http://schemas.microsoft.com/office/drawing/2014/main" id="{4C8BA1B5-D7A2-9748-95E6-C70D9B70D5C5}"/>
              </a:ext>
            </a:extLst>
          </p:cNvPr>
          <p:cNvSpPr>
            <a:spLocks noGrp="1"/>
          </p:cNvSpPr>
          <p:nvPr>
            <p:ph sz="quarter" idx="10"/>
          </p:nvPr>
        </p:nvSpPr>
        <p:spPr>
          <a:xfrm>
            <a:off x="863600" y="1961999"/>
            <a:ext cx="16560673" cy="7502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Tree>
    <p:extLst>
      <p:ext uri="{BB962C8B-B14F-4D97-AF65-F5344CB8AC3E}">
        <p14:creationId xmlns:p14="http://schemas.microsoft.com/office/powerpoint/2010/main" val="921318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TL |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B89CE-8FBF-9049-BBF3-3BA9E95EEA06}"/>
              </a:ext>
            </a:extLst>
          </p:cNvPr>
          <p:cNvSpPr>
            <a:spLocks noGrp="1"/>
          </p:cNvSpPr>
          <p:nvPr>
            <p:ph type="title"/>
          </p:nvPr>
        </p:nvSpPr>
        <p:spPr>
          <a:xfrm>
            <a:off x="863601" y="1420863"/>
            <a:ext cx="16560672" cy="615553"/>
          </a:xfrm>
        </p:spPr>
        <p:txBody>
          <a:bodyPr/>
          <a:lstStyle/>
          <a:p>
            <a:r>
              <a:rPr lang="en-US"/>
              <a:t>Click to edit Master title style</a:t>
            </a:r>
            <a:endParaRPr lang="de-DE"/>
          </a:p>
        </p:txBody>
      </p:sp>
      <p:sp>
        <p:nvSpPr>
          <p:cNvPr id="4" name="Content Placeholder 3">
            <a:extLst>
              <a:ext uri="{FF2B5EF4-FFF2-40B4-BE49-F238E27FC236}">
                <a16:creationId xmlns:a16="http://schemas.microsoft.com/office/drawing/2014/main" id="{4C8BA1B5-D7A2-9748-95E6-C70D9B70D5C5}"/>
              </a:ext>
            </a:extLst>
          </p:cNvPr>
          <p:cNvSpPr>
            <a:spLocks noGrp="1"/>
          </p:cNvSpPr>
          <p:nvPr>
            <p:ph sz="quarter" idx="10"/>
          </p:nvPr>
        </p:nvSpPr>
        <p:spPr>
          <a:xfrm>
            <a:off x="863600" y="2267999"/>
            <a:ext cx="16560673" cy="7196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Rectangle 4">
            <a:extLst>
              <a:ext uri="{FF2B5EF4-FFF2-40B4-BE49-F238E27FC236}">
                <a16:creationId xmlns:a16="http://schemas.microsoft.com/office/drawing/2014/main" id="{A85DCDA5-CB6C-D54A-9FB6-FC6D759183EA}"/>
              </a:ext>
            </a:extLst>
          </p:cNvPr>
          <p:cNvSpPr/>
          <p:nvPr userDrawn="1"/>
        </p:nvSpPr>
        <p:spPr>
          <a:xfrm>
            <a:off x="504000" y="1197663"/>
            <a:ext cx="1368000" cy="21600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6" name="Text Placeholder 4">
            <a:extLst>
              <a:ext uri="{FF2B5EF4-FFF2-40B4-BE49-F238E27FC236}">
                <a16:creationId xmlns:a16="http://schemas.microsoft.com/office/drawing/2014/main" id="{48DAD304-5BFC-0745-A2BD-81A15D4A63F0}"/>
              </a:ext>
            </a:extLst>
          </p:cNvPr>
          <p:cNvSpPr>
            <a:spLocks noGrp="1"/>
          </p:cNvSpPr>
          <p:nvPr>
            <p:ph type="body" sz="quarter" idx="13" hasCustomPrompt="1"/>
          </p:nvPr>
        </p:nvSpPr>
        <p:spPr>
          <a:xfrm>
            <a:off x="863600" y="1137584"/>
            <a:ext cx="16560800" cy="216000"/>
          </a:xfrm>
          <a:prstGeom prst="rect">
            <a:avLst/>
          </a:prstGeom>
        </p:spPr>
        <p:txBody>
          <a:bodyPr anchor="ctr" anchorCtr="0"/>
          <a:lstStyle>
            <a:lvl1pPr marL="0" indent="0">
              <a:buFontTx/>
              <a:buNone/>
              <a:defRPr sz="1600" b="0">
                <a:solidFill>
                  <a:schemeClr val="tx1"/>
                </a:solidFill>
              </a:defRPr>
            </a:lvl1pPr>
          </a:lstStyle>
          <a:p>
            <a:pPr lvl="0"/>
            <a:r>
              <a:rPr lang="en-US"/>
              <a:t>Section Tagline</a:t>
            </a:r>
          </a:p>
        </p:txBody>
      </p:sp>
    </p:spTree>
    <p:extLst>
      <p:ext uri="{BB962C8B-B14F-4D97-AF65-F5344CB8AC3E}">
        <p14:creationId xmlns:p14="http://schemas.microsoft.com/office/powerpoint/2010/main" val="25530225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 TL | Text and Shape | v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B89CE-8FBF-9049-BBF3-3BA9E95EEA06}"/>
              </a:ext>
            </a:extLst>
          </p:cNvPr>
          <p:cNvSpPr>
            <a:spLocks noGrp="1"/>
          </p:cNvSpPr>
          <p:nvPr>
            <p:ph type="title"/>
          </p:nvPr>
        </p:nvSpPr>
        <p:spPr>
          <a:xfrm>
            <a:off x="863602" y="1420863"/>
            <a:ext cx="12601574" cy="615553"/>
          </a:xfrm>
        </p:spPr>
        <p:txBody>
          <a:bodyPr/>
          <a:lstStyle/>
          <a:p>
            <a:r>
              <a:rPr lang="en-US"/>
              <a:t>Click to edit Master title style</a:t>
            </a:r>
            <a:endParaRPr lang="de-DE"/>
          </a:p>
        </p:txBody>
      </p:sp>
      <p:sp>
        <p:nvSpPr>
          <p:cNvPr id="4" name="Content Placeholder 3">
            <a:extLst>
              <a:ext uri="{FF2B5EF4-FFF2-40B4-BE49-F238E27FC236}">
                <a16:creationId xmlns:a16="http://schemas.microsoft.com/office/drawing/2014/main" id="{4C8BA1B5-D7A2-9748-95E6-C70D9B70D5C5}"/>
              </a:ext>
            </a:extLst>
          </p:cNvPr>
          <p:cNvSpPr>
            <a:spLocks noGrp="1"/>
          </p:cNvSpPr>
          <p:nvPr>
            <p:ph sz="quarter" idx="10"/>
          </p:nvPr>
        </p:nvSpPr>
        <p:spPr>
          <a:xfrm>
            <a:off x="863600" y="2267999"/>
            <a:ext cx="15481299" cy="7196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Rectangle 4">
            <a:extLst>
              <a:ext uri="{FF2B5EF4-FFF2-40B4-BE49-F238E27FC236}">
                <a16:creationId xmlns:a16="http://schemas.microsoft.com/office/drawing/2014/main" id="{A85DCDA5-CB6C-D54A-9FB6-FC6D759183EA}"/>
              </a:ext>
            </a:extLst>
          </p:cNvPr>
          <p:cNvSpPr/>
          <p:nvPr userDrawn="1"/>
        </p:nvSpPr>
        <p:spPr>
          <a:xfrm>
            <a:off x="504000" y="1197663"/>
            <a:ext cx="1368000" cy="21600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6" name="Text Placeholder 4">
            <a:extLst>
              <a:ext uri="{FF2B5EF4-FFF2-40B4-BE49-F238E27FC236}">
                <a16:creationId xmlns:a16="http://schemas.microsoft.com/office/drawing/2014/main" id="{48DAD304-5BFC-0745-A2BD-81A15D4A63F0}"/>
              </a:ext>
            </a:extLst>
          </p:cNvPr>
          <p:cNvSpPr>
            <a:spLocks noGrp="1"/>
          </p:cNvSpPr>
          <p:nvPr>
            <p:ph type="body" sz="quarter" idx="13" hasCustomPrompt="1"/>
          </p:nvPr>
        </p:nvSpPr>
        <p:spPr>
          <a:xfrm>
            <a:off x="863600" y="1137584"/>
            <a:ext cx="12601671" cy="216000"/>
          </a:xfrm>
          <a:prstGeom prst="rect">
            <a:avLst/>
          </a:prstGeom>
        </p:spPr>
        <p:txBody>
          <a:bodyPr anchor="ctr" anchorCtr="0"/>
          <a:lstStyle>
            <a:lvl1pPr marL="0" indent="0">
              <a:buFontTx/>
              <a:buNone/>
              <a:defRPr sz="1600" b="0">
                <a:solidFill>
                  <a:schemeClr val="tx1"/>
                </a:solidFill>
              </a:defRPr>
            </a:lvl1pPr>
          </a:lstStyle>
          <a:p>
            <a:pPr lvl="0"/>
            <a:r>
              <a:rPr lang="en-US"/>
              <a:t>Section Tagline</a:t>
            </a:r>
          </a:p>
        </p:txBody>
      </p:sp>
      <p:pic>
        <p:nvPicPr>
          <p:cNvPr id="7" name="Picture 6" descr="Logo, icon&#10;&#10;Description automatically generated">
            <a:extLst>
              <a:ext uri="{FF2B5EF4-FFF2-40B4-BE49-F238E27FC236}">
                <a16:creationId xmlns:a16="http://schemas.microsoft.com/office/drawing/2014/main" id="{13FA9573-B346-BC41-8859-7C8414D07E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28536" y="0"/>
            <a:ext cx="4259464" cy="4866438"/>
          </a:xfrm>
          <a:prstGeom prst="rect">
            <a:avLst/>
          </a:prstGeom>
        </p:spPr>
      </p:pic>
    </p:spTree>
    <p:extLst>
      <p:ext uri="{BB962C8B-B14F-4D97-AF65-F5344CB8AC3E}">
        <p14:creationId xmlns:p14="http://schemas.microsoft.com/office/powerpoint/2010/main" val="15531522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Thank You Slide | Yellow">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A8A34E8C-E697-49FB-976D-859555E32294}"/>
              </a:ext>
            </a:extLst>
          </p:cNvPr>
          <p:cNvSpPr/>
          <p:nvPr userDrawn="1"/>
        </p:nvSpPr>
        <p:spPr>
          <a:xfrm>
            <a:off x="0" y="1"/>
            <a:ext cx="18288000" cy="10288587"/>
          </a:xfrm>
          <a:prstGeom prst="rect">
            <a:avLst/>
          </a:prstGeom>
          <a:solidFill>
            <a:schemeClr val="accent4">
              <a:alpha val="99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eaLnBrk="1"/>
            <a:endParaRPr lang="en-GB" sz="2400">
              <a:solidFill>
                <a:schemeClr val="tx1"/>
              </a:solidFill>
            </a:endParaRPr>
          </a:p>
        </p:txBody>
      </p:sp>
      <p:graphicFrame>
        <p:nvGraphicFramePr>
          <p:cNvPr id="13" name="Objekt 12" hidden="1"/>
          <p:cNvGraphicFramePr>
            <a:graphicFrameLocks noChangeAspect="1"/>
          </p:cNvGraphicFramePr>
          <p:nvPr>
            <p:custDataLst>
              <p:tags r:id="rId2"/>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3" name="Objekt 12" hidden="1"/>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16183F5-B8A3-4FCC-8DC3-2ECF9C869ED5}"/>
              </a:ext>
            </a:extLst>
          </p:cNvPr>
          <p:cNvSpPr/>
          <p:nvPr>
            <p:custDataLst>
              <p:tags r:id="rId3"/>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24" name="Title 23">
            <a:extLst>
              <a:ext uri="{FF2B5EF4-FFF2-40B4-BE49-F238E27FC236}">
                <a16:creationId xmlns:a16="http://schemas.microsoft.com/office/drawing/2014/main" id="{FAC359AA-A1D0-47E2-846D-802DAA5981FA}"/>
              </a:ext>
            </a:extLst>
          </p:cNvPr>
          <p:cNvSpPr>
            <a:spLocks noGrp="1"/>
          </p:cNvSpPr>
          <p:nvPr>
            <p:ph type="title" hasCustomPrompt="1"/>
          </p:nvPr>
        </p:nvSpPr>
        <p:spPr>
          <a:xfrm>
            <a:off x="864001" y="3188891"/>
            <a:ext cx="10450176" cy="923330"/>
          </a:xfrm>
        </p:spPr>
        <p:txBody>
          <a:bodyPr wrap="square" tIns="0" anchor="t" anchorCtr="0">
            <a:spAutoFit/>
          </a:bodyPr>
          <a:lstStyle>
            <a:lvl1pPr>
              <a:lnSpc>
                <a:spcPct val="100000"/>
              </a:lnSpc>
              <a:defRPr sz="6000" b="1">
                <a:solidFill>
                  <a:schemeClr val="tx1"/>
                </a:solidFill>
              </a:defRPr>
            </a:lvl1pPr>
          </a:lstStyle>
          <a:p>
            <a:r>
              <a:rPr lang="en-US"/>
              <a:t>Thanks for your attention</a:t>
            </a:r>
            <a:endParaRPr lang="en-DE"/>
          </a:p>
        </p:txBody>
      </p:sp>
      <p:sp>
        <p:nvSpPr>
          <p:cNvPr id="33" name="Text Placeholder 32">
            <a:extLst>
              <a:ext uri="{FF2B5EF4-FFF2-40B4-BE49-F238E27FC236}">
                <a16:creationId xmlns:a16="http://schemas.microsoft.com/office/drawing/2014/main" id="{1365D7F7-27E9-4430-95CD-BE9564EF088F}"/>
              </a:ext>
            </a:extLst>
          </p:cNvPr>
          <p:cNvSpPr>
            <a:spLocks noGrp="1"/>
          </p:cNvSpPr>
          <p:nvPr>
            <p:ph type="body" sz="quarter" idx="12" hasCustomPrompt="1"/>
          </p:nvPr>
        </p:nvSpPr>
        <p:spPr>
          <a:xfrm>
            <a:off x="864001" y="5194373"/>
            <a:ext cx="10450176" cy="2376487"/>
          </a:xfrm>
          <a:prstGeom prst="rect">
            <a:avLst/>
          </a:prstGeom>
        </p:spPr>
        <p:txBody>
          <a:bodyPr tIns="0"/>
          <a:lstStyle>
            <a:lvl1pPr marL="0" indent="0">
              <a:buFontTx/>
              <a:buNone/>
              <a:defRPr b="0" i="0" baseline="0">
                <a:solidFill>
                  <a:schemeClr val="tx1"/>
                </a:solidFill>
              </a:defRPr>
            </a:lvl1pPr>
            <a:lvl2pPr marL="355600" indent="0">
              <a:buFontTx/>
              <a:buNone/>
              <a:defRPr/>
            </a:lvl2pPr>
            <a:lvl3pPr marL="723900" indent="0">
              <a:buFontTx/>
              <a:buNone/>
              <a:defRPr/>
            </a:lvl3pPr>
            <a:lvl4pPr marL="1079500" indent="0">
              <a:buFontTx/>
              <a:buNone/>
              <a:defRPr/>
            </a:lvl4pPr>
            <a:lvl5pPr marL="1435100" indent="0">
              <a:buFontTx/>
              <a:buNone/>
              <a:defRPr/>
            </a:lvl5pPr>
          </a:lstStyle>
          <a:p>
            <a:pPr lvl="0"/>
            <a:r>
              <a:rPr lang="en-US"/>
              <a:t>Brief description of presentation content</a:t>
            </a:r>
          </a:p>
        </p:txBody>
      </p:sp>
      <p:graphicFrame>
        <p:nvGraphicFramePr>
          <p:cNvPr id="14" name="Objekt 12" hidden="1">
            <a:extLst>
              <a:ext uri="{FF2B5EF4-FFF2-40B4-BE49-F238E27FC236}">
                <a16:creationId xmlns:a16="http://schemas.microsoft.com/office/drawing/2014/main" id="{9E66DFD1-0AE1-4ABD-ADA4-7850B3F7E904}"/>
              </a:ext>
            </a:extLst>
          </p:cNvPr>
          <p:cNvGraphicFramePr>
            <a:graphicFrameLocks noChangeAspect="1"/>
          </p:cNvGraphicFramePr>
          <p:nvPr userDrawn="1">
            <p:custDataLst>
              <p:tags r:id="rId4"/>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4" name="Objekt 12" hidden="1">
                        <a:extLst>
                          <a:ext uri="{FF2B5EF4-FFF2-40B4-BE49-F238E27FC236}">
                            <a16:creationId xmlns:a16="http://schemas.microsoft.com/office/drawing/2014/main" id="{9E66DFD1-0AE1-4ABD-ADA4-7850B3F7E904}"/>
                          </a:ext>
                        </a:extLst>
                      </p:cNvPr>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15" name="Rechteck 1" hidden="1">
            <a:extLst>
              <a:ext uri="{FF2B5EF4-FFF2-40B4-BE49-F238E27FC236}">
                <a16:creationId xmlns:a16="http://schemas.microsoft.com/office/drawing/2014/main" id="{3B6A4809-E486-46EE-9A34-83D6BBEE4AFC}"/>
              </a:ext>
            </a:extLst>
          </p:cNvPr>
          <p:cNvSpPr/>
          <p:nvPr userDrawn="1">
            <p:custDataLst>
              <p:tags r:id="rId5"/>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pic>
        <p:nvPicPr>
          <p:cNvPr id="4" name="Picture 3" descr="Chart, pie chart&#10;&#10;Description automatically generated">
            <a:extLst>
              <a:ext uri="{FF2B5EF4-FFF2-40B4-BE49-F238E27FC236}">
                <a16:creationId xmlns:a16="http://schemas.microsoft.com/office/drawing/2014/main" id="{3A3377CC-EB01-FB49-A8E8-C31207E6ED3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011323" y="846078"/>
            <a:ext cx="6276677" cy="7100491"/>
          </a:xfrm>
          <a:prstGeom prst="rect">
            <a:avLst/>
          </a:prstGeom>
        </p:spPr>
      </p:pic>
      <p:pic>
        <p:nvPicPr>
          <p:cNvPr id="3" name="Graphic 13">
            <a:extLst>
              <a:ext uri="{FF2B5EF4-FFF2-40B4-BE49-F238E27FC236}">
                <a16:creationId xmlns:a16="http://schemas.microsoft.com/office/drawing/2014/main" id="{DDFFB4D7-D27A-4C91-920B-64F85AA54BC0}"/>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63728" y="504000"/>
            <a:ext cx="1948357" cy="342078"/>
          </a:xfrm>
          <a:prstGeom prst="rect">
            <a:avLst/>
          </a:prstGeom>
        </p:spPr>
      </p:pic>
    </p:spTree>
    <p:custDataLst>
      <p:tags r:id="rId1"/>
    </p:custDataLst>
    <p:extLst>
      <p:ext uri="{BB962C8B-B14F-4D97-AF65-F5344CB8AC3E}">
        <p14:creationId xmlns:p14="http://schemas.microsoft.com/office/powerpoint/2010/main" val="27300409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 Slide Empty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9C9903-5282-939B-F17A-54A9699AA404}"/>
              </a:ext>
            </a:extLst>
          </p:cNvPr>
          <p:cNvSpPr/>
          <p:nvPr userDrawn="1"/>
        </p:nvSpPr>
        <p:spPr>
          <a:xfrm>
            <a:off x="0" y="1484243"/>
            <a:ext cx="4147930"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2" name="Title 1">
            <a:extLst>
              <a:ext uri="{FF2B5EF4-FFF2-40B4-BE49-F238E27FC236}">
                <a16:creationId xmlns:a16="http://schemas.microsoft.com/office/drawing/2014/main" id="{784B89CE-8FBF-9049-BBF3-3BA9E95EEA06}"/>
              </a:ext>
            </a:extLst>
          </p:cNvPr>
          <p:cNvSpPr>
            <a:spLocks noGrp="1"/>
          </p:cNvSpPr>
          <p:nvPr>
            <p:ph type="title"/>
          </p:nvPr>
        </p:nvSpPr>
        <p:spPr>
          <a:xfrm>
            <a:off x="863601" y="1144814"/>
            <a:ext cx="14760000" cy="705600"/>
          </a:xfrm>
        </p:spPr>
        <p:txBody>
          <a:bodyPr/>
          <a:lstStyle/>
          <a:p>
            <a:r>
              <a:rPr lang="en-GB"/>
              <a:t>Click to edit Master title style</a:t>
            </a:r>
            <a:endParaRPr lang="de-DE"/>
          </a:p>
        </p:txBody>
      </p:sp>
    </p:spTree>
    <p:extLst>
      <p:ext uri="{BB962C8B-B14F-4D97-AF65-F5344CB8AC3E}">
        <p14:creationId xmlns:p14="http://schemas.microsoft.com/office/powerpoint/2010/main" val="213321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Light Blue 01">
    <p:bg>
      <p:bgRef idx="1001">
        <a:schemeClr val="bg2"/>
      </p:bgRef>
    </p:bg>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3" name="Objekt 12" hidden="1"/>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16183F5-B8A3-4FCC-8DC3-2ECF9C869ED5}"/>
              </a:ext>
            </a:extLst>
          </p:cNvPr>
          <p:cNvSpPr/>
          <p:nvPr>
            <p:custDataLst>
              <p:tags r:id="rId3"/>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24" name="Title 23">
            <a:extLst>
              <a:ext uri="{FF2B5EF4-FFF2-40B4-BE49-F238E27FC236}">
                <a16:creationId xmlns:a16="http://schemas.microsoft.com/office/drawing/2014/main" id="{FAC359AA-A1D0-47E2-846D-802DAA5981FA}"/>
              </a:ext>
            </a:extLst>
          </p:cNvPr>
          <p:cNvSpPr>
            <a:spLocks noGrp="1"/>
          </p:cNvSpPr>
          <p:nvPr>
            <p:ph type="title" hasCustomPrompt="1"/>
          </p:nvPr>
        </p:nvSpPr>
        <p:spPr>
          <a:xfrm>
            <a:off x="863601" y="3186702"/>
            <a:ext cx="10474960" cy="1846659"/>
          </a:xfrm>
        </p:spPr>
        <p:txBody>
          <a:bodyPr wrap="square" tIns="0" anchor="t" anchorCtr="0">
            <a:spAutoFit/>
          </a:bodyPr>
          <a:lstStyle>
            <a:lvl1pPr>
              <a:lnSpc>
                <a:spcPct val="100000"/>
              </a:lnSpc>
              <a:defRPr sz="6000" b="1">
                <a:solidFill>
                  <a:schemeClr val="tx1"/>
                </a:solidFill>
              </a:defRPr>
            </a:lvl1pPr>
          </a:lstStyle>
          <a:p>
            <a:r>
              <a:rPr lang="en-US"/>
              <a:t>Title up to a maximum of</a:t>
            </a:r>
            <a:br>
              <a:rPr lang="en-US"/>
            </a:br>
            <a:r>
              <a:rPr lang="en-US"/>
              <a:t>two lines</a:t>
            </a:r>
            <a:endParaRPr lang="en-DE"/>
          </a:p>
        </p:txBody>
      </p:sp>
      <p:sp>
        <p:nvSpPr>
          <p:cNvPr id="33" name="Text Placeholder 32">
            <a:extLst>
              <a:ext uri="{FF2B5EF4-FFF2-40B4-BE49-F238E27FC236}">
                <a16:creationId xmlns:a16="http://schemas.microsoft.com/office/drawing/2014/main" id="{1365D7F7-27E9-4430-95CD-BE9564EF088F}"/>
              </a:ext>
            </a:extLst>
          </p:cNvPr>
          <p:cNvSpPr>
            <a:spLocks noGrp="1"/>
          </p:cNvSpPr>
          <p:nvPr>
            <p:ph type="body" sz="quarter" idx="12" hasCustomPrompt="1"/>
          </p:nvPr>
        </p:nvSpPr>
        <p:spPr>
          <a:xfrm>
            <a:off x="863601" y="5194373"/>
            <a:ext cx="10474960" cy="2376487"/>
          </a:xfrm>
          <a:prstGeom prst="rect">
            <a:avLst/>
          </a:prstGeom>
        </p:spPr>
        <p:txBody>
          <a:bodyPr tIns="0"/>
          <a:lstStyle>
            <a:lvl1pPr marL="0" indent="0">
              <a:buFontTx/>
              <a:buNone/>
              <a:defRPr b="0" i="0" baseline="0">
                <a:solidFill>
                  <a:schemeClr val="tx1"/>
                </a:solidFill>
              </a:defRPr>
            </a:lvl1pPr>
            <a:lvl2pPr marL="355600" indent="0">
              <a:buFontTx/>
              <a:buNone/>
              <a:defRPr/>
            </a:lvl2pPr>
            <a:lvl3pPr marL="723900" indent="0">
              <a:buFontTx/>
              <a:buNone/>
              <a:defRPr/>
            </a:lvl3pPr>
            <a:lvl4pPr marL="1079500" indent="0">
              <a:buFontTx/>
              <a:buNone/>
              <a:defRPr/>
            </a:lvl4pPr>
            <a:lvl5pPr marL="1435100" indent="0">
              <a:buFontTx/>
              <a:buNone/>
              <a:defRPr/>
            </a:lvl5pPr>
          </a:lstStyle>
          <a:p>
            <a:pPr lvl="0"/>
            <a:r>
              <a:rPr lang="en-US"/>
              <a:t>Brief description of presentation content</a:t>
            </a:r>
          </a:p>
        </p:txBody>
      </p:sp>
      <p:sp>
        <p:nvSpPr>
          <p:cNvPr id="34" name="Rectangle 33">
            <a:extLst>
              <a:ext uri="{FF2B5EF4-FFF2-40B4-BE49-F238E27FC236}">
                <a16:creationId xmlns:a16="http://schemas.microsoft.com/office/drawing/2014/main" id="{BE193B45-D9D8-4206-8791-A741891C577F}"/>
              </a:ext>
            </a:extLst>
          </p:cNvPr>
          <p:cNvSpPr/>
          <p:nvPr/>
        </p:nvSpPr>
        <p:spPr>
          <a:xfrm>
            <a:off x="504000" y="2988643"/>
            <a:ext cx="1368000" cy="21600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graphicFrame>
        <p:nvGraphicFramePr>
          <p:cNvPr id="14" name="Objekt 12" hidden="1">
            <a:extLst>
              <a:ext uri="{FF2B5EF4-FFF2-40B4-BE49-F238E27FC236}">
                <a16:creationId xmlns:a16="http://schemas.microsoft.com/office/drawing/2014/main" id="{9E66DFD1-0AE1-4ABD-ADA4-7850B3F7E904}"/>
              </a:ext>
            </a:extLst>
          </p:cNvPr>
          <p:cNvGraphicFramePr>
            <a:graphicFrameLocks noChangeAspect="1"/>
          </p:cNvGraphicFramePr>
          <p:nvPr userDrawn="1">
            <p:custDataLst>
              <p:tags r:id="rId4"/>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4" name="Objekt 12" hidden="1">
                        <a:extLst>
                          <a:ext uri="{FF2B5EF4-FFF2-40B4-BE49-F238E27FC236}">
                            <a16:creationId xmlns:a16="http://schemas.microsoft.com/office/drawing/2014/main" id="{9E66DFD1-0AE1-4ABD-ADA4-7850B3F7E904}"/>
                          </a:ext>
                        </a:extLst>
                      </p:cNvPr>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15" name="Rechteck 1" hidden="1">
            <a:extLst>
              <a:ext uri="{FF2B5EF4-FFF2-40B4-BE49-F238E27FC236}">
                <a16:creationId xmlns:a16="http://schemas.microsoft.com/office/drawing/2014/main" id="{3B6A4809-E486-46EE-9A34-83D6BBEE4AFC}"/>
              </a:ext>
            </a:extLst>
          </p:cNvPr>
          <p:cNvSpPr/>
          <p:nvPr userDrawn="1">
            <p:custDataLst>
              <p:tags r:id="rId5"/>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5" name="Text Placeholder 4">
            <a:extLst>
              <a:ext uri="{FF2B5EF4-FFF2-40B4-BE49-F238E27FC236}">
                <a16:creationId xmlns:a16="http://schemas.microsoft.com/office/drawing/2014/main" id="{76230024-601B-49D0-BB4F-73FD6C013D92}"/>
              </a:ext>
            </a:extLst>
          </p:cNvPr>
          <p:cNvSpPr>
            <a:spLocks noGrp="1"/>
          </p:cNvSpPr>
          <p:nvPr>
            <p:ph type="body" sz="quarter" idx="13" hasCustomPrompt="1"/>
          </p:nvPr>
        </p:nvSpPr>
        <p:spPr>
          <a:xfrm>
            <a:off x="863601" y="2893202"/>
            <a:ext cx="10474960" cy="249563"/>
          </a:xfrm>
          <a:prstGeom prst="rect">
            <a:avLst/>
          </a:prstGeom>
        </p:spPr>
        <p:txBody>
          <a:bodyPr anchor="ctr" anchorCtr="0"/>
          <a:lstStyle>
            <a:lvl1pPr marL="0" indent="0">
              <a:buFontTx/>
              <a:buNone/>
              <a:defRPr sz="1600" b="0">
                <a:solidFill>
                  <a:schemeClr val="tx1"/>
                </a:solidFill>
              </a:defRPr>
            </a:lvl1pPr>
          </a:lstStyle>
          <a:p>
            <a:pPr lvl="0"/>
            <a:r>
              <a:rPr lang="en-US"/>
              <a:t>Author &amp; Date</a:t>
            </a:r>
          </a:p>
        </p:txBody>
      </p:sp>
      <p:pic>
        <p:nvPicPr>
          <p:cNvPr id="7" name="Picture 6" descr="Shape&#10;&#10;Description automatically generated">
            <a:extLst>
              <a:ext uri="{FF2B5EF4-FFF2-40B4-BE49-F238E27FC236}">
                <a16:creationId xmlns:a16="http://schemas.microsoft.com/office/drawing/2014/main" id="{875A01B1-E446-8C4F-8B18-C6C868C4742C}"/>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b="14457"/>
          <a:stretch/>
        </p:blipFill>
        <p:spPr>
          <a:xfrm>
            <a:off x="12023725" y="-1"/>
            <a:ext cx="6264275" cy="10288589"/>
          </a:xfrm>
          <a:prstGeom prst="rect">
            <a:avLst/>
          </a:prstGeom>
        </p:spPr>
      </p:pic>
      <p:pic>
        <p:nvPicPr>
          <p:cNvPr id="4" name="Graphic 35">
            <a:extLst>
              <a:ext uri="{FF2B5EF4-FFF2-40B4-BE49-F238E27FC236}">
                <a16:creationId xmlns:a16="http://schemas.microsoft.com/office/drawing/2014/main" id="{8D5129B2-10B4-4E06-735D-6C9C221B019B}"/>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63601" y="508893"/>
            <a:ext cx="1978714" cy="342000"/>
          </a:xfrm>
          <a:prstGeom prst="rect">
            <a:avLst/>
          </a:prstGeom>
        </p:spPr>
      </p:pic>
      <p:pic>
        <p:nvPicPr>
          <p:cNvPr id="3" name="Grafik 2">
            <a:extLst>
              <a:ext uri="{FF2B5EF4-FFF2-40B4-BE49-F238E27FC236}">
                <a16:creationId xmlns:a16="http://schemas.microsoft.com/office/drawing/2014/main" id="{23B17E3C-6D1A-CD4E-662C-2877C6456328}"/>
              </a:ext>
            </a:extLst>
          </p:cNvPr>
          <p:cNvPicPr>
            <a:picLocks noChangeAspect="1"/>
          </p:cNvPicPr>
          <p:nvPr userDrawn="1"/>
        </p:nvPicPr>
        <p:blipFill>
          <a:blip r:embed="rId12"/>
          <a:stretch>
            <a:fillRect/>
          </a:stretch>
        </p:blipFill>
        <p:spPr>
          <a:xfrm>
            <a:off x="18342802" y="0"/>
            <a:ext cx="685906" cy="10288588"/>
          </a:xfrm>
          <a:prstGeom prst="rect">
            <a:avLst/>
          </a:prstGeom>
        </p:spPr>
      </p:pic>
    </p:spTree>
    <p:custDataLst>
      <p:tags r:id="rId1"/>
    </p:custDataLst>
    <p:extLst>
      <p:ext uri="{BB962C8B-B14F-4D97-AF65-F5344CB8AC3E}">
        <p14:creationId xmlns:p14="http://schemas.microsoft.com/office/powerpoint/2010/main" val="1899010166"/>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Content Slide with Numbers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D13773D-22F9-C14E-A347-D4F23C90889B}"/>
              </a:ext>
            </a:extLst>
          </p:cNvPr>
          <p:cNvSpPr/>
          <p:nvPr userDrawn="1"/>
        </p:nvSpPr>
        <p:spPr>
          <a:xfrm>
            <a:off x="0" y="0"/>
            <a:ext cx="6264275" cy="10288588"/>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2" name="Title 1">
            <a:extLst>
              <a:ext uri="{FF2B5EF4-FFF2-40B4-BE49-F238E27FC236}">
                <a16:creationId xmlns:a16="http://schemas.microsoft.com/office/drawing/2014/main" id="{784B89CE-8FBF-9049-BBF3-3BA9E95EEA06}"/>
              </a:ext>
            </a:extLst>
          </p:cNvPr>
          <p:cNvSpPr>
            <a:spLocks noGrp="1"/>
          </p:cNvSpPr>
          <p:nvPr>
            <p:ph type="title"/>
          </p:nvPr>
        </p:nvSpPr>
        <p:spPr>
          <a:xfrm>
            <a:off x="7128000" y="1420862"/>
            <a:ext cx="10296523" cy="705600"/>
          </a:xfrm>
        </p:spPr>
        <p:txBody>
          <a:bodyPr/>
          <a:lstStyle/>
          <a:p>
            <a:r>
              <a:rPr lang="en-GB"/>
              <a:t>Click to edit Master title style</a:t>
            </a:r>
            <a:endParaRPr lang="de-DE"/>
          </a:p>
        </p:txBody>
      </p:sp>
      <p:sp>
        <p:nvSpPr>
          <p:cNvPr id="4" name="Content Placeholder 3">
            <a:extLst>
              <a:ext uri="{FF2B5EF4-FFF2-40B4-BE49-F238E27FC236}">
                <a16:creationId xmlns:a16="http://schemas.microsoft.com/office/drawing/2014/main" id="{4C8BA1B5-D7A2-9748-95E6-C70D9B70D5C5}"/>
              </a:ext>
            </a:extLst>
          </p:cNvPr>
          <p:cNvSpPr>
            <a:spLocks noGrp="1"/>
          </p:cNvSpPr>
          <p:nvPr>
            <p:ph sz="quarter" idx="10"/>
          </p:nvPr>
        </p:nvSpPr>
        <p:spPr>
          <a:xfrm>
            <a:off x="7127875" y="2268000"/>
            <a:ext cx="10296524" cy="7196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27" name="Text Placeholder 16">
            <a:extLst>
              <a:ext uri="{FF2B5EF4-FFF2-40B4-BE49-F238E27FC236}">
                <a16:creationId xmlns:a16="http://schemas.microsoft.com/office/drawing/2014/main" id="{5BF1B24F-2245-2A4B-8574-44369D1F711C}"/>
              </a:ext>
            </a:extLst>
          </p:cNvPr>
          <p:cNvSpPr>
            <a:spLocks noGrp="1"/>
          </p:cNvSpPr>
          <p:nvPr>
            <p:ph type="body" sz="quarter" idx="14" hasCustomPrompt="1"/>
          </p:nvPr>
        </p:nvSpPr>
        <p:spPr>
          <a:xfrm>
            <a:off x="863601" y="1250633"/>
            <a:ext cx="4319588" cy="1231106"/>
          </a:xfrm>
          <a:noFill/>
        </p:spPr>
        <p:txBody>
          <a:bodyPr wrap="square" lIns="0" tIns="0" rIns="0" bIns="0" rtlCol="0" anchor="ctr" anchorCtr="0">
            <a:noAutofit/>
          </a:bodyPr>
          <a:lstStyle>
            <a:lvl1pPr>
              <a:lnSpc>
                <a:spcPct val="100000"/>
              </a:lnSpc>
              <a:spcBef>
                <a:spcPts val="0"/>
              </a:spcBef>
              <a:buFontTx/>
              <a:buNone/>
              <a:defRPr lang="en-GB" sz="8000" b="1" dirty="0" smtClean="0">
                <a:solidFill>
                  <a:schemeClr val="accent4"/>
                </a:solidFill>
                <a:ea typeface="+mn-ea"/>
              </a:defRPr>
            </a:lvl1pPr>
            <a:lvl2pPr>
              <a:buFontTx/>
              <a:buNone/>
              <a:defRPr/>
            </a:lvl2pPr>
            <a:lvl3pPr>
              <a:buFontTx/>
              <a:buNone/>
              <a:defRPr/>
            </a:lvl3pPr>
            <a:lvl4pPr>
              <a:buFontTx/>
              <a:buNone/>
              <a:defRPr/>
            </a:lvl4pPr>
            <a:lvl5pPr>
              <a:buFontTx/>
              <a:buNone/>
              <a:defRPr/>
            </a:lvl5pPr>
          </a:lstStyle>
          <a:p>
            <a:pPr marL="0" lvl="0" defTabSz="1828891"/>
            <a:r>
              <a:rPr lang="en-GB"/>
              <a:t>100+</a:t>
            </a:r>
          </a:p>
        </p:txBody>
      </p:sp>
      <p:sp>
        <p:nvSpPr>
          <p:cNvPr id="28" name="Text Placeholder 18">
            <a:extLst>
              <a:ext uri="{FF2B5EF4-FFF2-40B4-BE49-F238E27FC236}">
                <a16:creationId xmlns:a16="http://schemas.microsoft.com/office/drawing/2014/main" id="{086DF20D-B807-6143-9DCF-0BB3EF683FD0}"/>
              </a:ext>
            </a:extLst>
          </p:cNvPr>
          <p:cNvSpPr>
            <a:spLocks noGrp="1"/>
          </p:cNvSpPr>
          <p:nvPr>
            <p:ph type="body" sz="quarter" idx="15" hasCustomPrompt="1"/>
          </p:nvPr>
        </p:nvSpPr>
        <p:spPr>
          <a:xfrm>
            <a:off x="863601" y="2510422"/>
            <a:ext cx="4319589" cy="397929"/>
          </a:xfrm>
        </p:spPr>
        <p:txBody>
          <a:bodyPr wrap="square" anchor="ctr" anchorCtr="0">
            <a:noAutofit/>
          </a:bodyPr>
          <a:lstStyle>
            <a:lvl1pPr>
              <a:buNone/>
              <a:defRPr b="1"/>
            </a:lvl1pPr>
          </a:lstStyle>
          <a:p>
            <a:pPr lvl="0"/>
            <a:r>
              <a:rPr lang="en-GB"/>
              <a:t>Placeholder Text</a:t>
            </a:r>
          </a:p>
        </p:txBody>
      </p:sp>
      <p:sp>
        <p:nvSpPr>
          <p:cNvPr id="29" name="Text Placeholder 16">
            <a:extLst>
              <a:ext uri="{FF2B5EF4-FFF2-40B4-BE49-F238E27FC236}">
                <a16:creationId xmlns:a16="http://schemas.microsoft.com/office/drawing/2014/main" id="{0899F135-7C4C-D44D-B096-AB5C3C153325}"/>
              </a:ext>
            </a:extLst>
          </p:cNvPr>
          <p:cNvSpPr>
            <a:spLocks noGrp="1"/>
          </p:cNvSpPr>
          <p:nvPr>
            <p:ph type="body" sz="quarter" idx="16" hasCustomPrompt="1"/>
          </p:nvPr>
        </p:nvSpPr>
        <p:spPr>
          <a:xfrm>
            <a:off x="863601" y="3481787"/>
            <a:ext cx="4319588" cy="1231106"/>
          </a:xfrm>
          <a:noFill/>
        </p:spPr>
        <p:txBody>
          <a:bodyPr wrap="square" lIns="0" tIns="0" rIns="0" bIns="0" rtlCol="0" anchor="ctr" anchorCtr="0">
            <a:noAutofit/>
          </a:bodyPr>
          <a:lstStyle>
            <a:lvl1pPr>
              <a:lnSpc>
                <a:spcPct val="100000"/>
              </a:lnSpc>
              <a:spcBef>
                <a:spcPts val="0"/>
              </a:spcBef>
              <a:buFontTx/>
              <a:buNone/>
              <a:defRPr lang="en-GB" sz="8000" b="1" dirty="0" smtClean="0">
                <a:solidFill>
                  <a:schemeClr val="accent4"/>
                </a:solidFill>
                <a:ea typeface="+mn-ea"/>
              </a:defRPr>
            </a:lvl1pPr>
            <a:lvl2pPr>
              <a:buFontTx/>
              <a:buNone/>
              <a:defRPr/>
            </a:lvl2pPr>
            <a:lvl3pPr>
              <a:buFontTx/>
              <a:buNone/>
              <a:defRPr/>
            </a:lvl3pPr>
            <a:lvl4pPr>
              <a:buFontTx/>
              <a:buNone/>
              <a:defRPr/>
            </a:lvl4pPr>
            <a:lvl5pPr>
              <a:buFontTx/>
              <a:buNone/>
              <a:defRPr/>
            </a:lvl5pPr>
          </a:lstStyle>
          <a:p>
            <a:pPr marL="0" lvl="0" defTabSz="1828891"/>
            <a:r>
              <a:rPr lang="en-GB"/>
              <a:t>100+</a:t>
            </a:r>
          </a:p>
        </p:txBody>
      </p:sp>
      <p:sp>
        <p:nvSpPr>
          <p:cNvPr id="30" name="Text Placeholder 18">
            <a:extLst>
              <a:ext uri="{FF2B5EF4-FFF2-40B4-BE49-F238E27FC236}">
                <a16:creationId xmlns:a16="http://schemas.microsoft.com/office/drawing/2014/main" id="{88C7E3F4-D97E-F048-87CE-D6D017DA0560}"/>
              </a:ext>
            </a:extLst>
          </p:cNvPr>
          <p:cNvSpPr>
            <a:spLocks noGrp="1"/>
          </p:cNvSpPr>
          <p:nvPr>
            <p:ph type="body" sz="quarter" idx="17" hasCustomPrompt="1"/>
          </p:nvPr>
        </p:nvSpPr>
        <p:spPr>
          <a:xfrm>
            <a:off x="863601" y="4741576"/>
            <a:ext cx="4319589" cy="397929"/>
          </a:xfrm>
        </p:spPr>
        <p:txBody>
          <a:bodyPr wrap="square" anchor="ctr" anchorCtr="0">
            <a:noAutofit/>
          </a:bodyPr>
          <a:lstStyle>
            <a:lvl1pPr>
              <a:buNone/>
              <a:defRPr b="1"/>
            </a:lvl1pPr>
          </a:lstStyle>
          <a:p>
            <a:pPr lvl="0"/>
            <a:r>
              <a:rPr lang="en-GB"/>
              <a:t>Placeholder Text</a:t>
            </a:r>
          </a:p>
        </p:txBody>
      </p:sp>
      <p:sp>
        <p:nvSpPr>
          <p:cNvPr id="31" name="Text Placeholder 16">
            <a:extLst>
              <a:ext uri="{FF2B5EF4-FFF2-40B4-BE49-F238E27FC236}">
                <a16:creationId xmlns:a16="http://schemas.microsoft.com/office/drawing/2014/main" id="{4346661A-0262-AB43-ADB6-F1E9B0831357}"/>
              </a:ext>
            </a:extLst>
          </p:cNvPr>
          <p:cNvSpPr>
            <a:spLocks noGrp="1"/>
          </p:cNvSpPr>
          <p:nvPr>
            <p:ph type="body" sz="quarter" idx="18" hasCustomPrompt="1"/>
          </p:nvPr>
        </p:nvSpPr>
        <p:spPr>
          <a:xfrm>
            <a:off x="863602" y="5706823"/>
            <a:ext cx="4319588" cy="1231106"/>
          </a:xfrm>
          <a:noFill/>
        </p:spPr>
        <p:txBody>
          <a:bodyPr wrap="square" lIns="0" tIns="0" rIns="0" bIns="0" rtlCol="0" anchor="ctr" anchorCtr="0">
            <a:noAutofit/>
          </a:bodyPr>
          <a:lstStyle>
            <a:lvl1pPr>
              <a:lnSpc>
                <a:spcPct val="100000"/>
              </a:lnSpc>
              <a:spcBef>
                <a:spcPts val="0"/>
              </a:spcBef>
              <a:buFontTx/>
              <a:buNone/>
              <a:defRPr lang="en-GB" sz="8000" b="1" dirty="0" smtClean="0">
                <a:solidFill>
                  <a:schemeClr val="accent4"/>
                </a:solidFill>
                <a:ea typeface="+mn-ea"/>
              </a:defRPr>
            </a:lvl1pPr>
            <a:lvl2pPr>
              <a:buFontTx/>
              <a:buNone/>
              <a:defRPr/>
            </a:lvl2pPr>
            <a:lvl3pPr>
              <a:buFontTx/>
              <a:buNone/>
              <a:defRPr/>
            </a:lvl3pPr>
            <a:lvl4pPr>
              <a:buFontTx/>
              <a:buNone/>
              <a:defRPr/>
            </a:lvl4pPr>
            <a:lvl5pPr>
              <a:buFontTx/>
              <a:buNone/>
              <a:defRPr/>
            </a:lvl5pPr>
          </a:lstStyle>
          <a:p>
            <a:pPr marL="0" lvl="0" defTabSz="1828891"/>
            <a:r>
              <a:rPr lang="en-GB"/>
              <a:t>100+</a:t>
            </a:r>
          </a:p>
        </p:txBody>
      </p:sp>
      <p:sp>
        <p:nvSpPr>
          <p:cNvPr id="32" name="Text Placeholder 18">
            <a:extLst>
              <a:ext uri="{FF2B5EF4-FFF2-40B4-BE49-F238E27FC236}">
                <a16:creationId xmlns:a16="http://schemas.microsoft.com/office/drawing/2014/main" id="{C1824ED6-09DB-F54A-A56B-3C9F8A3CA4AF}"/>
              </a:ext>
            </a:extLst>
          </p:cNvPr>
          <p:cNvSpPr>
            <a:spLocks noGrp="1"/>
          </p:cNvSpPr>
          <p:nvPr>
            <p:ph type="body" sz="quarter" idx="19" hasCustomPrompt="1"/>
          </p:nvPr>
        </p:nvSpPr>
        <p:spPr>
          <a:xfrm>
            <a:off x="863602" y="6966612"/>
            <a:ext cx="4319589" cy="397929"/>
          </a:xfrm>
        </p:spPr>
        <p:txBody>
          <a:bodyPr wrap="square" anchor="ctr" anchorCtr="0">
            <a:noAutofit/>
          </a:bodyPr>
          <a:lstStyle>
            <a:lvl1pPr>
              <a:buNone/>
              <a:defRPr b="1"/>
            </a:lvl1pPr>
          </a:lstStyle>
          <a:p>
            <a:pPr lvl="0"/>
            <a:r>
              <a:rPr lang="en-GB"/>
              <a:t>Placeholder Text</a:t>
            </a:r>
          </a:p>
        </p:txBody>
      </p:sp>
      <p:sp>
        <p:nvSpPr>
          <p:cNvPr id="33" name="Text Placeholder 16">
            <a:extLst>
              <a:ext uri="{FF2B5EF4-FFF2-40B4-BE49-F238E27FC236}">
                <a16:creationId xmlns:a16="http://schemas.microsoft.com/office/drawing/2014/main" id="{DD89783C-2545-4041-8A07-A877E979F5FA}"/>
              </a:ext>
            </a:extLst>
          </p:cNvPr>
          <p:cNvSpPr>
            <a:spLocks noGrp="1"/>
          </p:cNvSpPr>
          <p:nvPr>
            <p:ph type="body" sz="quarter" idx="20" hasCustomPrompt="1"/>
          </p:nvPr>
        </p:nvSpPr>
        <p:spPr>
          <a:xfrm>
            <a:off x="863602" y="7960542"/>
            <a:ext cx="4319588" cy="1231106"/>
          </a:xfrm>
          <a:noFill/>
        </p:spPr>
        <p:txBody>
          <a:bodyPr wrap="square" lIns="0" tIns="0" rIns="0" bIns="0" rtlCol="0" anchor="ctr" anchorCtr="0">
            <a:noAutofit/>
          </a:bodyPr>
          <a:lstStyle>
            <a:lvl1pPr>
              <a:lnSpc>
                <a:spcPct val="100000"/>
              </a:lnSpc>
              <a:spcBef>
                <a:spcPts val="0"/>
              </a:spcBef>
              <a:buFontTx/>
              <a:buNone/>
              <a:defRPr lang="en-GB" sz="8000" b="1" dirty="0" smtClean="0">
                <a:solidFill>
                  <a:schemeClr val="accent4"/>
                </a:solidFill>
                <a:ea typeface="+mn-ea"/>
              </a:defRPr>
            </a:lvl1pPr>
            <a:lvl2pPr>
              <a:buFontTx/>
              <a:buNone/>
              <a:defRPr/>
            </a:lvl2pPr>
            <a:lvl3pPr>
              <a:buFontTx/>
              <a:buNone/>
              <a:defRPr/>
            </a:lvl3pPr>
            <a:lvl4pPr>
              <a:buFontTx/>
              <a:buNone/>
              <a:defRPr/>
            </a:lvl4pPr>
            <a:lvl5pPr>
              <a:buFontTx/>
              <a:buNone/>
              <a:defRPr/>
            </a:lvl5pPr>
          </a:lstStyle>
          <a:p>
            <a:pPr marL="0" lvl="0" defTabSz="1828891"/>
            <a:r>
              <a:rPr lang="en-GB"/>
              <a:t>100+</a:t>
            </a:r>
          </a:p>
        </p:txBody>
      </p:sp>
      <p:sp>
        <p:nvSpPr>
          <p:cNvPr id="34" name="Text Placeholder 18">
            <a:extLst>
              <a:ext uri="{FF2B5EF4-FFF2-40B4-BE49-F238E27FC236}">
                <a16:creationId xmlns:a16="http://schemas.microsoft.com/office/drawing/2014/main" id="{66B1CBA1-A89B-CC4B-A937-9DD604970492}"/>
              </a:ext>
            </a:extLst>
          </p:cNvPr>
          <p:cNvSpPr>
            <a:spLocks noGrp="1"/>
          </p:cNvSpPr>
          <p:nvPr>
            <p:ph type="body" sz="quarter" idx="21" hasCustomPrompt="1"/>
          </p:nvPr>
        </p:nvSpPr>
        <p:spPr>
          <a:xfrm>
            <a:off x="863602" y="9220331"/>
            <a:ext cx="4319589" cy="397929"/>
          </a:xfrm>
        </p:spPr>
        <p:txBody>
          <a:bodyPr wrap="square" anchor="ctr" anchorCtr="0">
            <a:noAutofit/>
          </a:bodyPr>
          <a:lstStyle>
            <a:lvl1pPr>
              <a:buNone/>
              <a:defRPr b="1"/>
            </a:lvl1pPr>
          </a:lstStyle>
          <a:p>
            <a:pPr lvl="0"/>
            <a:r>
              <a:rPr lang="en-GB"/>
              <a:t>Placeholder Text</a:t>
            </a:r>
          </a:p>
        </p:txBody>
      </p:sp>
      <p:pic>
        <p:nvPicPr>
          <p:cNvPr id="3" name="Graphic 14">
            <a:extLst>
              <a:ext uri="{FF2B5EF4-FFF2-40B4-BE49-F238E27FC236}">
                <a16:creationId xmlns:a16="http://schemas.microsoft.com/office/drawing/2014/main" id="{7C48948D-DAFF-2676-5621-D1EA6977C7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63763" y="504000"/>
            <a:ext cx="1948357" cy="342078"/>
          </a:xfrm>
          <a:prstGeom prst="rect">
            <a:avLst/>
          </a:prstGeom>
        </p:spPr>
      </p:pic>
    </p:spTree>
    <p:extLst>
      <p:ext uri="{BB962C8B-B14F-4D97-AF65-F5344CB8AC3E}">
        <p14:creationId xmlns:p14="http://schemas.microsoft.com/office/powerpoint/2010/main" val="12663908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Outro | Tex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A8A34E8C-E697-49FB-976D-859555E32294}"/>
              </a:ext>
            </a:extLst>
          </p:cNvPr>
          <p:cNvSpPr/>
          <p:nvPr userDrawn="1"/>
        </p:nvSpPr>
        <p:spPr>
          <a:xfrm>
            <a:off x="0" y="1"/>
            <a:ext cx="18288000" cy="10288587"/>
          </a:xfrm>
          <a:prstGeom prst="rect">
            <a:avLst/>
          </a:prstGeom>
          <a:solidFill>
            <a:schemeClr val="accent4">
              <a:alpha val="99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eaLnBrk="1"/>
            <a:endParaRPr lang="en-GB" sz="2400">
              <a:solidFill>
                <a:schemeClr val="tx1"/>
              </a:solidFill>
            </a:endParaRPr>
          </a:p>
        </p:txBody>
      </p:sp>
      <p:graphicFrame>
        <p:nvGraphicFramePr>
          <p:cNvPr id="13" name="Objekt 12" hidden="1"/>
          <p:cNvGraphicFramePr>
            <a:graphicFrameLocks noChangeAspect="1"/>
          </p:cNvGraphicFramePr>
          <p:nvPr>
            <p:custDataLst>
              <p:tags r:id="rId2"/>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3" name="Objekt 12" hidden="1"/>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16183F5-B8A3-4FCC-8DC3-2ECF9C869ED5}"/>
              </a:ext>
            </a:extLst>
          </p:cNvPr>
          <p:cNvSpPr/>
          <p:nvPr>
            <p:custDataLst>
              <p:tags r:id="rId3"/>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24" name="Title 23">
            <a:extLst>
              <a:ext uri="{FF2B5EF4-FFF2-40B4-BE49-F238E27FC236}">
                <a16:creationId xmlns:a16="http://schemas.microsoft.com/office/drawing/2014/main" id="{FAC359AA-A1D0-47E2-846D-802DAA5981FA}"/>
              </a:ext>
            </a:extLst>
          </p:cNvPr>
          <p:cNvSpPr>
            <a:spLocks noGrp="1"/>
          </p:cNvSpPr>
          <p:nvPr>
            <p:ph type="title" hasCustomPrompt="1"/>
          </p:nvPr>
        </p:nvSpPr>
        <p:spPr>
          <a:xfrm>
            <a:off x="864001" y="3188891"/>
            <a:ext cx="10450176" cy="923330"/>
          </a:xfrm>
        </p:spPr>
        <p:txBody>
          <a:bodyPr wrap="square" tIns="0" anchor="t" anchorCtr="0">
            <a:spAutoFit/>
          </a:bodyPr>
          <a:lstStyle>
            <a:lvl1pPr>
              <a:lnSpc>
                <a:spcPct val="100000"/>
              </a:lnSpc>
              <a:defRPr sz="6000" b="1">
                <a:solidFill>
                  <a:schemeClr val="tx1"/>
                </a:solidFill>
              </a:defRPr>
            </a:lvl1pPr>
          </a:lstStyle>
          <a:p>
            <a:r>
              <a:rPr lang="en-US"/>
              <a:t>Thanks for your attention</a:t>
            </a:r>
            <a:endParaRPr lang="en-DE"/>
          </a:p>
        </p:txBody>
      </p:sp>
      <p:sp>
        <p:nvSpPr>
          <p:cNvPr id="33" name="Text Placeholder 32">
            <a:extLst>
              <a:ext uri="{FF2B5EF4-FFF2-40B4-BE49-F238E27FC236}">
                <a16:creationId xmlns:a16="http://schemas.microsoft.com/office/drawing/2014/main" id="{1365D7F7-27E9-4430-95CD-BE9564EF088F}"/>
              </a:ext>
            </a:extLst>
          </p:cNvPr>
          <p:cNvSpPr>
            <a:spLocks noGrp="1"/>
          </p:cNvSpPr>
          <p:nvPr>
            <p:ph type="body" sz="quarter" idx="12" hasCustomPrompt="1"/>
          </p:nvPr>
        </p:nvSpPr>
        <p:spPr>
          <a:xfrm>
            <a:off x="864001" y="5194373"/>
            <a:ext cx="10450176" cy="2376487"/>
          </a:xfrm>
          <a:prstGeom prst="rect">
            <a:avLst/>
          </a:prstGeom>
        </p:spPr>
        <p:txBody>
          <a:bodyPr tIns="0"/>
          <a:lstStyle>
            <a:lvl1pPr marL="0" indent="0">
              <a:buFontTx/>
              <a:buNone/>
              <a:defRPr b="0" i="0" baseline="0">
                <a:solidFill>
                  <a:schemeClr val="tx1"/>
                </a:solidFill>
              </a:defRPr>
            </a:lvl1pPr>
            <a:lvl2pPr marL="355600" indent="0">
              <a:buFontTx/>
              <a:buNone/>
              <a:defRPr/>
            </a:lvl2pPr>
            <a:lvl3pPr marL="723900" indent="0">
              <a:buFontTx/>
              <a:buNone/>
              <a:defRPr/>
            </a:lvl3pPr>
            <a:lvl4pPr marL="1079500" indent="0">
              <a:buFontTx/>
              <a:buNone/>
              <a:defRPr/>
            </a:lvl4pPr>
            <a:lvl5pPr marL="1435100" indent="0">
              <a:buFontTx/>
              <a:buNone/>
              <a:defRPr/>
            </a:lvl5pPr>
          </a:lstStyle>
          <a:p>
            <a:pPr lvl="0"/>
            <a:r>
              <a:rPr lang="en-US"/>
              <a:t>Brief description of presentation content</a:t>
            </a:r>
          </a:p>
        </p:txBody>
      </p:sp>
      <p:graphicFrame>
        <p:nvGraphicFramePr>
          <p:cNvPr id="14" name="Objekt 12" hidden="1">
            <a:extLst>
              <a:ext uri="{FF2B5EF4-FFF2-40B4-BE49-F238E27FC236}">
                <a16:creationId xmlns:a16="http://schemas.microsoft.com/office/drawing/2014/main" id="{9E66DFD1-0AE1-4ABD-ADA4-7850B3F7E904}"/>
              </a:ext>
            </a:extLst>
          </p:cNvPr>
          <p:cNvGraphicFramePr>
            <a:graphicFrameLocks noChangeAspect="1"/>
          </p:cNvGraphicFramePr>
          <p:nvPr userDrawn="1">
            <p:custDataLst>
              <p:tags r:id="rId4"/>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4" name="Objekt 12" hidden="1">
                        <a:extLst>
                          <a:ext uri="{FF2B5EF4-FFF2-40B4-BE49-F238E27FC236}">
                            <a16:creationId xmlns:a16="http://schemas.microsoft.com/office/drawing/2014/main" id="{9E66DFD1-0AE1-4ABD-ADA4-7850B3F7E904}"/>
                          </a:ext>
                        </a:extLst>
                      </p:cNvPr>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15" name="Rechteck 1" hidden="1">
            <a:extLst>
              <a:ext uri="{FF2B5EF4-FFF2-40B4-BE49-F238E27FC236}">
                <a16:creationId xmlns:a16="http://schemas.microsoft.com/office/drawing/2014/main" id="{3B6A4809-E486-46EE-9A34-83D6BBEE4AFC}"/>
              </a:ext>
            </a:extLst>
          </p:cNvPr>
          <p:cNvSpPr/>
          <p:nvPr userDrawn="1">
            <p:custDataLst>
              <p:tags r:id="rId5"/>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pic>
        <p:nvPicPr>
          <p:cNvPr id="11" name="Graphic 10">
            <a:extLst>
              <a:ext uri="{FF2B5EF4-FFF2-40B4-BE49-F238E27FC236}">
                <a16:creationId xmlns:a16="http://schemas.microsoft.com/office/drawing/2014/main" id="{3EE53A08-7CAB-7F41-9EBE-21DBAFDB6F4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64001" y="504000"/>
            <a:ext cx="1948357" cy="342078"/>
          </a:xfrm>
          <a:prstGeom prst="rect">
            <a:avLst/>
          </a:prstGeom>
        </p:spPr>
      </p:pic>
      <p:pic>
        <p:nvPicPr>
          <p:cNvPr id="4" name="Picture 3" descr="Chart, pie chart&#10;&#10;Description automatically generated">
            <a:extLst>
              <a:ext uri="{FF2B5EF4-FFF2-40B4-BE49-F238E27FC236}">
                <a16:creationId xmlns:a16="http://schemas.microsoft.com/office/drawing/2014/main" id="{3A3377CC-EB01-FB49-A8E8-C31207E6ED3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2011323" y="846078"/>
            <a:ext cx="6276677" cy="7100491"/>
          </a:xfrm>
          <a:prstGeom prst="rect">
            <a:avLst/>
          </a:prstGeom>
        </p:spPr>
      </p:pic>
      <p:pic>
        <p:nvPicPr>
          <p:cNvPr id="3" name="Grafik 2">
            <a:extLst>
              <a:ext uri="{FF2B5EF4-FFF2-40B4-BE49-F238E27FC236}">
                <a16:creationId xmlns:a16="http://schemas.microsoft.com/office/drawing/2014/main" id="{8016F103-1DB1-F2FA-4C1A-B55E3FA245BA}"/>
              </a:ext>
            </a:extLst>
          </p:cNvPr>
          <p:cNvPicPr>
            <a:picLocks noChangeAspect="1"/>
          </p:cNvPicPr>
          <p:nvPr userDrawn="1"/>
        </p:nvPicPr>
        <p:blipFill>
          <a:blip r:embed="rId12"/>
          <a:stretch>
            <a:fillRect/>
          </a:stretch>
        </p:blipFill>
        <p:spPr>
          <a:xfrm>
            <a:off x="18342802" y="0"/>
            <a:ext cx="685906" cy="10288588"/>
          </a:xfrm>
          <a:prstGeom prst="rect">
            <a:avLst/>
          </a:prstGeom>
        </p:spPr>
      </p:pic>
    </p:spTree>
    <p:custDataLst>
      <p:tags r:id="rId1"/>
    </p:custDataLst>
    <p:extLst>
      <p:ext uri="{BB962C8B-B14F-4D97-AF65-F5344CB8AC3E}">
        <p14:creationId xmlns:p14="http://schemas.microsoft.com/office/powerpoint/2010/main" val="41105645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nimation | Thanks Loop">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CC9E7C6-C00A-EB61-C5D3-716226798361}"/>
              </a:ext>
            </a:extLst>
          </p:cNvPr>
          <p:cNvPicPr>
            <a:picLocks noChangeAspect="1"/>
          </p:cNvPicPr>
          <p:nvPr userDrawn="1"/>
        </p:nvPicPr>
        <p:blipFill>
          <a:blip r:embed="rId4"/>
          <a:stretch>
            <a:fillRect/>
          </a:stretch>
        </p:blipFill>
        <p:spPr>
          <a:xfrm>
            <a:off x="18342802" y="0"/>
            <a:ext cx="685906" cy="10288588"/>
          </a:xfrm>
          <a:prstGeom prst="rect">
            <a:avLst/>
          </a:prstGeom>
        </p:spPr>
      </p:pic>
      <p:pic>
        <p:nvPicPr>
          <p:cNvPr id="5" name="20240201-gk-Logoanimation-Thanks-4K-Loop">
            <a:hlinkClick r:id="" action="ppaction://media"/>
            <a:extLst>
              <a:ext uri="{FF2B5EF4-FFF2-40B4-BE49-F238E27FC236}">
                <a16:creationId xmlns:a16="http://schemas.microsoft.com/office/drawing/2014/main" id="{5774F4A5-7A57-2A8D-B907-3BFB03D9946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3175" y="9525"/>
            <a:ext cx="18288000" cy="10287000"/>
          </a:xfrm>
          <a:prstGeom prst="rect">
            <a:avLst/>
          </a:prstGeom>
        </p:spPr>
      </p:pic>
    </p:spTree>
    <p:extLst>
      <p:ext uri="{BB962C8B-B14F-4D97-AF65-F5344CB8AC3E}">
        <p14:creationId xmlns:p14="http://schemas.microsoft.com/office/powerpoint/2010/main" val="146833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nimation | Thanks Remain">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CC9E7C6-C00A-EB61-C5D3-716226798361}"/>
              </a:ext>
            </a:extLst>
          </p:cNvPr>
          <p:cNvPicPr>
            <a:picLocks noChangeAspect="1"/>
          </p:cNvPicPr>
          <p:nvPr userDrawn="1"/>
        </p:nvPicPr>
        <p:blipFill>
          <a:blip r:embed="rId4"/>
          <a:stretch>
            <a:fillRect/>
          </a:stretch>
        </p:blipFill>
        <p:spPr>
          <a:xfrm>
            <a:off x="18342802" y="0"/>
            <a:ext cx="685906" cy="10288588"/>
          </a:xfrm>
          <a:prstGeom prst="rect">
            <a:avLst/>
          </a:prstGeom>
        </p:spPr>
      </p:pic>
      <p:pic>
        <p:nvPicPr>
          <p:cNvPr id="3" name="20240201-gk-Logoanimation-Thanks-4K-Remain-Sound02">
            <a:hlinkClick r:id="" action="ppaction://media"/>
            <a:extLst>
              <a:ext uri="{FF2B5EF4-FFF2-40B4-BE49-F238E27FC236}">
                <a16:creationId xmlns:a16="http://schemas.microsoft.com/office/drawing/2014/main" id="{F79D2C41-89AE-0FC8-8EB6-B49469C5B256}"/>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4763" y="9525"/>
            <a:ext cx="18288000" cy="10287000"/>
          </a:xfrm>
          <a:prstGeom prst="rect">
            <a:avLst/>
          </a:prstGeom>
        </p:spPr>
      </p:pic>
    </p:spTree>
    <p:extLst>
      <p:ext uri="{BB962C8B-B14F-4D97-AF65-F5344CB8AC3E}">
        <p14:creationId xmlns:p14="http://schemas.microsoft.com/office/powerpoint/2010/main" val="159633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nimation | With Love Remain">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CC9E7C6-C00A-EB61-C5D3-716226798361}"/>
              </a:ext>
            </a:extLst>
          </p:cNvPr>
          <p:cNvPicPr>
            <a:picLocks noChangeAspect="1"/>
          </p:cNvPicPr>
          <p:nvPr userDrawn="1"/>
        </p:nvPicPr>
        <p:blipFill>
          <a:blip r:embed="rId4"/>
          <a:stretch>
            <a:fillRect/>
          </a:stretch>
        </p:blipFill>
        <p:spPr>
          <a:xfrm>
            <a:off x="18342802" y="0"/>
            <a:ext cx="685906" cy="10288588"/>
          </a:xfrm>
          <a:prstGeom prst="rect">
            <a:avLst/>
          </a:prstGeom>
        </p:spPr>
      </p:pic>
      <p:pic>
        <p:nvPicPr>
          <p:cNvPr id="4" name="FINAL-gk-Logoanimation-Love-4K">
            <a:hlinkClick r:id="" action="ppaction://media"/>
            <a:extLst>
              <a:ext uri="{FF2B5EF4-FFF2-40B4-BE49-F238E27FC236}">
                <a16:creationId xmlns:a16="http://schemas.microsoft.com/office/drawing/2014/main" id="{DEB78DA6-E29D-AA9C-4F51-9BCF0D4CF48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3175" y="9525"/>
            <a:ext cx="18288000" cy="10287000"/>
          </a:xfrm>
          <a:prstGeom prst="rect">
            <a:avLst/>
          </a:prstGeom>
        </p:spPr>
      </p:pic>
    </p:spTree>
    <p:extLst>
      <p:ext uri="{BB962C8B-B14F-4D97-AF65-F5344CB8AC3E}">
        <p14:creationId xmlns:p14="http://schemas.microsoft.com/office/powerpoint/2010/main" val="290616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nimation | Logo Remain">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CC9E7C6-C00A-EB61-C5D3-716226798361}"/>
              </a:ext>
            </a:extLst>
          </p:cNvPr>
          <p:cNvPicPr>
            <a:picLocks noChangeAspect="1"/>
          </p:cNvPicPr>
          <p:nvPr userDrawn="1"/>
        </p:nvPicPr>
        <p:blipFill>
          <a:blip r:embed="rId4"/>
          <a:stretch>
            <a:fillRect/>
          </a:stretch>
        </p:blipFill>
        <p:spPr>
          <a:xfrm>
            <a:off x="18342802" y="0"/>
            <a:ext cx="685906" cy="10288588"/>
          </a:xfrm>
          <a:prstGeom prst="rect">
            <a:avLst/>
          </a:prstGeom>
        </p:spPr>
      </p:pic>
      <p:pic>
        <p:nvPicPr>
          <p:cNvPr id="3" name="FINAL-gk-Logoanimation-4K-09-Remain">
            <a:hlinkClick r:id="" action="ppaction://media"/>
            <a:extLst>
              <a:ext uri="{FF2B5EF4-FFF2-40B4-BE49-F238E27FC236}">
                <a16:creationId xmlns:a16="http://schemas.microsoft.com/office/drawing/2014/main" id="{EA8BEF6C-BA96-7E20-D279-952056B6AFB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4763" y="7938"/>
            <a:ext cx="18288000" cy="10287000"/>
          </a:xfrm>
          <a:prstGeom prst="rect">
            <a:avLst/>
          </a:prstGeom>
        </p:spPr>
      </p:pic>
    </p:spTree>
    <p:extLst>
      <p:ext uri="{BB962C8B-B14F-4D97-AF65-F5344CB8AC3E}">
        <p14:creationId xmlns:p14="http://schemas.microsoft.com/office/powerpoint/2010/main" val="99162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 Light Blue 02">
    <p:bg>
      <p:bgRef idx="1001">
        <a:schemeClr val="bg2"/>
      </p:bgRef>
    </p:bg>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3" name="Objekt 12" hidden="1"/>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16183F5-B8A3-4FCC-8DC3-2ECF9C869ED5}"/>
              </a:ext>
            </a:extLst>
          </p:cNvPr>
          <p:cNvSpPr/>
          <p:nvPr>
            <p:custDataLst>
              <p:tags r:id="rId3"/>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24" name="Title 23">
            <a:extLst>
              <a:ext uri="{FF2B5EF4-FFF2-40B4-BE49-F238E27FC236}">
                <a16:creationId xmlns:a16="http://schemas.microsoft.com/office/drawing/2014/main" id="{FAC359AA-A1D0-47E2-846D-802DAA5981FA}"/>
              </a:ext>
            </a:extLst>
          </p:cNvPr>
          <p:cNvSpPr>
            <a:spLocks noGrp="1"/>
          </p:cNvSpPr>
          <p:nvPr>
            <p:ph type="title" hasCustomPrompt="1"/>
          </p:nvPr>
        </p:nvSpPr>
        <p:spPr>
          <a:xfrm>
            <a:off x="863601" y="3188891"/>
            <a:ext cx="10474960" cy="1846659"/>
          </a:xfrm>
        </p:spPr>
        <p:txBody>
          <a:bodyPr wrap="square" tIns="0" anchor="t" anchorCtr="0">
            <a:spAutoFit/>
          </a:bodyPr>
          <a:lstStyle>
            <a:lvl1pPr>
              <a:lnSpc>
                <a:spcPct val="100000"/>
              </a:lnSpc>
              <a:defRPr sz="6000" b="1">
                <a:solidFill>
                  <a:schemeClr val="tx1"/>
                </a:solidFill>
              </a:defRPr>
            </a:lvl1pPr>
          </a:lstStyle>
          <a:p>
            <a:r>
              <a:rPr lang="en-US"/>
              <a:t>Title up to a maximum of</a:t>
            </a:r>
            <a:br>
              <a:rPr lang="en-US"/>
            </a:br>
            <a:r>
              <a:rPr lang="en-US"/>
              <a:t>two lines</a:t>
            </a:r>
            <a:endParaRPr lang="en-DE"/>
          </a:p>
        </p:txBody>
      </p:sp>
      <p:sp>
        <p:nvSpPr>
          <p:cNvPr id="33" name="Text Placeholder 32">
            <a:extLst>
              <a:ext uri="{FF2B5EF4-FFF2-40B4-BE49-F238E27FC236}">
                <a16:creationId xmlns:a16="http://schemas.microsoft.com/office/drawing/2014/main" id="{1365D7F7-27E9-4430-95CD-BE9564EF088F}"/>
              </a:ext>
            </a:extLst>
          </p:cNvPr>
          <p:cNvSpPr>
            <a:spLocks noGrp="1"/>
          </p:cNvSpPr>
          <p:nvPr>
            <p:ph type="body" sz="quarter" idx="12" hasCustomPrompt="1"/>
          </p:nvPr>
        </p:nvSpPr>
        <p:spPr>
          <a:xfrm>
            <a:off x="863601" y="5194373"/>
            <a:ext cx="10474960" cy="2376487"/>
          </a:xfrm>
          <a:prstGeom prst="rect">
            <a:avLst/>
          </a:prstGeom>
        </p:spPr>
        <p:txBody>
          <a:bodyPr tIns="0"/>
          <a:lstStyle>
            <a:lvl1pPr marL="0" indent="0">
              <a:buFontTx/>
              <a:buNone/>
              <a:defRPr b="0" i="0" baseline="0">
                <a:solidFill>
                  <a:schemeClr val="tx1"/>
                </a:solidFill>
              </a:defRPr>
            </a:lvl1pPr>
            <a:lvl2pPr marL="355600" indent="0">
              <a:buFontTx/>
              <a:buNone/>
              <a:defRPr/>
            </a:lvl2pPr>
            <a:lvl3pPr marL="723900" indent="0">
              <a:buFontTx/>
              <a:buNone/>
              <a:defRPr/>
            </a:lvl3pPr>
            <a:lvl4pPr marL="1079500" indent="0">
              <a:buFontTx/>
              <a:buNone/>
              <a:defRPr/>
            </a:lvl4pPr>
            <a:lvl5pPr marL="1435100" indent="0">
              <a:buFontTx/>
              <a:buNone/>
              <a:defRPr/>
            </a:lvl5pPr>
          </a:lstStyle>
          <a:p>
            <a:pPr lvl="0"/>
            <a:r>
              <a:rPr lang="en-US"/>
              <a:t>Brief description of presentation content</a:t>
            </a:r>
          </a:p>
        </p:txBody>
      </p:sp>
      <p:graphicFrame>
        <p:nvGraphicFramePr>
          <p:cNvPr id="14" name="Objekt 12" hidden="1">
            <a:extLst>
              <a:ext uri="{FF2B5EF4-FFF2-40B4-BE49-F238E27FC236}">
                <a16:creationId xmlns:a16="http://schemas.microsoft.com/office/drawing/2014/main" id="{9E66DFD1-0AE1-4ABD-ADA4-7850B3F7E904}"/>
              </a:ext>
            </a:extLst>
          </p:cNvPr>
          <p:cNvGraphicFramePr>
            <a:graphicFrameLocks noChangeAspect="1"/>
          </p:cNvGraphicFramePr>
          <p:nvPr userDrawn="1">
            <p:custDataLst>
              <p:tags r:id="rId4"/>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4" name="Objekt 12" hidden="1">
                        <a:extLst>
                          <a:ext uri="{FF2B5EF4-FFF2-40B4-BE49-F238E27FC236}">
                            <a16:creationId xmlns:a16="http://schemas.microsoft.com/office/drawing/2014/main" id="{9E66DFD1-0AE1-4ABD-ADA4-7850B3F7E904}"/>
                          </a:ext>
                        </a:extLst>
                      </p:cNvPr>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15" name="Rechteck 1" hidden="1">
            <a:extLst>
              <a:ext uri="{FF2B5EF4-FFF2-40B4-BE49-F238E27FC236}">
                <a16:creationId xmlns:a16="http://schemas.microsoft.com/office/drawing/2014/main" id="{3B6A4809-E486-46EE-9A34-83D6BBEE4AFC}"/>
              </a:ext>
            </a:extLst>
          </p:cNvPr>
          <p:cNvSpPr/>
          <p:nvPr userDrawn="1">
            <p:custDataLst>
              <p:tags r:id="rId5"/>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E8C5390-FDD5-5146-9C18-EECF52F39B2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051156" y="1377696"/>
            <a:ext cx="6236844" cy="8910892"/>
          </a:xfrm>
          <a:prstGeom prst="rect">
            <a:avLst/>
          </a:prstGeom>
        </p:spPr>
      </p:pic>
      <p:pic>
        <p:nvPicPr>
          <p:cNvPr id="3" name="Graphic 35">
            <a:extLst>
              <a:ext uri="{FF2B5EF4-FFF2-40B4-BE49-F238E27FC236}">
                <a16:creationId xmlns:a16="http://schemas.microsoft.com/office/drawing/2014/main" id="{ACA479BA-661C-6D4F-321F-623946BE4480}"/>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63601" y="508893"/>
            <a:ext cx="1978714" cy="342000"/>
          </a:xfrm>
          <a:prstGeom prst="rect">
            <a:avLst/>
          </a:prstGeom>
        </p:spPr>
      </p:pic>
      <p:sp>
        <p:nvSpPr>
          <p:cNvPr id="8" name="Rectangle 7">
            <a:extLst>
              <a:ext uri="{FF2B5EF4-FFF2-40B4-BE49-F238E27FC236}">
                <a16:creationId xmlns:a16="http://schemas.microsoft.com/office/drawing/2014/main" id="{F3CEE81F-F835-2A97-B804-01EB76A7A3DC}"/>
              </a:ext>
            </a:extLst>
          </p:cNvPr>
          <p:cNvSpPr/>
          <p:nvPr userDrawn="1"/>
        </p:nvSpPr>
        <p:spPr>
          <a:xfrm>
            <a:off x="504000" y="2988643"/>
            <a:ext cx="1368000" cy="21600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9" name="Text Placeholder 4">
            <a:extLst>
              <a:ext uri="{FF2B5EF4-FFF2-40B4-BE49-F238E27FC236}">
                <a16:creationId xmlns:a16="http://schemas.microsoft.com/office/drawing/2014/main" id="{460AF32E-8FD7-CE36-6926-77688E6A51BE}"/>
              </a:ext>
            </a:extLst>
          </p:cNvPr>
          <p:cNvSpPr>
            <a:spLocks noGrp="1"/>
          </p:cNvSpPr>
          <p:nvPr>
            <p:ph type="body" sz="quarter" idx="13" hasCustomPrompt="1"/>
          </p:nvPr>
        </p:nvSpPr>
        <p:spPr>
          <a:xfrm>
            <a:off x="863601" y="2893202"/>
            <a:ext cx="10474960" cy="249563"/>
          </a:xfrm>
          <a:prstGeom prst="rect">
            <a:avLst/>
          </a:prstGeom>
        </p:spPr>
        <p:txBody>
          <a:bodyPr anchor="ctr" anchorCtr="0"/>
          <a:lstStyle>
            <a:lvl1pPr marL="0" indent="0">
              <a:buFontTx/>
              <a:buNone/>
              <a:defRPr sz="1600" b="0">
                <a:solidFill>
                  <a:schemeClr val="tx1"/>
                </a:solidFill>
              </a:defRPr>
            </a:lvl1pPr>
          </a:lstStyle>
          <a:p>
            <a:pPr lvl="0"/>
            <a:r>
              <a:rPr lang="en-US"/>
              <a:t>Author &amp; Date</a:t>
            </a:r>
          </a:p>
        </p:txBody>
      </p:sp>
      <p:pic>
        <p:nvPicPr>
          <p:cNvPr id="5" name="Grafik 4">
            <a:extLst>
              <a:ext uri="{FF2B5EF4-FFF2-40B4-BE49-F238E27FC236}">
                <a16:creationId xmlns:a16="http://schemas.microsoft.com/office/drawing/2014/main" id="{25129683-9BE4-2BBD-27B8-AA68FB0F0EB7}"/>
              </a:ext>
            </a:extLst>
          </p:cNvPr>
          <p:cNvPicPr>
            <a:picLocks noChangeAspect="1"/>
          </p:cNvPicPr>
          <p:nvPr userDrawn="1"/>
        </p:nvPicPr>
        <p:blipFill>
          <a:blip r:embed="rId12"/>
          <a:stretch>
            <a:fillRect/>
          </a:stretch>
        </p:blipFill>
        <p:spPr>
          <a:xfrm>
            <a:off x="18342802" y="0"/>
            <a:ext cx="685906" cy="10288588"/>
          </a:xfrm>
          <a:prstGeom prst="rect">
            <a:avLst/>
          </a:prstGeom>
        </p:spPr>
      </p:pic>
    </p:spTree>
    <p:custDataLst>
      <p:tags r:id="rId1"/>
    </p:custDataLst>
    <p:extLst>
      <p:ext uri="{BB962C8B-B14F-4D97-AF65-F5344CB8AC3E}">
        <p14:creationId xmlns:p14="http://schemas.microsoft.com/office/powerpoint/2010/main" val="27139496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White 01">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3" name="Objekt 12" hidden="1"/>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16183F5-B8A3-4FCC-8DC3-2ECF9C869ED5}"/>
              </a:ext>
            </a:extLst>
          </p:cNvPr>
          <p:cNvSpPr/>
          <p:nvPr>
            <p:custDataLst>
              <p:tags r:id="rId3"/>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24" name="Title 23">
            <a:extLst>
              <a:ext uri="{FF2B5EF4-FFF2-40B4-BE49-F238E27FC236}">
                <a16:creationId xmlns:a16="http://schemas.microsoft.com/office/drawing/2014/main" id="{FAC359AA-A1D0-47E2-846D-802DAA5981FA}"/>
              </a:ext>
            </a:extLst>
          </p:cNvPr>
          <p:cNvSpPr>
            <a:spLocks noGrp="1"/>
          </p:cNvSpPr>
          <p:nvPr>
            <p:ph type="title" hasCustomPrompt="1"/>
          </p:nvPr>
        </p:nvSpPr>
        <p:spPr>
          <a:xfrm>
            <a:off x="864001" y="3188891"/>
            <a:ext cx="10474560" cy="1846659"/>
          </a:xfrm>
        </p:spPr>
        <p:txBody>
          <a:bodyPr wrap="square" tIns="0" anchor="t" anchorCtr="0">
            <a:spAutoFit/>
          </a:bodyPr>
          <a:lstStyle>
            <a:lvl1pPr>
              <a:lnSpc>
                <a:spcPct val="100000"/>
              </a:lnSpc>
              <a:defRPr sz="6000" b="1">
                <a:solidFill>
                  <a:schemeClr val="tx1"/>
                </a:solidFill>
              </a:defRPr>
            </a:lvl1pPr>
          </a:lstStyle>
          <a:p>
            <a:r>
              <a:rPr lang="en-US"/>
              <a:t>Title up to a maximum of</a:t>
            </a:r>
            <a:br>
              <a:rPr lang="en-US"/>
            </a:br>
            <a:r>
              <a:rPr lang="en-US"/>
              <a:t>two lines</a:t>
            </a:r>
            <a:endParaRPr lang="en-DE"/>
          </a:p>
        </p:txBody>
      </p:sp>
      <p:sp>
        <p:nvSpPr>
          <p:cNvPr id="33" name="Text Placeholder 32">
            <a:extLst>
              <a:ext uri="{FF2B5EF4-FFF2-40B4-BE49-F238E27FC236}">
                <a16:creationId xmlns:a16="http://schemas.microsoft.com/office/drawing/2014/main" id="{1365D7F7-27E9-4430-95CD-BE9564EF088F}"/>
              </a:ext>
            </a:extLst>
          </p:cNvPr>
          <p:cNvSpPr>
            <a:spLocks noGrp="1"/>
          </p:cNvSpPr>
          <p:nvPr>
            <p:ph type="body" sz="quarter" idx="12" hasCustomPrompt="1"/>
          </p:nvPr>
        </p:nvSpPr>
        <p:spPr>
          <a:xfrm>
            <a:off x="864001" y="5194373"/>
            <a:ext cx="10474560" cy="2376487"/>
          </a:xfrm>
          <a:prstGeom prst="rect">
            <a:avLst/>
          </a:prstGeom>
        </p:spPr>
        <p:txBody>
          <a:bodyPr tIns="0"/>
          <a:lstStyle>
            <a:lvl1pPr marL="0" indent="0">
              <a:buFontTx/>
              <a:buNone/>
              <a:defRPr b="0" i="0" baseline="0">
                <a:solidFill>
                  <a:schemeClr val="tx2"/>
                </a:solidFill>
              </a:defRPr>
            </a:lvl1pPr>
            <a:lvl2pPr marL="355600" indent="0">
              <a:buFontTx/>
              <a:buNone/>
              <a:defRPr/>
            </a:lvl2pPr>
            <a:lvl3pPr marL="723900" indent="0">
              <a:buFontTx/>
              <a:buNone/>
              <a:defRPr/>
            </a:lvl3pPr>
            <a:lvl4pPr marL="1079500" indent="0">
              <a:buFontTx/>
              <a:buNone/>
              <a:defRPr/>
            </a:lvl4pPr>
            <a:lvl5pPr marL="1435100" indent="0">
              <a:buFontTx/>
              <a:buNone/>
              <a:defRPr/>
            </a:lvl5pPr>
          </a:lstStyle>
          <a:p>
            <a:pPr lvl="0"/>
            <a:r>
              <a:rPr lang="en-US"/>
              <a:t>Brief description of presentation content</a:t>
            </a:r>
          </a:p>
        </p:txBody>
      </p:sp>
      <p:pic>
        <p:nvPicPr>
          <p:cNvPr id="36" name="Graphic 35">
            <a:extLst>
              <a:ext uri="{FF2B5EF4-FFF2-40B4-BE49-F238E27FC236}">
                <a16:creationId xmlns:a16="http://schemas.microsoft.com/office/drawing/2014/main" id="{9A06A605-5978-4DA2-952E-20A6AF42DE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64001" y="504000"/>
            <a:ext cx="1947913" cy="342000"/>
          </a:xfrm>
          <a:prstGeom prst="rect">
            <a:avLst/>
          </a:prstGeom>
        </p:spPr>
      </p:pic>
      <p:graphicFrame>
        <p:nvGraphicFramePr>
          <p:cNvPr id="14" name="Objekt 12" hidden="1">
            <a:extLst>
              <a:ext uri="{FF2B5EF4-FFF2-40B4-BE49-F238E27FC236}">
                <a16:creationId xmlns:a16="http://schemas.microsoft.com/office/drawing/2014/main" id="{9E66DFD1-0AE1-4ABD-ADA4-7850B3F7E904}"/>
              </a:ext>
            </a:extLst>
          </p:cNvPr>
          <p:cNvGraphicFramePr>
            <a:graphicFrameLocks noChangeAspect="1"/>
          </p:cNvGraphicFramePr>
          <p:nvPr userDrawn="1">
            <p:custDataLst>
              <p:tags r:id="rId4"/>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4" name="Objekt 12" hidden="1">
                        <a:extLst>
                          <a:ext uri="{FF2B5EF4-FFF2-40B4-BE49-F238E27FC236}">
                            <a16:creationId xmlns:a16="http://schemas.microsoft.com/office/drawing/2014/main" id="{9E66DFD1-0AE1-4ABD-ADA4-7850B3F7E904}"/>
                          </a:ext>
                        </a:extLst>
                      </p:cNvPr>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15" name="Rechteck 1" hidden="1">
            <a:extLst>
              <a:ext uri="{FF2B5EF4-FFF2-40B4-BE49-F238E27FC236}">
                <a16:creationId xmlns:a16="http://schemas.microsoft.com/office/drawing/2014/main" id="{3B6A4809-E486-46EE-9A34-83D6BBEE4AFC}"/>
              </a:ext>
            </a:extLst>
          </p:cNvPr>
          <p:cNvSpPr/>
          <p:nvPr userDrawn="1">
            <p:custDataLst>
              <p:tags r:id="rId5"/>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pic>
        <p:nvPicPr>
          <p:cNvPr id="5" name="Picture 4" descr="Shape&#10;&#10;Description automatically generated">
            <a:extLst>
              <a:ext uri="{FF2B5EF4-FFF2-40B4-BE49-F238E27FC236}">
                <a16:creationId xmlns:a16="http://schemas.microsoft.com/office/drawing/2014/main" id="{166DE3BC-DDC7-1142-B952-335239E0EFED}"/>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b="14479"/>
          <a:stretch/>
        </p:blipFill>
        <p:spPr>
          <a:xfrm>
            <a:off x="12023726" y="1"/>
            <a:ext cx="6265862" cy="10288587"/>
          </a:xfrm>
          <a:prstGeom prst="rect">
            <a:avLst/>
          </a:prstGeom>
        </p:spPr>
      </p:pic>
      <p:sp>
        <p:nvSpPr>
          <p:cNvPr id="3" name="Rectangle 2">
            <a:extLst>
              <a:ext uri="{FF2B5EF4-FFF2-40B4-BE49-F238E27FC236}">
                <a16:creationId xmlns:a16="http://schemas.microsoft.com/office/drawing/2014/main" id="{3B2CAD58-EAC0-B7AB-0647-C6A17FE91BE9}"/>
              </a:ext>
            </a:extLst>
          </p:cNvPr>
          <p:cNvSpPr/>
          <p:nvPr userDrawn="1"/>
        </p:nvSpPr>
        <p:spPr>
          <a:xfrm>
            <a:off x="504000" y="2988643"/>
            <a:ext cx="1368000" cy="21600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4" name="Text Placeholder 4">
            <a:extLst>
              <a:ext uri="{FF2B5EF4-FFF2-40B4-BE49-F238E27FC236}">
                <a16:creationId xmlns:a16="http://schemas.microsoft.com/office/drawing/2014/main" id="{D4E8BDD0-68D8-5CDF-628B-4ACE9470AA67}"/>
              </a:ext>
            </a:extLst>
          </p:cNvPr>
          <p:cNvSpPr>
            <a:spLocks noGrp="1"/>
          </p:cNvSpPr>
          <p:nvPr>
            <p:ph type="body" sz="quarter" idx="13" hasCustomPrompt="1"/>
          </p:nvPr>
        </p:nvSpPr>
        <p:spPr>
          <a:xfrm>
            <a:off x="863601" y="2893202"/>
            <a:ext cx="10474960" cy="249563"/>
          </a:xfrm>
          <a:prstGeom prst="rect">
            <a:avLst/>
          </a:prstGeom>
        </p:spPr>
        <p:txBody>
          <a:bodyPr anchor="ctr" anchorCtr="0"/>
          <a:lstStyle>
            <a:lvl1pPr marL="0" indent="0">
              <a:buFontTx/>
              <a:buNone/>
              <a:defRPr sz="1600" b="0">
                <a:solidFill>
                  <a:schemeClr val="tx1"/>
                </a:solidFill>
              </a:defRPr>
            </a:lvl1pPr>
          </a:lstStyle>
          <a:p>
            <a:pPr lvl="0"/>
            <a:r>
              <a:rPr lang="en-US"/>
              <a:t>Author &amp; Date</a:t>
            </a:r>
          </a:p>
        </p:txBody>
      </p:sp>
      <p:pic>
        <p:nvPicPr>
          <p:cNvPr id="6" name="Grafik 5">
            <a:extLst>
              <a:ext uri="{FF2B5EF4-FFF2-40B4-BE49-F238E27FC236}">
                <a16:creationId xmlns:a16="http://schemas.microsoft.com/office/drawing/2014/main" id="{5A214689-727C-C5A1-7BA1-A466C77D750F}"/>
              </a:ext>
            </a:extLst>
          </p:cNvPr>
          <p:cNvPicPr>
            <a:picLocks noChangeAspect="1"/>
          </p:cNvPicPr>
          <p:nvPr userDrawn="1"/>
        </p:nvPicPr>
        <p:blipFill>
          <a:blip r:embed="rId12"/>
          <a:stretch>
            <a:fillRect/>
          </a:stretch>
        </p:blipFill>
        <p:spPr>
          <a:xfrm>
            <a:off x="18342802" y="0"/>
            <a:ext cx="685906" cy="10288588"/>
          </a:xfrm>
          <a:prstGeom prst="rect">
            <a:avLst/>
          </a:prstGeom>
        </p:spPr>
      </p:pic>
    </p:spTree>
    <p:custDataLst>
      <p:tags r:id="rId1"/>
    </p:custDataLst>
    <p:extLst>
      <p:ext uri="{BB962C8B-B14F-4D97-AF65-F5344CB8AC3E}">
        <p14:creationId xmlns:p14="http://schemas.microsoft.com/office/powerpoint/2010/main" val="1183748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 White 02">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3" name="Objekt 12" hidden="1"/>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16183F5-B8A3-4FCC-8DC3-2ECF9C869ED5}"/>
              </a:ext>
            </a:extLst>
          </p:cNvPr>
          <p:cNvSpPr/>
          <p:nvPr>
            <p:custDataLst>
              <p:tags r:id="rId3"/>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24" name="Title 23">
            <a:extLst>
              <a:ext uri="{FF2B5EF4-FFF2-40B4-BE49-F238E27FC236}">
                <a16:creationId xmlns:a16="http://schemas.microsoft.com/office/drawing/2014/main" id="{FAC359AA-A1D0-47E2-846D-802DAA5981FA}"/>
              </a:ext>
            </a:extLst>
          </p:cNvPr>
          <p:cNvSpPr>
            <a:spLocks noGrp="1"/>
          </p:cNvSpPr>
          <p:nvPr>
            <p:ph type="title" hasCustomPrompt="1"/>
          </p:nvPr>
        </p:nvSpPr>
        <p:spPr>
          <a:xfrm>
            <a:off x="864001" y="3186702"/>
            <a:ext cx="10450176" cy="1846659"/>
          </a:xfrm>
        </p:spPr>
        <p:txBody>
          <a:bodyPr wrap="square" tIns="0" anchor="t" anchorCtr="0">
            <a:spAutoFit/>
          </a:bodyPr>
          <a:lstStyle>
            <a:lvl1pPr>
              <a:lnSpc>
                <a:spcPct val="100000"/>
              </a:lnSpc>
              <a:defRPr sz="6000" b="1">
                <a:solidFill>
                  <a:schemeClr val="tx1"/>
                </a:solidFill>
              </a:defRPr>
            </a:lvl1pPr>
          </a:lstStyle>
          <a:p>
            <a:r>
              <a:rPr lang="en-US"/>
              <a:t>Title up to a maximum of</a:t>
            </a:r>
            <a:br>
              <a:rPr lang="en-US"/>
            </a:br>
            <a:r>
              <a:rPr lang="en-US"/>
              <a:t>two lines</a:t>
            </a:r>
            <a:endParaRPr lang="en-DE"/>
          </a:p>
        </p:txBody>
      </p:sp>
      <p:sp>
        <p:nvSpPr>
          <p:cNvPr id="33" name="Text Placeholder 32">
            <a:extLst>
              <a:ext uri="{FF2B5EF4-FFF2-40B4-BE49-F238E27FC236}">
                <a16:creationId xmlns:a16="http://schemas.microsoft.com/office/drawing/2014/main" id="{1365D7F7-27E9-4430-95CD-BE9564EF088F}"/>
              </a:ext>
            </a:extLst>
          </p:cNvPr>
          <p:cNvSpPr>
            <a:spLocks noGrp="1"/>
          </p:cNvSpPr>
          <p:nvPr>
            <p:ph type="body" sz="quarter" idx="12" hasCustomPrompt="1"/>
          </p:nvPr>
        </p:nvSpPr>
        <p:spPr>
          <a:xfrm>
            <a:off x="864001" y="5194373"/>
            <a:ext cx="10450176" cy="2376487"/>
          </a:xfrm>
          <a:prstGeom prst="rect">
            <a:avLst/>
          </a:prstGeom>
        </p:spPr>
        <p:txBody>
          <a:bodyPr tIns="0"/>
          <a:lstStyle>
            <a:lvl1pPr marL="0" indent="0">
              <a:buFontTx/>
              <a:buNone/>
              <a:defRPr b="0" i="0" baseline="0">
                <a:solidFill>
                  <a:schemeClr val="tx2"/>
                </a:solidFill>
              </a:defRPr>
            </a:lvl1pPr>
            <a:lvl2pPr marL="355600" indent="0">
              <a:buFontTx/>
              <a:buNone/>
              <a:defRPr/>
            </a:lvl2pPr>
            <a:lvl3pPr marL="723900" indent="0">
              <a:buFontTx/>
              <a:buNone/>
              <a:defRPr/>
            </a:lvl3pPr>
            <a:lvl4pPr marL="1079500" indent="0">
              <a:buFontTx/>
              <a:buNone/>
              <a:defRPr/>
            </a:lvl4pPr>
            <a:lvl5pPr marL="1435100" indent="0">
              <a:buFontTx/>
              <a:buNone/>
              <a:defRPr/>
            </a:lvl5pPr>
          </a:lstStyle>
          <a:p>
            <a:pPr lvl="0"/>
            <a:r>
              <a:rPr lang="en-US"/>
              <a:t>Brief description of presentation content</a:t>
            </a:r>
          </a:p>
        </p:txBody>
      </p:sp>
      <p:sp>
        <p:nvSpPr>
          <p:cNvPr id="34" name="Rectangle 33">
            <a:extLst>
              <a:ext uri="{FF2B5EF4-FFF2-40B4-BE49-F238E27FC236}">
                <a16:creationId xmlns:a16="http://schemas.microsoft.com/office/drawing/2014/main" id="{BE193B45-D9D8-4206-8791-A741891C577F}"/>
              </a:ext>
            </a:extLst>
          </p:cNvPr>
          <p:cNvSpPr/>
          <p:nvPr/>
        </p:nvSpPr>
        <p:spPr>
          <a:xfrm>
            <a:off x="504000" y="2988643"/>
            <a:ext cx="1368000" cy="21600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pic>
        <p:nvPicPr>
          <p:cNvPr id="36" name="Graphic 35">
            <a:extLst>
              <a:ext uri="{FF2B5EF4-FFF2-40B4-BE49-F238E27FC236}">
                <a16:creationId xmlns:a16="http://schemas.microsoft.com/office/drawing/2014/main" id="{9A06A605-5978-4DA2-952E-20A6AF42DE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64001" y="504000"/>
            <a:ext cx="1947913" cy="342000"/>
          </a:xfrm>
          <a:prstGeom prst="rect">
            <a:avLst/>
          </a:prstGeom>
        </p:spPr>
      </p:pic>
      <p:graphicFrame>
        <p:nvGraphicFramePr>
          <p:cNvPr id="14" name="Objekt 12" hidden="1">
            <a:extLst>
              <a:ext uri="{FF2B5EF4-FFF2-40B4-BE49-F238E27FC236}">
                <a16:creationId xmlns:a16="http://schemas.microsoft.com/office/drawing/2014/main" id="{9E66DFD1-0AE1-4ABD-ADA4-7850B3F7E904}"/>
              </a:ext>
            </a:extLst>
          </p:cNvPr>
          <p:cNvGraphicFramePr>
            <a:graphicFrameLocks noChangeAspect="1"/>
          </p:cNvGraphicFramePr>
          <p:nvPr userDrawn="1">
            <p:custDataLst>
              <p:tags r:id="rId4"/>
            </p:custDataLst>
          </p:nvPr>
        </p:nvGraphicFramePr>
        <p:xfrm>
          <a:off x="3177" y="3178"/>
          <a:ext cx="3174" cy="3174"/>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4" name="Objekt 12" hidden="1">
                        <a:extLst>
                          <a:ext uri="{FF2B5EF4-FFF2-40B4-BE49-F238E27FC236}">
                            <a16:creationId xmlns:a16="http://schemas.microsoft.com/office/drawing/2014/main" id="{9E66DFD1-0AE1-4ABD-ADA4-7850B3F7E904}"/>
                          </a:ext>
                        </a:extLst>
                      </p:cNvPr>
                      <p:cNvPicPr/>
                      <p:nvPr/>
                    </p:nvPicPr>
                    <p:blipFill>
                      <a:blip r:embed="rId8"/>
                      <a:stretch>
                        <a:fillRect/>
                      </a:stretch>
                    </p:blipFill>
                    <p:spPr>
                      <a:xfrm>
                        <a:off x="3177" y="3178"/>
                        <a:ext cx="3174" cy="3174"/>
                      </a:xfrm>
                      <a:prstGeom prst="rect">
                        <a:avLst/>
                      </a:prstGeom>
                    </p:spPr>
                  </p:pic>
                </p:oleObj>
              </mc:Fallback>
            </mc:AlternateContent>
          </a:graphicData>
        </a:graphic>
      </p:graphicFrame>
      <p:sp>
        <p:nvSpPr>
          <p:cNvPr id="15" name="Rechteck 1" hidden="1">
            <a:extLst>
              <a:ext uri="{FF2B5EF4-FFF2-40B4-BE49-F238E27FC236}">
                <a16:creationId xmlns:a16="http://schemas.microsoft.com/office/drawing/2014/main" id="{3B6A4809-E486-46EE-9A34-83D6BBEE4AFC}"/>
              </a:ext>
            </a:extLst>
          </p:cNvPr>
          <p:cNvSpPr/>
          <p:nvPr userDrawn="1">
            <p:custDataLst>
              <p:tags r:id="rId5"/>
            </p:custDataLst>
          </p:nvPr>
        </p:nvSpPr>
        <p:spPr>
          <a:xfrm>
            <a:off x="0" y="0"/>
            <a:ext cx="317500" cy="31754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GB" sz="8800" b="1" i="0" baseline="0">
              <a:solidFill>
                <a:schemeClr val="tx1"/>
              </a:solidFill>
              <a:latin typeface="Arial" panose="020B0604020202020204" pitchFamily="34" charset="0"/>
              <a:ea typeface="Geneva"/>
              <a:cs typeface="+mj-cs"/>
              <a:sym typeface="Arial" panose="020B0604020202020204" pitchFamily="34" charset="0"/>
            </a:endParaRPr>
          </a:p>
        </p:txBody>
      </p:sp>
      <p:sp>
        <p:nvSpPr>
          <p:cNvPr id="5" name="Text Placeholder 4">
            <a:extLst>
              <a:ext uri="{FF2B5EF4-FFF2-40B4-BE49-F238E27FC236}">
                <a16:creationId xmlns:a16="http://schemas.microsoft.com/office/drawing/2014/main" id="{76230024-601B-49D0-BB4F-73FD6C013D92}"/>
              </a:ext>
            </a:extLst>
          </p:cNvPr>
          <p:cNvSpPr>
            <a:spLocks noGrp="1"/>
          </p:cNvSpPr>
          <p:nvPr>
            <p:ph type="body" sz="quarter" idx="13" hasCustomPrompt="1"/>
          </p:nvPr>
        </p:nvSpPr>
        <p:spPr>
          <a:xfrm>
            <a:off x="864001" y="2893202"/>
            <a:ext cx="10450176" cy="249563"/>
          </a:xfrm>
          <a:prstGeom prst="rect">
            <a:avLst/>
          </a:prstGeom>
        </p:spPr>
        <p:txBody>
          <a:bodyPr anchor="ctr" anchorCtr="0"/>
          <a:lstStyle>
            <a:lvl1pPr marL="0" indent="0">
              <a:buFontTx/>
              <a:buNone/>
              <a:defRPr sz="1600" b="0">
                <a:solidFill>
                  <a:schemeClr val="tx1"/>
                </a:solidFill>
              </a:defRPr>
            </a:lvl1pPr>
          </a:lstStyle>
          <a:p>
            <a:pPr lvl="0"/>
            <a:r>
              <a:rPr lang="en-US"/>
              <a:t>Author &amp; Date</a:t>
            </a:r>
          </a:p>
        </p:txBody>
      </p:sp>
      <p:pic>
        <p:nvPicPr>
          <p:cNvPr id="17" name="Picture 16" descr="Chart, pie chart&#10;&#10;Description automatically generated">
            <a:extLst>
              <a:ext uri="{FF2B5EF4-FFF2-40B4-BE49-F238E27FC236}">
                <a16:creationId xmlns:a16="http://schemas.microsoft.com/office/drawing/2014/main" id="{4E732671-AA0D-4A62-A668-464FCAD6995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024753" y="0"/>
            <a:ext cx="6263247" cy="7876032"/>
          </a:xfrm>
          <a:prstGeom prst="rect">
            <a:avLst/>
          </a:prstGeom>
        </p:spPr>
      </p:pic>
      <p:pic>
        <p:nvPicPr>
          <p:cNvPr id="3" name="Grafik 2">
            <a:extLst>
              <a:ext uri="{FF2B5EF4-FFF2-40B4-BE49-F238E27FC236}">
                <a16:creationId xmlns:a16="http://schemas.microsoft.com/office/drawing/2014/main" id="{2B847285-CA58-9A58-5837-F3B7A4F58059}"/>
              </a:ext>
            </a:extLst>
          </p:cNvPr>
          <p:cNvPicPr>
            <a:picLocks noChangeAspect="1"/>
          </p:cNvPicPr>
          <p:nvPr userDrawn="1"/>
        </p:nvPicPr>
        <p:blipFill>
          <a:blip r:embed="rId12"/>
          <a:stretch>
            <a:fillRect/>
          </a:stretch>
        </p:blipFill>
        <p:spPr>
          <a:xfrm>
            <a:off x="18342802" y="0"/>
            <a:ext cx="685906" cy="10288588"/>
          </a:xfrm>
          <a:prstGeom prst="rect">
            <a:avLst/>
          </a:prstGeom>
        </p:spPr>
      </p:pic>
    </p:spTree>
    <p:custDataLst>
      <p:tags r:id="rId1"/>
    </p:custDataLst>
    <p:extLst>
      <p:ext uri="{BB962C8B-B14F-4D97-AF65-F5344CB8AC3E}">
        <p14:creationId xmlns:p14="http://schemas.microsoft.com/office/powerpoint/2010/main" val="3157394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sv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8.xml"/><Relationship Id="rId7" Type="http://schemas.openxmlformats.org/officeDocument/2006/relationships/oleObject" Target="../embeddings/oleObject1.bin"/><Relationship Id="rId12" Type="http://schemas.openxmlformats.org/officeDocument/2006/relationships/image" Target="../media/image5.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ags" Target="../tags/tag50.xml"/><Relationship Id="rId11" Type="http://schemas.openxmlformats.org/officeDocument/2006/relationships/image" Target="../media/image4.png"/><Relationship Id="rId5" Type="http://schemas.openxmlformats.org/officeDocument/2006/relationships/tags" Target="../tags/tag49.xml"/><Relationship Id="rId10" Type="http://schemas.openxmlformats.org/officeDocument/2006/relationships/image" Target="../media/image3.svg"/><Relationship Id="rId4" Type="http://schemas.openxmlformats.org/officeDocument/2006/relationships/theme" Target="../theme/theme2.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emf"/><Relationship Id="rId2" Type="http://schemas.openxmlformats.org/officeDocument/2006/relationships/slideLayout" Target="../slideLayouts/slideLayout20.xml"/><Relationship Id="rId16" Type="http://schemas.openxmlformats.org/officeDocument/2006/relationships/image" Target="../media/image5.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oleObject" Target="../embeddings/oleObject1.bin"/><Relationship Id="rId5" Type="http://schemas.openxmlformats.org/officeDocument/2006/relationships/slideLayout" Target="../slideLayouts/slideLayout23.xml"/><Relationship Id="rId15" Type="http://schemas.openxmlformats.org/officeDocument/2006/relationships/image" Target="../media/image4.png"/><Relationship Id="rId10" Type="http://schemas.openxmlformats.org/officeDocument/2006/relationships/tags" Target="../tags/tag52.xml"/><Relationship Id="rId4" Type="http://schemas.openxmlformats.org/officeDocument/2006/relationships/slideLayout" Target="../slideLayouts/slideLayout22.xml"/><Relationship Id="rId9" Type="http://schemas.openxmlformats.org/officeDocument/2006/relationships/tags" Target="../tags/tag51.xml"/><Relationship Id="rId14" Type="http://schemas.openxmlformats.org/officeDocument/2006/relationships/image" Target="../media/image3.sv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oleObject" Target="../embeddings/oleObject1.bin"/><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image" Target="../media/image3.svg"/><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41" Type="http://schemas.openxmlformats.org/officeDocument/2006/relationships/image" Target="../media/image2.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tags" Target="../tags/tag88.xml"/><Relationship Id="rId40" Type="http://schemas.openxmlformats.org/officeDocument/2006/relationships/image" Target="../media/image1.emf"/><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theme" Target="../theme/theme4.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4" Type="http://schemas.openxmlformats.org/officeDocument/2006/relationships/image" Target="../media/image5.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image" Target="../media/image4.png"/><Relationship Id="rId8" Type="http://schemas.openxmlformats.org/officeDocument/2006/relationships/slideLayout" Target="../slideLayouts/slideLayout33.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tags" Target="../tags/tag89.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image" Target="../media/image4.png"/><Relationship Id="rId3" Type="http://schemas.openxmlformats.org/officeDocument/2006/relationships/slideLayout" Target="../slideLayouts/slideLayout63.xml"/><Relationship Id="rId7" Type="http://schemas.openxmlformats.org/officeDocument/2006/relationships/tags" Target="../tags/tag100.xml"/><Relationship Id="rId12" Type="http://schemas.openxmlformats.org/officeDocument/2006/relationships/image" Target="../media/image3.sv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5.xml"/><Relationship Id="rId11" Type="http://schemas.openxmlformats.org/officeDocument/2006/relationships/image" Target="../media/image2.png"/><Relationship Id="rId5" Type="http://schemas.openxmlformats.org/officeDocument/2006/relationships/slideLayout" Target="../slideLayouts/slideLayout65.xml"/><Relationship Id="rId10" Type="http://schemas.openxmlformats.org/officeDocument/2006/relationships/image" Target="../media/image1.emf"/><Relationship Id="rId4" Type="http://schemas.openxmlformats.org/officeDocument/2006/relationships/slideLayout" Target="../slideLayouts/slideLayout64.xml"/><Relationship Id="rId9" Type="http://schemas.openxmlformats.org/officeDocument/2006/relationships/oleObject" Target="../embeddings/oleObject1.bin"/><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1" name="Objekt 30" hidden="1"/>
          <p:cNvGraphicFramePr>
            <a:graphicFrameLocks noChangeAspect="1"/>
          </p:cNvGraphicFramePr>
          <p:nvPr>
            <p:custDataLst>
              <p:tags r:id="rId18"/>
            </p:custDataLst>
            <p:extLst>
              <p:ext uri="{D42A27DB-BD31-4B8C-83A1-F6EECF244321}">
                <p14:modId xmlns:p14="http://schemas.microsoft.com/office/powerpoint/2010/main" val="3125105581"/>
              </p:ext>
            </p:extLst>
          </p:nvPr>
        </p:nvGraphicFramePr>
        <p:xfrm>
          <a:off x="3179" y="2385"/>
          <a:ext cx="3174" cy="2380"/>
        </p:xfrm>
        <a:graphic>
          <a:graphicData uri="http://schemas.openxmlformats.org/presentationml/2006/ole">
            <mc:AlternateContent xmlns:mc="http://schemas.openxmlformats.org/markup-compatibility/2006">
              <mc:Choice xmlns:v="urn:schemas-microsoft-com:vml" Requires="v">
                <p:oleObj name="think-cell Folie" r:id="rId19" imgW="270" imgH="270" progId="TCLayout.ActiveDocument.1">
                  <p:embed/>
                </p:oleObj>
              </mc:Choice>
              <mc:Fallback>
                <p:oleObj name="think-cell Folie" r:id="rId19" imgW="270" imgH="270" progId="TCLayout.ActiveDocument.1">
                  <p:embed/>
                  <p:pic>
                    <p:nvPicPr>
                      <p:cNvPr id="31" name="Objekt 30" hidden="1"/>
                      <p:cNvPicPr/>
                      <p:nvPr/>
                    </p:nvPicPr>
                    <p:blipFill>
                      <a:blip r:embed="rId20"/>
                      <a:stretch>
                        <a:fillRect/>
                      </a:stretch>
                    </p:blipFill>
                    <p:spPr>
                      <a:xfrm>
                        <a:off x="3179" y="2385"/>
                        <a:ext cx="3174" cy="2380"/>
                      </a:xfrm>
                      <a:prstGeom prst="rect">
                        <a:avLst/>
                      </a:prstGeom>
                    </p:spPr>
                  </p:pic>
                </p:oleObj>
              </mc:Fallback>
            </mc:AlternateContent>
          </a:graphicData>
        </a:graphic>
      </p:graphicFrame>
      <p:sp>
        <p:nvSpPr>
          <p:cNvPr id="6" name="Rechteck 5"/>
          <p:cNvSpPr/>
          <p:nvPr/>
        </p:nvSpPr>
        <p:spPr>
          <a:xfrm>
            <a:off x="17922810" y="5310764"/>
            <a:ext cx="65" cy="184666"/>
          </a:xfrm>
          <a:prstGeom prst="rect">
            <a:avLst/>
          </a:prstGeom>
          <a:noFill/>
          <a:ln w="9525">
            <a:noFill/>
            <a:miter lim="800000"/>
            <a:headEnd/>
            <a:tailEnd/>
          </a:ln>
        </p:spPr>
        <p:txBody>
          <a:bodyPr wrap="none" lIns="0" tIns="0" rIns="0" bIns="0" anchor="ctr">
            <a:spAutoFit/>
          </a:bodyPr>
          <a:lstStyle/>
          <a:p>
            <a:pPr lvl="0" algn="r" defTabSz="1371600"/>
            <a:endParaRPr lang="en-GB" sz="1200" b="1">
              <a:solidFill>
                <a:schemeClr val="tx1"/>
              </a:solidFill>
            </a:endParaRPr>
          </a:p>
        </p:txBody>
      </p:sp>
      <p:sp>
        <p:nvSpPr>
          <p:cNvPr id="66" name="Fußzeilenplatzhalter 2"/>
          <p:cNvSpPr txBox="1">
            <a:spLocks/>
          </p:cNvSpPr>
          <p:nvPr/>
        </p:nvSpPr>
        <p:spPr>
          <a:xfrm flipH="1">
            <a:off x="2587198" y="9784588"/>
            <a:ext cx="3152088" cy="169277"/>
          </a:xfrm>
          <a:prstGeom prst="rect">
            <a:avLst/>
          </a:prstGeom>
          <a:noFill/>
          <a:ln w="9525">
            <a:noFill/>
            <a:miter lim="800000"/>
            <a:headEnd/>
            <a:tailEnd/>
          </a:ln>
        </p:spPr>
        <p:txBody>
          <a:bodyPr wrap="square" lIns="0" tIns="0" rIns="0" bIns="0" anchor="ctr">
            <a:spAutoFit/>
          </a:bodyPr>
          <a:lstStyle>
            <a:defPPr>
              <a:defRPr lang="de-DE"/>
            </a:defPPr>
            <a:lvl1pPr marL="0" algn="l" defTabSz="914400" rtl="0" eaLnBrk="1" latinLnBrk="0" hangingPunct="1">
              <a:defRPr lang="de-DE" sz="600" b="1" kern="1200" cap="all" baseline="0" dirty="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1100" b="0" kern="1200" cap="none" baseline="0" noProof="1">
                <a:solidFill>
                  <a:schemeClr val="tx2"/>
                </a:solidFill>
                <a:effectLst/>
                <a:latin typeface="+mn-lt"/>
                <a:ea typeface="+mn-ea"/>
                <a:cs typeface="+mn-cs"/>
              </a:rPr>
              <a:t>glueckkanja.com</a:t>
            </a:r>
            <a:endParaRPr lang="en-GB" sz="1100" b="0" cap="none" baseline="0" noProof="1">
              <a:solidFill>
                <a:schemeClr val="tx2"/>
              </a:solidFill>
            </a:endParaRPr>
          </a:p>
        </p:txBody>
      </p:sp>
      <p:pic>
        <p:nvPicPr>
          <p:cNvPr id="14" name="Graphic 13">
            <a:extLst>
              <a:ext uri="{FF2B5EF4-FFF2-40B4-BE49-F238E27FC236}">
                <a16:creationId xmlns:a16="http://schemas.microsoft.com/office/drawing/2014/main" id="{0564DE4D-2164-4D99-B16B-4E5DBD81A690}"/>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863728" y="504000"/>
            <a:ext cx="1948357" cy="342078"/>
          </a:xfrm>
          <a:prstGeom prst="rect">
            <a:avLst/>
          </a:prstGeom>
        </p:spPr>
      </p:pic>
      <p:pic>
        <p:nvPicPr>
          <p:cNvPr id="3" name="Picture 2">
            <a:extLst>
              <a:ext uri="{FF2B5EF4-FFF2-40B4-BE49-F238E27FC236}">
                <a16:creationId xmlns:a16="http://schemas.microsoft.com/office/drawing/2014/main" id="{ED6E0259-2DF1-5043-8A10-7F2B50490E94}"/>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flipV="1">
            <a:off x="863763" y="9786027"/>
            <a:ext cx="1584000" cy="167838"/>
          </a:xfrm>
          <a:prstGeom prst="rect">
            <a:avLst/>
          </a:prstGeom>
        </p:spPr>
      </p:pic>
      <p:sp>
        <p:nvSpPr>
          <p:cNvPr id="4" name="Text Placeholder 3">
            <a:extLst>
              <a:ext uri="{FF2B5EF4-FFF2-40B4-BE49-F238E27FC236}">
                <a16:creationId xmlns:a16="http://schemas.microsoft.com/office/drawing/2014/main" id="{ED24623A-5E89-2043-9E28-053D4B3BF5E5}"/>
              </a:ext>
            </a:extLst>
          </p:cNvPr>
          <p:cNvSpPr>
            <a:spLocks noGrp="1"/>
          </p:cNvSpPr>
          <p:nvPr>
            <p:ph type="body" idx="1"/>
          </p:nvPr>
        </p:nvSpPr>
        <p:spPr>
          <a:xfrm>
            <a:off x="863728" y="1961999"/>
            <a:ext cx="16560672" cy="7502675"/>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2" name="Titelplatzhalter 31"/>
          <p:cNvSpPr>
            <a:spLocks noGrp="1"/>
          </p:cNvSpPr>
          <p:nvPr>
            <p:ph type="title"/>
          </p:nvPr>
        </p:nvSpPr>
        <p:spPr>
          <a:xfrm>
            <a:off x="863763" y="1134000"/>
            <a:ext cx="16560000" cy="705600"/>
          </a:xfrm>
          <a:prstGeom prst="rect">
            <a:avLst/>
          </a:prstGeom>
        </p:spPr>
        <p:txBody>
          <a:bodyPr vert="horz" wrap="square" lIns="0" tIns="0" rIns="0" bIns="0" rtlCol="0" anchor="t" anchorCtr="0">
            <a:noAutofit/>
          </a:bodyPr>
          <a:lstStyle/>
          <a:p>
            <a:r>
              <a:rPr lang="de-DE"/>
              <a:t>Mastertitelformat bearbeiten</a:t>
            </a:r>
            <a:endParaRPr lang="en-GB"/>
          </a:p>
        </p:txBody>
      </p:sp>
      <p:pic>
        <p:nvPicPr>
          <p:cNvPr id="2" name="Grafik 1">
            <a:extLst>
              <a:ext uri="{FF2B5EF4-FFF2-40B4-BE49-F238E27FC236}">
                <a16:creationId xmlns:a16="http://schemas.microsoft.com/office/drawing/2014/main" id="{A556964C-E221-551E-01BC-BCEFFB3E2B0F}"/>
              </a:ext>
            </a:extLst>
          </p:cNvPr>
          <p:cNvPicPr>
            <a:picLocks noChangeAspect="1"/>
          </p:cNvPicPr>
          <p:nvPr userDrawn="1"/>
        </p:nvPicPr>
        <p:blipFill>
          <a:blip r:embed="rId24"/>
          <a:stretch>
            <a:fillRect/>
          </a:stretch>
        </p:blipFill>
        <p:spPr>
          <a:xfrm>
            <a:off x="18342802" y="0"/>
            <a:ext cx="685906" cy="10288588"/>
          </a:xfrm>
          <a:prstGeom prst="rect">
            <a:avLst/>
          </a:prstGeom>
        </p:spPr>
      </p:pic>
    </p:spTree>
    <p:custDataLst>
      <p:tags r:id="rId17"/>
    </p:custDataLst>
    <p:extLst>
      <p:ext uri="{BB962C8B-B14F-4D97-AF65-F5344CB8AC3E}">
        <p14:creationId xmlns:p14="http://schemas.microsoft.com/office/powerpoint/2010/main" val="3752100526"/>
      </p:ext>
    </p:extLst>
  </p:cSld>
  <p:clrMap bg1="lt1" tx1="dk1" bg2="lt2" tx2="dk2" accent1="accent1" accent2="accent2" accent3="accent3" accent4="accent4" accent5="accent5" accent6="accent6" hlink="hlink" folHlink="folHlink"/>
  <p:sldLayoutIdLst>
    <p:sldLayoutId id="2147483725" r:id="rId1"/>
    <p:sldLayoutId id="2147483810" r:id="rId2"/>
    <p:sldLayoutId id="2147483839" r:id="rId3"/>
    <p:sldLayoutId id="2147483837" r:id="rId4"/>
    <p:sldLayoutId id="2147483838" r:id="rId5"/>
    <p:sldLayoutId id="2147483763" r:id="rId6"/>
    <p:sldLayoutId id="2147483764" r:id="rId7"/>
    <p:sldLayoutId id="2147483766" r:id="rId8"/>
    <p:sldLayoutId id="2147483773" r:id="rId9"/>
    <p:sldLayoutId id="2147483840" r:id="rId10"/>
    <p:sldLayoutId id="2147483841" r:id="rId11"/>
    <p:sldLayoutId id="2147483842" r:id="rId12"/>
    <p:sldLayoutId id="2147483844" r:id="rId13"/>
    <p:sldLayoutId id="2147483843" r:id="rId14"/>
    <p:sldLayoutId id="2147484102" r:id="rId15"/>
  </p:sldLayoutIdLst>
  <p:hf hdr="0"/>
  <p:txStyles>
    <p:titleStyle>
      <a:lvl1pPr algn="l" defTabSz="1828800" rtl="0" eaLnBrk="1" latinLnBrk="0" hangingPunct="1">
        <a:lnSpc>
          <a:spcPct val="100000"/>
        </a:lnSpc>
        <a:spcBef>
          <a:spcPct val="0"/>
        </a:spcBef>
        <a:buNone/>
        <a:defRPr lang="de-DE" sz="4000" b="0" kern="1200" dirty="0">
          <a:solidFill>
            <a:srgbClr val="000520"/>
          </a:solidFill>
          <a:latin typeface="+mj-lt"/>
          <a:ea typeface="Geneva" pitchFamily="-128" charset="-128"/>
          <a:cs typeface="+mj-cs"/>
        </a:defRPr>
      </a:lvl1pPr>
    </p:titleStyle>
    <p:bodyStyle>
      <a:lvl1pPr marL="3556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400" b="0" kern="1200" smtClean="0">
          <a:solidFill>
            <a:schemeClr val="tx1"/>
          </a:solidFill>
          <a:latin typeface="+mn-lt"/>
          <a:ea typeface="Geneva" pitchFamily="-128" charset="-128"/>
          <a:cs typeface="+mn-cs"/>
        </a:defRPr>
      </a:lvl1pPr>
      <a:lvl2pPr marL="723900" marR="0" indent="-3683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smtClean="0">
          <a:solidFill>
            <a:schemeClr val="tx1"/>
          </a:solidFill>
          <a:latin typeface="+mn-lt"/>
          <a:ea typeface="Geneva" pitchFamily="-128" charset="-128"/>
          <a:cs typeface="+mn-cs"/>
        </a:defRPr>
      </a:lvl2pPr>
      <a:lvl3pPr marL="10795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baseline="0" smtClean="0">
          <a:solidFill>
            <a:schemeClr val="tx1"/>
          </a:solidFill>
          <a:latin typeface="+mn-lt"/>
          <a:ea typeface="Geneva" pitchFamily="-128" charset="-128"/>
          <a:cs typeface="+mn-cs"/>
        </a:defRPr>
      </a:lvl3pPr>
      <a:lvl4pPr marL="14351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smtClean="0">
          <a:solidFill>
            <a:schemeClr val="tx1"/>
          </a:solidFill>
          <a:latin typeface="+mn-lt"/>
          <a:ea typeface="Geneva" pitchFamily="-128" charset="-128"/>
          <a:cs typeface="+mn-cs"/>
        </a:defRPr>
      </a:lvl4pPr>
      <a:lvl5pPr marL="17907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baseline="0">
          <a:solidFill>
            <a:schemeClr val="tx1"/>
          </a:solidFill>
          <a:latin typeface="+mn-lt"/>
          <a:ea typeface="Geneva" pitchFamily="-128" charset="-128"/>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de-D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48" pos="317" userDrawn="1">
          <p15:clr>
            <a:srgbClr val="F26B43"/>
          </p15:clr>
        </p15:guide>
        <p15:guide id="50" pos="1224" userDrawn="1">
          <p15:clr>
            <a:srgbClr val="F26B43"/>
          </p15:clr>
        </p15:guide>
        <p15:guide id="53" pos="2131" userDrawn="1">
          <p15:clr>
            <a:srgbClr val="F26B43"/>
          </p15:clr>
        </p15:guide>
        <p15:guide id="56" orient="horz" pos="519" userDrawn="1">
          <p15:clr>
            <a:srgbClr val="F26B43"/>
          </p15:clr>
        </p15:guide>
        <p15:guide id="59" orient="horz" pos="5962" userDrawn="1">
          <p15:clr>
            <a:srgbClr val="F26B43"/>
          </p15:clr>
        </p15:guide>
        <p15:guide id="60" orient="horz" pos="1426" userDrawn="1">
          <p15:clr>
            <a:srgbClr val="F26B43"/>
          </p15:clr>
        </p15:guide>
        <p15:guide id="64" pos="3038" userDrawn="1">
          <p15:clr>
            <a:srgbClr val="F26B43"/>
          </p15:clr>
        </p15:guide>
        <p15:guide id="68" pos="3946" userDrawn="1">
          <p15:clr>
            <a:srgbClr val="F26B43"/>
          </p15:clr>
        </p15:guide>
        <p15:guide id="73" pos="11203" userDrawn="1">
          <p15:clr>
            <a:srgbClr val="F26B43"/>
          </p15:clr>
        </p15:guide>
        <p15:guide id="77" orient="horz" pos="2333" userDrawn="1">
          <p15:clr>
            <a:srgbClr val="F26B43"/>
          </p15:clr>
        </p15:guide>
        <p15:guide id="79" orient="horz" pos="3241" userDrawn="1">
          <p15:clr>
            <a:srgbClr val="F26B43"/>
          </p15:clr>
        </p15:guide>
        <p15:guide id="81" pos="4853" userDrawn="1">
          <p15:clr>
            <a:srgbClr val="F26B43"/>
          </p15:clr>
        </p15:guide>
        <p15:guide id="83" pos="5760" userDrawn="1">
          <p15:clr>
            <a:srgbClr val="F26B43"/>
          </p15:clr>
        </p15:guide>
        <p15:guide id="85" pos="6667" userDrawn="1">
          <p15:clr>
            <a:srgbClr val="F26B43"/>
          </p15:clr>
        </p15:guide>
        <p15:guide id="87" pos="7574" userDrawn="1">
          <p15:clr>
            <a:srgbClr val="F26B43"/>
          </p15:clr>
        </p15:guide>
        <p15:guide id="89" pos="8482" userDrawn="1">
          <p15:clr>
            <a:srgbClr val="F26B43"/>
          </p15:clr>
        </p15:guide>
        <p15:guide id="91" pos="9389" userDrawn="1">
          <p15:clr>
            <a:srgbClr val="F26B43"/>
          </p15:clr>
        </p15:guide>
        <p15:guide id="93" pos="10296" userDrawn="1">
          <p15:clr>
            <a:srgbClr val="F26B43"/>
          </p15:clr>
        </p15:guide>
        <p15:guide id="97" orient="horz" pos="4148" userDrawn="1">
          <p15:clr>
            <a:srgbClr val="F26B43"/>
          </p15:clr>
        </p15:guide>
        <p15:guide id="99" orient="horz" pos="5055" userDrawn="1">
          <p15:clr>
            <a:srgbClr val="F26B43"/>
          </p15:clr>
        </p15:guide>
        <p15:guide id="100" pos="544" userDrawn="1">
          <p15:clr>
            <a:srgbClr val="547EBF"/>
          </p15:clr>
        </p15:guide>
        <p15:guide id="101" pos="10976" userDrawn="1">
          <p15:clr>
            <a:srgbClr val="547EBF"/>
          </p15:clr>
        </p15:guide>
        <p15:guide id="102" orient="horz" pos="973" userDrawn="1">
          <p15:clr>
            <a:srgbClr val="547EBF"/>
          </p15:clr>
        </p15:guide>
        <p15:guide id="103" orient="horz" pos="5508" userDrawn="1">
          <p15:clr>
            <a:srgbClr val="547EB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1" name="Objekt 30" hidden="1"/>
          <p:cNvGraphicFramePr>
            <a:graphicFrameLocks noChangeAspect="1"/>
          </p:cNvGraphicFramePr>
          <p:nvPr>
            <p:custDataLst>
              <p:tags r:id="rId6"/>
            </p:custDataLst>
            <p:extLst>
              <p:ext uri="{D42A27DB-BD31-4B8C-83A1-F6EECF244321}">
                <p14:modId xmlns:p14="http://schemas.microsoft.com/office/powerpoint/2010/main" val="3125105581"/>
              </p:ext>
            </p:extLst>
          </p:nvPr>
        </p:nvGraphicFramePr>
        <p:xfrm>
          <a:off x="3179" y="2385"/>
          <a:ext cx="3174" cy="2380"/>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31" name="Objekt 30" hidden="1"/>
                      <p:cNvPicPr/>
                      <p:nvPr/>
                    </p:nvPicPr>
                    <p:blipFill>
                      <a:blip r:embed="rId8"/>
                      <a:stretch>
                        <a:fillRect/>
                      </a:stretch>
                    </p:blipFill>
                    <p:spPr>
                      <a:xfrm>
                        <a:off x="3179" y="2385"/>
                        <a:ext cx="3174" cy="2380"/>
                      </a:xfrm>
                      <a:prstGeom prst="rect">
                        <a:avLst/>
                      </a:prstGeom>
                    </p:spPr>
                  </p:pic>
                </p:oleObj>
              </mc:Fallback>
            </mc:AlternateContent>
          </a:graphicData>
        </a:graphic>
      </p:graphicFrame>
      <p:sp>
        <p:nvSpPr>
          <p:cNvPr id="6" name="Rechteck 5"/>
          <p:cNvSpPr/>
          <p:nvPr/>
        </p:nvSpPr>
        <p:spPr>
          <a:xfrm>
            <a:off x="17922810" y="5310764"/>
            <a:ext cx="65" cy="184666"/>
          </a:xfrm>
          <a:prstGeom prst="rect">
            <a:avLst/>
          </a:prstGeom>
          <a:noFill/>
          <a:ln w="9525">
            <a:noFill/>
            <a:miter lim="800000"/>
            <a:headEnd/>
            <a:tailEnd/>
          </a:ln>
        </p:spPr>
        <p:txBody>
          <a:bodyPr wrap="none" lIns="0" tIns="0" rIns="0" bIns="0" anchor="ctr">
            <a:spAutoFit/>
          </a:bodyPr>
          <a:lstStyle/>
          <a:p>
            <a:pPr lvl="0" algn="r" defTabSz="1371600"/>
            <a:endParaRPr lang="en-GB" sz="1200" b="1">
              <a:solidFill>
                <a:schemeClr val="tx1"/>
              </a:solidFill>
            </a:endParaRPr>
          </a:p>
        </p:txBody>
      </p:sp>
      <p:sp>
        <p:nvSpPr>
          <p:cNvPr id="66" name="Fußzeilenplatzhalter 2"/>
          <p:cNvSpPr txBox="1">
            <a:spLocks/>
          </p:cNvSpPr>
          <p:nvPr/>
        </p:nvSpPr>
        <p:spPr>
          <a:xfrm flipH="1">
            <a:off x="2587198" y="9784588"/>
            <a:ext cx="3152088" cy="169277"/>
          </a:xfrm>
          <a:prstGeom prst="rect">
            <a:avLst/>
          </a:prstGeom>
          <a:noFill/>
          <a:ln w="9525">
            <a:noFill/>
            <a:miter lim="800000"/>
            <a:headEnd/>
            <a:tailEnd/>
          </a:ln>
        </p:spPr>
        <p:txBody>
          <a:bodyPr wrap="square" lIns="0" tIns="0" rIns="0" bIns="0" anchor="ctr">
            <a:spAutoFit/>
          </a:bodyPr>
          <a:lstStyle>
            <a:defPPr>
              <a:defRPr lang="de-DE"/>
            </a:defPPr>
            <a:lvl1pPr marL="0" algn="l" defTabSz="914400" rtl="0" eaLnBrk="1" latinLnBrk="0" hangingPunct="1">
              <a:defRPr lang="de-DE" sz="600" b="1" kern="1200" cap="all" baseline="0" dirty="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1100" b="0" kern="1200" cap="none" baseline="0" noProof="1">
                <a:solidFill>
                  <a:schemeClr val="tx2"/>
                </a:solidFill>
                <a:effectLst/>
                <a:latin typeface="+mn-lt"/>
                <a:ea typeface="+mn-ea"/>
                <a:cs typeface="+mn-cs"/>
              </a:rPr>
              <a:t>glueckkanja.com</a:t>
            </a:r>
            <a:endParaRPr lang="en-GB" sz="1100" b="0" cap="none" baseline="0" noProof="1">
              <a:solidFill>
                <a:schemeClr val="tx2"/>
              </a:solidFill>
            </a:endParaRPr>
          </a:p>
        </p:txBody>
      </p:sp>
      <p:pic>
        <p:nvPicPr>
          <p:cNvPr id="14" name="Graphic 13">
            <a:extLst>
              <a:ext uri="{FF2B5EF4-FFF2-40B4-BE49-F238E27FC236}">
                <a16:creationId xmlns:a16="http://schemas.microsoft.com/office/drawing/2014/main" id="{0564DE4D-2164-4D99-B16B-4E5DBD81A69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63728" y="504000"/>
            <a:ext cx="1948357" cy="342078"/>
          </a:xfrm>
          <a:prstGeom prst="rect">
            <a:avLst/>
          </a:prstGeom>
        </p:spPr>
      </p:pic>
      <p:pic>
        <p:nvPicPr>
          <p:cNvPr id="3" name="Picture 2">
            <a:extLst>
              <a:ext uri="{FF2B5EF4-FFF2-40B4-BE49-F238E27FC236}">
                <a16:creationId xmlns:a16="http://schemas.microsoft.com/office/drawing/2014/main" id="{ED6E0259-2DF1-5043-8A10-7F2B50490E9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V="1">
            <a:off x="863763" y="9786027"/>
            <a:ext cx="1584000" cy="167838"/>
          </a:xfrm>
          <a:prstGeom prst="rect">
            <a:avLst/>
          </a:prstGeom>
        </p:spPr>
      </p:pic>
      <p:sp>
        <p:nvSpPr>
          <p:cNvPr id="4" name="Text Placeholder 3">
            <a:extLst>
              <a:ext uri="{FF2B5EF4-FFF2-40B4-BE49-F238E27FC236}">
                <a16:creationId xmlns:a16="http://schemas.microsoft.com/office/drawing/2014/main" id="{ED24623A-5E89-2043-9E28-053D4B3BF5E5}"/>
              </a:ext>
            </a:extLst>
          </p:cNvPr>
          <p:cNvSpPr>
            <a:spLocks noGrp="1"/>
          </p:cNvSpPr>
          <p:nvPr>
            <p:ph type="body" idx="1"/>
          </p:nvPr>
        </p:nvSpPr>
        <p:spPr>
          <a:xfrm>
            <a:off x="863728" y="1961999"/>
            <a:ext cx="16560672" cy="7502675"/>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2" name="Titelplatzhalter 31"/>
          <p:cNvSpPr>
            <a:spLocks noGrp="1"/>
          </p:cNvSpPr>
          <p:nvPr>
            <p:ph type="title"/>
          </p:nvPr>
        </p:nvSpPr>
        <p:spPr>
          <a:xfrm>
            <a:off x="863763" y="1134000"/>
            <a:ext cx="16560000" cy="705600"/>
          </a:xfrm>
          <a:prstGeom prst="rect">
            <a:avLst/>
          </a:prstGeom>
        </p:spPr>
        <p:txBody>
          <a:bodyPr vert="horz" wrap="square" lIns="0" tIns="0" rIns="0" bIns="0" rtlCol="0" anchor="t" anchorCtr="0">
            <a:noAutofit/>
          </a:bodyPr>
          <a:lstStyle/>
          <a:p>
            <a:r>
              <a:rPr lang="de-DE"/>
              <a:t>Mastertitelformat bearbeiten</a:t>
            </a:r>
            <a:endParaRPr lang="en-GB"/>
          </a:p>
        </p:txBody>
      </p:sp>
      <p:pic>
        <p:nvPicPr>
          <p:cNvPr id="2" name="Grafik 1">
            <a:extLst>
              <a:ext uri="{FF2B5EF4-FFF2-40B4-BE49-F238E27FC236}">
                <a16:creationId xmlns:a16="http://schemas.microsoft.com/office/drawing/2014/main" id="{A556964C-E221-551E-01BC-BCEFFB3E2B0F}"/>
              </a:ext>
            </a:extLst>
          </p:cNvPr>
          <p:cNvPicPr>
            <a:picLocks noChangeAspect="1"/>
          </p:cNvPicPr>
          <p:nvPr userDrawn="1"/>
        </p:nvPicPr>
        <p:blipFill>
          <a:blip r:embed="rId12"/>
          <a:stretch>
            <a:fillRect/>
          </a:stretch>
        </p:blipFill>
        <p:spPr>
          <a:xfrm>
            <a:off x="18342802" y="0"/>
            <a:ext cx="685906" cy="10288588"/>
          </a:xfrm>
          <a:prstGeom prst="rect">
            <a:avLst/>
          </a:prstGeom>
        </p:spPr>
      </p:pic>
    </p:spTree>
    <p:custDataLst>
      <p:tags r:id="rId5"/>
    </p:custDataLst>
    <p:extLst>
      <p:ext uri="{BB962C8B-B14F-4D97-AF65-F5344CB8AC3E}">
        <p14:creationId xmlns:p14="http://schemas.microsoft.com/office/powerpoint/2010/main" val="3639491078"/>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Lst>
  <p:hf hdr="0"/>
  <p:txStyles>
    <p:titleStyle>
      <a:lvl1pPr algn="l" defTabSz="1828800" rtl="0" eaLnBrk="1" latinLnBrk="0" hangingPunct="1">
        <a:lnSpc>
          <a:spcPct val="100000"/>
        </a:lnSpc>
        <a:spcBef>
          <a:spcPct val="0"/>
        </a:spcBef>
        <a:buNone/>
        <a:defRPr lang="de-DE" sz="4000" b="0" kern="1200" dirty="0">
          <a:solidFill>
            <a:srgbClr val="000520"/>
          </a:solidFill>
          <a:latin typeface="+mj-lt"/>
          <a:ea typeface="Geneva" pitchFamily="-128" charset="-128"/>
          <a:cs typeface="+mj-cs"/>
        </a:defRPr>
      </a:lvl1pPr>
    </p:titleStyle>
    <p:bodyStyle>
      <a:lvl1pPr marL="3556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400" b="0" kern="1200" smtClean="0">
          <a:solidFill>
            <a:schemeClr val="tx1"/>
          </a:solidFill>
          <a:latin typeface="+mn-lt"/>
          <a:ea typeface="Geneva" pitchFamily="-128" charset="-128"/>
          <a:cs typeface="+mn-cs"/>
        </a:defRPr>
      </a:lvl1pPr>
      <a:lvl2pPr marL="723900" marR="0" indent="-3683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smtClean="0">
          <a:solidFill>
            <a:schemeClr val="tx1"/>
          </a:solidFill>
          <a:latin typeface="+mn-lt"/>
          <a:ea typeface="Geneva" pitchFamily="-128" charset="-128"/>
          <a:cs typeface="+mn-cs"/>
        </a:defRPr>
      </a:lvl2pPr>
      <a:lvl3pPr marL="10795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baseline="0" smtClean="0">
          <a:solidFill>
            <a:schemeClr val="tx1"/>
          </a:solidFill>
          <a:latin typeface="+mn-lt"/>
          <a:ea typeface="Geneva" pitchFamily="-128" charset="-128"/>
          <a:cs typeface="+mn-cs"/>
        </a:defRPr>
      </a:lvl3pPr>
      <a:lvl4pPr marL="14351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smtClean="0">
          <a:solidFill>
            <a:schemeClr val="tx1"/>
          </a:solidFill>
          <a:latin typeface="+mn-lt"/>
          <a:ea typeface="Geneva" pitchFamily="-128" charset="-128"/>
          <a:cs typeface="+mn-cs"/>
        </a:defRPr>
      </a:lvl4pPr>
      <a:lvl5pPr marL="17907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baseline="0">
          <a:solidFill>
            <a:schemeClr val="tx1"/>
          </a:solidFill>
          <a:latin typeface="+mn-lt"/>
          <a:ea typeface="Geneva" pitchFamily="-128" charset="-128"/>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de-D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48" pos="317" userDrawn="1">
          <p15:clr>
            <a:srgbClr val="F26B43"/>
          </p15:clr>
        </p15:guide>
        <p15:guide id="50" pos="1224" userDrawn="1">
          <p15:clr>
            <a:srgbClr val="F26B43"/>
          </p15:clr>
        </p15:guide>
        <p15:guide id="53" pos="2131" userDrawn="1">
          <p15:clr>
            <a:srgbClr val="F26B43"/>
          </p15:clr>
        </p15:guide>
        <p15:guide id="56" orient="horz" pos="519" userDrawn="1">
          <p15:clr>
            <a:srgbClr val="F26B43"/>
          </p15:clr>
        </p15:guide>
        <p15:guide id="59" orient="horz" pos="5962" userDrawn="1">
          <p15:clr>
            <a:srgbClr val="F26B43"/>
          </p15:clr>
        </p15:guide>
        <p15:guide id="60" orient="horz" pos="1426" userDrawn="1">
          <p15:clr>
            <a:srgbClr val="F26B43"/>
          </p15:clr>
        </p15:guide>
        <p15:guide id="64" pos="3038" userDrawn="1">
          <p15:clr>
            <a:srgbClr val="F26B43"/>
          </p15:clr>
        </p15:guide>
        <p15:guide id="68" pos="3946" userDrawn="1">
          <p15:clr>
            <a:srgbClr val="F26B43"/>
          </p15:clr>
        </p15:guide>
        <p15:guide id="73" pos="11203" userDrawn="1">
          <p15:clr>
            <a:srgbClr val="F26B43"/>
          </p15:clr>
        </p15:guide>
        <p15:guide id="77" orient="horz" pos="2333" userDrawn="1">
          <p15:clr>
            <a:srgbClr val="F26B43"/>
          </p15:clr>
        </p15:guide>
        <p15:guide id="79" orient="horz" pos="3241" userDrawn="1">
          <p15:clr>
            <a:srgbClr val="F26B43"/>
          </p15:clr>
        </p15:guide>
        <p15:guide id="81" pos="4853" userDrawn="1">
          <p15:clr>
            <a:srgbClr val="F26B43"/>
          </p15:clr>
        </p15:guide>
        <p15:guide id="83" pos="5760" userDrawn="1">
          <p15:clr>
            <a:srgbClr val="F26B43"/>
          </p15:clr>
        </p15:guide>
        <p15:guide id="85" pos="6667" userDrawn="1">
          <p15:clr>
            <a:srgbClr val="F26B43"/>
          </p15:clr>
        </p15:guide>
        <p15:guide id="87" pos="7574" userDrawn="1">
          <p15:clr>
            <a:srgbClr val="F26B43"/>
          </p15:clr>
        </p15:guide>
        <p15:guide id="89" pos="8482" userDrawn="1">
          <p15:clr>
            <a:srgbClr val="F26B43"/>
          </p15:clr>
        </p15:guide>
        <p15:guide id="91" pos="9389" userDrawn="1">
          <p15:clr>
            <a:srgbClr val="F26B43"/>
          </p15:clr>
        </p15:guide>
        <p15:guide id="93" pos="10296" userDrawn="1">
          <p15:clr>
            <a:srgbClr val="F26B43"/>
          </p15:clr>
        </p15:guide>
        <p15:guide id="97" orient="horz" pos="4148" userDrawn="1">
          <p15:clr>
            <a:srgbClr val="F26B43"/>
          </p15:clr>
        </p15:guide>
        <p15:guide id="99" orient="horz" pos="5055" userDrawn="1">
          <p15:clr>
            <a:srgbClr val="F26B43"/>
          </p15:clr>
        </p15:guide>
        <p15:guide id="100" pos="544" userDrawn="1">
          <p15:clr>
            <a:srgbClr val="547EBF"/>
          </p15:clr>
        </p15:guide>
        <p15:guide id="101" pos="10976" userDrawn="1">
          <p15:clr>
            <a:srgbClr val="547EBF"/>
          </p15:clr>
        </p15:guide>
        <p15:guide id="102" orient="horz" pos="973" userDrawn="1">
          <p15:clr>
            <a:srgbClr val="547EBF"/>
          </p15:clr>
        </p15:guide>
        <p15:guide id="103" orient="horz" pos="5508" userDrawn="1">
          <p15:clr>
            <a:srgbClr val="547EB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1" name="Objekt 30" hidden="1"/>
          <p:cNvGraphicFramePr>
            <a:graphicFrameLocks noChangeAspect="1"/>
          </p:cNvGraphicFramePr>
          <p:nvPr>
            <p:custDataLst>
              <p:tags r:id="rId10"/>
            </p:custDataLst>
            <p:extLst>
              <p:ext uri="{D42A27DB-BD31-4B8C-83A1-F6EECF244321}">
                <p14:modId xmlns:p14="http://schemas.microsoft.com/office/powerpoint/2010/main" val="3125105581"/>
              </p:ext>
            </p:extLst>
          </p:nvPr>
        </p:nvGraphicFramePr>
        <p:xfrm>
          <a:off x="3179" y="2385"/>
          <a:ext cx="3174" cy="2380"/>
        </p:xfrm>
        <a:graphic>
          <a:graphicData uri="http://schemas.openxmlformats.org/presentationml/2006/ole">
            <mc:AlternateContent xmlns:mc="http://schemas.openxmlformats.org/markup-compatibility/2006">
              <mc:Choice xmlns:v="urn:schemas-microsoft-com:vml" Requires="v">
                <p:oleObj name="think-cell Folie" r:id="rId11" imgW="270" imgH="270" progId="TCLayout.ActiveDocument.1">
                  <p:embed/>
                </p:oleObj>
              </mc:Choice>
              <mc:Fallback>
                <p:oleObj name="think-cell Folie" r:id="rId11" imgW="270" imgH="270" progId="TCLayout.ActiveDocument.1">
                  <p:embed/>
                  <p:pic>
                    <p:nvPicPr>
                      <p:cNvPr id="31" name="Objekt 30" hidden="1"/>
                      <p:cNvPicPr/>
                      <p:nvPr/>
                    </p:nvPicPr>
                    <p:blipFill>
                      <a:blip r:embed="rId12"/>
                      <a:stretch>
                        <a:fillRect/>
                      </a:stretch>
                    </p:blipFill>
                    <p:spPr>
                      <a:xfrm>
                        <a:off x="3179" y="2385"/>
                        <a:ext cx="3174" cy="2380"/>
                      </a:xfrm>
                      <a:prstGeom prst="rect">
                        <a:avLst/>
                      </a:prstGeom>
                    </p:spPr>
                  </p:pic>
                </p:oleObj>
              </mc:Fallback>
            </mc:AlternateContent>
          </a:graphicData>
        </a:graphic>
      </p:graphicFrame>
      <p:sp>
        <p:nvSpPr>
          <p:cNvPr id="6" name="Rechteck 5"/>
          <p:cNvSpPr/>
          <p:nvPr/>
        </p:nvSpPr>
        <p:spPr>
          <a:xfrm>
            <a:off x="17922810" y="5310764"/>
            <a:ext cx="65" cy="184666"/>
          </a:xfrm>
          <a:prstGeom prst="rect">
            <a:avLst/>
          </a:prstGeom>
          <a:noFill/>
          <a:ln w="9525">
            <a:noFill/>
            <a:miter lim="800000"/>
            <a:headEnd/>
            <a:tailEnd/>
          </a:ln>
        </p:spPr>
        <p:txBody>
          <a:bodyPr wrap="none" lIns="0" tIns="0" rIns="0" bIns="0" anchor="ctr">
            <a:spAutoFit/>
          </a:bodyPr>
          <a:lstStyle/>
          <a:p>
            <a:pPr lvl="0" algn="r" defTabSz="1371600"/>
            <a:endParaRPr lang="en-GB" sz="1200" b="1">
              <a:solidFill>
                <a:schemeClr val="tx1"/>
              </a:solidFill>
            </a:endParaRPr>
          </a:p>
        </p:txBody>
      </p:sp>
      <p:sp>
        <p:nvSpPr>
          <p:cNvPr id="66" name="Fußzeilenplatzhalter 2"/>
          <p:cNvSpPr txBox="1">
            <a:spLocks/>
          </p:cNvSpPr>
          <p:nvPr/>
        </p:nvSpPr>
        <p:spPr>
          <a:xfrm flipH="1">
            <a:off x="2587198" y="9784588"/>
            <a:ext cx="3152088" cy="169277"/>
          </a:xfrm>
          <a:prstGeom prst="rect">
            <a:avLst/>
          </a:prstGeom>
          <a:noFill/>
          <a:ln w="9525">
            <a:noFill/>
            <a:miter lim="800000"/>
            <a:headEnd/>
            <a:tailEnd/>
          </a:ln>
        </p:spPr>
        <p:txBody>
          <a:bodyPr wrap="square" lIns="0" tIns="0" rIns="0" bIns="0" anchor="ctr">
            <a:spAutoFit/>
          </a:bodyPr>
          <a:lstStyle>
            <a:defPPr>
              <a:defRPr lang="de-DE"/>
            </a:defPPr>
            <a:lvl1pPr marL="0" algn="l" defTabSz="914400" rtl="0" eaLnBrk="1" latinLnBrk="0" hangingPunct="1">
              <a:defRPr lang="de-DE" sz="600" b="1" kern="1200" cap="all" baseline="0" dirty="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1100" b="0" kern="1200" cap="none" baseline="0" noProof="1">
                <a:solidFill>
                  <a:schemeClr val="tx2"/>
                </a:solidFill>
                <a:effectLst/>
                <a:latin typeface="+mn-lt"/>
                <a:ea typeface="+mn-ea"/>
                <a:cs typeface="+mn-cs"/>
              </a:rPr>
              <a:t>glueckkanja.com</a:t>
            </a:r>
            <a:endParaRPr lang="en-GB" sz="1100" b="0" cap="none" baseline="0" noProof="1">
              <a:solidFill>
                <a:schemeClr val="tx2"/>
              </a:solidFill>
            </a:endParaRPr>
          </a:p>
        </p:txBody>
      </p:sp>
      <p:pic>
        <p:nvPicPr>
          <p:cNvPr id="14" name="Graphic 13">
            <a:extLst>
              <a:ext uri="{FF2B5EF4-FFF2-40B4-BE49-F238E27FC236}">
                <a16:creationId xmlns:a16="http://schemas.microsoft.com/office/drawing/2014/main" id="{0564DE4D-2164-4D99-B16B-4E5DBD81A690}"/>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863728" y="504000"/>
            <a:ext cx="1948357" cy="342078"/>
          </a:xfrm>
          <a:prstGeom prst="rect">
            <a:avLst/>
          </a:prstGeom>
        </p:spPr>
      </p:pic>
      <p:pic>
        <p:nvPicPr>
          <p:cNvPr id="3" name="Picture 2">
            <a:extLst>
              <a:ext uri="{FF2B5EF4-FFF2-40B4-BE49-F238E27FC236}">
                <a16:creationId xmlns:a16="http://schemas.microsoft.com/office/drawing/2014/main" id="{ED6E0259-2DF1-5043-8A10-7F2B50490E9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flipV="1">
            <a:off x="863763" y="9786027"/>
            <a:ext cx="1584000" cy="167838"/>
          </a:xfrm>
          <a:prstGeom prst="rect">
            <a:avLst/>
          </a:prstGeom>
        </p:spPr>
      </p:pic>
      <p:sp>
        <p:nvSpPr>
          <p:cNvPr id="4" name="Text Placeholder 3">
            <a:extLst>
              <a:ext uri="{FF2B5EF4-FFF2-40B4-BE49-F238E27FC236}">
                <a16:creationId xmlns:a16="http://schemas.microsoft.com/office/drawing/2014/main" id="{ED24623A-5E89-2043-9E28-053D4B3BF5E5}"/>
              </a:ext>
            </a:extLst>
          </p:cNvPr>
          <p:cNvSpPr>
            <a:spLocks noGrp="1"/>
          </p:cNvSpPr>
          <p:nvPr>
            <p:ph type="body" idx="1"/>
          </p:nvPr>
        </p:nvSpPr>
        <p:spPr>
          <a:xfrm>
            <a:off x="863728" y="1961999"/>
            <a:ext cx="16560672" cy="7502675"/>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2" name="Titelplatzhalter 31"/>
          <p:cNvSpPr>
            <a:spLocks noGrp="1"/>
          </p:cNvSpPr>
          <p:nvPr>
            <p:ph type="title"/>
          </p:nvPr>
        </p:nvSpPr>
        <p:spPr>
          <a:xfrm>
            <a:off x="863763" y="1134000"/>
            <a:ext cx="16560000" cy="705600"/>
          </a:xfrm>
          <a:prstGeom prst="rect">
            <a:avLst/>
          </a:prstGeom>
        </p:spPr>
        <p:txBody>
          <a:bodyPr vert="horz" wrap="square" lIns="0" tIns="0" rIns="0" bIns="0" rtlCol="0" anchor="t" anchorCtr="0">
            <a:noAutofit/>
          </a:bodyPr>
          <a:lstStyle/>
          <a:p>
            <a:r>
              <a:rPr lang="de-DE"/>
              <a:t>Mastertitelformat bearbeiten</a:t>
            </a:r>
            <a:endParaRPr lang="en-GB"/>
          </a:p>
        </p:txBody>
      </p:sp>
      <p:pic>
        <p:nvPicPr>
          <p:cNvPr id="2" name="Grafik 1">
            <a:extLst>
              <a:ext uri="{FF2B5EF4-FFF2-40B4-BE49-F238E27FC236}">
                <a16:creationId xmlns:a16="http://schemas.microsoft.com/office/drawing/2014/main" id="{A556964C-E221-551E-01BC-BCEFFB3E2B0F}"/>
              </a:ext>
            </a:extLst>
          </p:cNvPr>
          <p:cNvPicPr>
            <a:picLocks noChangeAspect="1"/>
          </p:cNvPicPr>
          <p:nvPr userDrawn="1"/>
        </p:nvPicPr>
        <p:blipFill>
          <a:blip r:embed="rId16"/>
          <a:stretch>
            <a:fillRect/>
          </a:stretch>
        </p:blipFill>
        <p:spPr>
          <a:xfrm>
            <a:off x="18342802" y="0"/>
            <a:ext cx="685906" cy="10288588"/>
          </a:xfrm>
          <a:prstGeom prst="rect">
            <a:avLst/>
          </a:prstGeom>
        </p:spPr>
      </p:pic>
    </p:spTree>
    <p:custDataLst>
      <p:tags r:id="rId9"/>
    </p:custDataLst>
    <p:extLst>
      <p:ext uri="{BB962C8B-B14F-4D97-AF65-F5344CB8AC3E}">
        <p14:creationId xmlns:p14="http://schemas.microsoft.com/office/powerpoint/2010/main" val="1841072408"/>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4088" r:id="rId6"/>
    <p:sldLayoutId id="2147484089" r:id="rId7"/>
  </p:sldLayoutIdLst>
  <p:hf hdr="0"/>
  <p:txStyles>
    <p:titleStyle>
      <a:lvl1pPr algn="l" defTabSz="1828800" rtl="0" eaLnBrk="1" latinLnBrk="0" hangingPunct="1">
        <a:lnSpc>
          <a:spcPct val="100000"/>
        </a:lnSpc>
        <a:spcBef>
          <a:spcPct val="0"/>
        </a:spcBef>
        <a:buNone/>
        <a:defRPr lang="de-DE" sz="4000" b="0" kern="1200" dirty="0">
          <a:solidFill>
            <a:srgbClr val="000520"/>
          </a:solidFill>
          <a:latin typeface="+mj-lt"/>
          <a:ea typeface="Geneva" pitchFamily="-128" charset="-128"/>
          <a:cs typeface="+mj-cs"/>
        </a:defRPr>
      </a:lvl1pPr>
    </p:titleStyle>
    <p:bodyStyle>
      <a:lvl1pPr marL="3556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400" b="0" kern="1200" smtClean="0">
          <a:solidFill>
            <a:schemeClr val="tx1"/>
          </a:solidFill>
          <a:latin typeface="+mn-lt"/>
          <a:ea typeface="Geneva" pitchFamily="-128" charset="-128"/>
          <a:cs typeface="+mn-cs"/>
        </a:defRPr>
      </a:lvl1pPr>
      <a:lvl2pPr marL="723900" marR="0" indent="-3683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smtClean="0">
          <a:solidFill>
            <a:schemeClr val="tx1"/>
          </a:solidFill>
          <a:latin typeface="+mn-lt"/>
          <a:ea typeface="Geneva" pitchFamily="-128" charset="-128"/>
          <a:cs typeface="+mn-cs"/>
        </a:defRPr>
      </a:lvl2pPr>
      <a:lvl3pPr marL="10795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baseline="0" smtClean="0">
          <a:solidFill>
            <a:schemeClr val="tx1"/>
          </a:solidFill>
          <a:latin typeface="+mn-lt"/>
          <a:ea typeface="Geneva" pitchFamily="-128" charset="-128"/>
          <a:cs typeface="+mn-cs"/>
        </a:defRPr>
      </a:lvl3pPr>
      <a:lvl4pPr marL="14351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smtClean="0">
          <a:solidFill>
            <a:schemeClr val="tx1"/>
          </a:solidFill>
          <a:latin typeface="+mn-lt"/>
          <a:ea typeface="Geneva" pitchFamily="-128" charset="-128"/>
          <a:cs typeface="+mn-cs"/>
        </a:defRPr>
      </a:lvl4pPr>
      <a:lvl5pPr marL="17907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baseline="0">
          <a:solidFill>
            <a:schemeClr val="tx1"/>
          </a:solidFill>
          <a:latin typeface="+mn-lt"/>
          <a:ea typeface="Geneva" pitchFamily="-128" charset="-128"/>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de-D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48" pos="317" userDrawn="1">
          <p15:clr>
            <a:srgbClr val="F26B43"/>
          </p15:clr>
        </p15:guide>
        <p15:guide id="50" pos="1224" userDrawn="1">
          <p15:clr>
            <a:srgbClr val="F26B43"/>
          </p15:clr>
        </p15:guide>
        <p15:guide id="53" pos="2131" userDrawn="1">
          <p15:clr>
            <a:srgbClr val="F26B43"/>
          </p15:clr>
        </p15:guide>
        <p15:guide id="56" orient="horz" pos="519" userDrawn="1">
          <p15:clr>
            <a:srgbClr val="F26B43"/>
          </p15:clr>
        </p15:guide>
        <p15:guide id="59" orient="horz" pos="5962" userDrawn="1">
          <p15:clr>
            <a:srgbClr val="F26B43"/>
          </p15:clr>
        </p15:guide>
        <p15:guide id="60" orient="horz" pos="1426" userDrawn="1">
          <p15:clr>
            <a:srgbClr val="F26B43"/>
          </p15:clr>
        </p15:guide>
        <p15:guide id="64" pos="3038" userDrawn="1">
          <p15:clr>
            <a:srgbClr val="F26B43"/>
          </p15:clr>
        </p15:guide>
        <p15:guide id="68" pos="3946" userDrawn="1">
          <p15:clr>
            <a:srgbClr val="F26B43"/>
          </p15:clr>
        </p15:guide>
        <p15:guide id="73" pos="11203" userDrawn="1">
          <p15:clr>
            <a:srgbClr val="F26B43"/>
          </p15:clr>
        </p15:guide>
        <p15:guide id="77" orient="horz" pos="2333" userDrawn="1">
          <p15:clr>
            <a:srgbClr val="F26B43"/>
          </p15:clr>
        </p15:guide>
        <p15:guide id="79" orient="horz" pos="3241" userDrawn="1">
          <p15:clr>
            <a:srgbClr val="F26B43"/>
          </p15:clr>
        </p15:guide>
        <p15:guide id="81" pos="4853" userDrawn="1">
          <p15:clr>
            <a:srgbClr val="F26B43"/>
          </p15:clr>
        </p15:guide>
        <p15:guide id="83" pos="5760" userDrawn="1">
          <p15:clr>
            <a:srgbClr val="F26B43"/>
          </p15:clr>
        </p15:guide>
        <p15:guide id="85" pos="6667" userDrawn="1">
          <p15:clr>
            <a:srgbClr val="F26B43"/>
          </p15:clr>
        </p15:guide>
        <p15:guide id="87" pos="7574" userDrawn="1">
          <p15:clr>
            <a:srgbClr val="F26B43"/>
          </p15:clr>
        </p15:guide>
        <p15:guide id="89" pos="8482" userDrawn="1">
          <p15:clr>
            <a:srgbClr val="F26B43"/>
          </p15:clr>
        </p15:guide>
        <p15:guide id="91" pos="9389" userDrawn="1">
          <p15:clr>
            <a:srgbClr val="F26B43"/>
          </p15:clr>
        </p15:guide>
        <p15:guide id="93" pos="10296" userDrawn="1">
          <p15:clr>
            <a:srgbClr val="F26B43"/>
          </p15:clr>
        </p15:guide>
        <p15:guide id="97" orient="horz" pos="4148" userDrawn="1">
          <p15:clr>
            <a:srgbClr val="F26B43"/>
          </p15:clr>
        </p15:guide>
        <p15:guide id="99" orient="horz" pos="5055" userDrawn="1">
          <p15:clr>
            <a:srgbClr val="F26B43"/>
          </p15:clr>
        </p15:guide>
        <p15:guide id="100" pos="544" userDrawn="1">
          <p15:clr>
            <a:srgbClr val="547EBF"/>
          </p15:clr>
        </p15:guide>
        <p15:guide id="101" pos="10976" userDrawn="1">
          <p15:clr>
            <a:srgbClr val="547EBF"/>
          </p15:clr>
        </p15:guide>
        <p15:guide id="102" orient="horz" pos="973" userDrawn="1">
          <p15:clr>
            <a:srgbClr val="547EBF"/>
          </p15:clr>
        </p15:guide>
        <p15:guide id="103" orient="horz" pos="5508" userDrawn="1">
          <p15:clr>
            <a:srgbClr val="547EBF"/>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1" name="Objekt 30" hidden="1"/>
          <p:cNvGraphicFramePr>
            <a:graphicFrameLocks noChangeAspect="1"/>
          </p:cNvGraphicFramePr>
          <p:nvPr>
            <p:custDataLst>
              <p:tags r:id="rId38"/>
            </p:custDataLst>
            <p:extLst>
              <p:ext uri="{D42A27DB-BD31-4B8C-83A1-F6EECF244321}">
                <p14:modId xmlns:p14="http://schemas.microsoft.com/office/powerpoint/2010/main" val="3125105581"/>
              </p:ext>
            </p:extLst>
          </p:nvPr>
        </p:nvGraphicFramePr>
        <p:xfrm>
          <a:off x="3179" y="2385"/>
          <a:ext cx="3174" cy="2380"/>
        </p:xfrm>
        <a:graphic>
          <a:graphicData uri="http://schemas.openxmlformats.org/presentationml/2006/ole">
            <mc:AlternateContent xmlns:mc="http://schemas.openxmlformats.org/markup-compatibility/2006">
              <mc:Choice xmlns:v="urn:schemas-microsoft-com:vml" Requires="v">
                <p:oleObj name="think-cell Folie" r:id="rId39" imgW="270" imgH="270" progId="TCLayout.ActiveDocument.1">
                  <p:embed/>
                </p:oleObj>
              </mc:Choice>
              <mc:Fallback>
                <p:oleObj name="think-cell Folie" r:id="rId39" imgW="270" imgH="270" progId="TCLayout.ActiveDocument.1">
                  <p:embed/>
                  <p:pic>
                    <p:nvPicPr>
                      <p:cNvPr id="31" name="Objekt 30" hidden="1"/>
                      <p:cNvPicPr/>
                      <p:nvPr/>
                    </p:nvPicPr>
                    <p:blipFill>
                      <a:blip r:embed="rId40"/>
                      <a:stretch>
                        <a:fillRect/>
                      </a:stretch>
                    </p:blipFill>
                    <p:spPr>
                      <a:xfrm>
                        <a:off x="3179" y="2385"/>
                        <a:ext cx="3174" cy="2380"/>
                      </a:xfrm>
                      <a:prstGeom prst="rect">
                        <a:avLst/>
                      </a:prstGeom>
                    </p:spPr>
                  </p:pic>
                </p:oleObj>
              </mc:Fallback>
            </mc:AlternateContent>
          </a:graphicData>
        </a:graphic>
      </p:graphicFrame>
      <p:sp>
        <p:nvSpPr>
          <p:cNvPr id="6" name="Rechteck 5"/>
          <p:cNvSpPr/>
          <p:nvPr/>
        </p:nvSpPr>
        <p:spPr>
          <a:xfrm>
            <a:off x="17922810" y="5310764"/>
            <a:ext cx="65" cy="184666"/>
          </a:xfrm>
          <a:prstGeom prst="rect">
            <a:avLst/>
          </a:prstGeom>
          <a:noFill/>
          <a:ln w="9525">
            <a:noFill/>
            <a:miter lim="800000"/>
            <a:headEnd/>
            <a:tailEnd/>
          </a:ln>
        </p:spPr>
        <p:txBody>
          <a:bodyPr wrap="none" lIns="0" tIns="0" rIns="0" bIns="0" anchor="ctr">
            <a:spAutoFit/>
          </a:bodyPr>
          <a:lstStyle/>
          <a:p>
            <a:pPr lvl="0" algn="r" defTabSz="1371600"/>
            <a:endParaRPr lang="en-GB" sz="1200" b="1">
              <a:solidFill>
                <a:schemeClr val="tx1"/>
              </a:solidFill>
            </a:endParaRPr>
          </a:p>
        </p:txBody>
      </p:sp>
      <p:sp>
        <p:nvSpPr>
          <p:cNvPr id="66" name="Fußzeilenplatzhalter 2"/>
          <p:cNvSpPr txBox="1">
            <a:spLocks/>
          </p:cNvSpPr>
          <p:nvPr/>
        </p:nvSpPr>
        <p:spPr>
          <a:xfrm flipH="1">
            <a:off x="2587198" y="9784588"/>
            <a:ext cx="3152088" cy="169277"/>
          </a:xfrm>
          <a:prstGeom prst="rect">
            <a:avLst/>
          </a:prstGeom>
          <a:noFill/>
          <a:ln w="9525">
            <a:noFill/>
            <a:miter lim="800000"/>
            <a:headEnd/>
            <a:tailEnd/>
          </a:ln>
        </p:spPr>
        <p:txBody>
          <a:bodyPr wrap="square" lIns="0" tIns="0" rIns="0" bIns="0" anchor="ctr">
            <a:spAutoFit/>
          </a:bodyPr>
          <a:lstStyle>
            <a:defPPr>
              <a:defRPr lang="de-DE"/>
            </a:defPPr>
            <a:lvl1pPr marL="0" algn="l" defTabSz="914400" rtl="0" eaLnBrk="1" latinLnBrk="0" hangingPunct="1">
              <a:defRPr lang="de-DE" sz="600" b="1" kern="1200" cap="all" baseline="0" dirty="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1100" b="0" kern="1200" cap="none" baseline="0" noProof="1">
                <a:solidFill>
                  <a:schemeClr val="tx2"/>
                </a:solidFill>
                <a:effectLst/>
                <a:latin typeface="+mn-lt"/>
                <a:ea typeface="+mn-ea"/>
                <a:cs typeface="+mn-cs"/>
              </a:rPr>
              <a:t>glueckkanja.com</a:t>
            </a:r>
            <a:endParaRPr lang="en-GB" sz="1100" b="0" cap="none" baseline="0" noProof="1">
              <a:solidFill>
                <a:schemeClr val="tx2"/>
              </a:solidFill>
            </a:endParaRPr>
          </a:p>
        </p:txBody>
      </p:sp>
      <p:pic>
        <p:nvPicPr>
          <p:cNvPr id="14" name="Graphic 13">
            <a:extLst>
              <a:ext uri="{FF2B5EF4-FFF2-40B4-BE49-F238E27FC236}">
                <a16:creationId xmlns:a16="http://schemas.microsoft.com/office/drawing/2014/main" id="{0564DE4D-2164-4D99-B16B-4E5DBD81A690}"/>
              </a:ext>
            </a:extLst>
          </p:cNvPr>
          <p:cNvPicPr>
            <a:picLocks noChangeAspect="1"/>
          </p:cNvPicPr>
          <p:nvPr userDrawn="1"/>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p:blipFill>
        <p:spPr>
          <a:xfrm>
            <a:off x="863728" y="504000"/>
            <a:ext cx="1948357" cy="342078"/>
          </a:xfrm>
          <a:prstGeom prst="rect">
            <a:avLst/>
          </a:prstGeom>
        </p:spPr>
      </p:pic>
      <p:pic>
        <p:nvPicPr>
          <p:cNvPr id="3" name="Picture 2">
            <a:extLst>
              <a:ext uri="{FF2B5EF4-FFF2-40B4-BE49-F238E27FC236}">
                <a16:creationId xmlns:a16="http://schemas.microsoft.com/office/drawing/2014/main" id="{ED6E0259-2DF1-5043-8A10-7F2B50490E94}"/>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flipV="1">
            <a:off x="863763" y="9786027"/>
            <a:ext cx="1584000" cy="167838"/>
          </a:xfrm>
          <a:prstGeom prst="rect">
            <a:avLst/>
          </a:prstGeom>
        </p:spPr>
      </p:pic>
      <p:sp>
        <p:nvSpPr>
          <p:cNvPr id="4" name="Text Placeholder 3">
            <a:extLst>
              <a:ext uri="{FF2B5EF4-FFF2-40B4-BE49-F238E27FC236}">
                <a16:creationId xmlns:a16="http://schemas.microsoft.com/office/drawing/2014/main" id="{ED24623A-5E89-2043-9E28-053D4B3BF5E5}"/>
              </a:ext>
            </a:extLst>
          </p:cNvPr>
          <p:cNvSpPr>
            <a:spLocks noGrp="1"/>
          </p:cNvSpPr>
          <p:nvPr>
            <p:ph type="body" idx="1"/>
          </p:nvPr>
        </p:nvSpPr>
        <p:spPr>
          <a:xfrm>
            <a:off x="863728" y="1961999"/>
            <a:ext cx="16560672" cy="7502675"/>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2" name="Titelplatzhalter 31"/>
          <p:cNvSpPr>
            <a:spLocks noGrp="1"/>
          </p:cNvSpPr>
          <p:nvPr>
            <p:ph type="title"/>
          </p:nvPr>
        </p:nvSpPr>
        <p:spPr>
          <a:xfrm>
            <a:off x="863763" y="1134000"/>
            <a:ext cx="16560000" cy="705600"/>
          </a:xfrm>
          <a:prstGeom prst="rect">
            <a:avLst/>
          </a:prstGeom>
        </p:spPr>
        <p:txBody>
          <a:bodyPr vert="horz" wrap="square" lIns="0" tIns="0" rIns="0" bIns="0" rtlCol="0" anchor="t" anchorCtr="0">
            <a:noAutofit/>
          </a:bodyPr>
          <a:lstStyle/>
          <a:p>
            <a:r>
              <a:rPr lang="de-DE"/>
              <a:t>Mastertitelformat bearbeiten</a:t>
            </a:r>
            <a:endParaRPr lang="en-GB"/>
          </a:p>
        </p:txBody>
      </p:sp>
      <p:pic>
        <p:nvPicPr>
          <p:cNvPr id="2" name="Grafik 1">
            <a:extLst>
              <a:ext uri="{FF2B5EF4-FFF2-40B4-BE49-F238E27FC236}">
                <a16:creationId xmlns:a16="http://schemas.microsoft.com/office/drawing/2014/main" id="{A556964C-E221-551E-01BC-BCEFFB3E2B0F}"/>
              </a:ext>
            </a:extLst>
          </p:cNvPr>
          <p:cNvPicPr>
            <a:picLocks noChangeAspect="1"/>
          </p:cNvPicPr>
          <p:nvPr userDrawn="1"/>
        </p:nvPicPr>
        <p:blipFill>
          <a:blip r:embed="rId44"/>
          <a:stretch>
            <a:fillRect/>
          </a:stretch>
        </p:blipFill>
        <p:spPr>
          <a:xfrm>
            <a:off x="18342802" y="0"/>
            <a:ext cx="685906" cy="10288588"/>
          </a:xfrm>
          <a:prstGeom prst="rect">
            <a:avLst/>
          </a:prstGeom>
        </p:spPr>
      </p:pic>
    </p:spTree>
    <p:custDataLst>
      <p:tags r:id="rId37"/>
    </p:custDataLst>
    <p:extLst>
      <p:ext uri="{BB962C8B-B14F-4D97-AF65-F5344CB8AC3E}">
        <p14:creationId xmlns:p14="http://schemas.microsoft.com/office/powerpoint/2010/main" val="3541567973"/>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90" r:id="rId7"/>
    <p:sldLayoutId id="2147484091"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 id="2147484076" r:id="rId18"/>
    <p:sldLayoutId id="2147484077" r:id="rId19"/>
    <p:sldLayoutId id="2147484078" r:id="rId20"/>
    <p:sldLayoutId id="2147484079" r:id="rId21"/>
    <p:sldLayoutId id="2147484080" r:id="rId22"/>
    <p:sldLayoutId id="2147484081" r:id="rId23"/>
    <p:sldLayoutId id="2147484082" r:id="rId24"/>
    <p:sldLayoutId id="2147484083" r:id="rId25"/>
    <p:sldLayoutId id="2147484084" r:id="rId26"/>
    <p:sldLayoutId id="2147484085" r:id="rId27"/>
    <p:sldLayoutId id="2147484086" r:id="rId28"/>
    <p:sldLayoutId id="2147484087" r:id="rId29"/>
    <p:sldLayoutId id="2147484092" r:id="rId30"/>
    <p:sldLayoutId id="2147484093" r:id="rId31"/>
    <p:sldLayoutId id="2147484094" r:id="rId32"/>
    <p:sldLayoutId id="2147484098" r:id="rId33"/>
    <p:sldLayoutId id="2147484099" r:id="rId34"/>
    <p:sldLayoutId id="2147484101" r:id="rId35"/>
  </p:sldLayoutIdLst>
  <p:hf hdr="0"/>
  <p:txStyles>
    <p:titleStyle>
      <a:lvl1pPr algn="l" defTabSz="1828800" rtl="0" eaLnBrk="1" latinLnBrk="0" hangingPunct="1">
        <a:lnSpc>
          <a:spcPct val="100000"/>
        </a:lnSpc>
        <a:spcBef>
          <a:spcPct val="0"/>
        </a:spcBef>
        <a:buNone/>
        <a:defRPr lang="de-DE" sz="4000" b="0" kern="1200" dirty="0">
          <a:solidFill>
            <a:srgbClr val="000520"/>
          </a:solidFill>
          <a:latin typeface="+mj-lt"/>
          <a:ea typeface="Geneva" pitchFamily="-128" charset="-128"/>
          <a:cs typeface="+mj-cs"/>
        </a:defRPr>
      </a:lvl1pPr>
    </p:titleStyle>
    <p:bodyStyle>
      <a:lvl1pPr marL="3556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400" b="0" kern="1200" smtClean="0">
          <a:solidFill>
            <a:schemeClr val="tx1"/>
          </a:solidFill>
          <a:latin typeface="+mn-lt"/>
          <a:ea typeface="Geneva" pitchFamily="-128" charset="-128"/>
          <a:cs typeface="+mn-cs"/>
        </a:defRPr>
      </a:lvl1pPr>
      <a:lvl2pPr marL="723900" marR="0" indent="-3683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smtClean="0">
          <a:solidFill>
            <a:schemeClr val="tx1"/>
          </a:solidFill>
          <a:latin typeface="+mn-lt"/>
          <a:ea typeface="Geneva" pitchFamily="-128" charset="-128"/>
          <a:cs typeface="+mn-cs"/>
        </a:defRPr>
      </a:lvl2pPr>
      <a:lvl3pPr marL="10795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baseline="0" smtClean="0">
          <a:solidFill>
            <a:schemeClr val="tx1"/>
          </a:solidFill>
          <a:latin typeface="+mn-lt"/>
          <a:ea typeface="Geneva" pitchFamily="-128" charset="-128"/>
          <a:cs typeface="+mn-cs"/>
        </a:defRPr>
      </a:lvl3pPr>
      <a:lvl4pPr marL="14351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smtClean="0">
          <a:solidFill>
            <a:schemeClr val="tx1"/>
          </a:solidFill>
          <a:latin typeface="+mn-lt"/>
          <a:ea typeface="Geneva" pitchFamily="-128" charset="-128"/>
          <a:cs typeface="+mn-cs"/>
        </a:defRPr>
      </a:lvl4pPr>
      <a:lvl5pPr marL="17907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baseline="0">
          <a:solidFill>
            <a:schemeClr val="tx1"/>
          </a:solidFill>
          <a:latin typeface="+mn-lt"/>
          <a:ea typeface="Geneva" pitchFamily="-128" charset="-128"/>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de-D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48" pos="317" userDrawn="1">
          <p15:clr>
            <a:srgbClr val="F26B43"/>
          </p15:clr>
        </p15:guide>
        <p15:guide id="50" pos="1224" userDrawn="1">
          <p15:clr>
            <a:srgbClr val="F26B43"/>
          </p15:clr>
        </p15:guide>
        <p15:guide id="53" pos="2131" userDrawn="1">
          <p15:clr>
            <a:srgbClr val="F26B43"/>
          </p15:clr>
        </p15:guide>
        <p15:guide id="56" orient="horz" pos="519" userDrawn="1">
          <p15:clr>
            <a:srgbClr val="F26B43"/>
          </p15:clr>
        </p15:guide>
        <p15:guide id="59" orient="horz" pos="5962" userDrawn="1">
          <p15:clr>
            <a:srgbClr val="F26B43"/>
          </p15:clr>
        </p15:guide>
        <p15:guide id="60" orient="horz" pos="1426" userDrawn="1">
          <p15:clr>
            <a:srgbClr val="F26B43"/>
          </p15:clr>
        </p15:guide>
        <p15:guide id="64" pos="3038" userDrawn="1">
          <p15:clr>
            <a:srgbClr val="F26B43"/>
          </p15:clr>
        </p15:guide>
        <p15:guide id="68" pos="3946" userDrawn="1">
          <p15:clr>
            <a:srgbClr val="F26B43"/>
          </p15:clr>
        </p15:guide>
        <p15:guide id="73" pos="11203" userDrawn="1">
          <p15:clr>
            <a:srgbClr val="F26B43"/>
          </p15:clr>
        </p15:guide>
        <p15:guide id="77" orient="horz" pos="2333" userDrawn="1">
          <p15:clr>
            <a:srgbClr val="F26B43"/>
          </p15:clr>
        </p15:guide>
        <p15:guide id="79" orient="horz" pos="3241" userDrawn="1">
          <p15:clr>
            <a:srgbClr val="F26B43"/>
          </p15:clr>
        </p15:guide>
        <p15:guide id="81" pos="4853" userDrawn="1">
          <p15:clr>
            <a:srgbClr val="F26B43"/>
          </p15:clr>
        </p15:guide>
        <p15:guide id="83" pos="5760" userDrawn="1">
          <p15:clr>
            <a:srgbClr val="F26B43"/>
          </p15:clr>
        </p15:guide>
        <p15:guide id="85" pos="6667" userDrawn="1">
          <p15:clr>
            <a:srgbClr val="F26B43"/>
          </p15:clr>
        </p15:guide>
        <p15:guide id="87" pos="7574" userDrawn="1">
          <p15:clr>
            <a:srgbClr val="F26B43"/>
          </p15:clr>
        </p15:guide>
        <p15:guide id="89" pos="8482" userDrawn="1">
          <p15:clr>
            <a:srgbClr val="F26B43"/>
          </p15:clr>
        </p15:guide>
        <p15:guide id="91" pos="9389" userDrawn="1">
          <p15:clr>
            <a:srgbClr val="F26B43"/>
          </p15:clr>
        </p15:guide>
        <p15:guide id="93" pos="10296" userDrawn="1">
          <p15:clr>
            <a:srgbClr val="F26B43"/>
          </p15:clr>
        </p15:guide>
        <p15:guide id="97" orient="horz" pos="4148" userDrawn="1">
          <p15:clr>
            <a:srgbClr val="F26B43"/>
          </p15:clr>
        </p15:guide>
        <p15:guide id="99" orient="horz" pos="5055" userDrawn="1">
          <p15:clr>
            <a:srgbClr val="F26B43"/>
          </p15:clr>
        </p15:guide>
        <p15:guide id="100" pos="544" userDrawn="1">
          <p15:clr>
            <a:srgbClr val="547EBF"/>
          </p15:clr>
        </p15:guide>
        <p15:guide id="101" pos="10976" userDrawn="1">
          <p15:clr>
            <a:srgbClr val="547EBF"/>
          </p15:clr>
        </p15:guide>
        <p15:guide id="102" orient="horz" pos="973" userDrawn="1">
          <p15:clr>
            <a:srgbClr val="547EBF"/>
          </p15:clr>
        </p15:guide>
        <p15:guide id="103" orient="horz" pos="5508" userDrawn="1">
          <p15:clr>
            <a:srgbClr val="547EBF"/>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1" name="Objekt 30" hidden="1"/>
          <p:cNvGraphicFramePr>
            <a:graphicFrameLocks noChangeAspect="1"/>
          </p:cNvGraphicFramePr>
          <p:nvPr>
            <p:custDataLst>
              <p:tags r:id="rId8"/>
            </p:custDataLst>
            <p:extLst>
              <p:ext uri="{D42A27DB-BD31-4B8C-83A1-F6EECF244321}">
                <p14:modId xmlns:p14="http://schemas.microsoft.com/office/powerpoint/2010/main" val="3125105581"/>
              </p:ext>
            </p:extLst>
          </p:nvPr>
        </p:nvGraphicFramePr>
        <p:xfrm>
          <a:off x="3179" y="2385"/>
          <a:ext cx="3174" cy="2380"/>
        </p:xfrm>
        <a:graphic>
          <a:graphicData uri="http://schemas.openxmlformats.org/presentationml/2006/ole">
            <mc:AlternateContent xmlns:mc="http://schemas.openxmlformats.org/markup-compatibility/2006">
              <mc:Choice xmlns:v="urn:schemas-microsoft-com:vml" Requires="v">
                <p:oleObj name="think-cell Folie" r:id="rId9" imgW="270" imgH="270" progId="TCLayout.ActiveDocument.1">
                  <p:embed/>
                </p:oleObj>
              </mc:Choice>
              <mc:Fallback>
                <p:oleObj name="think-cell Folie" r:id="rId9" imgW="270" imgH="270" progId="TCLayout.ActiveDocument.1">
                  <p:embed/>
                  <p:pic>
                    <p:nvPicPr>
                      <p:cNvPr id="31" name="Objekt 30" hidden="1"/>
                      <p:cNvPicPr/>
                      <p:nvPr/>
                    </p:nvPicPr>
                    <p:blipFill>
                      <a:blip r:embed="rId10"/>
                      <a:stretch>
                        <a:fillRect/>
                      </a:stretch>
                    </p:blipFill>
                    <p:spPr>
                      <a:xfrm>
                        <a:off x="3179" y="2385"/>
                        <a:ext cx="3174" cy="2380"/>
                      </a:xfrm>
                      <a:prstGeom prst="rect">
                        <a:avLst/>
                      </a:prstGeom>
                    </p:spPr>
                  </p:pic>
                </p:oleObj>
              </mc:Fallback>
            </mc:AlternateContent>
          </a:graphicData>
        </a:graphic>
      </p:graphicFrame>
      <p:sp>
        <p:nvSpPr>
          <p:cNvPr id="6" name="Rechteck 5"/>
          <p:cNvSpPr/>
          <p:nvPr/>
        </p:nvSpPr>
        <p:spPr>
          <a:xfrm>
            <a:off x="17922810" y="5310764"/>
            <a:ext cx="65" cy="184666"/>
          </a:xfrm>
          <a:prstGeom prst="rect">
            <a:avLst/>
          </a:prstGeom>
          <a:noFill/>
          <a:ln w="9525">
            <a:noFill/>
            <a:miter lim="800000"/>
            <a:headEnd/>
            <a:tailEnd/>
          </a:ln>
        </p:spPr>
        <p:txBody>
          <a:bodyPr wrap="none" lIns="0" tIns="0" rIns="0" bIns="0" anchor="ctr">
            <a:spAutoFit/>
          </a:bodyPr>
          <a:lstStyle/>
          <a:p>
            <a:pPr lvl="0" algn="r" defTabSz="1371600"/>
            <a:endParaRPr lang="en-GB" sz="1200" b="1">
              <a:solidFill>
                <a:schemeClr val="tx1"/>
              </a:solidFill>
            </a:endParaRPr>
          </a:p>
        </p:txBody>
      </p:sp>
      <p:sp>
        <p:nvSpPr>
          <p:cNvPr id="66" name="Fußzeilenplatzhalter 2"/>
          <p:cNvSpPr txBox="1">
            <a:spLocks/>
          </p:cNvSpPr>
          <p:nvPr/>
        </p:nvSpPr>
        <p:spPr>
          <a:xfrm flipH="1">
            <a:off x="2587198" y="9784588"/>
            <a:ext cx="3152088" cy="169277"/>
          </a:xfrm>
          <a:prstGeom prst="rect">
            <a:avLst/>
          </a:prstGeom>
          <a:noFill/>
          <a:ln w="9525">
            <a:noFill/>
            <a:miter lim="800000"/>
            <a:headEnd/>
            <a:tailEnd/>
          </a:ln>
        </p:spPr>
        <p:txBody>
          <a:bodyPr wrap="square" lIns="0" tIns="0" rIns="0" bIns="0" anchor="ctr">
            <a:spAutoFit/>
          </a:bodyPr>
          <a:lstStyle>
            <a:defPPr>
              <a:defRPr lang="de-DE"/>
            </a:defPPr>
            <a:lvl1pPr marL="0" algn="l" defTabSz="914400" rtl="0" eaLnBrk="1" latinLnBrk="0" hangingPunct="1">
              <a:defRPr lang="de-DE" sz="600" b="1" kern="1200" cap="all" baseline="0" dirty="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1100" b="0" kern="1200" cap="none" baseline="0" noProof="1">
                <a:solidFill>
                  <a:schemeClr val="tx2"/>
                </a:solidFill>
                <a:effectLst/>
                <a:latin typeface="+mn-lt"/>
                <a:ea typeface="+mn-ea"/>
                <a:cs typeface="+mn-cs"/>
              </a:rPr>
              <a:t>glueckkanja.com</a:t>
            </a:r>
            <a:endParaRPr lang="en-GB" sz="1100" b="0" cap="none" baseline="0" noProof="1">
              <a:solidFill>
                <a:schemeClr val="tx2"/>
              </a:solidFill>
            </a:endParaRPr>
          </a:p>
        </p:txBody>
      </p:sp>
      <p:pic>
        <p:nvPicPr>
          <p:cNvPr id="14" name="Graphic 13">
            <a:extLst>
              <a:ext uri="{FF2B5EF4-FFF2-40B4-BE49-F238E27FC236}">
                <a16:creationId xmlns:a16="http://schemas.microsoft.com/office/drawing/2014/main" id="{0564DE4D-2164-4D99-B16B-4E5DBD81A690}"/>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63728" y="504000"/>
            <a:ext cx="1948357" cy="342078"/>
          </a:xfrm>
          <a:prstGeom prst="rect">
            <a:avLst/>
          </a:prstGeom>
        </p:spPr>
      </p:pic>
      <p:pic>
        <p:nvPicPr>
          <p:cNvPr id="3" name="Picture 2">
            <a:extLst>
              <a:ext uri="{FF2B5EF4-FFF2-40B4-BE49-F238E27FC236}">
                <a16:creationId xmlns:a16="http://schemas.microsoft.com/office/drawing/2014/main" id="{ED6E0259-2DF1-5043-8A10-7F2B50490E9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flipV="1">
            <a:off x="863763" y="9786027"/>
            <a:ext cx="1584000" cy="167838"/>
          </a:xfrm>
          <a:prstGeom prst="rect">
            <a:avLst/>
          </a:prstGeom>
        </p:spPr>
      </p:pic>
      <p:sp>
        <p:nvSpPr>
          <p:cNvPr id="4" name="Text Placeholder 3">
            <a:extLst>
              <a:ext uri="{FF2B5EF4-FFF2-40B4-BE49-F238E27FC236}">
                <a16:creationId xmlns:a16="http://schemas.microsoft.com/office/drawing/2014/main" id="{ED24623A-5E89-2043-9E28-053D4B3BF5E5}"/>
              </a:ext>
            </a:extLst>
          </p:cNvPr>
          <p:cNvSpPr>
            <a:spLocks noGrp="1"/>
          </p:cNvSpPr>
          <p:nvPr>
            <p:ph type="body" idx="1"/>
          </p:nvPr>
        </p:nvSpPr>
        <p:spPr>
          <a:xfrm>
            <a:off x="863728" y="1961999"/>
            <a:ext cx="16560672" cy="7502675"/>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2" name="Titelplatzhalter 31"/>
          <p:cNvSpPr>
            <a:spLocks noGrp="1"/>
          </p:cNvSpPr>
          <p:nvPr>
            <p:ph type="title"/>
          </p:nvPr>
        </p:nvSpPr>
        <p:spPr>
          <a:xfrm>
            <a:off x="863763" y="1134000"/>
            <a:ext cx="16560000" cy="705600"/>
          </a:xfrm>
          <a:prstGeom prst="rect">
            <a:avLst/>
          </a:prstGeom>
        </p:spPr>
        <p:txBody>
          <a:bodyPr vert="horz" wrap="square" lIns="0" tIns="0" rIns="0" bIns="0" rtlCol="0" anchor="t" anchorCtr="0">
            <a:noAutofit/>
          </a:bodyPr>
          <a:lstStyle/>
          <a:p>
            <a:r>
              <a:rPr lang="de-DE"/>
              <a:t>Mastertitelformat bearbeiten</a:t>
            </a:r>
            <a:endParaRPr lang="en-GB"/>
          </a:p>
        </p:txBody>
      </p:sp>
      <p:pic>
        <p:nvPicPr>
          <p:cNvPr id="2" name="Grafik 1">
            <a:extLst>
              <a:ext uri="{FF2B5EF4-FFF2-40B4-BE49-F238E27FC236}">
                <a16:creationId xmlns:a16="http://schemas.microsoft.com/office/drawing/2014/main" id="{A556964C-E221-551E-01BC-BCEFFB3E2B0F}"/>
              </a:ext>
            </a:extLst>
          </p:cNvPr>
          <p:cNvPicPr>
            <a:picLocks noChangeAspect="1"/>
          </p:cNvPicPr>
          <p:nvPr userDrawn="1"/>
        </p:nvPicPr>
        <p:blipFill>
          <a:blip r:embed="rId14"/>
          <a:stretch>
            <a:fillRect/>
          </a:stretch>
        </p:blipFill>
        <p:spPr>
          <a:xfrm>
            <a:off x="18342802" y="0"/>
            <a:ext cx="685906" cy="10288588"/>
          </a:xfrm>
          <a:prstGeom prst="rect">
            <a:avLst/>
          </a:prstGeom>
        </p:spPr>
      </p:pic>
    </p:spTree>
    <p:custDataLst>
      <p:tags r:id="rId7"/>
    </p:custDataLst>
    <p:extLst>
      <p:ext uri="{BB962C8B-B14F-4D97-AF65-F5344CB8AC3E}">
        <p14:creationId xmlns:p14="http://schemas.microsoft.com/office/powerpoint/2010/main" val="2087606445"/>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Lst>
  <p:hf hdr="0"/>
  <p:txStyles>
    <p:titleStyle>
      <a:lvl1pPr algn="l" defTabSz="1828800" rtl="0" eaLnBrk="1" latinLnBrk="0" hangingPunct="1">
        <a:lnSpc>
          <a:spcPct val="100000"/>
        </a:lnSpc>
        <a:spcBef>
          <a:spcPct val="0"/>
        </a:spcBef>
        <a:buNone/>
        <a:defRPr lang="de-DE" sz="4000" b="0" kern="1200" dirty="0">
          <a:solidFill>
            <a:srgbClr val="000520"/>
          </a:solidFill>
          <a:latin typeface="+mj-lt"/>
          <a:ea typeface="Geneva" pitchFamily="-128" charset="-128"/>
          <a:cs typeface="+mj-cs"/>
        </a:defRPr>
      </a:lvl1pPr>
    </p:titleStyle>
    <p:bodyStyle>
      <a:lvl1pPr marL="3556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400" b="0" kern="1200" smtClean="0">
          <a:solidFill>
            <a:schemeClr val="tx1"/>
          </a:solidFill>
          <a:latin typeface="+mn-lt"/>
          <a:ea typeface="Geneva" pitchFamily="-128" charset="-128"/>
          <a:cs typeface="+mn-cs"/>
        </a:defRPr>
      </a:lvl1pPr>
      <a:lvl2pPr marL="723900" marR="0" indent="-3683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smtClean="0">
          <a:solidFill>
            <a:schemeClr val="tx1"/>
          </a:solidFill>
          <a:latin typeface="+mn-lt"/>
          <a:ea typeface="Geneva" pitchFamily="-128" charset="-128"/>
          <a:cs typeface="+mn-cs"/>
        </a:defRPr>
      </a:lvl2pPr>
      <a:lvl3pPr marL="10795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baseline="0" smtClean="0">
          <a:solidFill>
            <a:schemeClr val="tx1"/>
          </a:solidFill>
          <a:latin typeface="+mn-lt"/>
          <a:ea typeface="Geneva" pitchFamily="-128" charset="-128"/>
          <a:cs typeface="+mn-cs"/>
        </a:defRPr>
      </a:lvl3pPr>
      <a:lvl4pPr marL="14351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smtClean="0">
          <a:solidFill>
            <a:schemeClr val="tx1"/>
          </a:solidFill>
          <a:latin typeface="+mn-lt"/>
          <a:ea typeface="Geneva" pitchFamily="-128" charset="-128"/>
          <a:cs typeface="+mn-cs"/>
        </a:defRPr>
      </a:lvl4pPr>
      <a:lvl5pPr marL="1790700" marR="0" indent="-355600" algn="l" defTabSz="1371600" rtl="0" eaLnBrk="1" fontAlgn="base" latinLnBrk="0" hangingPunct="1">
        <a:lnSpc>
          <a:spcPct val="120000"/>
        </a:lnSpc>
        <a:spcBef>
          <a:spcPts val="1000"/>
        </a:spcBef>
        <a:spcAft>
          <a:spcPct val="0"/>
        </a:spcAft>
        <a:buClr>
          <a:schemeClr val="tx2"/>
        </a:buClr>
        <a:buSzTx/>
        <a:buFont typeface="Lato" panose="020F0502020204030203" pitchFamily="34" charset="0"/>
        <a:buChar char="—"/>
        <a:tabLst/>
        <a:defRPr lang="de-DE" sz="2000" b="0" kern="1200" baseline="0">
          <a:solidFill>
            <a:schemeClr val="tx1"/>
          </a:solidFill>
          <a:latin typeface="+mn-lt"/>
          <a:ea typeface="Geneva" pitchFamily="-128" charset="-128"/>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de-D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48" pos="317" userDrawn="1">
          <p15:clr>
            <a:srgbClr val="F26B43"/>
          </p15:clr>
        </p15:guide>
        <p15:guide id="50" pos="1224" userDrawn="1">
          <p15:clr>
            <a:srgbClr val="F26B43"/>
          </p15:clr>
        </p15:guide>
        <p15:guide id="53" pos="2131" userDrawn="1">
          <p15:clr>
            <a:srgbClr val="F26B43"/>
          </p15:clr>
        </p15:guide>
        <p15:guide id="56" orient="horz" pos="519" userDrawn="1">
          <p15:clr>
            <a:srgbClr val="F26B43"/>
          </p15:clr>
        </p15:guide>
        <p15:guide id="59" orient="horz" pos="5962" userDrawn="1">
          <p15:clr>
            <a:srgbClr val="F26B43"/>
          </p15:clr>
        </p15:guide>
        <p15:guide id="60" orient="horz" pos="1426" userDrawn="1">
          <p15:clr>
            <a:srgbClr val="F26B43"/>
          </p15:clr>
        </p15:guide>
        <p15:guide id="64" pos="3038" userDrawn="1">
          <p15:clr>
            <a:srgbClr val="F26B43"/>
          </p15:clr>
        </p15:guide>
        <p15:guide id="68" pos="3946" userDrawn="1">
          <p15:clr>
            <a:srgbClr val="F26B43"/>
          </p15:clr>
        </p15:guide>
        <p15:guide id="73" pos="11203" userDrawn="1">
          <p15:clr>
            <a:srgbClr val="F26B43"/>
          </p15:clr>
        </p15:guide>
        <p15:guide id="77" orient="horz" pos="2333" userDrawn="1">
          <p15:clr>
            <a:srgbClr val="F26B43"/>
          </p15:clr>
        </p15:guide>
        <p15:guide id="79" orient="horz" pos="3241" userDrawn="1">
          <p15:clr>
            <a:srgbClr val="F26B43"/>
          </p15:clr>
        </p15:guide>
        <p15:guide id="81" pos="4853" userDrawn="1">
          <p15:clr>
            <a:srgbClr val="F26B43"/>
          </p15:clr>
        </p15:guide>
        <p15:guide id="83" pos="5760" userDrawn="1">
          <p15:clr>
            <a:srgbClr val="F26B43"/>
          </p15:clr>
        </p15:guide>
        <p15:guide id="85" pos="6667" userDrawn="1">
          <p15:clr>
            <a:srgbClr val="F26B43"/>
          </p15:clr>
        </p15:guide>
        <p15:guide id="87" pos="7574" userDrawn="1">
          <p15:clr>
            <a:srgbClr val="F26B43"/>
          </p15:clr>
        </p15:guide>
        <p15:guide id="89" pos="8482" userDrawn="1">
          <p15:clr>
            <a:srgbClr val="F26B43"/>
          </p15:clr>
        </p15:guide>
        <p15:guide id="91" pos="9389" userDrawn="1">
          <p15:clr>
            <a:srgbClr val="F26B43"/>
          </p15:clr>
        </p15:guide>
        <p15:guide id="93" pos="10296" userDrawn="1">
          <p15:clr>
            <a:srgbClr val="F26B43"/>
          </p15:clr>
        </p15:guide>
        <p15:guide id="97" orient="horz" pos="4148" userDrawn="1">
          <p15:clr>
            <a:srgbClr val="F26B43"/>
          </p15:clr>
        </p15:guide>
        <p15:guide id="99" orient="horz" pos="5055" userDrawn="1">
          <p15:clr>
            <a:srgbClr val="F26B43"/>
          </p15:clr>
        </p15:guide>
        <p15:guide id="100" pos="544" userDrawn="1">
          <p15:clr>
            <a:srgbClr val="547EBF"/>
          </p15:clr>
        </p15:guide>
        <p15:guide id="101" pos="10976" userDrawn="1">
          <p15:clr>
            <a:srgbClr val="547EBF"/>
          </p15:clr>
        </p15:guide>
        <p15:guide id="102" orient="horz" pos="973" userDrawn="1">
          <p15:clr>
            <a:srgbClr val="547EBF"/>
          </p15:clr>
        </p15:guide>
        <p15:guide id="103" orient="horz" pos="5508" userDrawn="1">
          <p15:clr>
            <a:srgbClr val="547EB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65.png"/><Relationship Id="rId7" Type="http://schemas.openxmlformats.org/officeDocument/2006/relationships/image" Target="../media/image75.jpeg"/><Relationship Id="rId2" Type="http://schemas.openxmlformats.org/officeDocument/2006/relationships/image" Target="../media/image72.png"/><Relationship Id="rId1" Type="http://schemas.openxmlformats.org/officeDocument/2006/relationships/slideLayout" Target="../slideLayouts/slideLayout57.xml"/><Relationship Id="rId6" Type="http://schemas.openxmlformats.org/officeDocument/2006/relationships/image" Target="../media/image74.png"/><Relationship Id="rId5" Type="http://schemas.openxmlformats.org/officeDocument/2006/relationships/image" Target="../media/image71.png"/><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54.xml"/><Relationship Id="rId5" Type="http://schemas.openxmlformats.org/officeDocument/2006/relationships/image" Target="../media/image7.sv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59.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image" Target="../media/image92.png"/><Relationship Id="rId21" Type="http://schemas.openxmlformats.org/officeDocument/2006/relationships/image" Target="../media/image110.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5" Type="http://schemas.openxmlformats.org/officeDocument/2006/relationships/image" Target="../media/image114.png"/><Relationship Id="rId2" Type="http://schemas.openxmlformats.org/officeDocument/2006/relationships/notesSlide" Target="../notesSlides/notesSlide7.xml"/><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55.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3.pn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png"/><Relationship Id="rId10" Type="http://schemas.openxmlformats.org/officeDocument/2006/relationships/image" Target="../media/image99.png"/><Relationship Id="rId19" Type="http://schemas.openxmlformats.org/officeDocument/2006/relationships/image" Target="../media/image108.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 Id="rId22" Type="http://schemas.openxmlformats.org/officeDocument/2006/relationships/image" Target="../media/image111.png"/><Relationship Id="rId27" Type="http://schemas.openxmlformats.org/officeDocument/2006/relationships/image" Target="../media/image1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3.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60.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5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56639-22E6-4F24-8A8C-E6FF8A1DE4B9}"/>
              </a:ext>
            </a:extLst>
          </p:cNvPr>
          <p:cNvSpPr>
            <a:spLocks noGrp="1"/>
          </p:cNvSpPr>
          <p:nvPr>
            <p:ph type="title"/>
          </p:nvPr>
        </p:nvSpPr>
        <p:spPr>
          <a:xfrm>
            <a:off x="863601" y="3188891"/>
            <a:ext cx="10702757" cy="2769989"/>
          </a:xfrm>
        </p:spPr>
        <p:txBody>
          <a:bodyPr/>
          <a:lstStyle/>
          <a:p>
            <a:r>
              <a:rPr lang="en-GB" b="1" dirty="0"/>
              <a:t>Clickbait vs. Reality: </a:t>
            </a:r>
            <a:br>
              <a:rPr lang="en-GB" b="1"/>
            </a:br>
            <a:r>
              <a:rPr lang="en-GB" b="1"/>
              <a:t>Die Cyber </a:t>
            </a:r>
            <a:r>
              <a:rPr lang="en-GB" b="1" dirty="0"/>
              <a:t>Threats</a:t>
            </a:r>
            <a:r>
              <a:rPr lang="de-DE" b="1" dirty="0"/>
              <a:t>, um die Sie sich wirklich sorgen sollten</a:t>
            </a:r>
            <a:endParaRPr lang="en-GB" dirty="0"/>
          </a:p>
        </p:txBody>
      </p:sp>
      <p:sp>
        <p:nvSpPr>
          <p:cNvPr id="4" name="Text Placeholder 3">
            <a:extLst>
              <a:ext uri="{FF2B5EF4-FFF2-40B4-BE49-F238E27FC236}">
                <a16:creationId xmlns:a16="http://schemas.microsoft.com/office/drawing/2014/main" id="{97A0FAE5-8006-4698-A078-67DC76C1B6E6}"/>
              </a:ext>
            </a:extLst>
          </p:cNvPr>
          <p:cNvSpPr>
            <a:spLocks noGrp="1"/>
          </p:cNvSpPr>
          <p:nvPr>
            <p:ph type="body" sz="quarter" idx="13"/>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Christopher Brumm</a:t>
            </a:r>
            <a:endParaRPr lang="en-DE"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873747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5CC1F2A-1A29-3F23-B459-B61042BC4391}"/>
              </a:ext>
            </a:extLst>
          </p:cNvPr>
          <p:cNvSpPr/>
          <p:nvPr/>
        </p:nvSpPr>
        <p:spPr>
          <a:xfrm>
            <a:off x="642551" y="9490521"/>
            <a:ext cx="2706130" cy="66673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DE" sz="1200">
              <a:solidFill>
                <a:schemeClr val="tx1"/>
              </a:solidFill>
            </a:endParaRPr>
          </a:p>
        </p:txBody>
      </p:sp>
      <p:sp>
        <p:nvSpPr>
          <p:cNvPr id="21" name="Oval 20">
            <a:extLst>
              <a:ext uri="{FF2B5EF4-FFF2-40B4-BE49-F238E27FC236}">
                <a16:creationId xmlns:a16="http://schemas.microsoft.com/office/drawing/2014/main" id="{99CC2C2E-D425-91EE-0DAD-6016677F2E7F}"/>
              </a:ext>
            </a:extLst>
          </p:cNvPr>
          <p:cNvSpPr/>
          <p:nvPr/>
        </p:nvSpPr>
        <p:spPr>
          <a:xfrm>
            <a:off x="11749379" y="2440402"/>
            <a:ext cx="949100" cy="947710"/>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4400" b="1">
                <a:solidFill>
                  <a:schemeClr val="tx1"/>
                </a:solidFill>
              </a:rPr>
              <a:t>4</a:t>
            </a:r>
          </a:p>
        </p:txBody>
      </p:sp>
      <p:sp>
        <p:nvSpPr>
          <p:cNvPr id="18" name="Oval 17">
            <a:extLst>
              <a:ext uri="{FF2B5EF4-FFF2-40B4-BE49-F238E27FC236}">
                <a16:creationId xmlns:a16="http://schemas.microsoft.com/office/drawing/2014/main" id="{17115656-9FC0-C89B-455D-6E558D3BD3D8}"/>
              </a:ext>
            </a:extLst>
          </p:cNvPr>
          <p:cNvSpPr/>
          <p:nvPr/>
        </p:nvSpPr>
        <p:spPr>
          <a:xfrm>
            <a:off x="8440275" y="2441039"/>
            <a:ext cx="949100" cy="947710"/>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4400" b="1">
                <a:solidFill>
                  <a:schemeClr val="tx1"/>
                </a:solidFill>
              </a:rPr>
              <a:t>3</a:t>
            </a:r>
          </a:p>
        </p:txBody>
      </p:sp>
      <p:sp>
        <p:nvSpPr>
          <p:cNvPr id="19" name="Oval 18">
            <a:extLst>
              <a:ext uri="{FF2B5EF4-FFF2-40B4-BE49-F238E27FC236}">
                <a16:creationId xmlns:a16="http://schemas.microsoft.com/office/drawing/2014/main" id="{D6E9CAD1-DCAD-8C75-97BC-B13CEA8B2F2D}"/>
              </a:ext>
            </a:extLst>
          </p:cNvPr>
          <p:cNvSpPr/>
          <p:nvPr/>
        </p:nvSpPr>
        <p:spPr>
          <a:xfrm>
            <a:off x="5131171" y="2468071"/>
            <a:ext cx="949100" cy="947710"/>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4400" b="1">
                <a:solidFill>
                  <a:schemeClr val="tx1"/>
                </a:solidFill>
              </a:rPr>
              <a:t>2</a:t>
            </a:r>
          </a:p>
        </p:txBody>
      </p:sp>
      <p:sp>
        <p:nvSpPr>
          <p:cNvPr id="20" name="Oval 19">
            <a:extLst>
              <a:ext uri="{FF2B5EF4-FFF2-40B4-BE49-F238E27FC236}">
                <a16:creationId xmlns:a16="http://schemas.microsoft.com/office/drawing/2014/main" id="{13665ADC-1C2C-8EC2-977E-1032BDB98039}"/>
              </a:ext>
            </a:extLst>
          </p:cNvPr>
          <p:cNvSpPr/>
          <p:nvPr/>
        </p:nvSpPr>
        <p:spPr>
          <a:xfrm>
            <a:off x="1822067" y="2441676"/>
            <a:ext cx="949100" cy="947710"/>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4400" b="1">
                <a:solidFill>
                  <a:schemeClr val="tx1"/>
                </a:solidFill>
              </a:rPr>
              <a:t>1</a:t>
            </a:r>
          </a:p>
        </p:txBody>
      </p:sp>
      <p:sp>
        <p:nvSpPr>
          <p:cNvPr id="2" name="Title 1">
            <a:extLst>
              <a:ext uri="{FF2B5EF4-FFF2-40B4-BE49-F238E27FC236}">
                <a16:creationId xmlns:a16="http://schemas.microsoft.com/office/drawing/2014/main" id="{806DA1C4-B297-210C-74F5-8C682E3328D2}"/>
              </a:ext>
            </a:extLst>
          </p:cNvPr>
          <p:cNvSpPr>
            <a:spLocks noGrp="1"/>
          </p:cNvSpPr>
          <p:nvPr>
            <p:ph type="title"/>
          </p:nvPr>
        </p:nvSpPr>
        <p:spPr/>
        <p:txBody>
          <a:bodyPr/>
          <a:lstStyle/>
          <a:p>
            <a:r>
              <a:rPr lang="en-US"/>
              <a:t>Enterprise Security Status</a:t>
            </a:r>
          </a:p>
        </p:txBody>
      </p:sp>
      <p:sp>
        <p:nvSpPr>
          <p:cNvPr id="4" name="Text Placeholder 3">
            <a:extLst>
              <a:ext uri="{FF2B5EF4-FFF2-40B4-BE49-F238E27FC236}">
                <a16:creationId xmlns:a16="http://schemas.microsoft.com/office/drawing/2014/main" id="{BFDE48D5-EF54-4A40-4EEC-F9D6007A88A3}"/>
              </a:ext>
            </a:extLst>
          </p:cNvPr>
          <p:cNvSpPr>
            <a:spLocks noGrp="1"/>
          </p:cNvSpPr>
          <p:nvPr>
            <p:ph type="body" sz="quarter" idx="13"/>
          </p:nvPr>
        </p:nvSpPr>
        <p:spPr/>
        <p:txBody>
          <a:bodyPr/>
          <a:lstStyle/>
          <a:p>
            <a:r>
              <a:rPr lang="en-US"/>
              <a:t>Are you safe?</a:t>
            </a:r>
          </a:p>
        </p:txBody>
      </p:sp>
      <p:sp>
        <p:nvSpPr>
          <p:cNvPr id="5" name="Rectangle 4">
            <a:extLst>
              <a:ext uri="{FF2B5EF4-FFF2-40B4-BE49-F238E27FC236}">
                <a16:creationId xmlns:a16="http://schemas.microsoft.com/office/drawing/2014/main" id="{6A918C3F-9AA6-AE31-926A-83566B459DC5}"/>
              </a:ext>
            </a:extLst>
          </p:cNvPr>
          <p:cNvSpPr/>
          <p:nvPr/>
        </p:nvSpPr>
        <p:spPr>
          <a:xfrm>
            <a:off x="9233267" y="3415144"/>
            <a:ext cx="2187388" cy="1497106"/>
          </a:xfrm>
          <a:prstGeom prst="rect">
            <a:avLst/>
          </a:prstGeom>
          <a:solidFill>
            <a:srgbClr val="5CBBFF"/>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r>
              <a:rPr lang="en-US" sz="2000" b="1">
                <a:solidFill>
                  <a:schemeClr val="tx1"/>
                </a:solidFill>
              </a:rPr>
              <a:t>Attack Monitoring</a:t>
            </a:r>
          </a:p>
          <a:p>
            <a:pPr algn="ctr"/>
            <a:r>
              <a:rPr lang="en-US" sz="2000" b="1">
                <a:solidFill>
                  <a:schemeClr val="tx1"/>
                </a:solidFill>
              </a:rPr>
              <a:t>Capability</a:t>
            </a:r>
          </a:p>
        </p:txBody>
      </p:sp>
      <p:sp>
        <p:nvSpPr>
          <p:cNvPr id="6" name="Rectangle 5">
            <a:extLst>
              <a:ext uri="{FF2B5EF4-FFF2-40B4-BE49-F238E27FC236}">
                <a16:creationId xmlns:a16="http://schemas.microsoft.com/office/drawing/2014/main" id="{D15D5099-5AC8-0D5F-E2BE-C3E8B662E517}"/>
              </a:ext>
            </a:extLst>
          </p:cNvPr>
          <p:cNvSpPr/>
          <p:nvPr/>
        </p:nvSpPr>
        <p:spPr>
          <a:xfrm>
            <a:off x="2615059" y="3415781"/>
            <a:ext cx="2187388" cy="149710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r>
              <a:rPr lang="en-US" sz="2000" b="1">
                <a:solidFill>
                  <a:schemeClr val="tx1"/>
                </a:solidFill>
              </a:rPr>
              <a:t>Security </a:t>
            </a:r>
            <a:br>
              <a:rPr lang="en-US" sz="2000" b="1">
                <a:solidFill>
                  <a:schemeClr val="tx1"/>
                </a:solidFill>
              </a:rPr>
            </a:br>
            <a:r>
              <a:rPr lang="en-US" sz="2000" b="1">
                <a:solidFill>
                  <a:schemeClr val="tx1"/>
                </a:solidFill>
              </a:rPr>
              <a:t>Posture</a:t>
            </a:r>
          </a:p>
        </p:txBody>
      </p:sp>
      <p:sp>
        <p:nvSpPr>
          <p:cNvPr id="7" name="Rectangle 6">
            <a:extLst>
              <a:ext uri="{FF2B5EF4-FFF2-40B4-BE49-F238E27FC236}">
                <a16:creationId xmlns:a16="http://schemas.microsoft.com/office/drawing/2014/main" id="{58078807-D434-283C-2834-7BA1622E3006}"/>
              </a:ext>
            </a:extLst>
          </p:cNvPr>
          <p:cNvSpPr/>
          <p:nvPr/>
        </p:nvSpPr>
        <p:spPr>
          <a:xfrm>
            <a:off x="5913342" y="3415781"/>
            <a:ext cx="2187388" cy="1497106"/>
          </a:xfrm>
          <a:prstGeom prst="rect">
            <a:avLst/>
          </a:prstGeom>
          <a:solidFill>
            <a:srgbClr val="0072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2000" b="1">
                <a:solidFill>
                  <a:schemeClr val="bg1"/>
                </a:solidFill>
              </a:rPr>
              <a:t>Vulnerability Posture</a:t>
            </a:r>
          </a:p>
        </p:txBody>
      </p:sp>
      <p:sp>
        <p:nvSpPr>
          <p:cNvPr id="13" name="Rectangle 12">
            <a:extLst>
              <a:ext uri="{FF2B5EF4-FFF2-40B4-BE49-F238E27FC236}">
                <a16:creationId xmlns:a16="http://schemas.microsoft.com/office/drawing/2014/main" id="{02EBC7C6-C358-1587-4721-B32836F26C8F}"/>
              </a:ext>
            </a:extLst>
          </p:cNvPr>
          <p:cNvSpPr/>
          <p:nvPr/>
        </p:nvSpPr>
        <p:spPr>
          <a:xfrm>
            <a:off x="12541715" y="3415144"/>
            <a:ext cx="2187388" cy="1497106"/>
          </a:xfrm>
          <a:prstGeom prst="rect">
            <a:avLst/>
          </a:prstGeom>
          <a:solidFill>
            <a:srgbClr val="F8842C"/>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r>
              <a:rPr lang="en-US" sz="2000" b="1">
                <a:solidFill>
                  <a:schemeClr val="tx1"/>
                </a:solidFill>
              </a:rPr>
              <a:t>Incident Response</a:t>
            </a:r>
          </a:p>
          <a:p>
            <a:pPr algn="ctr"/>
            <a:r>
              <a:rPr lang="en-US" sz="2000" b="1">
                <a:solidFill>
                  <a:schemeClr val="tx1"/>
                </a:solidFill>
              </a:rPr>
              <a:t>Capability</a:t>
            </a:r>
          </a:p>
        </p:txBody>
      </p:sp>
      <p:sp>
        <p:nvSpPr>
          <p:cNvPr id="14" name="TextBox 13">
            <a:extLst>
              <a:ext uri="{FF2B5EF4-FFF2-40B4-BE49-F238E27FC236}">
                <a16:creationId xmlns:a16="http://schemas.microsoft.com/office/drawing/2014/main" id="{8A9A3729-34AE-A4BE-2102-3ED274AF9919}"/>
              </a:ext>
            </a:extLst>
          </p:cNvPr>
          <p:cNvSpPr txBox="1"/>
          <p:nvPr/>
        </p:nvSpPr>
        <p:spPr>
          <a:xfrm>
            <a:off x="9230572" y="2609666"/>
            <a:ext cx="2190083" cy="646330"/>
          </a:xfrm>
          <a:prstGeom prst="rect">
            <a:avLst/>
          </a:prstGeom>
          <a:solidFill>
            <a:schemeClr val="bg1">
              <a:lumMod val="85000"/>
            </a:schemeClr>
          </a:solidFill>
        </p:spPr>
        <p:txBody>
          <a:bodyPr wrap="square" lIns="108000" tIns="0" rIns="0" bIns="0" rtlCol="0" anchor="ctr">
            <a:noAutofit/>
          </a:bodyPr>
          <a:lstStyle>
            <a:defPPr>
              <a:defRPr lang="de-DE"/>
            </a:defPPr>
            <a:lvl1pPr>
              <a:defRPr sz="1400"/>
            </a:lvl1pPr>
          </a:lstStyle>
          <a:p>
            <a:r>
              <a:rPr lang="de-DE"/>
              <a:t>Will I </a:t>
            </a:r>
            <a:r>
              <a:rPr lang="de-DE" err="1"/>
              <a:t>recognize</a:t>
            </a:r>
            <a:r>
              <a:rPr lang="de-DE"/>
              <a:t> </a:t>
            </a:r>
            <a:r>
              <a:rPr lang="de-DE" err="1"/>
              <a:t>if</a:t>
            </a:r>
            <a:r>
              <a:rPr lang="de-DE"/>
              <a:t> </a:t>
            </a:r>
            <a:r>
              <a:rPr lang="de-DE" err="1"/>
              <a:t>someone</a:t>
            </a:r>
            <a:r>
              <a:rPr lang="de-DE"/>
              <a:t> </a:t>
            </a:r>
            <a:r>
              <a:rPr lang="de-DE" err="1"/>
              <a:t>tries</a:t>
            </a:r>
            <a:r>
              <a:rPr lang="de-DE"/>
              <a:t> to break in?</a:t>
            </a:r>
          </a:p>
        </p:txBody>
      </p:sp>
      <p:sp>
        <p:nvSpPr>
          <p:cNvPr id="15" name="TextBox 14">
            <a:extLst>
              <a:ext uri="{FF2B5EF4-FFF2-40B4-BE49-F238E27FC236}">
                <a16:creationId xmlns:a16="http://schemas.microsoft.com/office/drawing/2014/main" id="{D1964E8D-EEB2-9ED7-E4E9-8399E277D8DD}"/>
              </a:ext>
            </a:extLst>
          </p:cNvPr>
          <p:cNvSpPr txBox="1"/>
          <p:nvPr/>
        </p:nvSpPr>
        <p:spPr>
          <a:xfrm>
            <a:off x="12541715" y="2609665"/>
            <a:ext cx="2187388" cy="646331"/>
          </a:xfrm>
          <a:prstGeom prst="rect">
            <a:avLst/>
          </a:prstGeom>
          <a:solidFill>
            <a:schemeClr val="bg1">
              <a:lumMod val="85000"/>
            </a:schemeClr>
          </a:solidFill>
        </p:spPr>
        <p:txBody>
          <a:bodyPr wrap="square" lIns="108000" tIns="0" rIns="0" bIns="0" rtlCol="0" anchor="ctr">
            <a:noAutofit/>
          </a:bodyPr>
          <a:lstStyle/>
          <a:p>
            <a:r>
              <a:rPr lang="de-DE" sz="1400"/>
              <a:t>Can I </a:t>
            </a:r>
            <a:r>
              <a:rPr lang="de-DE" sz="1400" err="1"/>
              <a:t>stop</a:t>
            </a:r>
            <a:r>
              <a:rPr lang="de-DE" sz="1400"/>
              <a:t> an </a:t>
            </a:r>
            <a:br>
              <a:rPr lang="de-DE" sz="1400"/>
            </a:br>
            <a:r>
              <a:rPr lang="de-DE" sz="1400" err="1"/>
              <a:t>attacker</a:t>
            </a:r>
            <a:r>
              <a:rPr lang="de-DE" sz="1400"/>
              <a:t>?</a:t>
            </a:r>
          </a:p>
        </p:txBody>
      </p:sp>
      <p:sp>
        <p:nvSpPr>
          <p:cNvPr id="16" name="TextBox 15">
            <a:extLst>
              <a:ext uri="{FF2B5EF4-FFF2-40B4-BE49-F238E27FC236}">
                <a16:creationId xmlns:a16="http://schemas.microsoft.com/office/drawing/2014/main" id="{08A6E28D-000D-3EC1-A2C2-EC4C9CEF7ACB}"/>
              </a:ext>
            </a:extLst>
          </p:cNvPr>
          <p:cNvSpPr txBox="1"/>
          <p:nvPr/>
        </p:nvSpPr>
        <p:spPr>
          <a:xfrm>
            <a:off x="2612364" y="2610303"/>
            <a:ext cx="2190084" cy="646331"/>
          </a:xfrm>
          <a:prstGeom prst="rect">
            <a:avLst/>
          </a:prstGeom>
          <a:solidFill>
            <a:schemeClr val="bg1">
              <a:lumMod val="85000"/>
            </a:schemeClr>
          </a:solidFill>
        </p:spPr>
        <p:txBody>
          <a:bodyPr wrap="square" lIns="108000" tIns="0" rIns="0" bIns="0" rtlCol="0" anchor="ctr">
            <a:noAutofit/>
          </a:bodyPr>
          <a:lstStyle/>
          <a:p>
            <a:r>
              <a:rPr lang="de-DE" sz="1400"/>
              <a:t>Are </a:t>
            </a:r>
            <a:r>
              <a:rPr lang="de-DE" sz="1400" err="1"/>
              <a:t>the</a:t>
            </a:r>
            <a:r>
              <a:rPr lang="de-DE" sz="1400"/>
              <a:t> </a:t>
            </a:r>
            <a:r>
              <a:rPr lang="de-DE" sz="1400" err="1"/>
              <a:t>obvious</a:t>
            </a:r>
            <a:r>
              <a:rPr lang="de-DE" sz="1400"/>
              <a:t> </a:t>
            </a:r>
            <a:r>
              <a:rPr lang="de-DE" sz="1400" err="1"/>
              <a:t>ways</a:t>
            </a:r>
            <a:r>
              <a:rPr lang="de-DE" sz="1400"/>
              <a:t> </a:t>
            </a:r>
            <a:r>
              <a:rPr lang="de-DE" sz="1400" err="1"/>
              <a:t>into</a:t>
            </a:r>
            <a:r>
              <a:rPr lang="de-DE" sz="1400"/>
              <a:t> </a:t>
            </a:r>
            <a:r>
              <a:rPr lang="de-DE" sz="1400" err="1"/>
              <a:t>my</a:t>
            </a:r>
            <a:r>
              <a:rPr lang="de-DE" sz="1400"/>
              <a:t> </a:t>
            </a:r>
            <a:r>
              <a:rPr lang="de-DE" sz="1400" err="1"/>
              <a:t>house</a:t>
            </a:r>
            <a:r>
              <a:rPr lang="de-DE" sz="1400"/>
              <a:t> </a:t>
            </a:r>
            <a:r>
              <a:rPr lang="de-DE" sz="1400" err="1"/>
              <a:t>well</a:t>
            </a:r>
            <a:r>
              <a:rPr lang="de-DE" sz="1400"/>
              <a:t> </a:t>
            </a:r>
            <a:r>
              <a:rPr lang="de-DE" sz="1400" err="1"/>
              <a:t>protected</a:t>
            </a:r>
            <a:r>
              <a:rPr lang="de-DE" sz="1400"/>
              <a:t>?</a:t>
            </a:r>
            <a:endParaRPr lang="en-US" sz="1400"/>
          </a:p>
        </p:txBody>
      </p:sp>
      <p:sp>
        <p:nvSpPr>
          <p:cNvPr id="17" name="TextBox 16">
            <a:extLst>
              <a:ext uri="{FF2B5EF4-FFF2-40B4-BE49-F238E27FC236}">
                <a16:creationId xmlns:a16="http://schemas.microsoft.com/office/drawing/2014/main" id="{EAE804BB-F292-B87A-89A0-182F4F62A093}"/>
              </a:ext>
            </a:extLst>
          </p:cNvPr>
          <p:cNvSpPr txBox="1"/>
          <p:nvPr/>
        </p:nvSpPr>
        <p:spPr>
          <a:xfrm>
            <a:off x="5910647" y="2615729"/>
            <a:ext cx="2187388" cy="646331"/>
          </a:xfrm>
          <a:prstGeom prst="rect">
            <a:avLst/>
          </a:prstGeom>
          <a:solidFill>
            <a:schemeClr val="bg1">
              <a:lumMod val="85000"/>
            </a:schemeClr>
          </a:solidFill>
        </p:spPr>
        <p:txBody>
          <a:bodyPr wrap="square" lIns="108000" tIns="0" rIns="0" bIns="0" rtlCol="0" anchor="ctr">
            <a:spAutoFit/>
          </a:bodyPr>
          <a:lstStyle/>
          <a:p>
            <a:r>
              <a:rPr lang="de-DE" sz="1400"/>
              <a:t>Are </a:t>
            </a:r>
            <a:r>
              <a:rPr lang="de-DE" sz="1400" err="1"/>
              <a:t>there</a:t>
            </a:r>
            <a:r>
              <a:rPr lang="de-DE" sz="1400"/>
              <a:t> </a:t>
            </a:r>
            <a:r>
              <a:rPr lang="de-DE" sz="1400" err="1"/>
              <a:t>other</a:t>
            </a:r>
            <a:r>
              <a:rPr lang="de-DE" sz="1400"/>
              <a:t> </a:t>
            </a:r>
            <a:r>
              <a:rPr lang="de-DE" sz="1400" err="1"/>
              <a:t>ways</a:t>
            </a:r>
            <a:r>
              <a:rPr lang="de-DE" sz="1400"/>
              <a:t> </a:t>
            </a:r>
            <a:r>
              <a:rPr lang="de-DE" sz="1400" err="1"/>
              <a:t>into</a:t>
            </a:r>
            <a:r>
              <a:rPr lang="de-DE" sz="1400"/>
              <a:t> </a:t>
            </a:r>
            <a:r>
              <a:rPr lang="de-DE" sz="1400" err="1"/>
              <a:t>my</a:t>
            </a:r>
            <a:r>
              <a:rPr lang="de-DE" sz="1400"/>
              <a:t> </a:t>
            </a:r>
            <a:r>
              <a:rPr lang="de-DE" sz="1400" err="1"/>
              <a:t>house</a:t>
            </a:r>
            <a:r>
              <a:rPr lang="de-DE" sz="1400"/>
              <a:t>, I </a:t>
            </a:r>
            <a:r>
              <a:rPr lang="de-DE" sz="1400" err="1"/>
              <a:t>don‘t</a:t>
            </a:r>
            <a:r>
              <a:rPr lang="de-DE" sz="1400"/>
              <a:t> </a:t>
            </a:r>
            <a:r>
              <a:rPr lang="de-DE" sz="1400" err="1"/>
              <a:t>know</a:t>
            </a:r>
            <a:r>
              <a:rPr lang="de-DE" sz="1400"/>
              <a:t> </a:t>
            </a:r>
            <a:r>
              <a:rPr lang="de-DE" sz="1400" err="1"/>
              <a:t>about</a:t>
            </a:r>
            <a:r>
              <a:rPr lang="de-DE" sz="1400"/>
              <a:t> </a:t>
            </a:r>
            <a:r>
              <a:rPr lang="de-DE" sz="1400" err="1"/>
              <a:t>yet</a:t>
            </a:r>
            <a:r>
              <a:rPr lang="de-DE" sz="1400"/>
              <a:t>?</a:t>
            </a:r>
          </a:p>
        </p:txBody>
      </p:sp>
      <p:sp>
        <p:nvSpPr>
          <p:cNvPr id="22" name="Rectangle 21">
            <a:extLst>
              <a:ext uri="{FF2B5EF4-FFF2-40B4-BE49-F238E27FC236}">
                <a16:creationId xmlns:a16="http://schemas.microsoft.com/office/drawing/2014/main" id="{665048F7-92B2-5223-FE43-3D3C50998D14}"/>
              </a:ext>
            </a:extLst>
          </p:cNvPr>
          <p:cNvSpPr/>
          <p:nvPr/>
        </p:nvSpPr>
        <p:spPr>
          <a:xfrm>
            <a:off x="2612364" y="5085173"/>
            <a:ext cx="2187388" cy="1070498"/>
          </a:xfrm>
          <a:prstGeom prst="rect">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r>
              <a:rPr lang="en-US" sz="2000">
                <a:solidFill>
                  <a:schemeClr val="tx1"/>
                </a:solidFill>
              </a:rPr>
              <a:t>Infrastructure Architecture</a:t>
            </a:r>
          </a:p>
        </p:txBody>
      </p:sp>
      <p:sp>
        <p:nvSpPr>
          <p:cNvPr id="23" name="Rectangle 22">
            <a:extLst>
              <a:ext uri="{FF2B5EF4-FFF2-40B4-BE49-F238E27FC236}">
                <a16:creationId xmlns:a16="http://schemas.microsoft.com/office/drawing/2014/main" id="{AF4EC5D7-3A7D-ECC2-9126-C65E40D69D9B}"/>
              </a:ext>
            </a:extLst>
          </p:cNvPr>
          <p:cNvSpPr/>
          <p:nvPr/>
        </p:nvSpPr>
        <p:spPr>
          <a:xfrm>
            <a:off x="2626385" y="6321097"/>
            <a:ext cx="2187388" cy="1070498"/>
          </a:xfrm>
          <a:prstGeom prst="rect">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r>
              <a:rPr lang="en-US" sz="2000">
                <a:solidFill>
                  <a:schemeClr val="tx1"/>
                </a:solidFill>
              </a:rPr>
              <a:t>As-Is Configuration</a:t>
            </a:r>
          </a:p>
          <a:p>
            <a:pPr algn="ctr"/>
            <a:r>
              <a:rPr lang="en-US" sz="2000">
                <a:solidFill>
                  <a:schemeClr val="tx1"/>
                </a:solidFill>
              </a:rPr>
              <a:t>Quality</a:t>
            </a:r>
          </a:p>
        </p:txBody>
      </p:sp>
      <p:sp>
        <p:nvSpPr>
          <p:cNvPr id="24" name="Rectangle 23">
            <a:extLst>
              <a:ext uri="{FF2B5EF4-FFF2-40B4-BE49-F238E27FC236}">
                <a16:creationId xmlns:a16="http://schemas.microsoft.com/office/drawing/2014/main" id="{C03CB02A-D9F0-74FB-435F-FABBC84209DD}"/>
              </a:ext>
            </a:extLst>
          </p:cNvPr>
          <p:cNvSpPr/>
          <p:nvPr/>
        </p:nvSpPr>
        <p:spPr>
          <a:xfrm>
            <a:off x="2601543" y="7556383"/>
            <a:ext cx="2187388" cy="1070498"/>
          </a:xfrm>
          <a:prstGeom prst="rect">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r>
              <a:rPr lang="en-US" sz="2000">
                <a:solidFill>
                  <a:schemeClr val="tx1"/>
                </a:solidFill>
              </a:rPr>
              <a:t>Best Practices Feature Comparison</a:t>
            </a:r>
          </a:p>
        </p:txBody>
      </p:sp>
      <p:sp>
        <p:nvSpPr>
          <p:cNvPr id="28" name="Rectangle 27">
            <a:extLst>
              <a:ext uri="{FF2B5EF4-FFF2-40B4-BE49-F238E27FC236}">
                <a16:creationId xmlns:a16="http://schemas.microsoft.com/office/drawing/2014/main" id="{675C770C-91A5-96F6-7FE3-03F1A1C67372}"/>
              </a:ext>
            </a:extLst>
          </p:cNvPr>
          <p:cNvSpPr/>
          <p:nvPr/>
        </p:nvSpPr>
        <p:spPr>
          <a:xfrm>
            <a:off x="9233268" y="5085173"/>
            <a:ext cx="2187388" cy="1070498"/>
          </a:xfrm>
          <a:prstGeom prst="rect">
            <a:avLst/>
          </a:prstGeom>
          <a:solidFill>
            <a:schemeClr val="bg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r>
              <a:rPr lang="en-US" sz="2000">
                <a:solidFill>
                  <a:schemeClr val="tx1"/>
                </a:solidFill>
              </a:rPr>
              <a:t>XDR </a:t>
            </a:r>
          </a:p>
          <a:p>
            <a:pPr algn="ctr"/>
            <a:r>
              <a:rPr lang="en-US" sz="2000">
                <a:solidFill>
                  <a:schemeClr val="tx1"/>
                </a:solidFill>
              </a:rPr>
              <a:t>Monitoring</a:t>
            </a:r>
          </a:p>
        </p:txBody>
      </p:sp>
      <p:sp>
        <p:nvSpPr>
          <p:cNvPr id="30" name="Rectangle 29">
            <a:extLst>
              <a:ext uri="{FF2B5EF4-FFF2-40B4-BE49-F238E27FC236}">
                <a16:creationId xmlns:a16="http://schemas.microsoft.com/office/drawing/2014/main" id="{BD9C33E9-29AB-40EF-B4E8-DE58BCE07FB3}"/>
              </a:ext>
            </a:extLst>
          </p:cNvPr>
          <p:cNvSpPr/>
          <p:nvPr/>
        </p:nvSpPr>
        <p:spPr>
          <a:xfrm>
            <a:off x="9205730" y="7556383"/>
            <a:ext cx="2187388" cy="1070498"/>
          </a:xfrm>
          <a:prstGeom prst="rect">
            <a:avLst/>
          </a:prstGeom>
          <a:solidFill>
            <a:schemeClr val="bg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r>
              <a:rPr lang="en-US" sz="2000">
                <a:solidFill>
                  <a:schemeClr val="tx1"/>
                </a:solidFill>
              </a:rPr>
              <a:t>Maintained</a:t>
            </a:r>
          </a:p>
          <a:p>
            <a:pPr algn="ctr"/>
            <a:r>
              <a:rPr lang="en-US" sz="2000">
                <a:solidFill>
                  <a:schemeClr val="tx1"/>
                </a:solidFill>
              </a:rPr>
              <a:t>Detection Repository</a:t>
            </a:r>
          </a:p>
        </p:txBody>
      </p:sp>
      <p:sp>
        <p:nvSpPr>
          <p:cNvPr id="31" name="Rectangle 30">
            <a:extLst>
              <a:ext uri="{FF2B5EF4-FFF2-40B4-BE49-F238E27FC236}">
                <a16:creationId xmlns:a16="http://schemas.microsoft.com/office/drawing/2014/main" id="{C6273A77-3675-481D-266D-F4681C94F231}"/>
              </a:ext>
            </a:extLst>
          </p:cNvPr>
          <p:cNvSpPr/>
          <p:nvPr/>
        </p:nvSpPr>
        <p:spPr>
          <a:xfrm>
            <a:off x="5910647" y="5085173"/>
            <a:ext cx="2187388" cy="1070498"/>
          </a:xfrm>
          <a:prstGeom prst="rect">
            <a:avLst/>
          </a:prstGeom>
          <a:solidFill>
            <a:schemeClr val="tx2">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2000">
                <a:solidFill>
                  <a:schemeClr val="bg1"/>
                </a:solidFill>
              </a:rPr>
              <a:t>Vulnerability Monitoring</a:t>
            </a:r>
          </a:p>
        </p:txBody>
      </p:sp>
      <p:sp>
        <p:nvSpPr>
          <p:cNvPr id="32" name="Rectangle 31">
            <a:extLst>
              <a:ext uri="{FF2B5EF4-FFF2-40B4-BE49-F238E27FC236}">
                <a16:creationId xmlns:a16="http://schemas.microsoft.com/office/drawing/2014/main" id="{D76CEA9E-0600-3E39-D9C4-2B5BC49BC3C1}"/>
              </a:ext>
            </a:extLst>
          </p:cNvPr>
          <p:cNvSpPr/>
          <p:nvPr/>
        </p:nvSpPr>
        <p:spPr>
          <a:xfrm>
            <a:off x="5921468" y="6321097"/>
            <a:ext cx="2187388" cy="1070498"/>
          </a:xfrm>
          <a:prstGeom prst="rect">
            <a:avLst/>
          </a:prstGeom>
          <a:solidFill>
            <a:schemeClr val="tx2">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2000">
                <a:solidFill>
                  <a:schemeClr val="bg1"/>
                </a:solidFill>
              </a:rPr>
              <a:t>External Attack Surface Monitoring</a:t>
            </a:r>
          </a:p>
        </p:txBody>
      </p:sp>
      <p:sp>
        <p:nvSpPr>
          <p:cNvPr id="33" name="Rectangle 32">
            <a:extLst>
              <a:ext uri="{FF2B5EF4-FFF2-40B4-BE49-F238E27FC236}">
                <a16:creationId xmlns:a16="http://schemas.microsoft.com/office/drawing/2014/main" id="{51B6D46C-8547-CEF8-E15D-D904B249EA32}"/>
              </a:ext>
            </a:extLst>
          </p:cNvPr>
          <p:cNvSpPr/>
          <p:nvPr/>
        </p:nvSpPr>
        <p:spPr>
          <a:xfrm>
            <a:off x="5910647" y="7557221"/>
            <a:ext cx="2187388" cy="1070498"/>
          </a:xfrm>
          <a:prstGeom prst="rect">
            <a:avLst/>
          </a:prstGeom>
          <a:solidFill>
            <a:schemeClr val="tx2">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2000">
                <a:solidFill>
                  <a:schemeClr val="bg1"/>
                </a:solidFill>
              </a:rPr>
              <a:t>Pen Testing / Red Teaming</a:t>
            </a:r>
          </a:p>
        </p:txBody>
      </p:sp>
      <p:sp>
        <p:nvSpPr>
          <p:cNvPr id="34" name="Rectangle 33">
            <a:extLst>
              <a:ext uri="{FF2B5EF4-FFF2-40B4-BE49-F238E27FC236}">
                <a16:creationId xmlns:a16="http://schemas.microsoft.com/office/drawing/2014/main" id="{68AC2E65-021A-5FBB-96C7-614EA4333FC2}"/>
              </a:ext>
            </a:extLst>
          </p:cNvPr>
          <p:cNvSpPr/>
          <p:nvPr/>
        </p:nvSpPr>
        <p:spPr>
          <a:xfrm>
            <a:off x="12541715" y="5084536"/>
            <a:ext cx="2187388" cy="1070498"/>
          </a:xfrm>
          <a:prstGeom prst="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r>
              <a:rPr lang="en-US" sz="2000">
                <a:solidFill>
                  <a:schemeClr val="tx1"/>
                </a:solidFill>
              </a:rPr>
              <a:t>24/7 IR Resources</a:t>
            </a:r>
          </a:p>
        </p:txBody>
      </p:sp>
      <p:sp>
        <p:nvSpPr>
          <p:cNvPr id="35" name="Rectangle 34">
            <a:extLst>
              <a:ext uri="{FF2B5EF4-FFF2-40B4-BE49-F238E27FC236}">
                <a16:creationId xmlns:a16="http://schemas.microsoft.com/office/drawing/2014/main" id="{8E050121-121D-B843-2F42-EAB70ED0D898}"/>
              </a:ext>
            </a:extLst>
          </p:cNvPr>
          <p:cNvSpPr/>
          <p:nvPr/>
        </p:nvSpPr>
        <p:spPr>
          <a:xfrm>
            <a:off x="12541715" y="6321097"/>
            <a:ext cx="2187388" cy="1070498"/>
          </a:xfrm>
          <a:prstGeom prst="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r>
              <a:rPr lang="en-US" sz="2000">
                <a:solidFill>
                  <a:schemeClr val="tx1"/>
                </a:solidFill>
              </a:rPr>
              <a:t>Preparation of Emergency Incident</a:t>
            </a:r>
          </a:p>
        </p:txBody>
      </p:sp>
      <p:sp>
        <p:nvSpPr>
          <p:cNvPr id="36" name="Rectangle 35">
            <a:extLst>
              <a:ext uri="{FF2B5EF4-FFF2-40B4-BE49-F238E27FC236}">
                <a16:creationId xmlns:a16="http://schemas.microsoft.com/office/drawing/2014/main" id="{369C0346-4974-CCA1-CBEE-BFD70010BFAF}"/>
              </a:ext>
            </a:extLst>
          </p:cNvPr>
          <p:cNvSpPr/>
          <p:nvPr/>
        </p:nvSpPr>
        <p:spPr>
          <a:xfrm>
            <a:off x="12541715" y="7556383"/>
            <a:ext cx="2187388" cy="1070498"/>
          </a:xfrm>
          <a:prstGeom prst="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r>
              <a:rPr lang="en-US" sz="2000">
                <a:solidFill>
                  <a:schemeClr val="tx1"/>
                </a:solidFill>
              </a:rPr>
              <a:t>Processes</a:t>
            </a:r>
          </a:p>
        </p:txBody>
      </p:sp>
      <p:sp>
        <p:nvSpPr>
          <p:cNvPr id="3" name="Rectangle 2">
            <a:extLst>
              <a:ext uri="{FF2B5EF4-FFF2-40B4-BE49-F238E27FC236}">
                <a16:creationId xmlns:a16="http://schemas.microsoft.com/office/drawing/2014/main" id="{09B46E37-CBEC-CF87-ACE1-EF57F2A8261A}"/>
              </a:ext>
            </a:extLst>
          </p:cNvPr>
          <p:cNvSpPr/>
          <p:nvPr/>
        </p:nvSpPr>
        <p:spPr>
          <a:xfrm>
            <a:off x="9233268" y="6321096"/>
            <a:ext cx="2187388" cy="1070499"/>
          </a:xfrm>
          <a:prstGeom prst="rect">
            <a:avLst/>
          </a:prstGeom>
          <a:solidFill>
            <a:schemeClr val="bg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r>
              <a:rPr lang="en-US" sz="2000">
                <a:solidFill>
                  <a:schemeClr val="tx1"/>
                </a:solidFill>
              </a:rPr>
              <a:t>Sentinel Monitoring</a:t>
            </a:r>
          </a:p>
        </p:txBody>
      </p:sp>
      <p:pic>
        <p:nvPicPr>
          <p:cNvPr id="8" name="Picture 7">
            <a:extLst>
              <a:ext uri="{FF2B5EF4-FFF2-40B4-BE49-F238E27FC236}">
                <a16:creationId xmlns:a16="http://schemas.microsoft.com/office/drawing/2014/main" id="{0DF219F9-3F67-DD73-93E5-3884E11455A6}"/>
              </a:ext>
            </a:extLst>
          </p:cNvPr>
          <p:cNvPicPr>
            <a:picLocks noChangeAspect="1"/>
          </p:cNvPicPr>
          <p:nvPr/>
        </p:nvPicPr>
        <p:blipFill>
          <a:blip r:embed="rId2"/>
          <a:stretch>
            <a:fillRect/>
          </a:stretch>
        </p:blipFill>
        <p:spPr>
          <a:xfrm>
            <a:off x="3161094" y="8945951"/>
            <a:ext cx="1068285" cy="1089140"/>
          </a:xfrm>
          <a:prstGeom prst="rect">
            <a:avLst/>
          </a:prstGeom>
        </p:spPr>
      </p:pic>
      <p:pic>
        <p:nvPicPr>
          <p:cNvPr id="9" name="Picture 4" descr="Arbeiter mit schaufel - Kostenlose menschen Icons">
            <a:extLst>
              <a:ext uri="{FF2B5EF4-FFF2-40B4-BE49-F238E27FC236}">
                <a16:creationId xmlns:a16="http://schemas.microsoft.com/office/drawing/2014/main" id="{2D344211-745A-18F6-8DF3-8A58AB617D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8036" y="9057503"/>
            <a:ext cx="659805" cy="659805"/>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0E8D17CE-4DAC-430F-C9F0-BC32F943DA6E}"/>
              </a:ext>
            </a:extLst>
          </p:cNvPr>
          <p:cNvSpPr/>
          <p:nvPr/>
        </p:nvSpPr>
        <p:spPr>
          <a:xfrm>
            <a:off x="6581206" y="9718713"/>
            <a:ext cx="481032" cy="203758"/>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endParaRPr lang="en-US" sz="1200">
              <a:solidFill>
                <a:schemeClr val="tx1"/>
              </a:solidFill>
            </a:endParaRPr>
          </a:p>
        </p:txBody>
      </p:sp>
      <p:grpSp>
        <p:nvGrpSpPr>
          <p:cNvPr id="11" name="Group 10">
            <a:extLst>
              <a:ext uri="{FF2B5EF4-FFF2-40B4-BE49-F238E27FC236}">
                <a16:creationId xmlns:a16="http://schemas.microsoft.com/office/drawing/2014/main" id="{1B803095-041C-6BBC-D535-47A8304BDFE8}"/>
              </a:ext>
            </a:extLst>
          </p:cNvPr>
          <p:cNvGrpSpPr/>
          <p:nvPr/>
        </p:nvGrpSpPr>
        <p:grpSpPr>
          <a:xfrm>
            <a:off x="7164389" y="8714901"/>
            <a:ext cx="659806" cy="659805"/>
            <a:chOff x="12674637" y="1379594"/>
            <a:chExt cx="5136398" cy="4876800"/>
          </a:xfrm>
        </p:grpSpPr>
        <p:pic>
          <p:nvPicPr>
            <p:cNvPr id="12" name="Picture 11" descr="Free Helicopter Icon, Symbol. PNG, SVG Download.">
              <a:extLst>
                <a:ext uri="{FF2B5EF4-FFF2-40B4-BE49-F238E27FC236}">
                  <a16:creationId xmlns:a16="http://schemas.microsoft.com/office/drawing/2014/main" id="{7DBB9827-DF51-8A08-B64A-7EDC6E8401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2674637" y="1379594"/>
              <a:ext cx="5136398"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descr="Hacker Kostenlos Symbol von Kameleon Green Round">
              <a:extLst>
                <a:ext uri="{FF2B5EF4-FFF2-40B4-BE49-F238E27FC236}">
                  <a16:creationId xmlns:a16="http://schemas.microsoft.com/office/drawing/2014/main" id="{0AAEF039-F8D4-5DB2-06A1-3191DAC564A4}"/>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4755308" y="3423163"/>
              <a:ext cx="603962" cy="603962"/>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a:extLst>
              <a:ext uri="{FF2B5EF4-FFF2-40B4-BE49-F238E27FC236}">
                <a16:creationId xmlns:a16="http://schemas.microsoft.com/office/drawing/2014/main" id="{17953126-0760-3022-069E-17872351F3C6}"/>
              </a:ext>
            </a:extLst>
          </p:cNvPr>
          <p:cNvPicPr>
            <a:picLocks noChangeAspect="1"/>
          </p:cNvPicPr>
          <p:nvPr/>
        </p:nvPicPr>
        <p:blipFill>
          <a:blip r:embed="rId6"/>
          <a:stretch>
            <a:fillRect/>
          </a:stretch>
        </p:blipFill>
        <p:spPr>
          <a:xfrm>
            <a:off x="9969521" y="9032241"/>
            <a:ext cx="659805" cy="797825"/>
          </a:xfrm>
          <a:prstGeom prst="rect">
            <a:avLst/>
          </a:prstGeom>
        </p:spPr>
      </p:pic>
      <p:pic>
        <p:nvPicPr>
          <p:cNvPr id="27" name="Picture 12" descr="Polizei Dienstgürtel - Illustrationen und Vektorgrafiken - iStock">
            <a:extLst>
              <a:ext uri="{FF2B5EF4-FFF2-40B4-BE49-F238E27FC236}">
                <a16:creationId xmlns:a16="http://schemas.microsoft.com/office/drawing/2014/main" id="{9FD596B6-5FD8-E7BA-D3A2-8C8A32B7B9D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6642" r="51706"/>
          <a:stretch/>
        </p:blipFill>
        <p:spPr bwMode="auto">
          <a:xfrm>
            <a:off x="13635409" y="8946483"/>
            <a:ext cx="295099" cy="10222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Polizei Dienstgürtel - Illustrationen und Vektorgrafiken - iStock">
            <a:extLst>
              <a:ext uri="{FF2B5EF4-FFF2-40B4-BE49-F238E27FC236}">
                <a16:creationId xmlns:a16="http://schemas.microsoft.com/office/drawing/2014/main" id="{B5374FB0-57B6-23D5-F0C2-1BD51648CAC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r="75065"/>
          <a:stretch/>
        </p:blipFill>
        <p:spPr bwMode="auto">
          <a:xfrm>
            <a:off x="13227842" y="8776660"/>
            <a:ext cx="237334" cy="713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594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0FD1-74F6-72D5-9989-E29C038CB7A1}"/>
              </a:ext>
            </a:extLst>
          </p:cNvPr>
          <p:cNvSpPr>
            <a:spLocks noGrp="1"/>
          </p:cNvSpPr>
          <p:nvPr>
            <p:ph type="title"/>
          </p:nvPr>
        </p:nvSpPr>
        <p:spPr/>
        <p:txBody>
          <a:bodyPr/>
          <a:lstStyle/>
          <a:p>
            <a:r>
              <a:rPr lang="en-US"/>
              <a:t>Applying it to your Org</a:t>
            </a:r>
          </a:p>
        </p:txBody>
      </p:sp>
      <p:sp>
        <p:nvSpPr>
          <p:cNvPr id="4" name="Round Single Corner of Rectangle 3">
            <a:extLst>
              <a:ext uri="{FF2B5EF4-FFF2-40B4-BE49-F238E27FC236}">
                <a16:creationId xmlns:a16="http://schemas.microsoft.com/office/drawing/2014/main" id="{938569AF-0A3C-2344-3412-2FD335B795F6}"/>
              </a:ext>
            </a:extLst>
          </p:cNvPr>
          <p:cNvSpPr/>
          <p:nvPr/>
        </p:nvSpPr>
        <p:spPr>
          <a:xfrm>
            <a:off x="3034905" y="6381054"/>
            <a:ext cx="2231291" cy="1758461"/>
          </a:xfrm>
          <a:prstGeom prst="round1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2400">
                <a:solidFill>
                  <a:schemeClr val="bg1"/>
                </a:solidFill>
              </a:rPr>
              <a:t>Security Posture</a:t>
            </a:r>
          </a:p>
        </p:txBody>
      </p:sp>
      <p:sp>
        <p:nvSpPr>
          <p:cNvPr id="5" name="Round Single Corner of Rectangle 4">
            <a:extLst>
              <a:ext uri="{FF2B5EF4-FFF2-40B4-BE49-F238E27FC236}">
                <a16:creationId xmlns:a16="http://schemas.microsoft.com/office/drawing/2014/main" id="{1A01195E-A79C-2143-53B4-8909F8F9AEF9}"/>
              </a:ext>
            </a:extLst>
          </p:cNvPr>
          <p:cNvSpPr/>
          <p:nvPr/>
        </p:nvSpPr>
        <p:spPr>
          <a:xfrm>
            <a:off x="6042850" y="6381053"/>
            <a:ext cx="2231291" cy="1758461"/>
          </a:xfrm>
          <a:prstGeom prst="round1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2400">
                <a:solidFill>
                  <a:schemeClr val="bg1"/>
                </a:solidFill>
              </a:rPr>
              <a:t>Vulnerability Posture</a:t>
            </a:r>
          </a:p>
        </p:txBody>
      </p:sp>
      <p:sp>
        <p:nvSpPr>
          <p:cNvPr id="7" name="Round Single Corner of Rectangle 6">
            <a:extLst>
              <a:ext uri="{FF2B5EF4-FFF2-40B4-BE49-F238E27FC236}">
                <a16:creationId xmlns:a16="http://schemas.microsoft.com/office/drawing/2014/main" id="{18839877-9139-4EEF-D5FB-ACEE37DD4B0C}"/>
              </a:ext>
            </a:extLst>
          </p:cNvPr>
          <p:cNvSpPr/>
          <p:nvPr/>
        </p:nvSpPr>
        <p:spPr>
          <a:xfrm>
            <a:off x="9050795" y="6381053"/>
            <a:ext cx="2231291" cy="1758461"/>
          </a:xfrm>
          <a:prstGeom prst="round1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2400">
                <a:solidFill>
                  <a:schemeClr val="bg1"/>
                </a:solidFill>
              </a:rPr>
              <a:t>Attack Monitoring Capability</a:t>
            </a:r>
          </a:p>
        </p:txBody>
      </p:sp>
      <p:sp>
        <p:nvSpPr>
          <p:cNvPr id="8" name="Round Single Corner of Rectangle 7">
            <a:extLst>
              <a:ext uri="{FF2B5EF4-FFF2-40B4-BE49-F238E27FC236}">
                <a16:creationId xmlns:a16="http://schemas.microsoft.com/office/drawing/2014/main" id="{F6FC9AFE-8F6C-62D5-CE17-E62FEDEE6060}"/>
              </a:ext>
            </a:extLst>
          </p:cNvPr>
          <p:cNvSpPr/>
          <p:nvPr/>
        </p:nvSpPr>
        <p:spPr>
          <a:xfrm>
            <a:off x="12058740" y="6381053"/>
            <a:ext cx="2231291" cy="1758461"/>
          </a:xfrm>
          <a:prstGeom prst="round1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2400">
                <a:solidFill>
                  <a:schemeClr val="bg1"/>
                </a:solidFill>
              </a:rPr>
              <a:t>Incident Response Capability</a:t>
            </a:r>
          </a:p>
        </p:txBody>
      </p:sp>
      <p:sp>
        <p:nvSpPr>
          <p:cNvPr id="9" name="Round Single Corner of Rectangle 8">
            <a:extLst>
              <a:ext uri="{FF2B5EF4-FFF2-40B4-BE49-F238E27FC236}">
                <a16:creationId xmlns:a16="http://schemas.microsoft.com/office/drawing/2014/main" id="{0D6ED154-7811-B3C9-DC98-F90F65697915}"/>
              </a:ext>
            </a:extLst>
          </p:cNvPr>
          <p:cNvSpPr/>
          <p:nvPr/>
        </p:nvSpPr>
        <p:spPr>
          <a:xfrm>
            <a:off x="3026510" y="3420034"/>
            <a:ext cx="1290513" cy="705600"/>
          </a:xfrm>
          <a:prstGeom prst="round1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1800">
                <a:solidFill>
                  <a:schemeClr val="tx1"/>
                </a:solidFill>
              </a:rPr>
              <a:t>Identity</a:t>
            </a:r>
          </a:p>
        </p:txBody>
      </p:sp>
      <p:sp>
        <p:nvSpPr>
          <p:cNvPr id="10" name="Round Single Corner of Rectangle 9">
            <a:extLst>
              <a:ext uri="{FF2B5EF4-FFF2-40B4-BE49-F238E27FC236}">
                <a16:creationId xmlns:a16="http://schemas.microsoft.com/office/drawing/2014/main" id="{E8116387-0EC3-4010-0411-63044F25EB91}"/>
              </a:ext>
            </a:extLst>
          </p:cNvPr>
          <p:cNvSpPr/>
          <p:nvPr/>
        </p:nvSpPr>
        <p:spPr>
          <a:xfrm>
            <a:off x="3034905" y="4334663"/>
            <a:ext cx="1290513" cy="705600"/>
          </a:xfrm>
          <a:prstGeom prst="round1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1800">
                <a:solidFill>
                  <a:schemeClr val="tx1"/>
                </a:solidFill>
              </a:rPr>
              <a:t>Network</a:t>
            </a:r>
          </a:p>
        </p:txBody>
      </p:sp>
      <p:sp>
        <p:nvSpPr>
          <p:cNvPr id="11" name="Round Single Corner of Rectangle 10">
            <a:extLst>
              <a:ext uri="{FF2B5EF4-FFF2-40B4-BE49-F238E27FC236}">
                <a16:creationId xmlns:a16="http://schemas.microsoft.com/office/drawing/2014/main" id="{568E63E5-BAAE-06EC-A69C-DA822D62D402}"/>
              </a:ext>
            </a:extLst>
          </p:cNvPr>
          <p:cNvSpPr/>
          <p:nvPr/>
        </p:nvSpPr>
        <p:spPr>
          <a:xfrm>
            <a:off x="10830054" y="3420034"/>
            <a:ext cx="1290513" cy="705600"/>
          </a:xfrm>
          <a:prstGeom prst="round1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1800">
                <a:solidFill>
                  <a:schemeClr val="tx1"/>
                </a:solidFill>
              </a:rPr>
              <a:t>Email</a:t>
            </a:r>
          </a:p>
        </p:txBody>
      </p:sp>
      <p:sp>
        <p:nvSpPr>
          <p:cNvPr id="12" name="Round Single Corner of Rectangle 11">
            <a:extLst>
              <a:ext uri="{FF2B5EF4-FFF2-40B4-BE49-F238E27FC236}">
                <a16:creationId xmlns:a16="http://schemas.microsoft.com/office/drawing/2014/main" id="{D105D3E4-4C47-012C-AD5E-E7A81FBC67E4}"/>
              </a:ext>
            </a:extLst>
          </p:cNvPr>
          <p:cNvSpPr/>
          <p:nvPr/>
        </p:nvSpPr>
        <p:spPr>
          <a:xfrm>
            <a:off x="12780940" y="3453537"/>
            <a:ext cx="1290513" cy="705600"/>
          </a:xfrm>
          <a:prstGeom prst="round1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1800">
                <a:solidFill>
                  <a:schemeClr val="tx1"/>
                </a:solidFill>
              </a:rPr>
              <a:t>Office</a:t>
            </a:r>
          </a:p>
        </p:txBody>
      </p:sp>
      <p:sp>
        <p:nvSpPr>
          <p:cNvPr id="13" name="Round Single Corner of Rectangle 12">
            <a:extLst>
              <a:ext uri="{FF2B5EF4-FFF2-40B4-BE49-F238E27FC236}">
                <a16:creationId xmlns:a16="http://schemas.microsoft.com/office/drawing/2014/main" id="{D36524BA-987B-2624-9BD3-75D073C9AC29}"/>
              </a:ext>
            </a:extLst>
          </p:cNvPr>
          <p:cNvSpPr/>
          <p:nvPr/>
        </p:nvSpPr>
        <p:spPr>
          <a:xfrm>
            <a:off x="8879168" y="3420034"/>
            <a:ext cx="1290513" cy="705600"/>
          </a:xfrm>
          <a:prstGeom prst="round1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1800">
                <a:solidFill>
                  <a:schemeClr val="tx1"/>
                </a:solidFill>
              </a:rPr>
              <a:t>Linux</a:t>
            </a:r>
          </a:p>
        </p:txBody>
      </p:sp>
      <p:sp>
        <p:nvSpPr>
          <p:cNvPr id="14" name="Round Single Corner of Rectangle 13">
            <a:extLst>
              <a:ext uri="{FF2B5EF4-FFF2-40B4-BE49-F238E27FC236}">
                <a16:creationId xmlns:a16="http://schemas.microsoft.com/office/drawing/2014/main" id="{D96AAE3F-2FD9-FDE7-AD7F-71B7E4DEF737}"/>
              </a:ext>
            </a:extLst>
          </p:cNvPr>
          <p:cNvSpPr/>
          <p:nvPr/>
        </p:nvSpPr>
        <p:spPr>
          <a:xfrm>
            <a:off x="6928282" y="3420034"/>
            <a:ext cx="1290513" cy="705600"/>
          </a:xfrm>
          <a:prstGeom prst="round1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1800">
                <a:solidFill>
                  <a:schemeClr val="tx1"/>
                </a:solidFill>
              </a:rPr>
              <a:t>MacOS</a:t>
            </a:r>
          </a:p>
        </p:txBody>
      </p:sp>
      <p:sp>
        <p:nvSpPr>
          <p:cNvPr id="15" name="Round Single Corner of Rectangle 14">
            <a:extLst>
              <a:ext uri="{FF2B5EF4-FFF2-40B4-BE49-F238E27FC236}">
                <a16:creationId xmlns:a16="http://schemas.microsoft.com/office/drawing/2014/main" id="{B8743903-FFB7-CFDA-E47C-3EA59376A8B2}"/>
              </a:ext>
            </a:extLst>
          </p:cNvPr>
          <p:cNvSpPr/>
          <p:nvPr/>
        </p:nvSpPr>
        <p:spPr>
          <a:xfrm>
            <a:off x="4977396" y="3420034"/>
            <a:ext cx="1290513" cy="705600"/>
          </a:xfrm>
          <a:prstGeom prst="round1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1800">
                <a:solidFill>
                  <a:schemeClr val="tx1"/>
                </a:solidFill>
              </a:rPr>
              <a:t>Windows</a:t>
            </a:r>
          </a:p>
        </p:txBody>
      </p:sp>
      <p:sp>
        <p:nvSpPr>
          <p:cNvPr id="16" name="Round Single Corner of Rectangle 15">
            <a:extLst>
              <a:ext uri="{FF2B5EF4-FFF2-40B4-BE49-F238E27FC236}">
                <a16:creationId xmlns:a16="http://schemas.microsoft.com/office/drawing/2014/main" id="{32DEEF62-8584-8D4F-DE6A-B8BF034819F5}"/>
              </a:ext>
            </a:extLst>
          </p:cNvPr>
          <p:cNvSpPr/>
          <p:nvPr/>
        </p:nvSpPr>
        <p:spPr>
          <a:xfrm>
            <a:off x="6943711" y="4334663"/>
            <a:ext cx="1290513" cy="705600"/>
          </a:xfrm>
          <a:prstGeom prst="round1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1800">
                <a:solidFill>
                  <a:schemeClr val="tx1"/>
                </a:solidFill>
              </a:rPr>
              <a:t>Cloud Platform</a:t>
            </a:r>
          </a:p>
        </p:txBody>
      </p:sp>
      <p:sp>
        <p:nvSpPr>
          <p:cNvPr id="17" name="Round Single Corner of Rectangle 16">
            <a:extLst>
              <a:ext uri="{FF2B5EF4-FFF2-40B4-BE49-F238E27FC236}">
                <a16:creationId xmlns:a16="http://schemas.microsoft.com/office/drawing/2014/main" id="{304327BB-0578-3D51-8ABA-528F029DD573}"/>
              </a:ext>
            </a:extLst>
          </p:cNvPr>
          <p:cNvSpPr/>
          <p:nvPr/>
        </p:nvSpPr>
        <p:spPr>
          <a:xfrm>
            <a:off x="8898114" y="4334663"/>
            <a:ext cx="1290513" cy="705600"/>
          </a:xfrm>
          <a:prstGeom prst="round1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1800">
                <a:solidFill>
                  <a:schemeClr val="tx1"/>
                </a:solidFill>
              </a:rPr>
              <a:t>Cloud Workload</a:t>
            </a:r>
          </a:p>
        </p:txBody>
      </p:sp>
      <p:sp>
        <p:nvSpPr>
          <p:cNvPr id="18" name="Round Single Corner of Rectangle 17">
            <a:extLst>
              <a:ext uri="{FF2B5EF4-FFF2-40B4-BE49-F238E27FC236}">
                <a16:creationId xmlns:a16="http://schemas.microsoft.com/office/drawing/2014/main" id="{FB226885-681B-39AE-3166-7A57869E29D1}"/>
              </a:ext>
            </a:extLst>
          </p:cNvPr>
          <p:cNvSpPr/>
          <p:nvPr/>
        </p:nvSpPr>
        <p:spPr>
          <a:xfrm>
            <a:off x="4989308" y="4334663"/>
            <a:ext cx="1290513" cy="705600"/>
          </a:xfrm>
          <a:prstGeom prst="round1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1800">
                <a:solidFill>
                  <a:schemeClr val="tx1"/>
                </a:solidFill>
              </a:rPr>
              <a:t>DevOps</a:t>
            </a:r>
          </a:p>
        </p:txBody>
      </p:sp>
      <p:sp>
        <p:nvSpPr>
          <p:cNvPr id="19" name="Round Single Corner of Rectangle 18">
            <a:extLst>
              <a:ext uri="{FF2B5EF4-FFF2-40B4-BE49-F238E27FC236}">
                <a16:creationId xmlns:a16="http://schemas.microsoft.com/office/drawing/2014/main" id="{2C017D14-5C88-2209-4558-B5CFE18BA0E5}"/>
              </a:ext>
            </a:extLst>
          </p:cNvPr>
          <p:cNvSpPr/>
          <p:nvPr/>
        </p:nvSpPr>
        <p:spPr>
          <a:xfrm>
            <a:off x="10852517" y="4334663"/>
            <a:ext cx="1290513" cy="705600"/>
          </a:xfrm>
          <a:prstGeom prst="round1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1800">
                <a:solidFill>
                  <a:schemeClr val="tx1"/>
                </a:solidFill>
              </a:rPr>
              <a:t>IoT</a:t>
            </a:r>
          </a:p>
        </p:txBody>
      </p:sp>
      <p:sp>
        <p:nvSpPr>
          <p:cNvPr id="20" name="Round Single Corner of Rectangle 19">
            <a:extLst>
              <a:ext uri="{FF2B5EF4-FFF2-40B4-BE49-F238E27FC236}">
                <a16:creationId xmlns:a16="http://schemas.microsoft.com/office/drawing/2014/main" id="{25BCB755-FCE4-1B43-450B-94E166E9B4C7}"/>
              </a:ext>
            </a:extLst>
          </p:cNvPr>
          <p:cNvSpPr/>
          <p:nvPr/>
        </p:nvSpPr>
        <p:spPr>
          <a:xfrm>
            <a:off x="12806921" y="4368166"/>
            <a:ext cx="1290513" cy="705600"/>
          </a:xfrm>
          <a:prstGeom prst="round1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1800">
                <a:solidFill>
                  <a:schemeClr val="tx1"/>
                </a:solidFill>
              </a:rPr>
              <a:t>Business Apps</a:t>
            </a:r>
          </a:p>
        </p:txBody>
      </p:sp>
      <p:sp>
        <p:nvSpPr>
          <p:cNvPr id="73" name="Right Arrow 72">
            <a:extLst>
              <a:ext uri="{FF2B5EF4-FFF2-40B4-BE49-F238E27FC236}">
                <a16:creationId xmlns:a16="http://schemas.microsoft.com/office/drawing/2014/main" id="{47740136-3F0E-0046-B3AE-9866732D865A}"/>
              </a:ext>
            </a:extLst>
          </p:cNvPr>
          <p:cNvSpPr/>
          <p:nvPr/>
        </p:nvSpPr>
        <p:spPr>
          <a:xfrm rot="16200000">
            <a:off x="3616315" y="5955802"/>
            <a:ext cx="1022502" cy="703385"/>
          </a:xfrm>
          <a:prstGeom prst="right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76" name="Right Arrow 75">
            <a:extLst>
              <a:ext uri="{FF2B5EF4-FFF2-40B4-BE49-F238E27FC236}">
                <a16:creationId xmlns:a16="http://schemas.microsoft.com/office/drawing/2014/main" id="{3487AA54-1D86-7C01-C2D5-8870F4BFB190}"/>
              </a:ext>
            </a:extLst>
          </p:cNvPr>
          <p:cNvSpPr/>
          <p:nvPr/>
        </p:nvSpPr>
        <p:spPr>
          <a:xfrm rot="16200000">
            <a:off x="6648219" y="5955801"/>
            <a:ext cx="1022502" cy="703385"/>
          </a:xfrm>
          <a:prstGeom prst="right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79" name="Right Arrow 78">
            <a:extLst>
              <a:ext uri="{FF2B5EF4-FFF2-40B4-BE49-F238E27FC236}">
                <a16:creationId xmlns:a16="http://schemas.microsoft.com/office/drawing/2014/main" id="{C7FA103E-05C5-4D31-C471-1B56D5945C07}"/>
              </a:ext>
            </a:extLst>
          </p:cNvPr>
          <p:cNvSpPr/>
          <p:nvPr/>
        </p:nvSpPr>
        <p:spPr>
          <a:xfrm rot="16200000">
            <a:off x="9632204" y="5955802"/>
            <a:ext cx="1022502" cy="703385"/>
          </a:xfrm>
          <a:prstGeom prst="right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82" name="Right Arrow 81">
            <a:extLst>
              <a:ext uri="{FF2B5EF4-FFF2-40B4-BE49-F238E27FC236}">
                <a16:creationId xmlns:a16="http://schemas.microsoft.com/office/drawing/2014/main" id="{B40283CA-D7E5-3422-8395-43E742324B05}"/>
              </a:ext>
            </a:extLst>
          </p:cNvPr>
          <p:cNvSpPr/>
          <p:nvPr/>
        </p:nvSpPr>
        <p:spPr>
          <a:xfrm rot="16200000">
            <a:off x="12609743" y="5955800"/>
            <a:ext cx="1022502" cy="703385"/>
          </a:xfrm>
          <a:prstGeom prst="right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spTree>
    <p:extLst>
      <p:ext uri="{BB962C8B-B14F-4D97-AF65-F5344CB8AC3E}">
        <p14:creationId xmlns:p14="http://schemas.microsoft.com/office/powerpoint/2010/main" val="2083067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F7CC02-614A-0BA7-B544-DBEFD24CA9C2}"/>
              </a:ext>
            </a:extLst>
          </p:cNvPr>
          <p:cNvSpPr>
            <a:spLocks noGrp="1"/>
          </p:cNvSpPr>
          <p:nvPr>
            <p:ph type="title"/>
          </p:nvPr>
        </p:nvSpPr>
        <p:spPr/>
        <p:txBody>
          <a:bodyPr/>
          <a:lstStyle/>
          <a:p>
            <a:r>
              <a:rPr lang="en-DE"/>
              <a:t>Customer Maturity Levels (CML)</a:t>
            </a:r>
            <a:endParaRPr lang="de-DE"/>
          </a:p>
        </p:txBody>
      </p:sp>
      <p:graphicFrame>
        <p:nvGraphicFramePr>
          <p:cNvPr id="3" name="Table 6">
            <a:extLst>
              <a:ext uri="{FF2B5EF4-FFF2-40B4-BE49-F238E27FC236}">
                <a16:creationId xmlns:a16="http://schemas.microsoft.com/office/drawing/2014/main" id="{38C0396D-B78B-586D-FAC6-FDACB78B965C}"/>
              </a:ext>
            </a:extLst>
          </p:cNvPr>
          <p:cNvGraphicFramePr>
            <a:graphicFrameLocks noGrp="1"/>
          </p:cNvGraphicFramePr>
          <p:nvPr>
            <p:extLst>
              <p:ext uri="{D42A27DB-BD31-4B8C-83A1-F6EECF244321}">
                <p14:modId xmlns:p14="http://schemas.microsoft.com/office/powerpoint/2010/main" val="1512416004"/>
              </p:ext>
            </p:extLst>
          </p:nvPr>
        </p:nvGraphicFramePr>
        <p:xfrm>
          <a:off x="863601" y="3112956"/>
          <a:ext cx="14486329" cy="5822689"/>
        </p:xfrm>
        <a:graphic>
          <a:graphicData uri="http://schemas.openxmlformats.org/drawingml/2006/table">
            <a:tbl>
              <a:tblPr firstRow="1" bandRow="1">
                <a:tableStyleId>{D7AC3CCA-C797-4891-BE02-D94E43425B78}</a:tableStyleId>
              </a:tblPr>
              <a:tblGrid>
                <a:gridCol w="2252139">
                  <a:extLst>
                    <a:ext uri="{9D8B030D-6E8A-4147-A177-3AD203B41FA5}">
                      <a16:colId xmlns:a16="http://schemas.microsoft.com/office/drawing/2014/main" val="2280522635"/>
                    </a:ext>
                  </a:extLst>
                </a:gridCol>
                <a:gridCol w="2895600">
                  <a:extLst>
                    <a:ext uri="{9D8B030D-6E8A-4147-A177-3AD203B41FA5}">
                      <a16:colId xmlns:a16="http://schemas.microsoft.com/office/drawing/2014/main" val="3961893834"/>
                    </a:ext>
                  </a:extLst>
                </a:gridCol>
                <a:gridCol w="2895600">
                  <a:extLst>
                    <a:ext uri="{9D8B030D-6E8A-4147-A177-3AD203B41FA5}">
                      <a16:colId xmlns:a16="http://schemas.microsoft.com/office/drawing/2014/main" val="939149689"/>
                    </a:ext>
                  </a:extLst>
                </a:gridCol>
                <a:gridCol w="3115734">
                  <a:extLst>
                    <a:ext uri="{9D8B030D-6E8A-4147-A177-3AD203B41FA5}">
                      <a16:colId xmlns:a16="http://schemas.microsoft.com/office/drawing/2014/main" val="3890886435"/>
                    </a:ext>
                  </a:extLst>
                </a:gridCol>
                <a:gridCol w="3327256">
                  <a:extLst>
                    <a:ext uri="{9D8B030D-6E8A-4147-A177-3AD203B41FA5}">
                      <a16:colId xmlns:a16="http://schemas.microsoft.com/office/drawing/2014/main" val="249602976"/>
                    </a:ext>
                  </a:extLst>
                </a:gridCol>
              </a:tblGrid>
              <a:tr h="1511762">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GB" sz="3000"/>
                    </a:p>
                  </a:txBody>
                  <a:tcPr marL="92864" marR="92864" marT="46432" marB="46432">
                    <a:lnL w="952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GB" sz="2800"/>
                        <a:t>Security </a:t>
                      </a:r>
                      <a:br>
                        <a:rPr lang="en-GB" sz="2800"/>
                      </a:br>
                      <a:r>
                        <a:rPr lang="en-GB" sz="2800"/>
                        <a:t>Posture</a:t>
                      </a:r>
                    </a:p>
                  </a:txBody>
                  <a:tcPr marL="92864" marR="92864" marT="324000" marB="251999">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GB" sz="2800"/>
                        <a:t>Vulnerability Posture</a:t>
                      </a:r>
                    </a:p>
                  </a:txBody>
                  <a:tcPr marL="92864" marR="92864" marT="324000" marB="251999">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828800" rtl="0" eaLnBrk="1" fontAlgn="auto" latinLnBrk="0" hangingPunct="1">
                        <a:lnSpc>
                          <a:spcPct val="100000"/>
                        </a:lnSpc>
                        <a:spcBef>
                          <a:spcPts val="0"/>
                        </a:spcBef>
                        <a:spcAft>
                          <a:spcPts val="0"/>
                        </a:spcAft>
                        <a:buClrTx/>
                        <a:buSzTx/>
                        <a:buFontTx/>
                        <a:buNone/>
                        <a:tabLst/>
                        <a:defRPr/>
                      </a:pPr>
                      <a:r>
                        <a:rPr lang="en-GB" sz="2800"/>
                        <a:t>Attack</a:t>
                      </a:r>
                      <a:br>
                        <a:rPr lang="en-GB" sz="2800"/>
                      </a:br>
                      <a:r>
                        <a:rPr lang="en-GB" sz="2800"/>
                        <a:t>Monitoring Capability</a:t>
                      </a:r>
                    </a:p>
                  </a:txBody>
                  <a:tcPr marL="92864" marR="92864" marT="324000" marB="251999">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828800" rtl="0" eaLnBrk="1" fontAlgn="auto" latinLnBrk="0" hangingPunct="1">
                        <a:lnSpc>
                          <a:spcPct val="100000"/>
                        </a:lnSpc>
                        <a:spcBef>
                          <a:spcPts val="0"/>
                        </a:spcBef>
                        <a:spcAft>
                          <a:spcPts val="0"/>
                        </a:spcAft>
                        <a:buClrTx/>
                        <a:buSzTx/>
                        <a:buFontTx/>
                        <a:buNone/>
                        <a:tabLst/>
                        <a:defRPr/>
                      </a:pPr>
                      <a:r>
                        <a:rPr lang="en-GB" sz="2800"/>
                        <a:t>Incident Response Capability</a:t>
                      </a:r>
                    </a:p>
                  </a:txBody>
                  <a:tcPr marL="92864" marR="92864" marT="324000" marB="251999">
                    <a:lnL w="9525"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8165833"/>
                  </a:ext>
                </a:extLst>
              </a:tr>
              <a:tr h="2016797">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800" b="1">
                          <a:solidFill>
                            <a:schemeClr val="bg1"/>
                          </a:solidFill>
                        </a:rPr>
                        <a:t>CML 1</a:t>
                      </a:r>
                    </a:p>
                  </a:txBody>
                  <a:tcPr marL="288000" marR="92864" marT="46432" marB="46432" anchor="ctr">
                    <a:lnL w="952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342900" indent="-342900" algn="l">
                        <a:buClr>
                          <a:schemeClr val="bg2"/>
                        </a:buClr>
                        <a:buFont typeface="Symbol" pitchFamily="2" charset="2"/>
                        <a:buChar char="-"/>
                      </a:pPr>
                      <a:r>
                        <a:rPr lang="en-US" sz="2000">
                          <a:solidFill>
                            <a:schemeClr val="bg1">
                              <a:lumMod val="50000"/>
                            </a:schemeClr>
                          </a:solidFill>
                        </a:rPr>
                        <a:t>USER MFA</a:t>
                      </a:r>
                    </a:p>
                    <a:p>
                      <a:pPr marL="342900" indent="-342900" algn="l">
                        <a:buClr>
                          <a:schemeClr val="bg2"/>
                        </a:buClr>
                        <a:buFont typeface="Symbol" pitchFamily="2" charset="2"/>
                        <a:buChar char="-"/>
                      </a:pPr>
                      <a:r>
                        <a:rPr lang="en-US" sz="2000">
                          <a:solidFill>
                            <a:schemeClr val="bg1">
                              <a:lumMod val="50000"/>
                            </a:schemeClr>
                          </a:solidFill>
                        </a:rPr>
                        <a:t>ASR Rules </a:t>
                      </a:r>
                    </a:p>
                  </a:txBody>
                  <a:tcPr marL="216000" marR="92864" marT="46432" marB="4643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lgn="l">
                        <a:buClr>
                          <a:schemeClr val="bg2"/>
                        </a:buClr>
                        <a:buFont typeface="Symbol" pitchFamily="2" charset="2"/>
                        <a:buChar char="-"/>
                      </a:pPr>
                      <a:r>
                        <a:rPr lang="en-US" sz="2000">
                          <a:solidFill>
                            <a:schemeClr val="bg1">
                              <a:lumMod val="50000"/>
                            </a:schemeClr>
                          </a:solidFill>
                        </a:rPr>
                        <a:t>Vulnerability Monitoring</a:t>
                      </a:r>
                    </a:p>
                    <a:p>
                      <a:pPr marL="342900" indent="-342900" algn="l">
                        <a:buClr>
                          <a:schemeClr val="bg2"/>
                        </a:buClr>
                        <a:buFont typeface="Symbol" pitchFamily="2" charset="2"/>
                        <a:buChar char="-"/>
                      </a:pPr>
                      <a:r>
                        <a:rPr lang="en-US" sz="2000">
                          <a:solidFill>
                            <a:schemeClr val="bg1">
                              <a:lumMod val="50000"/>
                            </a:schemeClr>
                          </a:solidFill>
                        </a:rPr>
                        <a:t>Critical Patch Workflow</a:t>
                      </a:r>
                    </a:p>
                  </a:txBody>
                  <a:tcPr marL="216000" marR="92864" marT="46432" marB="4643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lgn="l">
                        <a:buClr>
                          <a:schemeClr val="bg2"/>
                        </a:buClr>
                        <a:buFont typeface="Symbol" pitchFamily="2" charset="2"/>
                        <a:buChar char="-"/>
                      </a:pPr>
                      <a:r>
                        <a:rPr lang="en-US" sz="2000">
                          <a:solidFill>
                            <a:schemeClr val="bg1">
                              <a:lumMod val="50000"/>
                            </a:schemeClr>
                          </a:solidFill>
                        </a:rPr>
                        <a:t>MDE deployed on Clients</a:t>
                      </a:r>
                    </a:p>
                    <a:p>
                      <a:pPr marL="342900" indent="-342900" algn="l">
                        <a:buClr>
                          <a:schemeClr val="bg2"/>
                        </a:buClr>
                        <a:buFont typeface="Symbol" pitchFamily="2" charset="2"/>
                        <a:buChar char="-"/>
                      </a:pPr>
                      <a:r>
                        <a:rPr lang="en-US" sz="2000">
                          <a:solidFill>
                            <a:schemeClr val="bg1">
                              <a:lumMod val="50000"/>
                            </a:schemeClr>
                          </a:solidFill>
                        </a:rPr>
                        <a:t>MDI deployed </a:t>
                      </a:r>
                    </a:p>
                  </a:txBody>
                  <a:tcPr marL="216000" marR="92864" marT="46432" marB="4643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lgn="l">
                        <a:buClr>
                          <a:schemeClr val="bg2"/>
                        </a:buClr>
                        <a:buFont typeface="Symbol" pitchFamily="2" charset="2"/>
                        <a:buChar char="-"/>
                      </a:pPr>
                      <a:r>
                        <a:rPr lang="en-US" sz="2000">
                          <a:solidFill>
                            <a:schemeClr val="bg1">
                              <a:lumMod val="50000"/>
                            </a:schemeClr>
                          </a:solidFill>
                        </a:rPr>
                        <a:t>Internal or External SOC for Defender XDR</a:t>
                      </a:r>
                    </a:p>
                  </a:txBody>
                  <a:tcPr marL="216000" marR="92864" marT="46432" marB="46432" anchor="ctr">
                    <a:lnL w="9525"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15514259"/>
                  </a:ext>
                </a:extLst>
              </a:tr>
              <a:tr h="1949733">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lang="en-US" sz="2800" b="1">
                        <a:solidFill>
                          <a:schemeClr val="bg1"/>
                        </a:solidFil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2800" b="1">
                          <a:solidFill>
                            <a:schemeClr val="bg1"/>
                          </a:solidFill>
                        </a:rPr>
                        <a:t>CML 2</a:t>
                      </a:r>
                    </a:p>
                    <a:p>
                      <a:pPr algn="l">
                        <a:buFontTx/>
                        <a:buNone/>
                      </a:pPr>
                      <a:endParaRPr lang="en-US" sz="2800" b="1">
                        <a:solidFill>
                          <a:schemeClr val="bg1"/>
                        </a:solidFill>
                      </a:endParaRPr>
                    </a:p>
                  </a:txBody>
                  <a:tcPr marL="288000" marR="92864" marT="46432" marB="46432" anchor="ctr">
                    <a:lnL w="952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342900" indent="-342900" algn="l">
                        <a:buClr>
                          <a:schemeClr val="bg2"/>
                        </a:buClr>
                        <a:buFont typeface="Symbol" pitchFamily="2" charset="2"/>
                        <a:buChar char="-"/>
                      </a:pPr>
                      <a:r>
                        <a:rPr lang="en-US" sz="2000">
                          <a:solidFill>
                            <a:schemeClr val="bg1">
                              <a:lumMod val="50000"/>
                            </a:schemeClr>
                          </a:solidFill>
                        </a:rPr>
                        <a:t>Role based just in time Access</a:t>
                      </a:r>
                    </a:p>
                    <a:p>
                      <a:pPr marL="342900" indent="-342900" algn="l">
                        <a:buClr>
                          <a:schemeClr val="bg2"/>
                        </a:buClr>
                        <a:buFont typeface="Symbol" pitchFamily="2" charset="2"/>
                        <a:buChar char="-"/>
                      </a:pPr>
                      <a:r>
                        <a:rPr lang="en-US" sz="2000" err="1">
                          <a:solidFill>
                            <a:schemeClr val="bg1">
                              <a:lumMod val="50000"/>
                            </a:schemeClr>
                          </a:solidFill>
                        </a:rPr>
                        <a:t>Pingcastle</a:t>
                      </a:r>
                      <a:r>
                        <a:rPr lang="en-US" sz="2000">
                          <a:solidFill>
                            <a:schemeClr val="bg1">
                              <a:lumMod val="50000"/>
                            </a:schemeClr>
                          </a:solidFill>
                        </a:rPr>
                        <a:t> Result X</a:t>
                      </a:r>
                    </a:p>
                  </a:txBody>
                  <a:tcPr marL="216000" marR="92864" marT="46432" marB="4643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l" defTabSz="1828800" rtl="0" eaLnBrk="1" fontAlgn="auto" latinLnBrk="0" hangingPunct="1">
                        <a:lnSpc>
                          <a:spcPct val="100000"/>
                        </a:lnSpc>
                        <a:spcBef>
                          <a:spcPts val="0"/>
                        </a:spcBef>
                        <a:spcAft>
                          <a:spcPts val="0"/>
                        </a:spcAft>
                        <a:buClr>
                          <a:schemeClr val="bg2"/>
                        </a:buClr>
                        <a:buSzTx/>
                        <a:buFont typeface="Symbol" pitchFamily="2" charset="2"/>
                        <a:buChar char="-"/>
                        <a:tabLst/>
                        <a:defRPr/>
                      </a:pPr>
                      <a:r>
                        <a:rPr lang="en-US" sz="2000">
                          <a:solidFill>
                            <a:schemeClr val="bg1">
                              <a:lumMod val="50000"/>
                            </a:schemeClr>
                          </a:solidFill>
                        </a:rPr>
                        <a:t>External Attack Surface Monitoring</a:t>
                      </a:r>
                    </a:p>
                  </a:txBody>
                  <a:tcPr marL="216000" marR="92864" marT="46432" marB="4643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l" defTabSz="1828800" rtl="0" eaLnBrk="1" fontAlgn="auto" latinLnBrk="0" hangingPunct="1">
                        <a:lnSpc>
                          <a:spcPct val="100000"/>
                        </a:lnSpc>
                        <a:spcBef>
                          <a:spcPts val="0"/>
                        </a:spcBef>
                        <a:spcAft>
                          <a:spcPts val="0"/>
                        </a:spcAft>
                        <a:buClr>
                          <a:schemeClr val="bg2"/>
                        </a:buClr>
                        <a:buSzTx/>
                        <a:buFont typeface="Symbol" pitchFamily="2" charset="2"/>
                        <a:buChar char="-"/>
                        <a:tabLst/>
                        <a:defRPr/>
                      </a:pPr>
                      <a:r>
                        <a:rPr lang="en-US" sz="2000">
                          <a:solidFill>
                            <a:schemeClr val="bg1">
                              <a:lumMod val="50000"/>
                            </a:schemeClr>
                          </a:solidFill>
                        </a:rPr>
                        <a:t>Sentinel Maturity Level 1</a:t>
                      </a:r>
                    </a:p>
                  </a:txBody>
                  <a:tcPr marL="216000" marR="92864" marT="46432" marB="4643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l" defTabSz="1828800" rtl="0" eaLnBrk="1" fontAlgn="auto" latinLnBrk="0" hangingPunct="1">
                        <a:lnSpc>
                          <a:spcPct val="100000"/>
                        </a:lnSpc>
                        <a:spcBef>
                          <a:spcPts val="0"/>
                        </a:spcBef>
                        <a:spcAft>
                          <a:spcPts val="0"/>
                        </a:spcAft>
                        <a:buClr>
                          <a:schemeClr val="bg2"/>
                        </a:buClr>
                        <a:buSzTx/>
                        <a:buFont typeface="Symbol" pitchFamily="2" charset="2"/>
                        <a:buChar char="-"/>
                        <a:tabLst/>
                        <a:defRPr/>
                      </a:pPr>
                      <a:r>
                        <a:rPr lang="en-US" sz="2000" err="1">
                          <a:solidFill>
                            <a:schemeClr val="bg1">
                              <a:lumMod val="50000"/>
                            </a:schemeClr>
                          </a:solidFill>
                        </a:rPr>
                        <a:t>AzERE</a:t>
                      </a:r>
                      <a:r>
                        <a:rPr lang="en-US" sz="2000">
                          <a:solidFill>
                            <a:schemeClr val="bg1">
                              <a:lumMod val="50000"/>
                            </a:schemeClr>
                          </a:solidFill>
                        </a:rPr>
                        <a:t> </a:t>
                      </a:r>
                    </a:p>
                  </a:txBody>
                  <a:tcPr marL="216000" marR="92864" marT="46432" marB="46432" anchor="ctr">
                    <a:lnL w="9525"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8824215"/>
                  </a:ext>
                </a:extLst>
              </a:tr>
            </a:tbl>
          </a:graphicData>
        </a:graphic>
      </p:graphicFrame>
    </p:spTree>
    <p:extLst>
      <p:ext uri="{BB962C8B-B14F-4D97-AF65-F5344CB8AC3E}">
        <p14:creationId xmlns:p14="http://schemas.microsoft.com/office/powerpoint/2010/main" val="3251722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E7F2FCE1-E018-4442-10C0-CD3EF46A56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94"/>
            <a:ext cx="18288000" cy="10287000"/>
          </a:xfrm>
          <a:prstGeom prst="rect">
            <a:avLst/>
          </a:prstGeom>
        </p:spPr>
      </p:pic>
      <p:pic>
        <p:nvPicPr>
          <p:cNvPr id="7" name="Graphic 16">
            <a:extLst>
              <a:ext uri="{FF2B5EF4-FFF2-40B4-BE49-F238E27FC236}">
                <a16:creationId xmlns:a16="http://schemas.microsoft.com/office/drawing/2014/main" id="{0FC8451D-EEB9-6CAB-D6DC-9C0CB11278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63777" y="504000"/>
            <a:ext cx="1978714" cy="342000"/>
          </a:xfrm>
          <a:prstGeom prst="rect">
            <a:avLst/>
          </a:prstGeom>
        </p:spPr>
      </p:pic>
      <p:sp>
        <p:nvSpPr>
          <p:cNvPr id="2" name="Rectangle 4">
            <a:extLst>
              <a:ext uri="{FF2B5EF4-FFF2-40B4-BE49-F238E27FC236}">
                <a16:creationId xmlns:a16="http://schemas.microsoft.com/office/drawing/2014/main" id="{C34C3949-B5CF-8773-72BE-AD23327F114E}"/>
              </a:ext>
            </a:extLst>
          </p:cNvPr>
          <p:cNvSpPr/>
          <p:nvPr/>
        </p:nvSpPr>
        <p:spPr>
          <a:xfrm>
            <a:off x="0" y="1484243"/>
            <a:ext cx="4147930" cy="238539"/>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4" name="Titel 6">
            <a:extLst>
              <a:ext uri="{FF2B5EF4-FFF2-40B4-BE49-F238E27FC236}">
                <a16:creationId xmlns:a16="http://schemas.microsoft.com/office/drawing/2014/main" id="{7E5DD589-E1A6-7BB4-AC8F-4BD1073E624D}"/>
              </a:ext>
            </a:extLst>
          </p:cNvPr>
          <p:cNvSpPr txBox="1">
            <a:spLocks/>
          </p:cNvSpPr>
          <p:nvPr/>
        </p:nvSpPr>
        <p:spPr>
          <a:xfrm>
            <a:off x="863600" y="1144800"/>
            <a:ext cx="10450800" cy="705600"/>
          </a:xfrm>
          <a:prstGeom prst="rect">
            <a:avLst/>
          </a:prstGeom>
        </p:spPr>
        <p:txBody>
          <a:bodyPr vert="horz" wrap="square" lIns="0" tIns="0" rIns="0" bIns="0" rtlCol="0" anchor="t" anchorCtr="0">
            <a:noAutofit/>
          </a:bodyPr>
          <a:lstStyle>
            <a:lvl1pPr algn="l" defTabSz="1828800" rtl="0" eaLnBrk="1" latinLnBrk="0" hangingPunct="1">
              <a:lnSpc>
                <a:spcPct val="100000"/>
              </a:lnSpc>
              <a:spcBef>
                <a:spcPct val="0"/>
              </a:spcBef>
              <a:buNone/>
              <a:defRPr lang="de-DE" sz="4000" b="0" kern="1200" dirty="0">
                <a:solidFill>
                  <a:srgbClr val="000520"/>
                </a:solidFill>
                <a:latin typeface="+mj-lt"/>
                <a:ea typeface="Geneva" pitchFamily="-128" charset="-128"/>
                <a:cs typeface="+mj-cs"/>
              </a:defRPr>
            </a:lvl1pPr>
          </a:lstStyle>
          <a:p>
            <a:r>
              <a:rPr lang="de-DE">
                <a:solidFill>
                  <a:schemeClr val="bg1"/>
                </a:solidFill>
              </a:rPr>
              <a:t>Security Services</a:t>
            </a:r>
          </a:p>
        </p:txBody>
      </p:sp>
    </p:spTree>
    <p:extLst>
      <p:ext uri="{BB962C8B-B14F-4D97-AF65-F5344CB8AC3E}">
        <p14:creationId xmlns:p14="http://schemas.microsoft.com/office/powerpoint/2010/main" val="767512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ihandform 37">
            <a:extLst>
              <a:ext uri="{FF2B5EF4-FFF2-40B4-BE49-F238E27FC236}">
                <a16:creationId xmlns:a16="http://schemas.microsoft.com/office/drawing/2014/main" id="{D9A6A63B-4EE6-2A23-40E5-95F3636818FD}"/>
              </a:ext>
            </a:extLst>
          </p:cNvPr>
          <p:cNvSpPr/>
          <p:nvPr/>
        </p:nvSpPr>
        <p:spPr>
          <a:xfrm>
            <a:off x="11078779" y="-80487"/>
            <a:ext cx="7305423" cy="10452202"/>
          </a:xfrm>
          <a:custGeom>
            <a:avLst/>
            <a:gdLst>
              <a:gd name="connsiteX0" fmla="*/ 9171709 w 9171709"/>
              <a:gd name="connsiteY0" fmla="*/ 0 h 11166764"/>
              <a:gd name="connsiteX1" fmla="*/ 9171709 w 9171709"/>
              <a:gd name="connsiteY1" fmla="*/ 0 h 11166764"/>
              <a:gd name="connsiteX2" fmla="*/ 8894619 w 9171709"/>
              <a:gd name="connsiteY2" fmla="*/ 27709 h 11166764"/>
              <a:gd name="connsiteX3" fmla="*/ 4045528 w 9171709"/>
              <a:gd name="connsiteY3" fmla="*/ 0 h 11166764"/>
              <a:gd name="connsiteX4" fmla="*/ 0 w 9171709"/>
              <a:gd name="connsiteY4" fmla="*/ 11166764 h 11166764"/>
              <a:gd name="connsiteX5" fmla="*/ 9005455 w 9171709"/>
              <a:gd name="connsiteY5" fmla="*/ 11166764 h 11166764"/>
              <a:gd name="connsiteX6" fmla="*/ 9171709 w 9171709"/>
              <a:gd name="connsiteY6" fmla="*/ 0 h 11166764"/>
              <a:gd name="connsiteX0" fmla="*/ 9171709 w 9276123"/>
              <a:gd name="connsiteY0" fmla="*/ 0 h 11256986"/>
              <a:gd name="connsiteX1" fmla="*/ 9171709 w 9276123"/>
              <a:gd name="connsiteY1" fmla="*/ 0 h 11256986"/>
              <a:gd name="connsiteX2" fmla="*/ 8894619 w 9276123"/>
              <a:gd name="connsiteY2" fmla="*/ 27709 h 11256986"/>
              <a:gd name="connsiteX3" fmla="*/ 4045528 w 9276123"/>
              <a:gd name="connsiteY3" fmla="*/ 0 h 11256986"/>
              <a:gd name="connsiteX4" fmla="*/ 0 w 9276123"/>
              <a:gd name="connsiteY4" fmla="*/ 11166764 h 11256986"/>
              <a:gd name="connsiteX5" fmla="*/ 9276123 w 9276123"/>
              <a:gd name="connsiteY5" fmla="*/ 11256986 h 11256986"/>
              <a:gd name="connsiteX6" fmla="*/ 9171709 w 9276123"/>
              <a:gd name="connsiteY6" fmla="*/ 0 h 11256986"/>
              <a:gd name="connsiteX0" fmla="*/ 9171709 w 9276123"/>
              <a:gd name="connsiteY0" fmla="*/ 87357 h 11344343"/>
              <a:gd name="connsiteX1" fmla="*/ 9171709 w 9276123"/>
              <a:gd name="connsiteY1" fmla="*/ 87357 h 11344343"/>
              <a:gd name="connsiteX2" fmla="*/ 9239819 w 9276123"/>
              <a:gd name="connsiteY2" fmla="*/ 0 h 11344343"/>
              <a:gd name="connsiteX3" fmla="*/ 4045528 w 9276123"/>
              <a:gd name="connsiteY3" fmla="*/ 87357 h 11344343"/>
              <a:gd name="connsiteX4" fmla="*/ 0 w 9276123"/>
              <a:gd name="connsiteY4" fmla="*/ 11254121 h 11344343"/>
              <a:gd name="connsiteX5" fmla="*/ 9276123 w 9276123"/>
              <a:gd name="connsiteY5" fmla="*/ 11344343 h 11344343"/>
              <a:gd name="connsiteX6" fmla="*/ 9171709 w 9276123"/>
              <a:gd name="connsiteY6" fmla="*/ 87357 h 11344343"/>
              <a:gd name="connsiteX0" fmla="*/ 9272392 w 9276123"/>
              <a:gd name="connsiteY0" fmla="*/ 360639 h 11344343"/>
              <a:gd name="connsiteX1" fmla="*/ 9171709 w 9276123"/>
              <a:gd name="connsiteY1" fmla="*/ 87357 h 11344343"/>
              <a:gd name="connsiteX2" fmla="*/ 9239819 w 9276123"/>
              <a:gd name="connsiteY2" fmla="*/ 0 h 11344343"/>
              <a:gd name="connsiteX3" fmla="*/ 4045528 w 9276123"/>
              <a:gd name="connsiteY3" fmla="*/ 87357 h 11344343"/>
              <a:gd name="connsiteX4" fmla="*/ 0 w 9276123"/>
              <a:gd name="connsiteY4" fmla="*/ 11254121 h 11344343"/>
              <a:gd name="connsiteX5" fmla="*/ 9276123 w 9276123"/>
              <a:gd name="connsiteY5" fmla="*/ 11344343 h 11344343"/>
              <a:gd name="connsiteX6" fmla="*/ 9272392 w 9276123"/>
              <a:gd name="connsiteY6" fmla="*/ 360639 h 11344343"/>
              <a:gd name="connsiteX0" fmla="*/ 9272392 w 9276123"/>
              <a:gd name="connsiteY0" fmla="*/ 360639 h 11344343"/>
              <a:gd name="connsiteX1" fmla="*/ 9171709 w 9276123"/>
              <a:gd name="connsiteY1" fmla="*/ 87357 h 11344343"/>
              <a:gd name="connsiteX2" fmla="*/ 9239819 w 9276123"/>
              <a:gd name="connsiteY2" fmla="*/ 0 h 11344343"/>
              <a:gd name="connsiteX3" fmla="*/ 4045528 w 9276123"/>
              <a:gd name="connsiteY3" fmla="*/ 15440 h 11344343"/>
              <a:gd name="connsiteX4" fmla="*/ 0 w 9276123"/>
              <a:gd name="connsiteY4" fmla="*/ 11254121 h 11344343"/>
              <a:gd name="connsiteX5" fmla="*/ 9276123 w 9276123"/>
              <a:gd name="connsiteY5" fmla="*/ 11344343 h 11344343"/>
              <a:gd name="connsiteX6" fmla="*/ 9272392 w 9276123"/>
              <a:gd name="connsiteY6" fmla="*/ 360639 h 11344343"/>
              <a:gd name="connsiteX0" fmla="*/ 9293508 w 9297239"/>
              <a:gd name="connsiteY0" fmla="*/ 360639 h 11344343"/>
              <a:gd name="connsiteX1" fmla="*/ 9192825 w 9297239"/>
              <a:gd name="connsiteY1" fmla="*/ 87357 h 11344343"/>
              <a:gd name="connsiteX2" fmla="*/ 9260935 w 9297239"/>
              <a:gd name="connsiteY2" fmla="*/ 0 h 11344343"/>
              <a:gd name="connsiteX3" fmla="*/ 4066644 w 9297239"/>
              <a:gd name="connsiteY3" fmla="*/ 15440 h 11344343"/>
              <a:gd name="connsiteX4" fmla="*/ 0 w 9297239"/>
              <a:gd name="connsiteY4" fmla="*/ 11317469 h 11344343"/>
              <a:gd name="connsiteX5" fmla="*/ 9297239 w 9297239"/>
              <a:gd name="connsiteY5" fmla="*/ 11344343 h 11344343"/>
              <a:gd name="connsiteX6" fmla="*/ 9293508 w 9297239"/>
              <a:gd name="connsiteY6" fmla="*/ 360639 h 1134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7239" h="11344343">
                <a:moveTo>
                  <a:pt x="9293508" y="360639"/>
                </a:moveTo>
                <a:lnTo>
                  <a:pt x="9192825" y="87357"/>
                </a:lnTo>
                <a:cubicBezTo>
                  <a:pt x="9100462" y="96593"/>
                  <a:pt x="9353759" y="0"/>
                  <a:pt x="9260935" y="0"/>
                </a:cubicBezTo>
                <a:lnTo>
                  <a:pt x="4066644" y="15440"/>
                </a:lnTo>
                <a:lnTo>
                  <a:pt x="0" y="11317469"/>
                </a:lnTo>
                <a:lnTo>
                  <a:pt x="9297239" y="11344343"/>
                </a:lnTo>
                <a:cubicBezTo>
                  <a:pt x="9295995" y="7683108"/>
                  <a:pt x="9294752" y="4021874"/>
                  <a:pt x="9293508" y="360639"/>
                </a:cubicBezTo>
                <a:close/>
              </a:path>
            </a:pathLst>
          </a:cu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11" name="Title 1">
            <a:extLst>
              <a:ext uri="{FF2B5EF4-FFF2-40B4-BE49-F238E27FC236}">
                <a16:creationId xmlns:a16="http://schemas.microsoft.com/office/drawing/2014/main" id="{79A29E86-7716-A9A4-4994-04AEBEE5952A}"/>
              </a:ext>
            </a:extLst>
          </p:cNvPr>
          <p:cNvSpPr>
            <a:spLocks noGrp="1"/>
          </p:cNvSpPr>
          <p:nvPr>
            <p:ph type="title"/>
          </p:nvPr>
        </p:nvSpPr>
        <p:spPr/>
        <p:txBody>
          <a:bodyPr/>
          <a:lstStyle/>
          <a:p>
            <a:r>
              <a:rPr lang="en-GB" dirty="0"/>
              <a:t>g</a:t>
            </a:r>
            <a:r>
              <a:rPr lang="en-DE" dirty="0" err="1"/>
              <a:t>lueckkanja</a:t>
            </a:r>
            <a:r>
              <a:rPr lang="en-DE" dirty="0"/>
              <a:t>        </a:t>
            </a:r>
            <a:r>
              <a:rPr lang="de-DE" dirty="0"/>
              <a:t> </a:t>
            </a:r>
            <a:r>
              <a:rPr lang="en-DE" dirty="0"/>
              <a:t>Microsoft</a:t>
            </a:r>
          </a:p>
        </p:txBody>
      </p:sp>
      <p:pic>
        <p:nvPicPr>
          <p:cNvPr id="13" name="Grafik 12">
            <a:extLst>
              <a:ext uri="{FF2B5EF4-FFF2-40B4-BE49-F238E27FC236}">
                <a16:creationId xmlns:a16="http://schemas.microsoft.com/office/drawing/2014/main" id="{14670BC6-366E-8584-86F8-B7C036825CAD}"/>
              </a:ext>
            </a:extLst>
          </p:cNvPr>
          <p:cNvPicPr>
            <a:picLocks noChangeAspect="1"/>
          </p:cNvPicPr>
          <p:nvPr/>
        </p:nvPicPr>
        <p:blipFill>
          <a:blip r:embed="rId3"/>
          <a:stretch>
            <a:fillRect/>
          </a:stretch>
        </p:blipFill>
        <p:spPr>
          <a:xfrm>
            <a:off x="3583620" y="1234599"/>
            <a:ext cx="748763" cy="630669"/>
          </a:xfrm>
          <a:prstGeom prst="rect">
            <a:avLst/>
          </a:prstGeom>
        </p:spPr>
      </p:pic>
      <p:pic>
        <p:nvPicPr>
          <p:cNvPr id="15" name="Picture 6" descr="💯 100 Punkte Emoji">
            <a:extLst>
              <a:ext uri="{FF2B5EF4-FFF2-40B4-BE49-F238E27FC236}">
                <a16:creationId xmlns:a16="http://schemas.microsoft.com/office/drawing/2014/main" id="{A1DC6FFF-7507-A13C-15EE-133F128E30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10563" y="7686791"/>
            <a:ext cx="984885" cy="98488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0">
            <a:extLst>
              <a:ext uri="{FF2B5EF4-FFF2-40B4-BE49-F238E27FC236}">
                <a16:creationId xmlns:a16="http://schemas.microsoft.com/office/drawing/2014/main" id="{3B0904AB-DEF1-C547-7AAE-AC77AA7F5A1B}"/>
              </a:ext>
            </a:extLst>
          </p:cNvPr>
          <p:cNvSpPr txBox="1"/>
          <p:nvPr/>
        </p:nvSpPr>
        <p:spPr>
          <a:xfrm>
            <a:off x="15716576" y="7650425"/>
            <a:ext cx="1972054" cy="984885"/>
          </a:xfrm>
          <a:prstGeom prst="rect">
            <a:avLst/>
          </a:prstGeom>
          <a:noFill/>
        </p:spPr>
        <p:txBody>
          <a:bodyPr wrap="square" lIns="0" tIns="0" rIns="0" bIns="0" rtlCol="0">
            <a:spAutoFit/>
          </a:bodyPr>
          <a:lstStyle/>
          <a:p>
            <a:r>
              <a:rPr lang="en-DE" sz="3200">
                <a:solidFill>
                  <a:schemeClr val="bg1"/>
                </a:solidFill>
                <a:latin typeface="Lato Light" panose="020F0502020204030203" pitchFamily="34" charset="0"/>
                <a:ea typeface="Lato Light" panose="020F0502020204030203" pitchFamily="34" charset="0"/>
                <a:cs typeface="Lato Light" panose="020F0502020204030203" pitchFamily="34" charset="0"/>
              </a:rPr>
              <a:t>Microsoft</a:t>
            </a:r>
            <a:endParaRPr lang="de-DE" sz="320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r>
              <a:rPr lang="en-DE" sz="3200">
                <a:solidFill>
                  <a:schemeClr val="bg1"/>
                </a:solidFill>
                <a:latin typeface="Lato Light" panose="020F0502020204030203" pitchFamily="34" charset="0"/>
                <a:ea typeface="Lato Light" panose="020F0502020204030203" pitchFamily="34" charset="0"/>
                <a:cs typeface="Lato Light" panose="020F0502020204030203" pitchFamily="34" charset="0"/>
              </a:rPr>
              <a:t>Focus</a:t>
            </a:r>
          </a:p>
        </p:txBody>
      </p:sp>
      <p:pic>
        <p:nvPicPr>
          <p:cNvPr id="12" name="Grafik 11">
            <a:extLst>
              <a:ext uri="{FF2B5EF4-FFF2-40B4-BE49-F238E27FC236}">
                <a16:creationId xmlns:a16="http://schemas.microsoft.com/office/drawing/2014/main" id="{99964019-64FA-AC1A-C369-6F02B9D3BF92}"/>
              </a:ext>
            </a:extLst>
          </p:cNvPr>
          <p:cNvPicPr>
            <a:picLocks noChangeAspect="1"/>
          </p:cNvPicPr>
          <p:nvPr/>
        </p:nvPicPr>
        <p:blipFill>
          <a:blip r:embed="rId5"/>
          <a:stretch>
            <a:fillRect/>
          </a:stretch>
        </p:blipFill>
        <p:spPr>
          <a:xfrm>
            <a:off x="5455980" y="2695034"/>
            <a:ext cx="2047626" cy="6079205"/>
          </a:xfrm>
          <a:prstGeom prst="rect">
            <a:avLst/>
          </a:prstGeom>
          <a:ln>
            <a:noFill/>
          </a:ln>
          <a:effectLst>
            <a:outerShdw blurRad="292100" dist="139700" dir="2700000" algn="tl" rotWithShape="0">
              <a:srgbClr val="333333">
                <a:alpha val="14000"/>
              </a:srgbClr>
            </a:outerShdw>
          </a:effectLst>
        </p:spPr>
      </p:pic>
      <p:pic>
        <p:nvPicPr>
          <p:cNvPr id="14" name="Grafik 13">
            <a:extLst>
              <a:ext uri="{FF2B5EF4-FFF2-40B4-BE49-F238E27FC236}">
                <a16:creationId xmlns:a16="http://schemas.microsoft.com/office/drawing/2014/main" id="{974F7275-06C0-744B-9161-0842BBD66DC2}"/>
              </a:ext>
            </a:extLst>
          </p:cNvPr>
          <p:cNvPicPr>
            <a:picLocks noChangeAspect="1"/>
          </p:cNvPicPr>
          <p:nvPr/>
        </p:nvPicPr>
        <p:blipFill>
          <a:blip r:embed="rId6"/>
          <a:stretch>
            <a:fillRect/>
          </a:stretch>
        </p:blipFill>
        <p:spPr>
          <a:xfrm>
            <a:off x="635384" y="5589712"/>
            <a:ext cx="4401406" cy="3148024"/>
          </a:xfrm>
          <a:prstGeom prst="rect">
            <a:avLst/>
          </a:prstGeom>
          <a:ln>
            <a:noFill/>
          </a:ln>
          <a:effectLst>
            <a:outerShdw blurRad="292100" dist="139700" dir="2700000" algn="tl" rotWithShape="0">
              <a:srgbClr val="333333">
                <a:alpha val="14000"/>
              </a:srgbClr>
            </a:outerShdw>
          </a:effectLst>
        </p:spPr>
      </p:pic>
      <p:pic>
        <p:nvPicPr>
          <p:cNvPr id="17" name="Grafik 16">
            <a:extLst>
              <a:ext uri="{FF2B5EF4-FFF2-40B4-BE49-F238E27FC236}">
                <a16:creationId xmlns:a16="http://schemas.microsoft.com/office/drawing/2014/main" id="{7648AC3E-8F5F-82C3-23CA-A68D5E800BD4}"/>
              </a:ext>
            </a:extLst>
          </p:cNvPr>
          <p:cNvPicPr>
            <a:picLocks noChangeAspect="1"/>
          </p:cNvPicPr>
          <p:nvPr/>
        </p:nvPicPr>
        <p:blipFill>
          <a:blip r:embed="rId7"/>
          <a:stretch>
            <a:fillRect/>
          </a:stretch>
        </p:blipFill>
        <p:spPr>
          <a:xfrm>
            <a:off x="14552011" y="6083767"/>
            <a:ext cx="2976198" cy="1011659"/>
          </a:xfrm>
          <a:prstGeom prst="rect">
            <a:avLst/>
          </a:prstGeom>
        </p:spPr>
      </p:pic>
      <p:pic>
        <p:nvPicPr>
          <p:cNvPr id="4" name="Picture 3" descr="A black rectangular object with yellow and blue text&#10;&#10;Description automatically generated">
            <a:extLst>
              <a:ext uri="{FF2B5EF4-FFF2-40B4-BE49-F238E27FC236}">
                <a16:creationId xmlns:a16="http://schemas.microsoft.com/office/drawing/2014/main" id="{D6A4DB3B-16EF-B175-BDF5-CC47AD81F3C5}"/>
              </a:ext>
            </a:extLst>
          </p:cNvPr>
          <p:cNvPicPr>
            <a:picLocks noChangeAspect="1"/>
          </p:cNvPicPr>
          <p:nvPr/>
        </p:nvPicPr>
        <p:blipFill rotWithShape="1">
          <a:blip r:embed="rId8"/>
          <a:srcRect r="1027"/>
          <a:stretch/>
        </p:blipFill>
        <p:spPr>
          <a:xfrm>
            <a:off x="7941202" y="2695034"/>
            <a:ext cx="2767022" cy="2799912"/>
          </a:xfrm>
          <a:prstGeom prst="rect">
            <a:avLst/>
          </a:prstGeom>
        </p:spPr>
      </p:pic>
      <p:pic>
        <p:nvPicPr>
          <p:cNvPr id="8" name="Grafik 7">
            <a:extLst>
              <a:ext uri="{FF2B5EF4-FFF2-40B4-BE49-F238E27FC236}">
                <a16:creationId xmlns:a16="http://schemas.microsoft.com/office/drawing/2014/main" id="{7DE603B8-B212-A648-40C3-B2B5FC8CCE06}"/>
              </a:ext>
            </a:extLst>
          </p:cNvPr>
          <p:cNvPicPr>
            <a:picLocks noChangeAspect="1"/>
          </p:cNvPicPr>
          <p:nvPr/>
        </p:nvPicPr>
        <p:blipFill>
          <a:blip r:embed="rId9"/>
          <a:stretch>
            <a:fillRect/>
          </a:stretch>
        </p:blipFill>
        <p:spPr>
          <a:xfrm>
            <a:off x="11078780" y="4222467"/>
            <a:ext cx="2937693" cy="1272478"/>
          </a:xfrm>
          <a:prstGeom prst="rect">
            <a:avLst/>
          </a:prstGeom>
        </p:spPr>
      </p:pic>
      <p:pic>
        <p:nvPicPr>
          <p:cNvPr id="9" name="Grafik 8">
            <a:extLst>
              <a:ext uri="{FF2B5EF4-FFF2-40B4-BE49-F238E27FC236}">
                <a16:creationId xmlns:a16="http://schemas.microsoft.com/office/drawing/2014/main" id="{1B7AC9EA-69DA-5EB4-C996-597557E1F34C}"/>
              </a:ext>
            </a:extLst>
          </p:cNvPr>
          <p:cNvPicPr>
            <a:picLocks noChangeAspect="1"/>
          </p:cNvPicPr>
          <p:nvPr/>
        </p:nvPicPr>
        <p:blipFill>
          <a:blip r:embed="rId10"/>
          <a:stretch>
            <a:fillRect/>
          </a:stretch>
        </p:blipFill>
        <p:spPr>
          <a:xfrm>
            <a:off x="11078780" y="2695033"/>
            <a:ext cx="2937693" cy="1272478"/>
          </a:xfrm>
          <a:prstGeom prst="rect">
            <a:avLst/>
          </a:prstGeom>
        </p:spPr>
      </p:pic>
      <p:pic>
        <p:nvPicPr>
          <p:cNvPr id="2" name="Grafik 1">
            <a:extLst>
              <a:ext uri="{FF2B5EF4-FFF2-40B4-BE49-F238E27FC236}">
                <a16:creationId xmlns:a16="http://schemas.microsoft.com/office/drawing/2014/main" id="{38A5DB2F-4A77-0185-D1A1-FBDD9AF4098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4437054" y="4340151"/>
            <a:ext cx="3154300" cy="1154794"/>
          </a:xfrm>
          <a:prstGeom prst="rect">
            <a:avLst/>
          </a:prstGeom>
        </p:spPr>
      </p:pic>
      <p:pic>
        <p:nvPicPr>
          <p:cNvPr id="3" name="Grafik 2">
            <a:extLst>
              <a:ext uri="{FF2B5EF4-FFF2-40B4-BE49-F238E27FC236}">
                <a16:creationId xmlns:a16="http://schemas.microsoft.com/office/drawing/2014/main" id="{A0925C38-7C84-C946-DF66-1C79B6B1E12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4437054" y="2786476"/>
            <a:ext cx="3154300" cy="1154794"/>
          </a:xfrm>
          <a:prstGeom prst="rect">
            <a:avLst/>
          </a:prstGeom>
        </p:spPr>
      </p:pic>
      <p:grpSp>
        <p:nvGrpSpPr>
          <p:cNvPr id="23" name="Gruppieren 22">
            <a:extLst>
              <a:ext uri="{FF2B5EF4-FFF2-40B4-BE49-F238E27FC236}">
                <a16:creationId xmlns:a16="http://schemas.microsoft.com/office/drawing/2014/main" id="{7574890E-3D61-9EB8-8060-DBC9DC15D7A9}"/>
              </a:ext>
            </a:extLst>
          </p:cNvPr>
          <p:cNvGrpSpPr/>
          <p:nvPr/>
        </p:nvGrpSpPr>
        <p:grpSpPr>
          <a:xfrm>
            <a:off x="487640" y="2695034"/>
            <a:ext cx="4565043" cy="2678257"/>
            <a:chOff x="4360454" y="2498726"/>
            <a:chExt cx="4851822" cy="2846507"/>
          </a:xfrm>
        </p:grpSpPr>
        <p:sp>
          <p:nvSpPr>
            <p:cNvPr id="21" name="Rechteck 20">
              <a:extLst>
                <a:ext uri="{FF2B5EF4-FFF2-40B4-BE49-F238E27FC236}">
                  <a16:creationId xmlns:a16="http://schemas.microsoft.com/office/drawing/2014/main" id="{4F92F4F2-2E3A-BAE7-93FB-1DB4AC1BD355}"/>
                </a:ext>
              </a:extLst>
            </p:cNvPr>
            <p:cNvSpPr/>
            <p:nvPr/>
          </p:nvSpPr>
          <p:spPr>
            <a:xfrm>
              <a:off x="4537850" y="2498726"/>
              <a:ext cx="4595261" cy="2793069"/>
            </a:xfrm>
            <a:prstGeom prst="rect">
              <a:avLst/>
            </a:prstGeom>
            <a:solidFill>
              <a:schemeClr val="bg1"/>
            </a:solidFill>
            <a:ln>
              <a:noFill/>
            </a:ln>
            <a:effectLst>
              <a:outerShdw blurRad="292100" dist="139700" dir="5400000" algn="tl" rotWithShape="0">
                <a:srgbClr val="333333">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grpSp>
          <p:nvGrpSpPr>
            <p:cNvPr id="20" name="Gruppieren 19">
              <a:extLst>
                <a:ext uri="{FF2B5EF4-FFF2-40B4-BE49-F238E27FC236}">
                  <a16:creationId xmlns:a16="http://schemas.microsoft.com/office/drawing/2014/main" id="{07A422AF-923E-77EA-8480-A30AB03529FA}"/>
                </a:ext>
              </a:extLst>
            </p:cNvPr>
            <p:cNvGrpSpPr/>
            <p:nvPr/>
          </p:nvGrpSpPr>
          <p:grpSpPr>
            <a:xfrm>
              <a:off x="4360454" y="2921157"/>
              <a:ext cx="4851822" cy="2424076"/>
              <a:chOff x="14284603" y="477352"/>
              <a:chExt cx="3656174" cy="1810822"/>
            </a:xfrm>
          </p:grpSpPr>
          <p:pic>
            <p:nvPicPr>
              <p:cNvPr id="18" name="Picture 2" descr="Bundesamt für Sicherheit in der Informationstechnik – Wikipedia">
                <a:extLst>
                  <a:ext uri="{FF2B5EF4-FFF2-40B4-BE49-F238E27FC236}">
                    <a16:creationId xmlns:a16="http://schemas.microsoft.com/office/drawing/2014/main" id="{299B7E52-62C0-9995-3888-913BFF10B1AD}"/>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8136"/>
              <a:stretch/>
            </p:blipFill>
            <p:spPr bwMode="auto">
              <a:xfrm>
                <a:off x="14284603" y="477352"/>
                <a:ext cx="3656174" cy="1810822"/>
              </a:xfrm>
              <a:prstGeom prst="rect">
                <a:avLst/>
              </a:prstGeom>
              <a:ln>
                <a:noFill/>
              </a:ln>
              <a:effectLst>
                <a:outerShdw blurRad="292100" dist="139700" dir="2700000" algn="tl" rotWithShape="0">
                  <a:srgbClr val="333333">
                    <a:alpha val="14000"/>
                  </a:srgbClr>
                </a:outerShdw>
              </a:effectLst>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225C1434-09BD-CE58-8C26-9D6F0EEA9EC4}"/>
                  </a:ext>
                </a:extLst>
              </p:cNvPr>
              <p:cNvSpPr txBox="1"/>
              <p:nvPr/>
            </p:nvSpPr>
            <p:spPr>
              <a:xfrm>
                <a:off x="15622397" y="1424665"/>
                <a:ext cx="2268450" cy="363290"/>
              </a:xfrm>
              <a:prstGeom prst="rect">
                <a:avLst/>
              </a:prstGeom>
              <a:noFill/>
            </p:spPr>
            <p:txBody>
              <a:bodyPr wrap="square" lIns="0" tIns="0" rIns="0" bIns="0" rtlCol="0">
                <a:spAutoFit/>
              </a:bodyPr>
              <a:lstStyle/>
              <a:p>
                <a:pPr>
                  <a:lnSpc>
                    <a:spcPct val="114000"/>
                  </a:lnSpc>
                </a:pPr>
                <a:r>
                  <a:rPr lang="en-DE" sz="1600"/>
                  <a:t>Qualifizierter </a:t>
                </a:r>
                <a:br>
                  <a:rPr lang="en-DE" sz="1600"/>
                </a:br>
                <a:r>
                  <a:rPr lang="en-DE" sz="1600"/>
                  <a:t>APT Response Anbieter</a:t>
                </a:r>
              </a:p>
            </p:txBody>
          </p:sp>
        </p:grpSp>
      </p:grpSp>
      <p:pic>
        <p:nvPicPr>
          <p:cNvPr id="22" name="Picture 3">
            <a:extLst>
              <a:ext uri="{FF2B5EF4-FFF2-40B4-BE49-F238E27FC236}">
                <a16:creationId xmlns:a16="http://schemas.microsoft.com/office/drawing/2014/main" id="{4677E7F3-06FA-A01D-2519-990C50F30DBC}"/>
              </a:ext>
            </a:extLst>
          </p:cNvPr>
          <p:cNvPicPr>
            <a:picLocks noChangeAspect="1"/>
          </p:cNvPicPr>
          <p:nvPr/>
        </p:nvPicPr>
        <p:blipFill>
          <a:blip r:embed="rId14"/>
          <a:stretch>
            <a:fillRect/>
          </a:stretch>
        </p:blipFill>
        <p:spPr>
          <a:xfrm>
            <a:off x="7947458" y="5780415"/>
            <a:ext cx="6075786" cy="2952008"/>
          </a:xfrm>
          <a:prstGeom prst="rect">
            <a:avLst/>
          </a:prstGeom>
          <a:ln w="57150">
            <a:noFill/>
          </a:ln>
          <a:effectLst>
            <a:outerShdw blurRad="406400" dist="203200" dir="5400000" algn="ctr" rotWithShape="0">
              <a:srgbClr val="000000">
                <a:alpha val="10000"/>
              </a:srgbClr>
            </a:outerShdw>
          </a:effectLst>
        </p:spPr>
      </p:pic>
    </p:spTree>
    <p:extLst>
      <p:ext uri="{BB962C8B-B14F-4D97-AF65-F5344CB8AC3E}">
        <p14:creationId xmlns:p14="http://schemas.microsoft.com/office/powerpoint/2010/main" val="2445028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2516A6-7E0E-AD25-B06B-0F0B961BA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1588"/>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29F998B-AC5E-6F42-ECE6-FE9F7CD48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1" y="523504"/>
            <a:ext cx="1929026" cy="34215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99E0F09C-3FF5-50DB-7C8E-4523CD5F7DA0}"/>
              </a:ext>
            </a:extLst>
          </p:cNvPr>
          <p:cNvSpPr/>
          <p:nvPr/>
        </p:nvSpPr>
        <p:spPr>
          <a:xfrm>
            <a:off x="0" y="1470454"/>
            <a:ext cx="4151870" cy="247135"/>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DE" sz="1200">
              <a:solidFill>
                <a:schemeClr val="tx1"/>
              </a:solidFill>
            </a:endParaRPr>
          </a:p>
        </p:txBody>
      </p:sp>
      <p:sp>
        <p:nvSpPr>
          <p:cNvPr id="2" name="Title 1">
            <a:extLst>
              <a:ext uri="{FF2B5EF4-FFF2-40B4-BE49-F238E27FC236}">
                <a16:creationId xmlns:a16="http://schemas.microsoft.com/office/drawing/2014/main" id="{45A62D94-A6AA-3F68-347B-5C3724B9B363}"/>
              </a:ext>
            </a:extLst>
          </p:cNvPr>
          <p:cNvSpPr>
            <a:spLocks noGrp="1"/>
          </p:cNvSpPr>
          <p:nvPr>
            <p:ph type="title"/>
          </p:nvPr>
        </p:nvSpPr>
        <p:spPr/>
        <p:txBody>
          <a:bodyPr/>
          <a:lstStyle/>
          <a:p>
            <a:r>
              <a:rPr lang="de-DE" b="0" i="0" u="none" strike="noStrike">
                <a:solidFill>
                  <a:srgbClr val="FFFFFF"/>
                </a:solidFill>
                <a:effectLst/>
                <a:latin typeface="Lato" panose="020F0502020204030203" pitchFamily="34" charset="0"/>
              </a:rPr>
              <a:t>Our Approach </a:t>
            </a:r>
            <a:r>
              <a:rPr lang="de-DE" b="0" i="0" u="none" strike="noStrike" err="1">
                <a:solidFill>
                  <a:srgbClr val="FFFFFF"/>
                </a:solidFill>
                <a:effectLst/>
                <a:latin typeface="Lato" panose="020F0502020204030203" pitchFamily="34" charset="0"/>
              </a:rPr>
              <a:t>to</a:t>
            </a:r>
            <a:r>
              <a:rPr lang="de-DE" b="0" i="0" u="none" strike="noStrike">
                <a:solidFill>
                  <a:srgbClr val="FFFFFF"/>
                </a:solidFill>
                <a:effectLst/>
                <a:latin typeface="Lato" panose="020F0502020204030203" pitchFamily="34" charset="0"/>
              </a:rPr>
              <a:t> Modern Security</a:t>
            </a:r>
            <a:endParaRPr lang="en-DE" sz="7200"/>
          </a:p>
        </p:txBody>
      </p:sp>
      <p:sp>
        <p:nvSpPr>
          <p:cNvPr id="17" name="Freeform 16">
            <a:extLst>
              <a:ext uri="{FF2B5EF4-FFF2-40B4-BE49-F238E27FC236}">
                <a16:creationId xmlns:a16="http://schemas.microsoft.com/office/drawing/2014/main" id="{AA456B96-693D-6CBB-8E2D-43E45AD10CA6}"/>
              </a:ext>
            </a:extLst>
          </p:cNvPr>
          <p:cNvSpPr/>
          <p:nvPr/>
        </p:nvSpPr>
        <p:spPr>
          <a:xfrm>
            <a:off x="15127426" y="1720573"/>
            <a:ext cx="2346042" cy="697874"/>
          </a:xfrm>
          <a:custGeom>
            <a:avLst/>
            <a:gdLst>
              <a:gd name="connsiteX0" fmla="*/ 0 w 1952368"/>
              <a:gd name="connsiteY0" fmla="*/ 86497 h 580768"/>
              <a:gd name="connsiteX1" fmla="*/ 0 w 1952368"/>
              <a:gd name="connsiteY1" fmla="*/ 580768 h 580768"/>
              <a:gd name="connsiteX2" fmla="*/ 1952368 w 1952368"/>
              <a:gd name="connsiteY2" fmla="*/ 568411 h 580768"/>
              <a:gd name="connsiteX3" fmla="*/ 1952368 w 1952368"/>
              <a:gd name="connsiteY3" fmla="*/ 0 h 580768"/>
              <a:gd name="connsiteX4" fmla="*/ 0 w 1952368"/>
              <a:gd name="connsiteY4" fmla="*/ 86497 h 580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368" h="580768">
                <a:moveTo>
                  <a:pt x="0" y="86497"/>
                </a:moveTo>
                <a:lnTo>
                  <a:pt x="0" y="580768"/>
                </a:lnTo>
                <a:lnTo>
                  <a:pt x="1952368" y="568411"/>
                </a:lnTo>
                <a:lnTo>
                  <a:pt x="1952368" y="0"/>
                </a:lnTo>
                <a:lnTo>
                  <a:pt x="0" y="86497"/>
                </a:lnTo>
                <a:close/>
              </a:path>
            </a:pathLst>
          </a:cu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DE" sz="1200">
              <a:solidFill>
                <a:schemeClr val="tx1"/>
              </a:solidFill>
            </a:endParaRPr>
          </a:p>
        </p:txBody>
      </p:sp>
      <p:sp>
        <p:nvSpPr>
          <p:cNvPr id="16" name="TextBox 15">
            <a:extLst>
              <a:ext uri="{FF2B5EF4-FFF2-40B4-BE49-F238E27FC236}">
                <a16:creationId xmlns:a16="http://schemas.microsoft.com/office/drawing/2014/main" id="{9734CA17-D59D-A004-4543-5D5704DFE1E5}"/>
              </a:ext>
            </a:extLst>
          </p:cNvPr>
          <p:cNvSpPr txBox="1"/>
          <p:nvPr/>
        </p:nvSpPr>
        <p:spPr>
          <a:xfrm>
            <a:off x="15127425" y="1949988"/>
            <a:ext cx="2346042" cy="246221"/>
          </a:xfrm>
          <a:prstGeom prst="rect">
            <a:avLst/>
          </a:prstGeom>
          <a:noFill/>
        </p:spPr>
        <p:txBody>
          <a:bodyPr wrap="square" lIns="0" tIns="0" rIns="0" bIns="0" rtlCol="0">
            <a:spAutoFit/>
          </a:bodyPr>
          <a:lstStyle/>
          <a:p>
            <a:pPr algn="ctr"/>
            <a:r>
              <a:rPr lang="en-DE" sz="1600" dirty="0">
                <a:solidFill>
                  <a:schemeClr val="bg1"/>
                </a:solidFill>
              </a:rPr>
              <a:t>Microsoft</a:t>
            </a:r>
            <a:r>
              <a:rPr lang="de-DE" sz="1600" dirty="0">
                <a:solidFill>
                  <a:schemeClr val="bg1"/>
                </a:solidFill>
              </a:rPr>
              <a:t> </a:t>
            </a:r>
            <a:r>
              <a:rPr lang="en-DE" sz="1600" dirty="0">
                <a:solidFill>
                  <a:schemeClr val="bg1"/>
                </a:solidFill>
              </a:rPr>
              <a:t>sponsored</a:t>
            </a:r>
          </a:p>
        </p:txBody>
      </p:sp>
    </p:spTree>
    <p:extLst>
      <p:ext uri="{BB962C8B-B14F-4D97-AF65-F5344CB8AC3E}">
        <p14:creationId xmlns:p14="http://schemas.microsoft.com/office/powerpoint/2010/main" val="280106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66">
            <a:extLst>
              <a:ext uri="{FF2B5EF4-FFF2-40B4-BE49-F238E27FC236}">
                <a16:creationId xmlns:a16="http://schemas.microsoft.com/office/drawing/2014/main" id="{7183C9A8-662E-250B-556C-77AEA561EF4D}"/>
              </a:ext>
            </a:extLst>
          </p:cNvPr>
          <p:cNvSpPr>
            <a:spLocks/>
          </p:cNvSpPr>
          <p:nvPr/>
        </p:nvSpPr>
        <p:spPr>
          <a:xfrm>
            <a:off x="1343561" y="2154415"/>
            <a:ext cx="2633937" cy="5053972"/>
          </a:xfrm>
          <a:prstGeom prst="roundRect">
            <a:avLst>
              <a:gd name="adj" fmla="val 4819"/>
            </a:avLst>
          </a:prstGeom>
          <a:solidFill>
            <a:schemeClr val="bg1">
              <a:lumMod val="95000"/>
            </a:schemeClr>
          </a:solidFill>
          <a:ln w="127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31" name="Rectangle 66">
            <a:extLst>
              <a:ext uri="{FF2B5EF4-FFF2-40B4-BE49-F238E27FC236}">
                <a16:creationId xmlns:a16="http://schemas.microsoft.com/office/drawing/2014/main" id="{360A3594-4DCA-A55C-44EA-60AE4004ABFD}"/>
              </a:ext>
            </a:extLst>
          </p:cNvPr>
          <p:cNvSpPr>
            <a:spLocks/>
          </p:cNvSpPr>
          <p:nvPr/>
        </p:nvSpPr>
        <p:spPr>
          <a:xfrm>
            <a:off x="10766531" y="2154415"/>
            <a:ext cx="5821039" cy="5053972"/>
          </a:xfrm>
          <a:prstGeom prst="roundRect">
            <a:avLst>
              <a:gd name="adj" fmla="val 4683"/>
            </a:avLst>
          </a:prstGeom>
          <a:solidFill>
            <a:schemeClr val="bg1">
              <a:lumMod val="95000"/>
            </a:schemeClr>
          </a:solidFill>
          <a:ln w="127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73" name="Rectangle 66">
            <a:extLst>
              <a:ext uri="{FF2B5EF4-FFF2-40B4-BE49-F238E27FC236}">
                <a16:creationId xmlns:a16="http://schemas.microsoft.com/office/drawing/2014/main" id="{16050756-CB7B-919B-E073-EF7F869977A9}"/>
              </a:ext>
            </a:extLst>
          </p:cNvPr>
          <p:cNvSpPr>
            <a:spLocks/>
          </p:cNvSpPr>
          <p:nvPr/>
        </p:nvSpPr>
        <p:spPr>
          <a:xfrm>
            <a:off x="10766530" y="2136130"/>
            <a:ext cx="5821039" cy="692602"/>
          </a:xfrm>
          <a:prstGeom prst="round2SameRect">
            <a:avLst/>
          </a:prstGeom>
          <a:solidFill>
            <a:schemeClr val="accent1"/>
          </a:solidFill>
          <a:ln w="127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30" name="Rectangle 66">
            <a:extLst>
              <a:ext uri="{FF2B5EF4-FFF2-40B4-BE49-F238E27FC236}">
                <a16:creationId xmlns:a16="http://schemas.microsoft.com/office/drawing/2014/main" id="{B7DF0172-4B0D-77B5-FE93-9A86BDC75E72}"/>
              </a:ext>
            </a:extLst>
          </p:cNvPr>
          <p:cNvSpPr>
            <a:spLocks/>
          </p:cNvSpPr>
          <p:nvPr/>
        </p:nvSpPr>
        <p:spPr>
          <a:xfrm>
            <a:off x="4257779" y="2154415"/>
            <a:ext cx="6173690" cy="5053972"/>
          </a:xfrm>
          <a:prstGeom prst="roundRect">
            <a:avLst>
              <a:gd name="adj" fmla="val 4552"/>
            </a:avLst>
          </a:prstGeom>
          <a:solidFill>
            <a:schemeClr val="bg1">
              <a:lumMod val="95000"/>
            </a:schemeClr>
          </a:solidFill>
          <a:ln w="127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67" name="Rectangle 66">
            <a:extLst>
              <a:ext uri="{FF2B5EF4-FFF2-40B4-BE49-F238E27FC236}">
                <a16:creationId xmlns:a16="http://schemas.microsoft.com/office/drawing/2014/main" id="{EC4A4935-B793-4234-B28F-4EFD95796CF7}"/>
              </a:ext>
            </a:extLst>
          </p:cNvPr>
          <p:cNvSpPr>
            <a:spLocks/>
          </p:cNvSpPr>
          <p:nvPr/>
        </p:nvSpPr>
        <p:spPr>
          <a:xfrm>
            <a:off x="1343561" y="7474415"/>
            <a:ext cx="15244009" cy="1882800"/>
          </a:xfrm>
          <a:prstGeom prst="roundRect">
            <a:avLst>
              <a:gd name="adj" fmla="val 7976"/>
            </a:avLst>
          </a:prstGeom>
          <a:solidFill>
            <a:schemeClr val="bg1">
              <a:lumMod val="95000"/>
            </a:schemeClr>
          </a:solidFill>
          <a:ln w="127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2" name="Title 1">
            <a:extLst>
              <a:ext uri="{FF2B5EF4-FFF2-40B4-BE49-F238E27FC236}">
                <a16:creationId xmlns:a16="http://schemas.microsoft.com/office/drawing/2014/main" id="{58880841-D673-45BD-841E-8E27C77BADD9}"/>
              </a:ext>
            </a:extLst>
          </p:cNvPr>
          <p:cNvSpPr>
            <a:spLocks noGrp="1"/>
          </p:cNvSpPr>
          <p:nvPr>
            <p:ph type="title"/>
          </p:nvPr>
        </p:nvSpPr>
        <p:spPr/>
        <p:txBody>
          <a:bodyPr/>
          <a:lstStyle/>
          <a:p>
            <a:r>
              <a:rPr lang="en-US">
                <a:solidFill>
                  <a:schemeClr val="tx1"/>
                </a:solidFill>
              </a:rPr>
              <a:t>Asset Coverage</a:t>
            </a:r>
            <a:endParaRPr lang="en-DE">
              <a:solidFill>
                <a:schemeClr val="tx1"/>
              </a:solidFill>
            </a:endParaRPr>
          </a:p>
        </p:txBody>
      </p:sp>
      <p:grpSp>
        <p:nvGrpSpPr>
          <p:cNvPr id="70" name="Gruppieren 69">
            <a:extLst>
              <a:ext uri="{FF2B5EF4-FFF2-40B4-BE49-F238E27FC236}">
                <a16:creationId xmlns:a16="http://schemas.microsoft.com/office/drawing/2014/main" id="{7DDD587D-F79E-1BD9-DD4E-05BD1D0293BB}"/>
              </a:ext>
            </a:extLst>
          </p:cNvPr>
          <p:cNvGrpSpPr>
            <a:grpSpLocks/>
          </p:cNvGrpSpPr>
          <p:nvPr/>
        </p:nvGrpSpPr>
        <p:grpSpPr>
          <a:xfrm>
            <a:off x="3771448" y="7740443"/>
            <a:ext cx="1188000" cy="1350744"/>
            <a:chOff x="3845599" y="7370360"/>
            <a:chExt cx="1188000" cy="1350744"/>
          </a:xfrm>
        </p:grpSpPr>
        <p:pic>
          <p:nvPicPr>
            <p:cNvPr id="57" name="Picture 56">
              <a:extLst>
                <a:ext uri="{FF2B5EF4-FFF2-40B4-BE49-F238E27FC236}">
                  <a16:creationId xmlns:a16="http://schemas.microsoft.com/office/drawing/2014/main" id="{592EE7F0-39E6-42AB-8423-197C2BB82A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94525" y="7370360"/>
              <a:ext cx="778339" cy="768609"/>
            </a:xfrm>
            <a:prstGeom prst="rect">
              <a:avLst/>
            </a:prstGeom>
          </p:spPr>
        </p:pic>
        <p:sp>
          <p:nvSpPr>
            <p:cNvPr id="60" name="TextBox 59">
              <a:extLst>
                <a:ext uri="{FF2B5EF4-FFF2-40B4-BE49-F238E27FC236}">
                  <a16:creationId xmlns:a16="http://schemas.microsoft.com/office/drawing/2014/main" id="{BF878194-61D1-4554-8B70-45AFFC94A76C}"/>
                </a:ext>
              </a:extLst>
            </p:cNvPr>
            <p:cNvSpPr txBox="1">
              <a:spLocks/>
            </p:cNvSpPr>
            <p:nvPr/>
          </p:nvSpPr>
          <p:spPr>
            <a:xfrm>
              <a:off x="3845599" y="8197884"/>
              <a:ext cx="1188000" cy="523220"/>
            </a:xfrm>
            <a:prstGeom prst="rect">
              <a:avLst/>
            </a:prstGeom>
            <a:noFill/>
          </p:spPr>
          <p:txBody>
            <a:bodyPr wrap="square" rtlCol="0">
              <a:spAutoFit/>
            </a:bodyPr>
            <a:lstStyle/>
            <a:p>
              <a:pPr algn="ctr"/>
              <a:r>
                <a:rPr lang="de-DE" sz="1400">
                  <a:latin typeface="Lato Light" panose="020F0502020204030203" pitchFamily="34" charset="0"/>
                  <a:ea typeface="Lato Light" panose="020F0502020204030203" pitchFamily="34" charset="0"/>
                  <a:cs typeface="Lato Light" panose="020F0502020204030203" pitchFamily="34" charset="0"/>
                </a:rPr>
                <a:t>Defender </a:t>
              </a:r>
              <a:r>
                <a:rPr lang="de-DE" sz="1400" err="1">
                  <a:latin typeface="Lato Light" panose="020F0502020204030203" pitchFamily="34" charset="0"/>
                  <a:ea typeface="Lato Light" panose="020F0502020204030203" pitchFamily="34" charset="0"/>
                  <a:cs typeface="Lato Light" panose="020F0502020204030203" pitchFamily="34" charset="0"/>
                </a:rPr>
                <a:t>for</a:t>
              </a:r>
              <a:r>
                <a:rPr lang="de-DE" sz="1400">
                  <a:latin typeface="Lato Light" panose="020F0502020204030203" pitchFamily="34" charset="0"/>
                  <a:ea typeface="Lato Light" panose="020F0502020204030203" pitchFamily="34" charset="0"/>
                  <a:cs typeface="Lato Light" panose="020F0502020204030203" pitchFamily="34" charset="0"/>
                </a:rPr>
                <a:t> </a:t>
              </a:r>
              <a:r>
                <a:rPr lang="de-DE" sz="1400" err="1">
                  <a:latin typeface="Lato Light" panose="020F0502020204030203" pitchFamily="34" charset="0"/>
                  <a:ea typeface="Lato Light" panose="020F0502020204030203" pitchFamily="34" charset="0"/>
                  <a:cs typeface="Lato Light" panose="020F0502020204030203" pitchFamily="34" charset="0"/>
                </a:rPr>
                <a:t>Endpoint</a:t>
              </a:r>
              <a:endParaRPr lang="de-DE" sz="1400">
                <a:latin typeface="Lato Light" panose="020F0502020204030203" pitchFamily="34" charset="0"/>
                <a:ea typeface="Lato Light" panose="020F0502020204030203" pitchFamily="34" charset="0"/>
                <a:cs typeface="Lato Light" panose="020F0502020204030203" pitchFamily="34" charset="0"/>
              </a:endParaRPr>
            </a:p>
          </p:txBody>
        </p:sp>
      </p:grpSp>
      <p:grpSp>
        <p:nvGrpSpPr>
          <p:cNvPr id="47" name="Gruppieren 46">
            <a:extLst>
              <a:ext uri="{FF2B5EF4-FFF2-40B4-BE49-F238E27FC236}">
                <a16:creationId xmlns:a16="http://schemas.microsoft.com/office/drawing/2014/main" id="{4631D994-FF6E-68D3-3419-086E43D5B9E2}"/>
              </a:ext>
            </a:extLst>
          </p:cNvPr>
          <p:cNvGrpSpPr>
            <a:grpSpLocks/>
          </p:cNvGrpSpPr>
          <p:nvPr/>
        </p:nvGrpSpPr>
        <p:grpSpPr>
          <a:xfrm>
            <a:off x="12977623" y="7738388"/>
            <a:ext cx="1188000" cy="1354854"/>
            <a:chOff x="13142193" y="7368305"/>
            <a:chExt cx="1188000" cy="1354854"/>
          </a:xfrm>
        </p:grpSpPr>
        <p:pic>
          <p:nvPicPr>
            <p:cNvPr id="55" name="Picture 54">
              <a:extLst>
                <a:ext uri="{FF2B5EF4-FFF2-40B4-BE49-F238E27FC236}">
                  <a16:creationId xmlns:a16="http://schemas.microsoft.com/office/drawing/2014/main" id="{213CE63C-860E-4753-82FF-47848DB0F8B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320778" y="7368305"/>
              <a:ext cx="786663" cy="776829"/>
            </a:xfrm>
            <a:prstGeom prst="rect">
              <a:avLst/>
            </a:prstGeom>
          </p:spPr>
        </p:pic>
        <p:sp>
          <p:nvSpPr>
            <p:cNvPr id="61" name="TextBox 60">
              <a:extLst>
                <a:ext uri="{FF2B5EF4-FFF2-40B4-BE49-F238E27FC236}">
                  <a16:creationId xmlns:a16="http://schemas.microsoft.com/office/drawing/2014/main" id="{B86CD5F0-A656-4FFF-9BF7-0A0B0ABF446F}"/>
                </a:ext>
              </a:extLst>
            </p:cNvPr>
            <p:cNvSpPr txBox="1">
              <a:spLocks/>
            </p:cNvSpPr>
            <p:nvPr/>
          </p:nvSpPr>
          <p:spPr>
            <a:xfrm>
              <a:off x="13142193" y="8199939"/>
              <a:ext cx="1188000" cy="523220"/>
            </a:xfrm>
            <a:prstGeom prst="rect">
              <a:avLst/>
            </a:prstGeom>
            <a:noFill/>
          </p:spPr>
          <p:txBody>
            <a:bodyPr wrap="square" rtlCol="0">
              <a:spAutoFit/>
            </a:bodyPr>
            <a:lstStyle/>
            <a:p>
              <a:pPr algn="ctr"/>
              <a:r>
                <a:rPr lang="de-DE" sz="1400">
                  <a:latin typeface="Lato Light" panose="020F0502020204030203" pitchFamily="34" charset="0"/>
                  <a:ea typeface="Lato Light" panose="020F0502020204030203" pitchFamily="34" charset="0"/>
                  <a:cs typeface="Lato Light" panose="020F0502020204030203" pitchFamily="34" charset="0"/>
                </a:rPr>
                <a:t>Defender</a:t>
              </a:r>
              <a:br>
                <a:rPr lang="de-DE" sz="1400">
                  <a:latin typeface="Lato Light" panose="020F0502020204030203" pitchFamily="34" charset="0"/>
                  <a:ea typeface="Lato Light" panose="020F0502020204030203" pitchFamily="34" charset="0"/>
                  <a:cs typeface="Lato Light" panose="020F0502020204030203" pitchFamily="34" charset="0"/>
                </a:rPr>
              </a:br>
              <a:r>
                <a:rPr lang="de-DE" sz="1400" err="1">
                  <a:latin typeface="Lato Light" panose="020F0502020204030203" pitchFamily="34" charset="0"/>
                  <a:ea typeface="Lato Light" panose="020F0502020204030203" pitchFamily="34" charset="0"/>
                  <a:cs typeface="Lato Light" panose="020F0502020204030203" pitchFamily="34" charset="0"/>
                </a:rPr>
                <a:t>for</a:t>
              </a:r>
              <a:r>
                <a:rPr lang="de-DE" sz="1400">
                  <a:latin typeface="Lato Light" panose="020F0502020204030203" pitchFamily="34" charset="0"/>
                  <a:ea typeface="Lato Light" panose="020F0502020204030203" pitchFamily="34" charset="0"/>
                  <a:cs typeface="Lato Light" panose="020F0502020204030203" pitchFamily="34" charset="0"/>
                </a:rPr>
                <a:t> Cloud</a:t>
              </a:r>
            </a:p>
          </p:txBody>
        </p:sp>
      </p:grpSp>
      <p:grpSp>
        <p:nvGrpSpPr>
          <p:cNvPr id="54" name="Gruppieren 53">
            <a:extLst>
              <a:ext uri="{FF2B5EF4-FFF2-40B4-BE49-F238E27FC236}">
                <a16:creationId xmlns:a16="http://schemas.microsoft.com/office/drawing/2014/main" id="{27324889-2509-8889-7518-FD57496756B5}"/>
              </a:ext>
            </a:extLst>
          </p:cNvPr>
          <p:cNvGrpSpPr>
            <a:grpSpLocks/>
          </p:cNvGrpSpPr>
          <p:nvPr/>
        </p:nvGrpSpPr>
        <p:grpSpPr>
          <a:xfrm>
            <a:off x="5612683" y="7738902"/>
            <a:ext cx="1188000" cy="1353827"/>
            <a:chOff x="5714658" y="7368818"/>
            <a:chExt cx="1188000" cy="1353827"/>
          </a:xfrm>
        </p:grpSpPr>
        <p:pic>
          <p:nvPicPr>
            <p:cNvPr id="58" name="Picture 57">
              <a:extLst>
                <a:ext uri="{FF2B5EF4-FFF2-40B4-BE49-F238E27FC236}">
                  <a16:creationId xmlns:a16="http://schemas.microsoft.com/office/drawing/2014/main" id="{D762A125-BC1B-4382-BC4A-63C3E2C5F3D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916367" y="7368818"/>
              <a:ext cx="784583" cy="774775"/>
            </a:xfrm>
            <a:prstGeom prst="rect">
              <a:avLst/>
            </a:prstGeom>
          </p:spPr>
        </p:pic>
        <p:sp>
          <p:nvSpPr>
            <p:cNvPr id="63" name="TextBox 62">
              <a:extLst>
                <a:ext uri="{FF2B5EF4-FFF2-40B4-BE49-F238E27FC236}">
                  <a16:creationId xmlns:a16="http://schemas.microsoft.com/office/drawing/2014/main" id="{9F5C998B-082E-45DB-BD37-EDA6E47EEA1A}"/>
                </a:ext>
              </a:extLst>
            </p:cNvPr>
            <p:cNvSpPr txBox="1">
              <a:spLocks/>
            </p:cNvSpPr>
            <p:nvPr/>
          </p:nvSpPr>
          <p:spPr>
            <a:xfrm>
              <a:off x="5714658" y="8199425"/>
              <a:ext cx="1188000" cy="523220"/>
            </a:xfrm>
            <a:prstGeom prst="rect">
              <a:avLst/>
            </a:prstGeom>
            <a:noFill/>
          </p:spPr>
          <p:txBody>
            <a:bodyPr wrap="square" rtlCol="0">
              <a:spAutoFit/>
            </a:bodyPr>
            <a:lstStyle/>
            <a:p>
              <a:pPr algn="ctr"/>
              <a:r>
                <a:rPr lang="de-DE" sz="1400">
                  <a:latin typeface="Lato Light" panose="020F0502020204030203" pitchFamily="34" charset="0"/>
                  <a:ea typeface="Lato Light" panose="020F0502020204030203" pitchFamily="34" charset="0"/>
                  <a:cs typeface="Lato Light" panose="020F0502020204030203" pitchFamily="34" charset="0"/>
                </a:rPr>
                <a:t>Defender</a:t>
              </a:r>
              <a:br>
                <a:rPr lang="de-DE" sz="1400">
                  <a:latin typeface="Lato Light" panose="020F0502020204030203" pitchFamily="34" charset="0"/>
                  <a:ea typeface="Lato Light" panose="020F0502020204030203" pitchFamily="34" charset="0"/>
                  <a:cs typeface="Lato Light" panose="020F0502020204030203" pitchFamily="34" charset="0"/>
                </a:rPr>
              </a:br>
              <a:r>
                <a:rPr lang="de-DE" sz="1400" err="1">
                  <a:latin typeface="Lato Light" panose="020F0502020204030203" pitchFamily="34" charset="0"/>
                  <a:ea typeface="Lato Light" panose="020F0502020204030203" pitchFamily="34" charset="0"/>
                  <a:cs typeface="Lato Light" panose="020F0502020204030203" pitchFamily="34" charset="0"/>
                </a:rPr>
                <a:t>for</a:t>
              </a:r>
              <a:r>
                <a:rPr lang="de-DE" sz="1400">
                  <a:latin typeface="Lato Light" panose="020F0502020204030203" pitchFamily="34" charset="0"/>
                  <a:ea typeface="Lato Light" panose="020F0502020204030203" pitchFamily="34" charset="0"/>
                  <a:cs typeface="Lato Light" panose="020F0502020204030203" pitchFamily="34" charset="0"/>
                </a:rPr>
                <a:t> Office</a:t>
              </a:r>
            </a:p>
          </p:txBody>
        </p:sp>
      </p:grpSp>
      <p:grpSp>
        <p:nvGrpSpPr>
          <p:cNvPr id="46" name="Gruppieren 45">
            <a:extLst>
              <a:ext uri="{FF2B5EF4-FFF2-40B4-BE49-F238E27FC236}">
                <a16:creationId xmlns:a16="http://schemas.microsoft.com/office/drawing/2014/main" id="{9FD4C09F-C3D3-EBC3-984D-E385FAF698C9}"/>
              </a:ext>
            </a:extLst>
          </p:cNvPr>
          <p:cNvGrpSpPr>
            <a:grpSpLocks/>
          </p:cNvGrpSpPr>
          <p:nvPr/>
        </p:nvGrpSpPr>
        <p:grpSpPr>
          <a:xfrm>
            <a:off x="14818858" y="7805708"/>
            <a:ext cx="1188000" cy="1268451"/>
            <a:chOff x="14864578" y="7485633"/>
            <a:chExt cx="1188000" cy="1268451"/>
          </a:xfrm>
        </p:grpSpPr>
        <p:pic>
          <p:nvPicPr>
            <p:cNvPr id="59" name="Picture 58">
              <a:extLst>
                <a:ext uri="{FF2B5EF4-FFF2-40B4-BE49-F238E27FC236}">
                  <a16:creationId xmlns:a16="http://schemas.microsoft.com/office/drawing/2014/main" id="{107B1E7B-4DEC-4426-BB5A-D943F94B065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102767" y="7485633"/>
              <a:ext cx="716537" cy="707581"/>
            </a:xfrm>
            <a:prstGeom prst="rect">
              <a:avLst/>
            </a:prstGeom>
          </p:spPr>
        </p:pic>
        <p:sp>
          <p:nvSpPr>
            <p:cNvPr id="64" name="TextBox 63">
              <a:extLst>
                <a:ext uri="{FF2B5EF4-FFF2-40B4-BE49-F238E27FC236}">
                  <a16:creationId xmlns:a16="http://schemas.microsoft.com/office/drawing/2014/main" id="{BCF7567C-6879-4999-9535-8A677471E067}"/>
                </a:ext>
              </a:extLst>
            </p:cNvPr>
            <p:cNvSpPr txBox="1">
              <a:spLocks/>
            </p:cNvSpPr>
            <p:nvPr/>
          </p:nvSpPr>
          <p:spPr>
            <a:xfrm>
              <a:off x="14864578" y="8232084"/>
              <a:ext cx="1188000" cy="522000"/>
            </a:xfrm>
            <a:prstGeom prst="rect">
              <a:avLst/>
            </a:prstGeom>
            <a:noFill/>
          </p:spPr>
          <p:txBody>
            <a:bodyPr wrap="square" rtlCol="0">
              <a:spAutoFit/>
            </a:bodyPr>
            <a:lstStyle/>
            <a:p>
              <a:pPr algn="ctr"/>
              <a:r>
                <a:rPr lang="de-DE" sz="1400">
                  <a:latin typeface="Lato Light" panose="020F0502020204030203" pitchFamily="34" charset="0"/>
                  <a:ea typeface="Lato Light" panose="020F0502020204030203" pitchFamily="34" charset="0"/>
                  <a:cs typeface="Lato Light" panose="020F0502020204030203" pitchFamily="34" charset="0"/>
                </a:rPr>
                <a:t>Microsoft Sentinel</a:t>
              </a:r>
            </a:p>
          </p:txBody>
        </p:sp>
      </p:grpSp>
      <p:grpSp>
        <p:nvGrpSpPr>
          <p:cNvPr id="52" name="Gruppieren 51">
            <a:extLst>
              <a:ext uri="{FF2B5EF4-FFF2-40B4-BE49-F238E27FC236}">
                <a16:creationId xmlns:a16="http://schemas.microsoft.com/office/drawing/2014/main" id="{F8299BEF-9CFC-A19A-CB07-9D94013A9A42}"/>
              </a:ext>
            </a:extLst>
          </p:cNvPr>
          <p:cNvGrpSpPr>
            <a:grpSpLocks/>
          </p:cNvGrpSpPr>
          <p:nvPr/>
        </p:nvGrpSpPr>
        <p:grpSpPr>
          <a:xfrm>
            <a:off x="7453918" y="7771269"/>
            <a:ext cx="1188000" cy="1289092"/>
            <a:chOff x="7500816" y="7429762"/>
            <a:chExt cx="1188000" cy="1289092"/>
          </a:xfrm>
        </p:grpSpPr>
        <p:pic>
          <p:nvPicPr>
            <p:cNvPr id="65" name="Picture 64">
              <a:extLst>
                <a:ext uri="{FF2B5EF4-FFF2-40B4-BE49-F238E27FC236}">
                  <a16:creationId xmlns:a16="http://schemas.microsoft.com/office/drawing/2014/main" id="{05BD21B7-0799-48AE-9153-8ABE6CC9897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719293" y="7429762"/>
              <a:ext cx="769223" cy="759608"/>
            </a:xfrm>
            <a:prstGeom prst="rect">
              <a:avLst/>
            </a:prstGeom>
          </p:spPr>
        </p:pic>
        <p:sp>
          <p:nvSpPr>
            <p:cNvPr id="66" name="TextBox 65">
              <a:extLst>
                <a:ext uri="{FF2B5EF4-FFF2-40B4-BE49-F238E27FC236}">
                  <a16:creationId xmlns:a16="http://schemas.microsoft.com/office/drawing/2014/main" id="{4DB213EB-56E6-4FC8-84E1-F641A8235AE9}"/>
                </a:ext>
              </a:extLst>
            </p:cNvPr>
            <p:cNvSpPr txBox="1">
              <a:spLocks/>
            </p:cNvSpPr>
            <p:nvPr/>
          </p:nvSpPr>
          <p:spPr>
            <a:xfrm>
              <a:off x="7500816" y="8195634"/>
              <a:ext cx="1188000" cy="523220"/>
            </a:xfrm>
            <a:prstGeom prst="rect">
              <a:avLst/>
            </a:prstGeom>
            <a:noFill/>
          </p:spPr>
          <p:txBody>
            <a:bodyPr wrap="square" rtlCol="0">
              <a:spAutoFit/>
            </a:bodyPr>
            <a:lstStyle/>
            <a:p>
              <a:pPr algn="ctr"/>
              <a:r>
                <a:rPr lang="de-DE" sz="1400">
                  <a:latin typeface="Lato Light" panose="020F0502020204030203" pitchFamily="34" charset="0"/>
                  <a:ea typeface="Lato Light" panose="020F0502020204030203" pitchFamily="34" charset="0"/>
                  <a:cs typeface="Lato Light" panose="020F0502020204030203" pitchFamily="34" charset="0"/>
                </a:rPr>
                <a:t>Defender</a:t>
              </a:r>
              <a:br>
                <a:rPr lang="de-DE" sz="1400">
                  <a:latin typeface="Lato Light" panose="020F0502020204030203" pitchFamily="34" charset="0"/>
                  <a:ea typeface="Lato Light" panose="020F0502020204030203" pitchFamily="34" charset="0"/>
                  <a:cs typeface="Lato Light" panose="020F0502020204030203" pitchFamily="34" charset="0"/>
                </a:rPr>
              </a:br>
              <a:r>
                <a:rPr lang="de-DE" sz="1400" err="1">
                  <a:latin typeface="Lato Light" panose="020F0502020204030203" pitchFamily="34" charset="0"/>
                  <a:ea typeface="Lato Light" panose="020F0502020204030203" pitchFamily="34" charset="0"/>
                  <a:cs typeface="Lato Light" panose="020F0502020204030203" pitchFamily="34" charset="0"/>
                </a:rPr>
                <a:t>for</a:t>
              </a:r>
              <a:r>
                <a:rPr lang="de-DE" sz="1400">
                  <a:latin typeface="Lato Light" panose="020F0502020204030203" pitchFamily="34" charset="0"/>
                  <a:ea typeface="Lato Light" panose="020F0502020204030203" pitchFamily="34" charset="0"/>
                  <a:cs typeface="Lato Light" panose="020F0502020204030203" pitchFamily="34" charset="0"/>
                </a:rPr>
                <a:t> Identity</a:t>
              </a:r>
            </a:p>
          </p:txBody>
        </p:sp>
      </p:grpSp>
      <p:sp>
        <p:nvSpPr>
          <p:cNvPr id="86" name="TextBox 85">
            <a:extLst>
              <a:ext uri="{FF2B5EF4-FFF2-40B4-BE49-F238E27FC236}">
                <a16:creationId xmlns:a16="http://schemas.microsoft.com/office/drawing/2014/main" id="{3A1453EF-BCCD-46BE-A385-548AB07F307E}"/>
              </a:ext>
            </a:extLst>
          </p:cNvPr>
          <p:cNvSpPr txBox="1">
            <a:spLocks/>
          </p:cNvSpPr>
          <p:nvPr/>
        </p:nvSpPr>
        <p:spPr>
          <a:xfrm>
            <a:off x="10768402" y="2320157"/>
            <a:ext cx="5819167" cy="338554"/>
          </a:xfrm>
          <a:prstGeom prst="rect">
            <a:avLst/>
          </a:prstGeom>
          <a:noFill/>
        </p:spPr>
        <p:txBody>
          <a:bodyPr wrap="square" lIns="0" tIns="0" rIns="0" bIns="0" rtlCol="0">
            <a:spAutoFit/>
          </a:bodyPr>
          <a:lstStyle/>
          <a:p>
            <a:pPr algn="ctr"/>
            <a:r>
              <a:rPr lang="de-DE" sz="2200">
                <a:solidFill>
                  <a:schemeClr val="bg1"/>
                </a:solidFill>
                <a:ea typeface="Lato Light" panose="020F0502020204030203" pitchFamily="34" charset="0"/>
                <a:cs typeface="Lato Light" panose="020F0502020204030203" pitchFamily="34" charset="0"/>
              </a:rPr>
              <a:t>Cloud</a:t>
            </a:r>
          </a:p>
        </p:txBody>
      </p:sp>
      <p:grpSp>
        <p:nvGrpSpPr>
          <p:cNvPr id="72" name="Gruppieren 71">
            <a:extLst>
              <a:ext uri="{FF2B5EF4-FFF2-40B4-BE49-F238E27FC236}">
                <a16:creationId xmlns:a16="http://schemas.microsoft.com/office/drawing/2014/main" id="{E77BC2F6-1445-9D9E-4A81-3856F6C7AD2B}"/>
              </a:ext>
            </a:extLst>
          </p:cNvPr>
          <p:cNvGrpSpPr>
            <a:grpSpLocks/>
          </p:cNvGrpSpPr>
          <p:nvPr/>
        </p:nvGrpSpPr>
        <p:grpSpPr>
          <a:xfrm>
            <a:off x="1930213" y="7756043"/>
            <a:ext cx="1188000" cy="1319544"/>
            <a:chOff x="1930213" y="7385960"/>
            <a:chExt cx="1188000" cy="1319544"/>
          </a:xfrm>
        </p:grpSpPr>
        <p:sp>
          <p:nvSpPr>
            <p:cNvPr id="68" name="TextBox 67">
              <a:extLst>
                <a:ext uri="{FF2B5EF4-FFF2-40B4-BE49-F238E27FC236}">
                  <a16:creationId xmlns:a16="http://schemas.microsoft.com/office/drawing/2014/main" id="{EAD49500-6C55-E3C3-30D4-366F99082B9C}"/>
                </a:ext>
              </a:extLst>
            </p:cNvPr>
            <p:cNvSpPr txBox="1">
              <a:spLocks/>
            </p:cNvSpPr>
            <p:nvPr/>
          </p:nvSpPr>
          <p:spPr>
            <a:xfrm>
              <a:off x="1930213" y="8182284"/>
              <a:ext cx="1188000" cy="523220"/>
            </a:xfrm>
            <a:prstGeom prst="rect">
              <a:avLst/>
            </a:prstGeom>
            <a:noFill/>
          </p:spPr>
          <p:txBody>
            <a:bodyPr wrap="square" rtlCol="0">
              <a:spAutoFit/>
            </a:bodyPr>
            <a:lstStyle/>
            <a:p>
              <a:pPr algn="ctr"/>
              <a:r>
                <a:rPr lang="de-DE" sz="1400">
                  <a:latin typeface="Lato Light" panose="020F0502020204030203" pitchFamily="34" charset="0"/>
                  <a:ea typeface="Lato Light" panose="020F0502020204030203" pitchFamily="34" charset="0"/>
                  <a:cs typeface="Lato Light" panose="020F0502020204030203" pitchFamily="34" charset="0"/>
                </a:rPr>
                <a:t>Defender</a:t>
              </a:r>
              <a:br>
                <a:rPr lang="de-DE" sz="1400">
                  <a:latin typeface="Lato Light" panose="020F0502020204030203" pitchFamily="34" charset="0"/>
                  <a:ea typeface="Lato Light" panose="020F0502020204030203" pitchFamily="34" charset="0"/>
                  <a:cs typeface="Lato Light" panose="020F0502020204030203" pitchFamily="34" charset="0"/>
                </a:rPr>
              </a:br>
              <a:r>
                <a:rPr lang="de-DE" sz="1400" err="1">
                  <a:latin typeface="Lato Light" panose="020F0502020204030203" pitchFamily="34" charset="0"/>
                  <a:ea typeface="Lato Light" panose="020F0502020204030203" pitchFamily="34" charset="0"/>
                  <a:cs typeface="Lato Light" panose="020F0502020204030203" pitchFamily="34" charset="0"/>
                </a:rPr>
                <a:t>for</a:t>
              </a:r>
              <a:r>
                <a:rPr lang="de-DE" sz="1400">
                  <a:latin typeface="Lato Light" panose="020F0502020204030203" pitchFamily="34" charset="0"/>
                  <a:ea typeface="Lato Light" panose="020F0502020204030203" pitchFamily="34" charset="0"/>
                  <a:cs typeface="Lato Light" panose="020F0502020204030203" pitchFamily="34" charset="0"/>
                </a:rPr>
                <a:t> IoT</a:t>
              </a:r>
            </a:p>
          </p:txBody>
        </p:sp>
        <p:pic>
          <p:nvPicPr>
            <p:cNvPr id="7" name="Picture 6">
              <a:extLst>
                <a:ext uri="{FF2B5EF4-FFF2-40B4-BE49-F238E27FC236}">
                  <a16:creationId xmlns:a16="http://schemas.microsoft.com/office/drawing/2014/main" id="{6F63D8D9-82C9-A684-65E3-FBFE5B52FA3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166639" y="7385960"/>
              <a:ext cx="715148" cy="706208"/>
            </a:xfrm>
            <a:prstGeom prst="rect">
              <a:avLst/>
            </a:prstGeom>
            <a:effectLst>
              <a:softEdge rad="0"/>
            </a:effectLst>
          </p:spPr>
        </p:pic>
      </p:grpSp>
      <p:grpSp>
        <p:nvGrpSpPr>
          <p:cNvPr id="48" name="Gruppieren 47">
            <a:extLst>
              <a:ext uri="{FF2B5EF4-FFF2-40B4-BE49-F238E27FC236}">
                <a16:creationId xmlns:a16="http://schemas.microsoft.com/office/drawing/2014/main" id="{8F027A04-F25C-7E3D-5CB0-98E22C357033}"/>
              </a:ext>
            </a:extLst>
          </p:cNvPr>
          <p:cNvGrpSpPr>
            <a:grpSpLocks/>
          </p:cNvGrpSpPr>
          <p:nvPr/>
        </p:nvGrpSpPr>
        <p:grpSpPr>
          <a:xfrm>
            <a:off x="11136388" y="7771875"/>
            <a:ext cx="1188000" cy="1287881"/>
            <a:chOff x="11324001" y="7416079"/>
            <a:chExt cx="1188000" cy="1287881"/>
          </a:xfrm>
        </p:grpSpPr>
        <p:sp>
          <p:nvSpPr>
            <p:cNvPr id="62" name="TextBox 61">
              <a:extLst>
                <a:ext uri="{FF2B5EF4-FFF2-40B4-BE49-F238E27FC236}">
                  <a16:creationId xmlns:a16="http://schemas.microsoft.com/office/drawing/2014/main" id="{FE37C28C-2D85-42A3-B07F-042A834E9A92}"/>
                </a:ext>
              </a:extLst>
            </p:cNvPr>
            <p:cNvSpPr txBox="1">
              <a:spLocks/>
            </p:cNvSpPr>
            <p:nvPr/>
          </p:nvSpPr>
          <p:spPr>
            <a:xfrm>
              <a:off x="11324001" y="8180740"/>
              <a:ext cx="1188000" cy="523220"/>
            </a:xfrm>
            <a:prstGeom prst="rect">
              <a:avLst/>
            </a:prstGeom>
            <a:noFill/>
          </p:spPr>
          <p:txBody>
            <a:bodyPr wrap="square" rtlCol="0">
              <a:spAutoFit/>
            </a:bodyPr>
            <a:lstStyle/>
            <a:p>
              <a:pPr algn="ctr"/>
              <a:r>
                <a:rPr lang="de-DE" sz="1400">
                  <a:latin typeface="Lato Light" panose="020F0502020204030203" pitchFamily="34" charset="0"/>
                  <a:ea typeface="Lato Light" panose="020F0502020204030203" pitchFamily="34" charset="0"/>
                  <a:cs typeface="Lato Light" panose="020F0502020204030203" pitchFamily="34" charset="0"/>
                </a:rPr>
                <a:t>Defender </a:t>
              </a:r>
              <a:r>
                <a:rPr lang="de-DE" sz="1400" err="1">
                  <a:latin typeface="Lato Light" panose="020F0502020204030203" pitchFamily="34" charset="0"/>
                  <a:ea typeface="Lato Light" panose="020F0502020204030203" pitchFamily="34" charset="0"/>
                  <a:cs typeface="Lato Light" panose="020F0502020204030203" pitchFamily="34" charset="0"/>
                </a:rPr>
                <a:t>for</a:t>
              </a:r>
              <a:r>
                <a:rPr lang="de-DE" sz="1400">
                  <a:latin typeface="Lato Light" panose="020F0502020204030203" pitchFamily="34" charset="0"/>
                  <a:ea typeface="Lato Light" panose="020F0502020204030203" pitchFamily="34" charset="0"/>
                  <a:cs typeface="Lato Light" panose="020F0502020204030203" pitchFamily="34" charset="0"/>
                </a:rPr>
                <a:t> Cloud App</a:t>
              </a:r>
            </a:p>
          </p:txBody>
        </p:sp>
        <p:pic>
          <p:nvPicPr>
            <p:cNvPr id="10" name="Grafik 9">
              <a:extLst>
                <a:ext uri="{FF2B5EF4-FFF2-40B4-BE49-F238E27FC236}">
                  <a16:creationId xmlns:a16="http://schemas.microsoft.com/office/drawing/2014/main" id="{6FDBF2BB-DF37-84CA-A588-54C33FFE967E}"/>
                </a:ext>
              </a:extLst>
            </p:cNvPr>
            <p:cNvPicPr>
              <a:picLocks noChangeAspect="1"/>
            </p:cNvPicPr>
            <p:nvPr/>
          </p:nvPicPr>
          <p:blipFill>
            <a:blip r:embed="rId9"/>
            <a:stretch>
              <a:fillRect/>
            </a:stretch>
          </p:blipFill>
          <p:spPr>
            <a:xfrm>
              <a:off x="11563553" y="7416079"/>
              <a:ext cx="708896" cy="700035"/>
            </a:xfrm>
            <a:prstGeom prst="rect">
              <a:avLst/>
            </a:prstGeom>
          </p:spPr>
        </p:pic>
      </p:grpSp>
      <p:grpSp>
        <p:nvGrpSpPr>
          <p:cNvPr id="51" name="Gruppieren 50">
            <a:extLst>
              <a:ext uri="{FF2B5EF4-FFF2-40B4-BE49-F238E27FC236}">
                <a16:creationId xmlns:a16="http://schemas.microsoft.com/office/drawing/2014/main" id="{7080503C-A7DB-4F2B-D0D9-1C25C2E496D1}"/>
              </a:ext>
            </a:extLst>
          </p:cNvPr>
          <p:cNvGrpSpPr>
            <a:grpSpLocks/>
          </p:cNvGrpSpPr>
          <p:nvPr/>
        </p:nvGrpSpPr>
        <p:grpSpPr>
          <a:xfrm>
            <a:off x="9295153" y="7786327"/>
            <a:ext cx="1188000" cy="1258976"/>
            <a:chOff x="9418336" y="7444820"/>
            <a:chExt cx="1188000" cy="1258976"/>
          </a:xfrm>
        </p:grpSpPr>
        <p:sp>
          <p:nvSpPr>
            <p:cNvPr id="77" name="TextBox 76">
              <a:extLst>
                <a:ext uri="{FF2B5EF4-FFF2-40B4-BE49-F238E27FC236}">
                  <a16:creationId xmlns:a16="http://schemas.microsoft.com/office/drawing/2014/main" id="{58C76459-2292-007A-BBB7-142C375B4AB9}"/>
                </a:ext>
              </a:extLst>
            </p:cNvPr>
            <p:cNvSpPr txBox="1">
              <a:spLocks/>
            </p:cNvSpPr>
            <p:nvPr/>
          </p:nvSpPr>
          <p:spPr>
            <a:xfrm>
              <a:off x="9418336" y="8180576"/>
              <a:ext cx="1188000" cy="523220"/>
            </a:xfrm>
            <a:prstGeom prst="rect">
              <a:avLst/>
            </a:prstGeom>
            <a:noFill/>
          </p:spPr>
          <p:txBody>
            <a:bodyPr wrap="square" rtlCol="0">
              <a:spAutoFit/>
            </a:bodyPr>
            <a:lstStyle/>
            <a:p>
              <a:pPr algn="ctr"/>
              <a:r>
                <a:rPr lang="de-DE" sz="1400" err="1">
                  <a:latin typeface="Lato Light" panose="020F0502020204030203" pitchFamily="34" charset="0"/>
                  <a:ea typeface="Lato Light" panose="020F0502020204030203" pitchFamily="34" charset="0"/>
                  <a:cs typeface="Lato Light" panose="020F0502020204030203" pitchFamily="34" charset="0"/>
                </a:rPr>
                <a:t>Entra</a:t>
              </a:r>
              <a:r>
                <a:rPr lang="de-DE" sz="1400">
                  <a:latin typeface="Lato Light" panose="020F0502020204030203" pitchFamily="34" charset="0"/>
                  <a:ea typeface="Lato Light" panose="020F0502020204030203" pitchFamily="34" charset="0"/>
                  <a:cs typeface="Lato Light" panose="020F0502020204030203" pitchFamily="34" charset="0"/>
                </a:rPr>
                <a:t> ID</a:t>
              </a:r>
              <a:br>
                <a:rPr lang="de-DE" sz="1400">
                  <a:latin typeface="Lato Light" panose="020F0502020204030203" pitchFamily="34" charset="0"/>
                  <a:ea typeface="Lato Light" panose="020F0502020204030203" pitchFamily="34" charset="0"/>
                  <a:cs typeface="Lato Light" panose="020F0502020204030203" pitchFamily="34" charset="0"/>
                </a:rPr>
              </a:br>
              <a:r>
                <a:rPr lang="de-DE" sz="1400" err="1">
                  <a:latin typeface="Lato Light" panose="020F0502020204030203" pitchFamily="34" charset="0"/>
                  <a:ea typeface="Lato Light" panose="020F0502020204030203" pitchFamily="34" charset="0"/>
                  <a:cs typeface="Lato Light" panose="020F0502020204030203" pitchFamily="34" charset="0"/>
                </a:rPr>
                <a:t>Protection</a:t>
              </a:r>
              <a:endParaRPr lang="de-DE" sz="1400">
                <a:latin typeface="Lato Light" panose="020F0502020204030203" pitchFamily="34" charset="0"/>
                <a:ea typeface="Lato Light" panose="020F0502020204030203" pitchFamily="34" charset="0"/>
                <a:cs typeface="Lato Light" panose="020F0502020204030203" pitchFamily="34" charset="0"/>
              </a:endParaRPr>
            </a:p>
          </p:txBody>
        </p:sp>
        <p:pic>
          <p:nvPicPr>
            <p:cNvPr id="16" name="Grafik 15">
              <a:extLst>
                <a:ext uri="{FF2B5EF4-FFF2-40B4-BE49-F238E27FC236}">
                  <a16:creationId xmlns:a16="http://schemas.microsoft.com/office/drawing/2014/main" id="{CE201700-F264-6D65-B84A-9DB50C38BCC7}"/>
                </a:ext>
              </a:extLst>
            </p:cNvPr>
            <p:cNvPicPr>
              <a:picLocks noChangeAspect="1"/>
            </p:cNvPicPr>
            <p:nvPr/>
          </p:nvPicPr>
          <p:blipFill>
            <a:blip r:embed="rId10"/>
            <a:stretch>
              <a:fillRect/>
            </a:stretch>
          </p:blipFill>
          <p:spPr>
            <a:xfrm>
              <a:off x="9655772" y="7444820"/>
              <a:ext cx="708228" cy="699376"/>
            </a:xfrm>
            <a:prstGeom prst="rect">
              <a:avLst/>
            </a:prstGeom>
          </p:spPr>
        </p:pic>
      </p:grpSp>
      <p:sp>
        <p:nvSpPr>
          <p:cNvPr id="74" name="Rectangle 66">
            <a:extLst>
              <a:ext uri="{FF2B5EF4-FFF2-40B4-BE49-F238E27FC236}">
                <a16:creationId xmlns:a16="http://schemas.microsoft.com/office/drawing/2014/main" id="{B33DD997-FDB7-222F-E535-2F71643EE141}"/>
              </a:ext>
            </a:extLst>
          </p:cNvPr>
          <p:cNvSpPr>
            <a:spLocks/>
          </p:cNvSpPr>
          <p:nvPr/>
        </p:nvSpPr>
        <p:spPr>
          <a:xfrm>
            <a:off x="4257778" y="2136130"/>
            <a:ext cx="6173788" cy="692602"/>
          </a:xfrm>
          <a:prstGeom prst="round2SameRect">
            <a:avLst/>
          </a:prstGeom>
          <a:solidFill>
            <a:schemeClr val="tx2"/>
          </a:solidFill>
          <a:ln w="127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75" name="TextBox 85">
            <a:extLst>
              <a:ext uri="{FF2B5EF4-FFF2-40B4-BE49-F238E27FC236}">
                <a16:creationId xmlns:a16="http://schemas.microsoft.com/office/drawing/2014/main" id="{A277851E-9C2D-A90B-73AA-F249D3EFB993}"/>
              </a:ext>
            </a:extLst>
          </p:cNvPr>
          <p:cNvSpPr txBox="1">
            <a:spLocks/>
          </p:cNvSpPr>
          <p:nvPr/>
        </p:nvSpPr>
        <p:spPr>
          <a:xfrm>
            <a:off x="4259666" y="2320157"/>
            <a:ext cx="6171803" cy="338554"/>
          </a:xfrm>
          <a:prstGeom prst="rect">
            <a:avLst/>
          </a:prstGeom>
          <a:noFill/>
        </p:spPr>
        <p:txBody>
          <a:bodyPr wrap="square" lIns="0" tIns="0" rIns="0" bIns="0" rtlCol="0">
            <a:spAutoFit/>
          </a:bodyPr>
          <a:lstStyle/>
          <a:p>
            <a:pPr algn="ctr"/>
            <a:r>
              <a:rPr lang="de-DE" sz="2200">
                <a:solidFill>
                  <a:schemeClr val="bg1"/>
                </a:solidFill>
                <a:ea typeface="Lato Light" panose="020F0502020204030203" pitchFamily="34" charset="0"/>
                <a:cs typeface="Lato Light" panose="020F0502020204030203" pitchFamily="34" charset="0"/>
              </a:rPr>
              <a:t>On </a:t>
            </a:r>
            <a:r>
              <a:rPr lang="de-DE" sz="2200" err="1">
                <a:solidFill>
                  <a:schemeClr val="bg1"/>
                </a:solidFill>
                <a:ea typeface="Lato Light" panose="020F0502020204030203" pitchFamily="34" charset="0"/>
                <a:cs typeface="Lato Light" panose="020F0502020204030203" pitchFamily="34" charset="0"/>
              </a:rPr>
              <a:t>Premises</a:t>
            </a:r>
            <a:endParaRPr lang="de-DE" sz="2200">
              <a:solidFill>
                <a:schemeClr val="bg1"/>
              </a:solidFill>
              <a:ea typeface="Lato Light" panose="020F0502020204030203" pitchFamily="34" charset="0"/>
              <a:cs typeface="Lato Light" panose="020F0502020204030203" pitchFamily="34" charset="0"/>
            </a:endParaRPr>
          </a:p>
        </p:txBody>
      </p:sp>
      <p:sp>
        <p:nvSpPr>
          <p:cNvPr id="76" name="Rectangle 66">
            <a:extLst>
              <a:ext uri="{FF2B5EF4-FFF2-40B4-BE49-F238E27FC236}">
                <a16:creationId xmlns:a16="http://schemas.microsoft.com/office/drawing/2014/main" id="{C10F781D-E26E-025E-A0E6-C0EA135BC5D9}"/>
              </a:ext>
            </a:extLst>
          </p:cNvPr>
          <p:cNvSpPr>
            <a:spLocks/>
          </p:cNvSpPr>
          <p:nvPr/>
        </p:nvSpPr>
        <p:spPr>
          <a:xfrm>
            <a:off x="1343128" y="2136130"/>
            <a:ext cx="2633329" cy="692602"/>
          </a:xfrm>
          <a:prstGeom prst="round2SameRect">
            <a:avLst/>
          </a:prstGeom>
          <a:solidFill>
            <a:schemeClr val="accent2"/>
          </a:solidFill>
          <a:ln w="127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a:solidFill>
                <a:schemeClr val="tx1"/>
              </a:solidFill>
            </a:endParaRPr>
          </a:p>
        </p:txBody>
      </p:sp>
      <p:sp>
        <p:nvSpPr>
          <p:cNvPr id="81" name="TextBox 85">
            <a:extLst>
              <a:ext uri="{FF2B5EF4-FFF2-40B4-BE49-F238E27FC236}">
                <a16:creationId xmlns:a16="http://schemas.microsoft.com/office/drawing/2014/main" id="{7F74EDE8-23BD-D17C-6EF0-A7C3E4262FE5}"/>
              </a:ext>
            </a:extLst>
          </p:cNvPr>
          <p:cNvSpPr txBox="1">
            <a:spLocks/>
          </p:cNvSpPr>
          <p:nvPr/>
        </p:nvSpPr>
        <p:spPr>
          <a:xfrm>
            <a:off x="1345017" y="2320157"/>
            <a:ext cx="2632482" cy="338554"/>
          </a:xfrm>
          <a:prstGeom prst="rect">
            <a:avLst/>
          </a:prstGeom>
          <a:noFill/>
        </p:spPr>
        <p:txBody>
          <a:bodyPr wrap="square" lIns="0" tIns="0" rIns="0" bIns="0" rtlCol="0">
            <a:spAutoFit/>
          </a:bodyPr>
          <a:lstStyle/>
          <a:p>
            <a:pPr algn="ctr"/>
            <a:r>
              <a:rPr lang="de-DE" sz="2200">
                <a:solidFill>
                  <a:schemeClr val="bg1"/>
                </a:solidFill>
                <a:ea typeface="Lato Light" panose="020F0502020204030203" pitchFamily="34" charset="0"/>
                <a:cs typeface="Lato Light" panose="020F0502020204030203" pitchFamily="34" charset="0"/>
              </a:rPr>
              <a:t>OT &amp; IoT</a:t>
            </a:r>
          </a:p>
        </p:txBody>
      </p:sp>
      <p:pic>
        <p:nvPicPr>
          <p:cNvPr id="87" name="Grafik 86">
            <a:extLst>
              <a:ext uri="{FF2B5EF4-FFF2-40B4-BE49-F238E27FC236}">
                <a16:creationId xmlns:a16="http://schemas.microsoft.com/office/drawing/2014/main" id="{C70CACB3-7346-64D8-C5D2-CBAB85DDEBDC}"/>
              </a:ext>
            </a:extLst>
          </p:cNvPr>
          <p:cNvPicPr>
            <a:picLocks noChangeAspect="1"/>
          </p:cNvPicPr>
          <p:nvPr/>
        </p:nvPicPr>
        <p:blipFill>
          <a:blip r:embed="rId11">
            <a:alphaModFix amt="25000"/>
          </a:blip>
          <a:stretch>
            <a:fillRect/>
          </a:stretch>
        </p:blipFill>
        <p:spPr>
          <a:xfrm>
            <a:off x="1589009" y="4814415"/>
            <a:ext cx="538604" cy="538604"/>
          </a:xfrm>
          <a:prstGeom prst="rect">
            <a:avLst/>
          </a:prstGeom>
        </p:spPr>
      </p:pic>
      <p:pic>
        <p:nvPicPr>
          <p:cNvPr id="91" name="Grafik 90">
            <a:extLst>
              <a:ext uri="{FF2B5EF4-FFF2-40B4-BE49-F238E27FC236}">
                <a16:creationId xmlns:a16="http://schemas.microsoft.com/office/drawing/2014/main" id="{EF7B9BE6-F7BC-6030-C4EF-B41993F62DDB}"/>
              </a:ext>
            </a:extLst>
          </p:cNvPr>
          <p:cNvPicPr>
            <a:picLocks noChangeAspect="1"/>
          </p:cNvPicPr>
          <p:nvPr/>
        </p:nvPicPr>
        <p:blipFill>
          <a:blip r:embed="rId12">
            <a:alphaModFix amt="25000"/>
          </a:blip>
          <a:stretch>
            <a:fillRect/>
          </a:stretch>
        </p:blipFill>
        <p:spPr>
          <a:xfrm>
            <a:off x="3051858" y="3619949"/>
            <a:ext cx="538604" cy="538604"/>
          </a:xfrm>
          <a:prstGeom prst="rect">
            <a:avLst/>
          </a:prstGeom>
        </p:spPr>
      </p:pic>
      <p:pic>
        <p:nvPicPr>
          <p:cNvPr id="92" name="Grafik 91">
            <a:extLst>
              <a:ext uri="{FF2B5EF4-FFF2-40B4-BE49-F238E27FC236}">
                <a16:creationId xmlns:a16="http://schemas.microsoft.com/office/drawing/2014/main" id="{47F68199-7A1C-23FE-8998-DC1E69A2D57D}"/>
              </a:ext>
            </a:extLst>
          </p:cNvPr>
          <p:cNvPicPr>
            <a:picLocks noChangeAspect="1"/>
          </p:cNvPicPr>
          <p:nvPr/>
        </p:nvPicPr>
        <p:blipFill>
          <a:blip r:embed="rId12">
            <a:alphaModFix amt="25000"/>
          </a:blip>
          <a:stretch>
            <a:fillRect/>
          </a:stretch>
        </p:blipFill>
        <p:spPr>
          <a:xfrm>
            <a:off x="3048801" y="4840101"/>
            <a:ext cx="538604" cy="538604"/>
          </a:xfrm>
          <a:prstGeom prst="rect">
            <a:avLst/>
          </a:prstGeom>
        </p:spPr>
      </p:pic>
      <p:sp>
        <p:nvSpPr>
          <p:cNvPr id="93" name="TextBox 3">
            <a:extLst>
              <a:ext uri="{FF2B5EF4-FFF2-40B4-BE49-F238E27FC236}">
                <a16:creationId xmlns:a16="http://schemas.microsoft.com/office/drawing/2014/main" id="{B9CBEC09-EEB4-C6A5-4EA0-A3045F2BC1B1}"/>
              </a:ext>
            </a:extLst>
          </p:cNvPr>
          <p:cNvSpPr txBox="1">
            <a:spLocks/>
          </p:cNvSpPr>
          <p:nvPr/>
        </p:nvSpPr>
        <p:spPr>
          <a:xfrm>
            <a:off x="2154477" y="3066110"/>
            <a:ext cx="1541921" cy="507831"/>
          </a:xfrm>
          <a:prstGeom prst="rect">
            <a:avLst/>
          </a:prstGeom>
          <a:noFill/>
        </p:spPr>
        <p:txBody>
          <a:bodyPr wrap="square" rtlCol="0">
            <a:spAutoFit/>
          </a:bodyPr>
          <a:lstStyle/>
          <a:p>
            <a:pPr algn="ctr"/>
            <a:r>
              <a:rPr lang="en-US" sz="900" b="1">
                <a:latin typeface="+mj-lt"/>
                <a:ea typeface="Open Sans ExtraBold" panose="020B0606030504020204" pitchFamily="34" charset="0"/>
                <a:cs typeface="Open Sans ExtraBold" panose="020B0606030504020204" pitchFamily="34" charset="0"/>
              </a:rPr>
              <a:t>Deep Packet Inspection (DPI) with patented, OT-aware behavioral analytics</a:t>
            </a:r>
            <a:endParaRPr lang="en-DE" sz="900" b="1">
              <a:latin typeface="+mj-lt"/>
              <a:ea typeface="Open Sans ExtraBold" panose="020B0606030504020204" pitchFamily="34" charset="0"/>
              <a:cs typeface="Open Sans ExtraBold" panose="020B0606030504020204" pitchFamily="34" charset="0"/>
            </a:endParaRPr>
          </a:p>
        </p:txBody>
      </p:sp>
      <p:sp>
        <p:nvSpPr>
          <p:cNvPr id="94" name="TextBox 3">
            <a:extLst>
              <a:ext uri="{FF2B5EF4-FFF2-40B4-BE49-F238E27FC236}">
                <a16:creationId xmlns:a16="http://schemas.microsoft.com/office/drawing/2014/main" id="{49E6ECFC-BBD2-5B5C-1432-AD224F4BE941}"/>
              </a:ext>
            </a:extLst>
          </p:cNvPr>
          <p:cNvSpPr txBox="1">
            <a:spLocks/>
          </p:cNvSpPr>
          <p:nvPr/>
        </p:nvSpPr>
        <p:spPr>
          <a:xfrm>
            <a:off x="1809740" y="3716149"/>
            <a:ext cx="1238698" cy="369332"/>
          </a:xfrm>
          <a:prstGeom prst="rect">
            <a:avLst/>
          </a:prstGeom>
          <a:noFill/>
        </p:spPr>
        <p:txBody>
          <a:bodyPr wrap="square" rtlCol="0">
            <a:spAutoFit/>
          </a:bodyPr>
          <a:lstStyle/>
          <a:p>
            <a:pPr algn="r"/>
            <a:r>
              <a:rPr lang="en-US" sz="900" i="1">
                <a:latin typeface="Lato Light" panose="020F0502020204030203" pitchFamily="34" charset="0"/>
                <a:ea typeface="Lato Light" panose="020F0502020204030203" pitchFamily="34" charset="0"/>
                <a:cs typeface="Lato Light" panose="020F0502020204030203" pitchFamily="34" charset="0"/>
              </a:rPr>
              <a:t>Sensor (virtual or physical appliance)</a:t>
            </a:r>
            <a:endParaRPr lang="en-DE" sz="900" i="1">
              <a:latin typeface="Lato Light" panose="020F0502020204030203" pitchFamily="34" charset="0"/>
              <a:ea typeface="Lato Light" panose="020F0502020204030203" pitchFamily="34" charset="0"/>
              <a:cs typeface="Lato Light" panose="020F0502020204030203" pitchFamily="34" charset="0"/>
            </a:endParaRPr>
          </a:p>
        </p:txBody>
      </p:sp>
      <p:sp>
        <p:nvSpPr>
          <p:cNvPr id="95" name="TextBox 3">
            <a:extLst>
              <a:ext uri="{FF2B5EF4-FFF2-40B4-BE49-F238E27FC236}">
                <a16:creationId xmlns:a16="http://schemas.microsoft.com/office/drawing/2014/main" id="{2FB3A2C0-EEA1-0FF3-2A2B-ACB02AECC5E2}"/>
              </a:ext>
            </a:extLst>
          </p:cNvPr>
          <p:cNvSpPr txBox="1">
            <a:spLocks/>
          </p:cNvSpPr>
          <p:nvPr/>
        </p:nvSpPr>
        <p:spPr>
          <a:xfrm>
            <a:off x="2783948" y="4625843"/>
            <a:ext cx="1051617" cy="230832"/>
          </a:xfrm>
          <a:prstGeom prst="rect">
            <a:avLst/>
          </a:prstGeom>
          <a:noFill/>
        </p:spPr>
        <p:txBody>
          <a:bodyPr wrap="square" rtlCol="0">
            <a:spAutoFit/>
          </a:bodyPr>
          <a:lstStyle/>
          <a:p>
            <a:pPr algn="ctr"/>
            <a:r>
              <a:rPr lang="en-US" sz="900" i="1">
                <a:latin typeface="Lato Light" panose="020F0502020204030203" pitchFamily="34" charset="0"/>
                <a:ea typeface="Lato Light" panose="020F0502020204030203" pitchFamily="34" charset="0"/>
                <a:cs typeface="Lato Light" panose="020F0502020204030203" pitchFamily="34" charset="0"/>
              </a:rPr>
              <a:t>SPAN port</a:t>
            </a:r>
            <a:endParaRPr lang="en-DE" sz="900" i="1">
              <a:latin typeface="Lato Light" panose="020F0502020204030203" pitchFamily="34" charset="0"/>
              <a:ea typeface="Lato Light" panose="020F0502020204030203" pitchFamily="34" charset="0"/>
              <a:cs typeface="Lato Light" panose="020F0502020204030203" pitchFamily="34" charset="0"/>
            </a:endParaRPr>
          </a:p>
        </p:txBody>
      </p:sp>
      <p:sp>
        <p:nvSpPr>
          <p:cNvPr id="96" name="TextBox 3">
            <a:extLst>
              <a:ext uri="{FF2B5EF4-FFF2-40B4-BE49-F238E27FC236}">
                <a16:creationId xmlns:a16="http://schemas.microsoft.com/office/drawing/2014/main" id="{8A1A2AF8-E251-3BC6-B1D4-596C90265F7F}"/>
              </a:ext>
            </a:extLst>
          </p:cNvPr>
          <p:cNvSpPr txBox="1">
            <a:spLocks/>
          </p:cNvSpPr>
          <p:nvPr/>
        </p:nvSpPr>
        <p:spPr>
          <a:xfrm>
            <a:off x="2792294" y="5353740"/>
            <a:ext cx="1051617" cy="230832"/>
          </a:xfrm>
          <a:prstGeom prst="rect">
            <a:avLst/>
          </a:prstGeom>
          <a:noFill/>
        </p:spPr>
        <p:txBody>
          <a:bodyPr wrap="square" rtlCol="0">
            <a:spAutoFit/>
          </a:bodyPr>
          <a:lstStyle/>
          <a:p>
            <a:pPr algn="ctr"/>
            <a:r>
              <a:rPr lang="en-US" sz="900" i="1">
                <a:latin typeface="Lato Light" panose="020F0502020204030203" pitchFamily="34" charset="0"/>
                <a:ea typeface="Lato Light" panose="020F0502020204030203" pitchFamily="34" charset="0"/>
                <a:cs typeface="Lato Light" panose="020F0502020204030203" pitchFamily="34" charset="0"/>
              </a:rPr>
              <a:t>Network switch</a:t>
            </a:r>
            <a:endParaRPr lang="en-DE" sz="900" i="1">
              <a:latin typeface="Lato Light" panose="020F0502020204030203" pitchFamily="34" charset="0"/>
              <a:ea typeface="Lato Light" panose="020F0502020204030203" pitchFamily="34" charset="0"/>
              <a:cs typeface="Lato Light" panose="020F0502020204030203" pitchFamily="34" charset="0"/>
            </a:endParaRPr>
          </a:p>
        </p:txBody>
      </p:sp>
      <p:sp>
        <p:nvSpPr>
          <p:cNvPr id="97" name="TextBox 3">
            <a:extLst>
              <a:ext uri="{FF2B5EF4-FFF2-40B4-BE49-F238E27FC236}">
                <a16:creationId xmlns:a16="http://schemas.microsoft.com/office/drawing/2014/main" id="{FAE76C7E-71B7-81DB-2F46-C0E983867822}"/>
              </a:ext>
            </a:extLst>
          </p:cNvPr>
          <p:cNvSpPr txBox="1">
            <a:spLocks/>
          </p:cNvSpPr>
          <p:nvPr/>
        </p:nvSpPr>
        <p:spPr>
          <a:xfrm>
            <a:off x="2105640" y="4881204"/>
            <a:ext cx="908300" cy="230832"/>
          </a:xfrm>
          <a:prstGeom prst="rect">
            <a:avLst/>
          </a:prstGeom>
          <a:noFill/>
        </p:spPr>
        <p:txBody>
          <a:bodyPr wrap="square" rtlCol="0">
            <a:spAutoFit/>
          </a:bodyPr>
          <a:lstStyle/>
          <a:p>
            <a:pPr algn="ctr"/>
            <a:r>
              <a:rPr lang="en-US" sz="900" b="1">
                <a:latin typeface="+mj-lt"/>
                <a:ea typeface="Open Sans ExtraBold" panose="020B0606030504020204" pitchFamily="34" charset="0"/>
                <a:cs typeface="Open Sans ExtraBold" panose="020B0606030504020204" pitchFamily="34" charset="0"/>
              </a:rPr>
              <a:t>OT Network</a:t>
            </a:r>
            <a:endParaRPr lang="en-DE" sz="900" b="1">
              <a:latin typeface="+mj-lt"/>
              <a:ea typeface="Open Sans ExtraBold" panose="020B0606030504020204" pitchFamily="34" charset="0"/>
              <a:cs typeface="Open Sans ExtraBold" panose="020B0606030504020204" pitchFamily="34" charset="0"/>
            </a:endParaRPr>
          </a:p>
        </p:txBody>
      </p:sp>
      <p:cxnSp>
        <p:nvCxnSpPr>
          <p:cNvPr id="100" name="Gerade Verbindung mit Pfeil 99">
            <a:extLst>
              <a:ext uri="{FF2B5EF4-FFF2-40B4-BE49-F238E27FC236}">
                <a16:creationId xmlns:a16="http://schemas.microsoft.com/office/drawing/2014/main" id="{4D450465-C6E4-AB70-C38E-44661001F893}"/>
              </a:ext>
            </a:extLst>
          </p:cNvPr>
          <p:cNvCxnSpPr>
            <a:cxnSpLocks/>
          </p:cNvCxnSpPr>
          <p:nvPr/>
        </p:nvCxnSpPr>
        <p:spPr bwMode="gray">
          <a:xfrm flipV="1">
            <a:off x="3315971" y="4224693"/>
            <a:ext cx="0" cy="3437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Gerade Verbindung 101">
            <a:extLst>
              <a:ext uri="{FF2B5EF4-FFF2-40B4-BE49-F238E27FC236}">
                <a16:creationId xmlns:a16="http://schemas.microsoft.com/office/drawing/2014/main" id="{7639C329-1E24-4FF4-0FA6-8D9086E6006B}"/>
              </a:ext>
            </a:extLst>
          </p:cNvPr>
          <p:cNvCxnSpPr>
            <a:cxnSpLocks/>
          </p:cNvCxnSpPr>
          <p:nvPr/>
        </p:nvCxnSpPr>
        <p:spPr bwMode="gray">
          <a:xfrm>
            <a:off x="2216121" y="5117439"/>
            <a:ext cx="721082"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Gerade Verbindung 102">
            <a:extLst>
              <a:ext uri="{FF2B5EF4-FFF2-40B4-BE49-F238E27FC236}">
                <a16:creationId xmlns:a16="http://schemas.microsoft.com/office/drawing/2014/main" id="{3C224059-06D4-F69F-22B3-74B06E833DC3}"/>
              </a:ext>
            </a:extLst>
          </p:cNvPr>
          <p:cNvCxnSpPr>
            <a:cxnSpLocks/>
          </p:cNvCxnSpPr>
          <p:nvPr/>
        </p:nvCxnSpPr>
        <p:spPr bwMode="gray">
          <a:xfrm>
            <a:off x="3318103" y="5639524"/>
            <a:ext cx="0" cy="32873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7E8B84C-61EA-AA64-F9A8-CDBBF9DC94A8}"/>
              </a:ext>
            </a:extLst>
          </p:cNvPr>
          <p:cNvPicPr>
            <a:picLocks noChangeAspect="1"/>
          </p:cNvPicPr>
          <p:nvPr/>
        </p:nvPicPr>
        <p:blipFill>
          <a:blip r:embed="rId13" cstate="print">
            <a:grayscl/>
            <a:alphaModFix amt="70000"/>
            <a:extLst>
              <a:ext uri="{28A0092B-C50C-407E-A947-70E740481C1C}">
                <a14:useLocalDpi xmlns:a14="http://schemas.microsoft.com/office/drawing/2010/main" val="0"/>
              </a:ext>
            </a:extLst>
          </a:blip>
          <a:srcRect/>
          <a:stretch>
            <a:fillRect/>
          </a:stretch>
        </p:blipFill>
        <p:spPr bwMode="auto">
          <a:xfrm>
            <a:off x="8928234" y="6158895"/>
            <a:ext cx="1024769" cy="541206"/>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Citrix Logo PNG Transparent &amp; SVG Vector - Freebie Supply">
            <a:extLst>
              <a:ext uri="{FF2B5EF4-FFF2-40B4-BE49-F238E27FC236}">
                <a16:creationId xmlns:a16="http://schemas.microsoft.com/office/drawing/2014/main" id="{FD272C02-2770-130E-DB11-1F100931FB38}"/>
              </a:ext>
            </a:extLst>
          </p:cNvPr>
          <p:cNvPicPr>
            <a:picLocks noChangeAspect="1"/>
          </p:cNvPicPr>
          <p:nvPr/>
        </p:nvPicPr>
        <p:blipFill rotWithShape="1">
          <a:blip r:embed="rId14" cstate="print">
            <a:grayscl/>
            <a:alphaModFix amt="35000"/>
            <a:extLst>
              <a:ext uri="{28A0092B-C50C-407E-A947-70E740481C1C}">
                <a14:useLocalDpi xmlns:a14="http://schemas.microsoft.com/office/drawing/2010/main" val="0"/>
              </a:ext>
            </a:extLst>
          </a:blip>
          <a:srcRect t="28857" b="29012"/>
          <a:stretch/>
        </p:blipFill>
        <p:spPr bwMode="auto">
          <a:xfrm>
            <a:off x="7236696" y="6268870"/>
            <a:ext cx="1044555" cy="440085"/>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a:extLst>
              <a:ext uri="{FF2B5EF4-FFF2-40B4-BE49-F238E27FC236}">
                <a16:creationId xmlns:a16="http://schemas.microsoft.com/office/drawing/2014/main" id="{F4A27025-8ED8-E552-1A08-40DA91B972DD}"/>
              </a:ext>
            </a:extLst>
          </p:cNvPr>
          <p:cNvPicPr>
            <a:picLocks noChangeAspect="1"/>
          </p:cNvPicPr>
          <p:nvPr/>
        </p:nvPicPr>
        <p:blipFill>
          <a:blip r:embed="rId15" cstate="print">
            <a:grayscl/>
            <a:alphaModFix amt="35000"/>
            <a:extLst>
              <a:ext uri="{28A0092B-C50C-407E-A947-70E740481C1C}">
                <a14:useLocalDpi xmlns:a14="http://schemas.microsoft.com/office/drawing/2010/main" val="0"/>
              </a:ext>
            </a:extLst>
          </a:blip>
          <a:srcRect/>
          <a:stretch>
            <a:fillRect/>
          </a:stretch>
        </p:blipFill>
        <p:spPr bwMode="auto">
          <a:xfrm>
            <a:off x="4879026" y="6401869"/>
            <a:ext cx="1687909" cy="204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25526AEA-6EAB-4FDE-B210-DFB0D1CCE5B9}"/>
              </a:ext>
            </a:extLst>
          </p:cNvPr>
          <p:cNvSpPr txBox="1">
            <a:spLocks/>
          </p:cNvSpPr>
          <p:nvPr/>
        </p:nvSpPr>
        <p:spPr>
          <a:xfrm>
            <a:off x="8318228" y="4033807"/>
            <a:ext cx="1792224" cy="276999"/>
          </a:xfrm>
          <a:prstGeom prst="rect">
            <a:avLst/>
          </a:prstGeom>
          <a:noFill/>
        </p:spPr>
        <p:txBody>
          <a:bodyPr wrap="square" rtlCol="0">
            <a:spAutoFit/>
          </a:bodyPr>
          <a:lstStyle/>
          <a:p>
            <a:pPr algn="ctr"/>
            <a:r>
              <a:rPr lang="en-US" sz="1200" b="1">
                <a:latin typeface="+mj-lt"/>
                <a:ea typeface="Open Sans ExtraBold" panose="020B0606030504020204" pitchFamily="34" charset="0"/>
                <a:cs typeface="Open Sans ExtraBold" panose="020B0606030504020204" pitchFamily="34" charset="0"/>
              </a:rPr>
              <a:t>Devices</a:t>
            </a:r>
            <a:endParaRPr lang="en-DE" sz="1200" b="1">
              <a:latin typeface="+mj-lt"/>
              <a:ea typeface="Open Sans ExtraBold" panose="020B0606030504020204" pitchFamily="34" charset="0"/>
              <a:cs typeface="Open Sans ExtraBold" panose="020B0606030504020204" pitchFamily="34" charset="0"/>
            </a:endParaRPr>
          </a:p>
        </p:txBody>
      </p:sp>
      <p:pic>
        <p:nvPicPr>
          <p:cNvPr id="122" name="Grafik 121">
            <a:extLst>
              <a:ext uri="{FF2B5EF4-FFF2-40B4-BE49-F238E27FC236}">
                <a16:creationId xmlns:a16="http://schemas.microsoft.com/office/drawing/2014/main" id="{B87DC354-9DC7-E36B-FE7E-9BF6EE34D618}"/>
              </a:ext>
            </a:extLst>
          </p:cNvPr>
          <p:cNvPicPr>
            <a:picLocks noChangeAspect="1"/>
          </p:cNvPicPr>
          <p:nvPr/>
        </p:nvPicPr>
        <p:blipFill>
          <a:blip r:embed="rId16" cstate="print">
            <a:alphaModFix amt="25000"/>
            <a:extLst>
              <a:ext uri="{28A0092B-C50C-407E-A947-70E740481C1C}">
                <a14:useLocalDpi xmlns:a14="http://schemas.microsoft.com/office/drawing/2010/main" val="0"/>
              </a:ext>
            </a:extLst>
          </a:blip>
          <a:srcRect/>
          <a:stretch/>
        </p:blipFill>
        <p:spPr>
          <a:xfrm>
            <a:off x="8855900" y="3285512"/>
            <a:ext cx="716881" cy="716881"/>
          </a:xfrm>
          <a:prstGeom prst="rect">
            <a:avLst/>
          </a:prstGeom>
        </p:spPr>
      </p:pic>
      <p:sp>
        <p:nvSpPr>
          <p:cNvPr id="123" name="TextBox 41">
            <a:extLst>
              <a:ext uri="{FF2B5EF4-FFF2-40B4-BE49-F238E27FC236}">
                <a16:creationId xmlns:a16="http://schemas.microsoft.com/office/drawing/2014/main" id="{C2641A2F-34CA-7C94-B0AD-364888E24410}"/>
              </a:ext>
            </a:extLst>
          </p:cNvPr>
          <p:cNvSpPr txBox="1">
            <a:spLocks/>
          </p:cNvSpPr>
          <p:nvPr/>
        </p:nvSpPr>
        <p:spPr>
          <a:xfrm>
            <a:off x="6448560" y="4033807"/>
            <a:ext cx="1792224" cy="276999"/>
          </a:xfrm>
          <a:prstGeom prst="rect">
            <a:avLst/>
          </a:prstGeom>
          <a:noFill/>
        </p:spPr>
        <p:txBody>
          <a:bodyPr wrap="square" rtlCol="0">
            <a:spAutoFit/>
          </a:bodyPr>
          <a:lstStyle/>
          <a:p>
            <a:pPr algn="ctr"/>
            <a:r>
              <a:rPr lang="en-US" sz="1200" b="1" err="1">
                <a:latin typeface="+mj-lt"/>
                <a:ea typeface="Open Sans ExtraBold" panose="020B0606030504020204" pitchFamily="34" charset="0"/>
                <a:cs typeface="Open Sans ExtraBold" panose="020B0606030504020204" pitchFamily="34" charset="0"/>
              </a:rPr>
              <a:t>Entra</a:t>
            </a:r>
            <a:r>
              <a:rPr lang="en-US" sz="1200" b="1">
                <a:latin typeface="+mj-lt"/>
                <a:ea typeface="Open Sans ExtraBold" panose="020B0606030504020204" pitchFamily="34" charset="0"/>
                <a:cs typeface="Open Sans ExtraBold" panose="020B0606030504020204" pitchFamily="34" charset="0"/>
              </a:rPr>
              <a:t> ID</a:t>
            </a:r>
            <a:endParaRPr lang="en-DE" sz="1200" b="1">
              <a:latin typeface="+mj-lt"/>
              <a:ea typeface="Open Sans ExtraBold" panose="020B0606030504020204" pitchFamily="34" charset="0"/>
              <a:cs typeface="Open Sans ExtraBold" panose="020B0606030504020204" pitchFamily="34" charset="0"/>
            </a:endParaRPr>
          </a:p>
        </p:txBody>
      </p:sp>
      <p:pic>
        <p:nvPicPr>
          <p:cNvPr id="124" name="Grafik 123">
            <a:extLst>
              <a:ext uri="{FF2B5EF4-FFF2-40B4-BE49-F238E27FC236}">
                <a16:creationId xmlns:a16="http://schemas.microsoft.com/office/drawing/2014/main" id="{014244D5-7179-1E42-3CC7-AD8F6D8E0F7F}"/>
              </a:ext>
            </a:extLst>
          </p:cNvPr>
          <p:cNvPicPr>
            <a:picLocks noChangeAspect="1"/>
          </p:cNvPicPr>
          <p:nvPr/>
        </p:nvPicPr>
        <p:blipFill>
          <a:blip r:embed="rId17" cstate="print">
            <a:alphaModFix amt="25000"/>
            <a:extLst>
              <a:ext uri="{28A0092B-C50C-407E-A947-70E740481C1C}">
                <a14:useLocalDpi xmlns:a14="http://schemas.microsoft.com/office/drawing/2010/main" val="0"/>
              </a:ext>
            </a:extLst>
          </a:blip>
          <a:srcRect/>
          <a:stretch/>
        </p:blipFill>
        <p:spPr>
          <a:xfrm>
            <a:off x="6986232" y="3285512"/>
            <a:ext cx="716881" cy="716881"/>
          </a:xfrm>
          <a:prstGeom prst="rect">
            <a:avLst/>
          </a:prstGeom>
        </p:spPr>
      </p:pic>
      <p:sp>
        <p:nvSpPr>
          <p:cNvPr id="125" name="TextBox 41">
            <a:extLst>
              <a:ext uri="{FF2B5EF4-FFF2-40B4-BE49-F238E27FC236}">
                <a16:creationId xmlns:a16="http://schemas.microsoft.com/office/drawing/2014/main" id="{1717CCE8-9EC8-CCF2-248F-711DD141DB91}"/>
              </a:ext>
            </a:extLst>
          </p:cNvPr>
          <p:cNvSpPr txBox="1">
            <a:spLocks/>
          </p:cNvSpPr>
          <p:nvPr/>
        </p:nvSpPr>
        <p:spPr>
          <a:xfrm>
            <a:off x="4604356" y="4033807"/>
            <a:ext cx="1792224" cy="276999"/>
          </a:xfrm>
          <a:prstGeom prst="rect">
            <a:avLst/>
          </a:prstGeom>
          <a:noFill/>
        </p:spPr>
        <p:txBody>
          <a:bodyPr wrap="square" rtlCol="0">
            <a:spAutoFit/>
          </a:bodyPr>
          <a:lstStyle/>
          <a:p>
            <a:pPr algn="ctr"/>
            <a:r>
              <a:rPr lang="en-US" sz="1200" b="1">
                <a:latin typeface="+mj-lt"/>
                <a:ea typeface="Open Sans ExtraBold" panose="020B0606030504020204" pitchFamily="34" charset="0"/>
                <a:cs typeface="Open Sans ExtraBold" panose="020B0606030504020204" pitchFamily="34" charset="0"/>
              </a:rPr>
              <a:t>On Premises Identity</a:t>
            </a:r>
            <a:endParaRPr lang="en-DE" sz="1200" b="1">
              <a:latin typeface="+mj-lt"/>
              <a:ea typeface="Open Sans ExtraBold" panose="020B0606030504020204" pitchFamily="34" charset="0"/>
              <a:cs typeface="Open Sans ExtraBold" panose="020B0606030504020204" pitchFamily="34" charset="0"/>
            </a:endParaRPr>
          </a:p>
        </p:txBody>
      </p:sp>
      <p:pic>
        <p:nvPicPr>
          <p:cNvPr id="126" name="Grafik 125">
            <a:extLst>
              <a:ext uri="{FF2B5EF4-FFF2-40B4-BE49-F238E27FC236}">
                <a16:creationId xmlns:a16="http://schemas.microsoft.com/office/drawing/2014/main" id="{C0C932DA-F40E-E5D1-2733-7E90DED49150}"/>
              </a:ext>
            </a:extLst>
          </p:cNvPr>
          <p:cNvPicPr>
            <a:picLocks noChangeAspect="1"/>
          </p:cNvPicPr>
          <p:nvPr/>
        </p:nvPicPr>
        <p:blipFill>
          <a:blip r:embed="rId18" cstate="print">
            <a:alphaModFix amt="25000"/>
            <a:extLst>
              <a:ext uri="{28A0092B-C50C-407E-A947-70E740481C1C}">
                <a14:useLocalDpi xmlns:a14="http://schemas.microsoft.com/office/drawing/2010/main" val="0"/>
              </a:ext>
            </a:extLst>
          </a:blip>
          <a:srcRect/>
          <a:stretch/>
        </p:blipFill>
        <p:spPr>
          <a:xfrm>
            <a:off x="5204237" y="3347721"/>
            <a:ext cx="592464" cy="592464"/>
          </a:xfrm>
          <a:prstGeom prst="rect">
            <a:avLst/>
          </a:prstGeom>
        </p:spPr>
      </p:pic>
      <p:sp>
        <p:nvSpPr>
          <p:cNvPr id="127" name="TextBox 41">
            <a:extLst>
              <a:ext uri="{FF2B5EF4-FFF2-40B4-BE49-F238E27FC236}">
                <a16:creationId xmlns:a16="http://schemas.microsoft.com/office/drawing/2014/main" id="{5722FA4F-D25D-1943-CFB1-07560D127867}"/>
              </a:ext>
            </a:extLst>
          </p:cNvPr>
          <p:cNvSpPr txBox="1">
            <a:spLocks/>
          </p:cNvSpPr>
          <p:nvPr/>
        </p:nvSpPr>
        <p:spPr>
          <a:xfrm>
            <a:off x="5546892" y="5553119"/>
            <a:ext cx="1792224" cy="276999"/>
          </a:xfrm>
          <a:prstGeom prst="rect">
            <a:avLst/>
          </a:prstGeom>
          <a:noFill/>
        </p:spPr>
        <p:txBody>
          <a:bodyPr wrap="square" rtlCol="0">
            <a:spAutoFit/>
          </a:bodyPr>
          <a:lstStyle/>
          <a:p>
            <a:pPr algn="ctr"/>
            <a:r>
              <a:rPr lang="en-US" sz="1200" b="1">
                <a:latin typeface="+mj-lt"/>
                <a:ea typeface="Open Sans ExtraBold" panose="020B0606030504020204" pitchFamily="34" charset="0"/>
                <a:cs typeface="Open Sans ExtraBold" panose="020B0606030504020204" pitchFamily="34" charset="0"/>
              </a:rPr>
              <a:t>Servers</a:t>
            </a:r>
            <a:endParaRPr lang="en-DE" sz="1200" b="1">
              <a:latin typeface="+mj-lt"/>
              <a:ea typeface="Open Sans ExtraBold" panose="020B0606030504020204" pitchFamily="34" charset="0"/>
              <a:cs typeface="Open Sans ExtraBold" panose="020B0606030504020204" pitchFamily="34" charset="0"/>
            </a:endParaRPr>
          </a:p>
        </p:txBody>
      </p:sp>
      <p:pic>
        <p:nvPicPr>
          <p:cNvPr id="4096" name="Grafik 4095">
            <a:extLst>
              <a:ext uri="{FF2B5EF4-FFF2-40B4-BE49-F238E27FC236}">
                <a16:creationId xmlns:a16="http://schemas.microsoft.com/office/drawing/2014/main" id="{7DC29F92-2D8A-CF18-6AF2-B7A398888122}"/>
              </a:ext>
            </a:extLst>
          </p:cNvPr>
          <p:cNvPicPr>
            <a:picLocks noChangeAspect="1"/>
          </p:cNvPicPr>
          <p:nvPr/>
        </p:nvPicPr>
        <p:blipFill>
          <a:blip r:embed="rId19" cstate="print">
            <a:alphaModFix amt="25000"/>
            <a:extLst>
              <a:ext uri="{28A0092B-C50C-407E-A947-70E740481C1C}">
                <a14:useLocalDpi xmlns:a14="http://schemas.microsoft.com/office/drawing/2010/main" val="0"/>
              </a:ext>
            </a:extLst>
          </a:blip>
          <a:srcRect/>
          <a:stretch/>
        </p:blipFill>
        <p:spPr>
          <a:xfrm>
            <a:off x="8054041" y="4804824"/>
            <a:ext cx="716881" cy="716881"/>
          </a:xfrm>
          <a:prstGeom prst="rect">
            <a:avLst/>
          </a:prstGeom>
        </p:spPr>
      </p:pic>
      <p:sp>
        <p:nvSpPr>
          <p:cNvPr id="4097" name="TextBox 41">
            <a:extLst>
              <a:ext uri="{FF2B5EF4-FFF2-40B4-BE49-F238E27FC236}">
                <a16:creationId xmlns:a16="http://schemas.microsoft.com/office/drawing/2014/main" id="{1E5FE717-417E-9886-AF3F-34D1DF41E715}"/>
              </a:ext>
            </a:extLst>
          </p:cNvPr>
          <p:cNvSpPr txBox="1">
            <a:spLocks/>
          </p:cNvSpPr>
          <p:nvPr/>
        </p:nvSpPr>
        <p:spPr>
          <a:xfrm>
            <a:off x="7516369" y="5553119"/>
            <a:ext cx="1792224" cy="276999"/>
          </a:xfrm>
          <a:prstGeom prst="rect">
            <a:avLst/>
          </a:prstGeom>
          <a:noFill/>
        </p:spPr>
        <p:txBody>
          <a:bodyPr wrap="square" rtlCol="0">
            <a:spAutoFit/>
          </a:bodyPr>
          <a:lstStyle/>
          <a:p>
            <a:pPr algn="ctr"/>
            <a:r>
              <a:rPr lang="en-US" sz="1200" b="1">
                <a:latin typeface="+mj-lt"/>
                <a:ea typeface="Open Sans ExtraBold" panose="020B0606030504020204" pitchFamily="34" charset="0"/>
                <a:cs typeface="Open Sans ExtraBold" panose="020B0606030504020204" pitchFamily="34" charset="0"/>
              </a:rPr>
              <a:t>Network</a:t>
            </a:r>
            <a:endParaRPr lang="en-DE" sz="1200" b="1">
              <a:latin typeface="+mj-lt"/>
              <a:ea typeface="Open Sans ExtraBold" panose="020B0606030504020204" pitchFamily="34" charset="0"/>
              <a:cs typeface="Open Sans ExtraBold" panose="020B0606030504020204" pitchFamily="34" charset="0"/>
            </a:endParaRPr>
          </a:p>
        </p:txBody>
      </p:sp>
      <p:pic>
        <p:nvPicPr>
          <p:cNvPr id="4099" name="Grafik 4098">
            <a:extLst>
              <a:ext uri="{FF2B5EF4-FFF2-40B4-BE49-F238E27FC236}">
                <a16:creationId xmlns:a16="http://schemas.microsoft.com/office/drawing/2014/main" id="{10978A71-B6BB-1EA2-F154-C998424DCE1E}"/>
              </a:ext>
            </a:extLst>
          </p:cNvPr>
          <p:cNvPicPr>
            <a:picLocks noChangeAspect="1"/>
          </p:cNvPicPr>
          <p:nvPr/>
        </p:nvPicPr>
        <p:blipFill>
          <a:blip r:embed="rId20" cstate="print">
            <a:alphaModFix amt="25000"/>
            <a:extLst>
              <a:ext uri="{28A0092B-C50C-407E-A947-70E740481C1C}">
                <a14:useLocalDpi xmlns:a14="http://schemas.microsoft.com/office/drawing/2010/main" val="0"/>
              </a:ext>
            </a:extLst>
          </a:blip>
          <a:srcRect/>
          <a:stretch/>
        </p:blipFill>
        <p:spPr>
          <a:xfrm>
            <a:off x="6088187" y="4804824"/>
            <a:ext cx="716881" cy="716881"/>
          </a:xfrm>
          <a:prstGeom prst="rect">
            <a:avLst/>
          </a:prstGeom>
        </p:spPr>
      </p:pic>
      <p:sp>
        <p:nvSpPr>
          <p:cNvPr id="4102" name="TextBox 41">
            <a:extLst>
              <a:ext uri="{FF2B5EF4-FFF2-40B4-BE49-F238E27FC236}">
                <a16:creationId xmlns:a16="http://schemas.microsoft.com/office/drawing/2014/main" id="{F46ABA16-C7D8-1B28-771D-44E8886CA99C}"/>
              </a:ext>
            </a:extLst>
          </p:cNvPr>
          <p:cNvSpPr txBox="1">
            <a:spLocks/>
          </p:cNvSpPr>
          <p:nvPr/>
        </p:nvSpPr>
        <p:spPr>
          <a:xfrm>
            <a:off x="11098488" y="3850669"/>
            <a:ext cx="1792224" cy="276999"/>
          </a:xfrm>
          <a:prstGeom prst="rect">
            <a:avLst/>
          </a:prstGeom>
          <a:noFill/>
        </p:spPr>
        <p:txBody>
          <a:bodyPr wrap="square" rtlCol="0">
            <a:spAutoFit/>
          </a:bodyPr>
          <a:lstStyle/>
          <a:p>
            <a:pPr algn="ctr"/>
            <a:r>
              <a:rPr lang="en-US" sz="1200" b="1">
                <a:latin typeface="+mj-lt"/>
                <a:ea typeface="Open Sans ExtraBold" panose="020B0606030504020204" pitchFamily="34" charset="0"/>
                <a:cs typeface="Open Sans ExtraBold" panose="020B0606030504020204" pitchFamily="34" charset="0"/>
              </a:rPr>
              <a:t>Cloud Identity</a:t>
            </a:r>
            <a:endParaRPr lang="en-DE" sz="1200" b="1">
              <a:latin typeface="+mj-lt"/>
              <a:ea typeface="Open Sans ExtraBold" panose="020B0606030504020204" pitchFamily="34" charset="0"/>
              <a:cs typeface="Open Sans ExtraBold" panose="020B0606030504020204" pitchFamily="34" charset="0"/>
            </a:endParaRPr>
          </a:p>
        </p:txBody>
      </p:sp>
      <p:pic>
        <p:nvPicPr>
          <p:cNvPr id="4103" name="Grafik 4102">
            <a:extLst>
              <a:ext uri="{FF2B5EF4-FFF2-40B4-BE49-F238E27FC236}">
                <a16:creationId xmlns:a16="http://schemas.microsoft.com/office/drawing/2014/main" id="{FBF86FAE-FB7D-C5AC-8B03-27554A679374}"/>
              </a:ext>
            </a:extLst>
          </p:cNvPr>
          <p:cNvPicPr>
            <a:picLocks noChangeAspect="1"/>
          </p:cNvPicPr>
          <p:nvPr/>
        </p:nvPicPr>
        <p:blipFill>
          <a:blip r:embed="rId18" cstate="print">
            <a:alphaModFix amt="25000"/>
            <a:extLst>
              <a:ext uri="{28A0092B-C50C-407E-A947-70E740481C1C}">
                <a14:useLocalDpi xmlns:a14="http://schemas.microsoft.com/office/drawing/2010/main" val="0"/>
              </a:ext>
            </a:extLst>
          </a:blip>
          <a:srcRect/>
          <a:stretch/>
        </p:blipFill>
        <p:spPr>
          <a:xfrm>
            <a:off x="11698369" y="3164583"/>
            <a:ext cx="592464" cy="592464"/>
          </a:xfrm>
          <a:prstGeom prst="rect">
            <a:avLst/>
          </a:prstGeom>
        </p:spPr>
      </p:pic>
      <p:sp>
        <p:nvSpPr>
          <p:cNvPr id="4104" name="TextBox 41">
            <a:extLst>
              <a:ext uri="{FF2B5EF4-FFF2-40B4-BE49-F238E27FC236}">
                <a16:creationId xmlns:a16="http://schemas.microsoft.com/office/drawing/2014/main" id="{29F63080-355C-4F96-ADA1-18BCAE86F267}"/>
              </a:ext>
            </a:extLst>
          </p:cNvPr>
          <p:cNvSpPr txBox="1">
            <a:spLocks/>
          </p:cNvSpPr>
          <p:nvPr/>
        </p:nvSpPr>
        <p:spPr>
          <a:xfrm>
            <a:off x="14529133" y="3843347"/>
            <a:ext cx="1792224" cy="276999"/>
          </a:xfrm>
          <a:prstGeom prst="rect">
            <a:avLst/>
          </a:prstGeom>
          <a:noFill/>
        </p:spPr>
        <p:txBody>
          <a:bodyPr wrap="square" rtlCol="0">
            <a:spAutoFit/>
          </a:bodyPr>
          <a:lstStyle/>
          <a:p>
            <a:pPr algn="ctr"/>
            <a:r>
              <a:rPr lang="en-US" sz="1200" b="1">
                <a:latin typeface="+mj-lt"/>
                <a:ea typeface="Open Sans ExtraBold" panose="020B0606030504020204" pitchFamily="34" charset="0"/>
                <a:cs typeface="Open Sans ExtraBold" panose="020B0606030504020204" pitchFamily="34" charset="0"/>
              </a:rPr>
              <a:t>Devices</a:t>
            </a:r>
            <a:endParaRPr lang="en-DE" sz="1200" b="1">
              <a:latin typeface="+mj-lt"/>
              <a:ea typeface="Open Sans ExtraBold" panose="020B0606030504020204" pitchFamily="34" charset="0"/>
              <a:cs typeface="Open Sans ExtraBold" panose="020B0606030504020204" pitchFamily="34" charset="0"/>
            </a:endParaRPr>
          </a:p>
        </p:txBody>
      </p:sp>
      <p:pic>
        <p:nvPicPr>
          <p:cNvPr id="4105" name="Grafik 4104">
            <a:extLst>
              <a:ext uri="{FF2B5EF4-FFF2-40B4-BE49-F238E27FC236}">
                <a16:creationId xmlns:a16="http://schemas.microsoft.com/office/drawing/2014/main" id="{7DFC7E6E-C966-5856-ADD4-09C323665152}"/>
              </a:ext>
            </a:extLst>
          </p:cNvPr>
          <p:cNvPicPr>
            <a:picLocks noChangeAspect="1"/>
          </p:cNvPicPr>
          <p:nvPr/>
        </p:nvPicPr>
        <p:blipFill>
          <a:blip r:embed="rId21" cstate="print">
            <a:alphaModFix amt="25000"/>
            <a:extLst>
              <a:ext uri="{28A0092B-C50C-407E-A947-70E740481C1C}">
                <a14:useLocalDpi xmlns:a14="http://schemas.microsoft.com/office/drawing/2010/main" val="0"/>
              </a:ext>
            </a:extLst>
          </a:blip>
          <a:srcRect/>
          <a:stretch/>
        </p:blipFill>
        <p:spPr>
          <a:xfrm>
            <a:off x="15066805" y="3095052"/>
            <a:ext cx="716881" cy="716881"/>
          </a:xfrm>
          <a:prstGeom prst="rect">
            <a:avLst/>
          </a:prstGeom>
        </p:spPr>
      </p:pic>
      <p:sp>
        <p:nvSpPr>
          <p:cNvPr id="4106" name="TextBox 41">
            <a:extLst>
              <a:ext uri="{FF2B5EF4-FFF2-40B4-BE49-F238E27FC236}">
                <a16:creationId xmlns:a16="http://schemas.microsoft.com/office/drawing/2014/main" id="{2AEBB721-F9E9-44A8-D8A7-C988A8164171}"/>
              </a:ext>
            </a:extLst>
          </p:cNvPr>
          <p:cNvSpPr txBox="1">
            <a:spLocks/>
          </p:cNvSpPr>
          <p:nvPr/>
        </p:nvSpPr>
        <p:spPr>
          <a:xfrm>
            <a:off x="12805608" y="3850669"/>
            <a:ext cx="1792224" cy="276999"/>
          </a:xfrm>
          <a:prstGeom prst="rect">
            <a:avLst/>
          </a:prstGeom>
          <a:noFill/>
        </p:spPr>
        <p:txBody>
          <a:bodyPr wrap="square" rtlCol="0">
            <a:spAutoFit/>
          </a:bodyPr>
          <a:lstStyle/>
          <a:p>
            <a:pPr algn="ctr"/>
            <a:r>
              <a:rPr lang="en-US" sz="1200" b="1">
                <a:latin typeface="+mj-lt"/>
                <a:ea typeface="Open Sans ExtraBold" panose="020B0606030504020204" pitchFamily="34" charset="0"/>
                <a:cs typeface="Open Sans ExtraBold" panose="020B0606030504020204" pitchFamily="34" charset="0"/>
              </a:rPr>
              <a:t>Office 365</a:t>
            </a:r>
            <a:endParaRPr lang="en-DE" sz="1200" b="1">
              <a:latin typeface="+mj-lt"/>
              <a:ea typeface="Open Sans ExtraBold" panose="020B0606030504020204" pitchFamily="34" charset="0"/>
              <a:cs typeface="Open Sans ExtraBold" panose="020B0606030504020204" pitchFamily="34" charset="0"/>
            </a:endParaRPr>
          </a:p>
        </p:txBody>
      </p:sp>
      <p:pic>
        <p:nvPicPr>
          <p:cNvPr id="4107" name="Grafik 4106">
            <a:extLst>
              <a:ext uri="{FF2B5EF4-FFF2-40B4-BE49-F238E27FC236}">
                <a16:creationId xmlns:a16="http://schemas.microsoft.com/office/drawing/2014/main" id="{98793D18-2A54-AD9E-24C3-FADC3613C0B0}"/>
              </a:ext>
            </a:extLst>
          </p:cNvPr>
          <p:cNvPicPr>
            <a:picLocks noChangeAspect="1"/>
          </p:cNvPicPr>
          <p:nvPr/>
        </p:nvPicPr>
        <p:blipFill>
          <a:blip r:embed="rId22" cstate="print">
            <a:alphaModFix amt="25000"/>
            <a:extLst>
              <a:ext uri="{28A0092B-C50C-407E-A947-70E740481C1C}">
                <a14:useLocalDpi xmlns:a14="http://schemas.microsoft.com/office/drawing/2010/main" val="0"/>
              </a:ext>
            </a:extLst>
          </a:blip>
          <a:srcRect/>
          <a:stretch/>
        </p:blipFill>
        <p:spPr>
          <a:xfrm>
            <a:off x="13375865" y="3134959"/>
            <a:ext cx="651710" cy="651710"/>
          </a:xfrm>
          <a:prstGeom prst="rect">
            <a:avLst/>
          </a:prstGeom>
        </p:spPr>
      </p:pic>
      <p:sp>
        <p:nvSpPr>
          <p:cNvPr id="4108" name="TextBox 41">
            <a:extLst>
              <a:ext uri="{FF2B5EF4-FFF2-40B4-BE49-F238E27FC236}">
                <a16:creationId xmlns:a16="http://schemas.microsoft.com/office/drawing/2014/main" id="{4383628A-A9B2-B306-1D7C-076F99ECA700}"/>
              </a:ext>
            </a:extLst>
          </p:cNvPr>
          <p:cNvSpPr txBox="1">
            <a:spLocks/>
          </p:cNvSpPr>
          <p:nvPr/>
        </p:nvSpPr>
        <p:spPr>
          <a:xfrm>
            <a:off x="14529133" y="5184424"/>
            <a:ext cx="1792224" cy="276999"/>
          </a:xfrm>
          <a:prstGeom prst="rect">
            <a:avLst/>
          </a:prstGeom>
          <a:noFill/>
        </p:spPr>
        <p:txBody>
          <a:bodyPr wrap="square" rtlCol="0">
            <a:spAutoFit/>
          </a:bodyPr>
          <a:lstStyle/>
          <a:p>
            <a:pPr algn="ctr"/>
            <a:r>
              <a:rPr lang="en-US" sz="1200" b="1">
                <a:latin typeface="+mj-lt"/>
                <a:ea typeface="Open Sans ExtraBold" panose="020B0606030504020204" pitchFamily="34" charset="0"/>
                <a:cs typeface="Open Sans ExtraBold" panose="020B0606030504020204" pitchFamily="34" charset="0"/>
              </a:rPr>
              <a:t>Google Cloud</a:t>
            </a:r>
            <a:endParaRPr lang="en-DE" sz="1200" b="1">
              <a:latin typeface="+mj-lt"/>
              <a:ea typeface="Open Sans ExtraBold" panose="020B0606030504020204" pitchFamily="34" charset="0"/>
              <a:cs typeface="Open Sans ExtraBold" panose="020B0606030504020204" pitchFamily="34" charset="0"/>
            </a:endParaRPr>
          </a:p>
        </p:txBody>
      </p:sp>
      <p:pic>
        <p:nvPicPr>
          <p:cNvPr id="4109" name="Grafik 4108">
            <a:extLst>
              <a:ext uri="{FF2B5EF4-FFF2-40B4-BE49-F238E27FC236}">
                <a16:creationId xmlns:a16="http://schemas.microsoft.com/office/drawing/2014/main" id="{D8C38E6A-B4AE-0FEA-55CA-E0936BB3272D}"/>
              </a:ext>
            </a:extLst>
          </p:cNvPr>
          <p:cNvPicPr>
            <a:picLocks noChangeAspect="1"/>
          </p:cNvPicPr>
          <p:nvPr/>
        </p:nvPicPr>
        <p:blipFill>
          <a:blip r:embed="rId22" cstate="print">
            <a:alphaModFix amt="25000"/>
            <a:extLst>
              <a:ext uri="{28A0092B-C50C-407E-A947-70E740481C1C}">
                <a14:useLocalDpi xmlns:a14="http://schemas.microsoft.com/office/drawing/2010/main" val="0"/>
              </a:ext>
            </a:extLst>
          </a:blip>
          <a:srcRect/>
          <a:stretch/>
        </p:blipFill>
        <p:spPr>
          <a:xfrm>
            <a:off x="15099390" y="4417915"/>
            <a:ext cx="651710" cy="651710"/>
          </a:xfrm>
          <a:prstGeom prst="rect">
            <a:avLst/>
          </a:prstGeom>
        </p:spPr>
      </p:pic>
      <p:sp>
        <p:nvSpPr>
          <p:cNvPr id="4110" name="TextBox 41">
            <a:extLst>
              <a:ext uri="{FF2B5EF4-FFF2-40B4-BE49-F238E27FC236}">
                <a16:creationId xmlns:a16="http://schemas.microsoft.com/office/drawing/2014/main" id="{1F010291-B4D4-4EE7-1F91-2181353DC2FE}"/>
              </a:ext>
            </a:extLst>
          </p:cNvPr>
          <p:cNvSpPr txBox="1">
            <a:spLocks/>
          </p:cNvSpPr>
          <p:nvPr/>
        </p:nvSpPr>
        <p:spPr>
          <a:xfrm>
            <a:off x="12805608" y="5184424"/>
            <a:ext cx="1792224" cy="276999"/>
          </a:xfrm>
          <a:prstGeom prst="rect">
            <a:avLst/>
          </a:prstGeom>
          <a:noFill/>
        </p:spPr>
        <p:txBody>
          <a:bodyPr wrap="square" rtlCol="0">
            <a:spAutoFit/>
          </a:bodyPr>
          <a:lstStyle/>
          <a:p>
            <a:pPr algn="ctr"/>
            <a:r>
              <a:rPr lang="en-US" sz="1200" b="1">
                <a:latin typeface="+mj-lt"/>
                <a:ea typeface="Open Sans ExtraBold" panose="020B0606030504020204" pitchFamily="34" charset="0"/>
                <a:cs typeface="Open Sans ExtraBold" panose="020B0606030504020204" pitchFamily="34" charset="0"/>
              </a:rPr>
              <a:t>Dropbox</a:t>
            </a:r>
            <a:endParaRPr lang="en-DE" sz="1200" b="1">
              <a:latin typeface="+mj-lt"/>
              <a:ea typeface="Open Sans ExtraBold" panose="020B0606030504020204" pitchFamily="34" charset="0"/>
              <a:cs typeface="Open Sans ExtraBold" panose="020B0606030504020204" pitchFamily="34" charset="0"/>
            </a:endParaRPr>
          </a:p>
        </p:txBody>
      </p:sp>
      <p:pic>
        <p:nvPicPr>
          <p:cNvPr id="4111" name="Grafik 4110">
            <a:extLst>
              <a:ext uri="{FF2B5EF4-FFF2-40B4-BE49-F238E27FC236}">
                <a16:creationId xmlns:a16="http://schemas.microsoft.com/office/drawing/2014/main" id="{875226B5-9557-56E3-A45A-C7177D5753A4}"/>
              </a:ext>
            </a:extLst>
          </p:cNvPr>
          <p:cNvPicPr>
            <a:picLocks noChangeAspect="1"/>
          </p:cNvPicPr>
          <p:nvPr/>
        </p:nvPicPr>
        <p:blipFill>
          <a:blip r:embed="rId23" cstate="print">
            <a:alphaModFix amt="25000"/>
            <a:extLst>
              <a:ext uri="{28A0092B-C50C-407E-A947-70E740481C1C}">
                <a14:useLocalDpi xmlns:a14="http://schemas.microsoft.com/office/drawing/2010/main" val="0"/>
              </a:ext>
            </a:extLst>
          </a:blip>
          <a:srcRect/>
          <a:stretch/>
        </p:blipFill>
        <p:spPr>
          <a:xfrm>
            <a:off x="13375865" y="4417915"/>
            <a:ext cx="651710" cy="651710"/>
          </a:xfrm>
          <a:prstGeom prst="rect">
            <a:avLst/>
          </a:prstGeom>
        </p:spPr>
      </p:pic>
      <p:sp>
        <p:nvSpPr>
          <p:cNvPr id="4112" name="TextBox 41">
            <a:extLst>
              <a:ext uri="{FF2B5EF4-FFF2-40B4-BE49-F238E27FC236}">
                <a16:creationId xmlns:a16="http://schemas.microsoft.com/office/drawing/2014/main" id="{C5234A59-80E1-0297-8D30-C7694B378B73}"/>
              </a:ext>
            </a:extLst>
          </p:cNvPr>
          <p:cNvSpPr txBox="1">
            <a:spLocks/>
          </p:cNvSpPr>
          <p:nvPr/>
        </p:nvSpPr>
        <p:spPr>
          <a:xfrm>
            <a:off x="11102117" y="5184424"/>
            <a:ext cx="1792224" cy="276999"/>
          </a:xfrm>
          <a:prstGeom prst="rect">
            <a:avLst/>
          </a:prstGeom>
          <a:noFill/>
        </p:spPr>
        <p:txBody>
          <a:bodyPr wrap="square" rtlCol="0">
            <a:spAutoFit/>
          </a:bodyPr>
          <a:lstStyle/>
          <a:p>
            <a:pPr algn="ctr"/>
            <a:r>
              <a:rPr lang="en-US" sz="1200" b="1">
                <a:latin typeface="+mj-lt"/>
                <a:ea typeface="Open Sans ExtraBold" panose="020B0606030504020204" pitchFamily="34" charset="0"/>
                <a:cs typeface="Open Sans ExtraBold" panose="020B0606030504020204" pitchFamily="34" charset="0"/>
              </a:rPr>
              <a:t>Documents</a:t>
            </a:r>
            <a:endParaRPr lang="en-DE" sz="1200" b="1">
              <a:latin typeface="+mj-lt"/>
              <a:ea typeface="Open Sans ExtraBold" panose="020B0606030504020204" pitchFamily="34" charset="0"/>
              <a:cs typeface="Open Sans ExtraBold" panose="020B0606030504020204" pitchFamily="34" charset="0"/>
            </a:endParaRPr>
          </a:p>
        </p:txBody>
      </p:sp>
      <p:pic>
        <p:nvPicPr>
          <p:cNvPr id="4113" name="Grafik 4112">
            <a:extLst>
              <a:ext uri="{FF2B5EF4-FFF2-40B4-BE49-F238E27FC236}">
                <a16:creationId xmlns:a16="http://schemas.microsoft.com/office/drawing/2014/main" id="{303CD546-ABCF-967E-DE79-BEDDEDEA1DF2}"/>
              </a:ext>
            </a:extLst>
          </p:cNvPr>
          <p:cNvPicPr>
            <a:picLocks noChangeAspect="1"/>
          </p:cNvPicPr>
          <p:nvPr/>
        </p:nvPicPr>
        <p:blipFill>
          <a:blip r:embed="rId24" cstate="print">
            <a:alphaModFix amt="25000"/>
            <a:extLst>
              <a:ext uri="{28A0092B-C50C-407E-A947-70E740481C1C}">
                <a14:useLocalDpi xmlns:a14="http://schemas.microsoft.com/office/drawing/2010/main" val="0"/>
              </a:ext>
            </a:extLst>
          </a:blip>
          <a:srcRect/>
          <a:stretch/>
        </p:blipFill>
        <p:spPr>
          <a:xfrm>
            <a:off x="11701997" y="4447538"/>
            <a:ext cx="592464" cy="592464"/>
          </a:xfrm>
          <a:prstGeom prst="rect">
            <a:avLst/>
          </a:prstGeom>
        </p:spPr>
      </p:pic>
      <p:sp>
        <p:nvSpPr>
          <p:cNvPr id="4114" name="TextBox 41">
            <a:extLst>
              <a:ext uri="{FF2B5EF4-FFF2-40B4-BE49-F238E27FC236}">
                <a16:creationId xmlns:a16="http://schemas.microsoft.com/office/drawing/2014/main" id="{1C843962-F4C6-E012-0F3E-9512D082465B}"/>
              </a:ext>
            </a:extLst>
          </p:cNvPr>
          <p:cNvSpPr txBox="1">
            <a:spLocks/>
          </p:cNvSpPr>
          <p:nvPr/>
        </p:nvSpPr>
        <p:spPr>
          <a:xfrm>
            <a:off x="11967350" y="6587339"/>
            <a:ext cx="1792224" cy="276999"/>
          </a:xfrm>
          <a:prstGeom prst="rect">
            <a:avLst/>
          </a:prstGeom>
          <a:noFill/>
        </p:spPr>
        <p:txBody>
          <a:bodyPr wrap="square" rtlCol="0">
            <a:spAutoFit/>
          </a:bodyPr>
          <a:lstStyle/>
          <a:p>
            <a:pPr algn="ctr"/>
            <a:r>
              <a:rPr lang="en-US" sz="1200" b="1">
                <a:latin typeface="+mj-lt"/>
                <a:ea typeface="Open Sans ExtraBold" panose="020B0606030504020204" pitchFamily="34" charset="0"/>
                <a:cs typeface="Open Sans ExtraBold" panose="020B0606030504020204" pitchFamily="34" charset="0"/>
              </a:rPr>
              <a:t>Amazon Web Services</a:t>
            </a:r>
            <a:endParaRPr lang="en-DE" sz="1200" b="1">
              <a:latin typeface="+mj-lt"/>
              <a:ea typeface="Open Sans ExtraBold" panose="020B0606030504020204" pitchFamily="34" charset="0"/>
              <a:cs typeface="Open Sans ExtraBold" panose="020B0606030504020204" pitchFamily="34" charset="0"/>
            </a:endParaRPr>
          </a:p>
        </p:txBody>
      </p:sp>
      <p:pic>
        <p:nvPicPr>
          <p:cNvPr id="4115" name="Grafik 4114">
            <a:extLst>
              <a:ext uri="{FF2B5EF4-FFF2-40B4-BE49-F238E27FC236}">
                <a16:creationId xmlns:a16="http://schemas.microsoft.com/office/drawing/2014/main" id="{D1C89770-36B8-8F2C-CAED-0A8DA46F16C6}"/>
              </a:ext>
            </a:extLst>
          </p:cNvPr>
          <p:cNvPicPr>
            <a:picLocks noChangeAspect="1"/>
          </p:cNvPicPr>
          <p:nvPr/>
        </p:nvPicPr>
        <p:blipFill>
          <a:blip r:embed="rId25" cstate="print">
            <a:alphaModFix amt="25000"/>
            <a:extLst>
              <a:ext uri="{28A0092B-C50C-407E-A947-70E740481C1C}">
                <a14:useLocalDpi xmlns:a14="http://schemas.microsoft.com/office/drawing/2010/main" val="0"/>
              </a:ext>
            </a:extLst>
          </a:blip>
          <a:srcRect/>
          <a:stretch/>
        </p:blipFill>
        <p:spPr>
          <a:xfrm>
            <a:off x="12567230" y="5850453"/>
            <a:ext cx="592464" cy="592464"/>
          </a:xfrm>
          <a:prstGeom prst="rect">
            <a:avLst/>
          </a:prstGeom>
        </p:spPr>
      </p:pic>
      <p:sp>
        <p:nvSpPr>
          <p:cNvPr id="4116" name="TextBox 41">
            <a:extLst>
              <a:ext uri="{FF2B5EF4-FFF2-40B4-BE49-F238E27FC236}">
                <a16:creationId xmlns:a16="http://schemas.microsoft.com/office/drawing/2014/main" id="{BB752BDD-2833-446E-1160-BE94E2BB40D5}"/>
              </a:ext>
            </a:extLst>
          </p:cNvPr>
          <p:cNvSpPr txBox="1">
            <a:spLocks/>
          </p:cNvSpPr>
          <p:nvPr/>
        </p:nvSpPr>
        <p:spPr>
          <a:xfrm>
            <a:off x="13663000" y="6587339"/>
            <a:ext cx="1792224" cy="276999"/>
          </a:xfrm>
          <a:prstGeom prst="rect">
            <a:avLst/>
          </a:prstGeom>
          <a:noFill/>
        </p:spPr>
        <p:txBody>
          <a:bodyPr wrap="square" rtlCol="0">
            <a:spAutoFit/>
          </a:bodyPr>
          <a:lstStyle/>
          <a:p>
            <a:pPr algn="ctr"/>
            <a:r>
              <a:rPr lang="en-US" sz="1200" b="1">
                <a:latin typeface="+mj-lt"/>
                <a:ea typeface="Open Sans ExtraBold" panose="020B0606030504020204" pitchFamily="34" charset="0"/>
                <a:cs typeface="Open Sans ExtraBold" panose="020B0606030504020204" pitchFamily="34" charset="0"/>
              </a:rPr>
              <a:t>Microsoft Azure</a:t>
            </a:r>
            <a:endParaRPr lang="en-DE" sz="1200" b="1">
              <a:latin typeface="+mj-lt"/>
              <a:ea typeface="Open Sans ExtraBold" panose="020B0606030504020204" pitchFamily="34" charset="0"/>
              <a:cs typeface="Open Sans ExtraBold" panose="020B0606030504020204" pitchFamily="34" charset="0"/>
            </a:endParaRPr>
          </a:p>
        </p:txBody>
      </p:sp>
      <p:pic>
        <p:nvPicPr>
          <p:cNvPr id="4117" name="Grafik 4116">
            <a:extLst>
              <a:ext uri="{FF2B5EF4-FFF2-40B4-BE49-F238E27FC236}">
                <a16:creationId xmlns:a16="http://schemas.microsoft.com/office/drawing/2014/main" id="{3CC87FDC-1CEA-0C84-E8A4-DF404ED6798B}"/>
              </a:ext>
            </a:extLst>
          </p:cNvPr>
          <p:cNvPicPr>
            <a:picLocks noChangeAspect="1"/>
          </p:cNvPicPr>
          <p:nvPr/>
        </p:nvPicPr>
        <p:blipFill>
          <a:blip r:embed="rId26" cstate="print">
            <a:alphaModFix amt="25000"/>
            <a:extLst>
              <a:ext uri="{28A0092B-C50C-407E-A947-70E740481C1C}">
                <a14:useLocalDpi xmlns:a14="http://schemas.microsoft.com/office/drawing/2010/main" val="0"/>
              </a:ext>
            </a:extLst>
          </a:blip>
          <a:srcRect/>
          <a:stretch/>
        </p:blipFill>
        <p:spPr>
          <a:xfrm>
            <a:off x="14200672" y="5862771"/>
            <a:ext cx="716881" cy="567827"/>
          </a:xfrm>
          <a:prstGeom prst="rect">
            <a:avLst/>
          </a:prstGeom>
        </p:spPr>
      </p:pic>
      <p:pic>
        <p:nvPicPr>
          <p:cNvPr id="4118" name="Grafik 4117">
            <a:extLst>
              <a:ext uri="{FF2B5EF4-FFF2-40B4-BE49-F238E27FC236}">
                <a16:creationId xmlns:a16="http://schemas.microsoft.com/office/drawing/2014/main" id="{6F49AF71-8EA5-1F86-8D0A-9884BBF94325}"/>
              </a:ext>
            </a:extLst>
          </p:cNvPr>
          <p:cNvPicPr>
            <a:picLocks noChangeAspect="1"/>
          </p:cNvPicPr>
          <p:nvPr/>
        </p:nvPicPr>
        <p:blipFill>
          <a:blip r:embed="rId27" cstate="print">
            <a:alphaModFix amt="25000"/>
            <a:extLst>
              <a:ext uri="{28A0092B-C50C-407E-A947-70E740481C1C}">
                <a14:useLocalDpi xmlns:a14="http://schemas.microsoft.com/office/drawing/2010/main" val="0"/>
              </a:ext>
            </a:extLst>
          </a:blip>
          <a:srcRect/>
          <a:stretch/>
        </p:blipFill>
        <p:spPr>
          <a:xfrm>
            <a:off x="3035423" y="6077949"/>
            <a:ext cx="538604" cy="538604"/>
          </a:xfrm>
          <a:prstGeom prst="rect">
            <a:avLst/>
          </a:prstGeom>
        </p:spPr>
      </p:pic>
    </p:spTree>
    <p:extLst>
      <p:ext uri="{BB962C8B-B14F-4D97-AF65-F5344CB8AC3E}">
        <p14:creationId xmlns:p14="http://schemas.microsoft.com/office/powerpoint/2010/main" val="888642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08047E57-1461-9358-510E-57CC26BC935A}"/>
              </a:ext>
            </a:extLst>
          </p:cNvPr>
          <p:cNvSpPr txBox="1">
            <a:spLocks/>
          </p:cNvSpPr>
          <p:nvPr/>
        </p:nvSpPr>
        <p:spPr>
          <a:xfrm>
            <a:off x="719562" y="3956234"/>
            <a:ext cx="10450176" cy="2376120"/>
          </a:xfrm>
          <a:prstGeom prst="rect">
            <a:avLst/>
          </a:prstGeom>
        </p:spPr>
        <p:txBody>
          <a:bodyPr vert="horz" lIns="0" tIns="0" rIns="0" bIns="0" rtlCol="0">
            <a:noAutofit/>
          </a:bodyPr>
          <a:lstStyle>
            <a:lvl1pPr marL="0" marR="0" indent="0" algn="l" defTabSz="1371600" rtl="0" eaLnBrk="1" fontAlgn="base" latinLnBrk="0" hangingPunct="1">
              <a:lnSpc>
                <a:spcPct val="120000"/>
              </a:lnSpc>
              <a:spcBef>
                <a:spcPts val="1000"/>
              </a:spcBef>
              <a:spcAft>
                <a:spcPct val="0"/>
              </a:spcAft>
              <a:buClr>
                <a:schemeClr val="tx2"/>
              </a:buClr>
              <a:buSzTx/>
              <a:buFontTx/>
              <a:buNone/>
              <a:tabLst/>
              <a:defRPr lang="de-DE" sz="2400" b="0" i="0" kern="1200" baseline="0">
                <a:solidFill>
                  <a:schemeClr val="tx1"/>
                </a:solidFill>
                <a:latin typeface="+mn-lt"/>
                <a:ea typeface="Geneva" pitchFamily="-128" charset="-128"/>
                <a:cs typeface="+mn-cs"/>
              </a:defRPr>
            </a:lvl1pPr>
            <a:lvl2pPr marL="355600" marR="0" indent="0" algn="l" defTabSz="1371600" rtl="0" eaLnBrk="1" fontAlgn="base" latinLnBrk="0" hangingPunct="1">
              <a:lnSpc>
                <a:spcPct val="120000"/>
              </a:lnSpc>
              <a:spcBef>
                <a:spcPts val="1000"/>
              </a:spcBef>
              <a:spcAft>
                <a:spcPct val="0"/>
              </a:spcAft>
              <a:buClr>
                <a:schemeClr val="tx2"/>
              </a:buClr>
              <a:buSzTx/>
              <a:buFontTx/>
              <a:buNone/>
              <a:tabLst/>
              <a:defRPr lang="de-DE" sz="2000" b="0" kern="1200">
                <a:solidFill>
                  <a:schemeClr val="tx1"/>
                </a:solidFill>
                <a:latin typeface="+mn-lt"/>
                <a:ea typeface="Geneva" pitchFamily="-128" charset="-128"/>
                <a:cs typeface="+mn-cs"/>
              </a:defRPr>
            </a:lvl2pPr>
            <a:lvl3pPr marL="723900" marR="0" indent="0" algn="l" defTabSz="1371600" rtl="0" eaLnBrk="1" fontAlgn="base" latinLnBrk="0" hangingPunct="1">
              <a:lnSpc>
                <a:spcPct val="120000"/>
              </a:lnSpc>
              <a:spcBef>
                <a:spcPts val="1000"/>
              </a:spcBef>
              <a:spcAft>
                <a:spcPct val="0"/>
              </a:spcAft>
              <a:buClr>
                <a:schemeClr val="tx2"/>
              </a:buClr>
              <a:buSzTx/>
              <a:buFontTx/>
              <a:buNone/>
              <a:tabLst/>
              <a:defRPr lang="de-DE" sz="2000" b="0" kern="1200" baseline="0">
                <a:solidFill>
                  <a:schemeClr val="tx1"/>
                </a:solidFill>
                <a:latin typeface="+mn-lt"/>
                <a:ea typeface="Geneva" pitchFamily="-128" charset="-128"/>
                <a:cs typeface="+mn-cs"/>
              </a:defRPr>
            </a:lvl3pPr>
            <a:lvl4pPr marL="1079500" marR="0" indent="0" algn="l" defTabSz="1371600" rtl="0" eaLnBrk="1" fontAlgn="base" latinLnBrk="0" hangingPunct="1">
              <a:lnSpc>
                <a:spcPct val="120000"/>
              </a:lnSpc>
              <a:spcBef>
                <a:spcPts val="1000"/>
              </a:spcBef>
              <a:spcAft>
                <a:spcPct val="0"/>
              </a:spcAft>
              <a:buClr>
                <a:schemeClr val="tx2"/>
              </a:buClr>
              <a:buSzTx/>
              <a:buFontTx/>
              <a:buNone/>
              <a:tabLst/>
              <a:defRPr lang="de-DE" sz="2000" b="0" kern="1200">
                <a:solidFill>
                  <a:schemeClr val="tx1"/>
                </a:solidFill>
                <a:latin typeface="+mn-lt"/>
                <a:ea typeface="Geneva" pitchFamily="-128" charset="-128"/>
                <a:cs typeface="+mn-cs"/>
              </a:defRPr>
            </a:lvl4pPr>
            <a:lvl5pPr marL="1435100" marR="0" indent="0" algn="l" defTabSz="1371600" rtl="0" eaLnBrk="1" fontAlgn="base" latinLnBrk="0" hangingPunct="1">
              <a:lnSpc>
                <a:spcPct val="120000"/>
              </a:lnSpc>
              <a:spcBef>
                <a:spcPts val="1000"/>
              </a:spcBef>
              <a:spcAft>
                <a:spcPct val="0"/>
              </a:spcAft>
              <a:buClr>
                <a:schemeClr val="tx2"/>
              </a:buClr>
              <a:buSzTx/>
              <a:buFontTx/>
              <a:buNone/>
              <a:tabLst/>
              <a:defRPr lang="de-DE" sz="2000" b="0" kern="1200" baseline="0">
                <a:solidFill>
                  <a:schemeClr val="tx1"/>
                </a:solidFill>
                <a:latin typeface="+mn-lt"/>
                <a:ea typeface="Geneva" pitchFamily="-128" charset="-128"/>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a:lstStyle>
          <a:p>
            <a:r>
              <a:rPr lang="en-US" sz="8000"/>
              <a:t>THANK YOU!</a:t>
            </a:r>
            <a:endParaRPr lang="en-DE" sz="8000"/>
          </a:p>
        </p:txBody>
      </p:sp>
      <p:sp>
        <p:nvSpPr>
          <p:cNvPr id="4" name="Title 3">
            <a:extLst>
              <a:ext uri="{FF2B5EF4-FFF2-40B4-BE49-F238E27FC236}">
                <a16:creationId xmlns:a16="http://schemas.microsoft.com/office/drawing/2014/main" id="{420C54E2-8953-8FDA-D63D-77ED9FD75C9E}"/>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6561C70B-16A7-2291-270C-2061BDF1035B}"/>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009622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170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 Placeholder 1">
            <a:extLst>
              <a:ext uri="{FF2B5EF4-FFF2-40B4-BE49-F238E27FC236}">
                <a16:creationId xmlns:a16="http://schemas.microsoft.com/office/drawing/2014/main" id="{576B985E-FFCE-80C7-C006-D17979565FA7}"/>
              </a:ext>
            </a:extLst>
          </p:cNvPr>
          <p:cNvSpPr txBox="1">
            <a:spLocks/>
          </p:cNvSpPr>
          <p:nvPr/>
        </p:nvSpPr>
        <p:spPr>
          <a:xfrm>
            <a:off x="1896765" y="1247361"/>
            <a:ext cx="14494470" cy="845345"/>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010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010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Christopher Brumm</a:t>
            </a:r>
            <a:br>
              <a:rPr lang="en-US" sz="4800" dirty="0"/>
            </a:br>
            <a:r>
              <a:rPr lang="en-US" b="0" dirty="0"/>
              <a:t>Cloud Security Architect @glueckkanja</a:t>
            </a:r>
          </a:p>
        </p:txBody>
      </p:sp>
      <p:sp>
        <p:nvSpPr>
          <p:cNvPr id="64" name="Content Placeholder 4">
            <a:extLst>
              <a:ext uri="{FF2B5EF4-FFF2-40B4-BE49-F238E27FC236}">
                <a16:creationId xmlns:a16="http://schemas.microsoft.com/office/drawing/2014/main" id="{0EFCDD7D-3DD7-9827-8956-59EB685DA167}"/>
              </a:ext>
            </a:extLst>
          </p:cNvPr>
          <p:cNvSpPr txBox="1">
            <a:spLocks/>
          </p:cNvSpPr>
          <p:nvPr/>
        </p:nvSpPr>
        <p:spPr>
          <a:xfrm>
            <a:off x="816418" y="2995195"/>
            <a:ext cx="5018324" cy="577454"/>
          </a:xfrm>
          <a:prstGeom prst="rect">
            <a:avLst/>
          </a:prstGeom>
        </p:spPr>
        <p:txBody>
          <a:bodyPr vert="horz" lIns="137160" tIns="68580" rIns="137160" bIns="6858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010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010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200" dirty="0"/>
              <a:t>Focus</a:t>
            </a:r>
          </a:p>
        </p:txBody>
      </p:sp>
      <p:sp>
        <p:nvSpPr>
          <p:cNvPr id="65" name="Content Placeholder 5">
            <a:extLst>
              <a:ext uri="{FF2B5EF4-FFF2-40B4-BE49-F238E27FC236}">
                <a16:creationId xmlns:a16="http://schemas.microsoft.com/office/drawing/2014/main" id="{D538205A-5027-AF0F-2757-A2730F636FA8}"/>
              </a:ext>
            </a:extLst>
          </p:cNvPr>
          <p:cNvSpPr txBox="1">
            <a:spLocks/>
          </p:cNvSpPr>
          <p:nvPr/>
        </p:nvSpPr>
        <p:spPr>
          <a:xfrm>
            <a:off x="804823" y="3584620"/>
            <a:ext cx="5018324" cy="1091933"/>
          </a:xfrm>
          <a:prstGeom prst="rect">
            <a:avLst/>
          </a:prstGeom>
        </p:spPr>
        <p:txBody>
          <a:bodyPr vert="horz" lIns="137160" tIns="68580" rIns="137160" bIns="68580" rtlCol="0">
            <a:normAutofit/>
          </a:bodyPr>
          <a:lstStyle>
            <a:lvl1pPr marL="0" indent="0" algn="r" defTabSz="914400" rtl="0" eaLnBrk="1" latinLnBrk="0" hangingPunct="1">
              <a:lnSpc>
                <a:spcPct val="90000"/>
              </a:lnSpc>
              <a:spcBef>
                <a:spcPts val="1000"/>
              </a:spcBef>
              <a:buFont typeface="Arial" panose="020B0604020202020204" pitchFamily="34" charset="0"/>
              <a:buNone/>
              <a:defRPr sz="1600" b="0" kern="1200" baseline="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010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010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Identity + Security </a:t>
            </a:r>
            <a:br>
              <a:rPr lang="en-US" sz="3000" dirty="0"/>
            </a:br>
            <a:r>
              <a:rPr lang="en-US" sz="3000" dirty="0"/>
              <a:t>in Microsoft Cloud</a:t>
            </a:r>
          </a:p>
        </p:txBody>
      </p:sp>
      <p:sp>
        <p:nvSpPr>
          <p:cNvPr id="66" name="Content Placeholder 6">
            <a:extLst>
              <a:ext uri="{FF2B5EF4-FFF2-40B4-BE49-F238E27FC236}">
                <a16:creationId xmlns:a16="http://schemas.microsoft.com/office/drawing/2014/main" id="{F5716CC5-7998-06FF-1C4A-5B8A4644DC4B}"/>
              </a:ext>
            </a:extLst>
          </p:cNvPr>
          <p:cNvSpPr txBox="1">
            <a:spLocks/>
          </p:cNvSpPr>
          <p:nvPr/>
        </p:nvSpPr>
        <p:spPr>
          <a:xfrm>
            <a:off x="870143" y="4939454"/>
            <a:ext cx="5018324" cy="695337"/>
          </a:xfrm>
          <a:prstGeom prst="rect">
            <a:avLst/>
          </a:prstGeom>
        </p:spPr>
        <p:txBody>
          <a:bodyPr vert="horz" lIns="137160" tIns="68580" rIns="137160" bIns="6858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010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010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200" dirty="0"/>
              <a:t>From</a:t>
            </a:r>
            <a:endParaRPr lang="en-US" sz="3000" dirty="0"/>
          </a:p>
        </p:txBody>
      </p:sp>
      <p:sp>
        <p:nvSpPr>
          <p:cNvPr id="67" name="Content Placeholder 7">
            <a:extLst>
              <a:ext uri="{FF2B5EF4-FFF2-40B4-BE49-F238E27FC236}">
                <a16:creationId xmlns:a16="http://schemas.microsoft.com/office/drawing/2014/main" id="{0C866CB0-7F3D-15FE-6616-4AD919F0D9A4}"/>
              </a:ext>
            </a:extLst>
          </p:cNvPr>
          <p:cNvSpPr txBox="1">
            <a:spLocks/>
          </p:cNvSpPr>
          <p:nvPr/>
        </p:nvSpPr>
        <p:spPr>
          <a:xfrm>
            <a:off x="920786" y="5666752"/>
            <a:ext cx="5018324" cy="577454"/>
          </a:xfrm>
          <a:prstGeom prst="rect">
            <a:avLst/>
          </a:prstGeom>
        </p:spPr>
        <p:txBody>
          <a:bodyPr vert="horz" lIns="137160" tIns="68580" rIns="137160" bIns="68580" rtlCol="0">
            <a:normAutofit/>
          </a:bodyPr>
          <a:lstStyle>
            <a:lvl1pPr marL="0" indent="0" algn="r" defTabSz="914400" rtl="0" eaLnBrk="1" latinLnBrk="0" hangingPunct="1">
              <a:lnSpc>
                <a:spcPct val="90000"/>
              </a:lnSpc>
              <a:spcBef>
                <a:spcPts val="1000"/>
              </a:spcBef>
              <a:buFont typeface="Arial" panose="020B0604020202020204" pitchFamily="34" charset="0"/>
              <a:buNone/>
              <a:defRPr sz="1600" b="0" kern="1200" baseline="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010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010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Hamburg, Germany</a:t>
            </a:r>
          </a:p>
        </p:txBody>
      </p:sp>
      <p:sp>
        <p:nvSpPr>
          <p:cNvPr id="68" name="Content Placeholder 8">
            <a:extLst>
              <a:ext uri="{FF2B5EF4-FFF2-40B4-BE49-F238E27FC236}">
                <a16:creationId xmlns:a16="http://schemas.microsoft.com/office/drawing/2014/main" id="{ABC89E20-9A84-09A5-9C72-4034CFED9D77}"/>
              </a:ext>
            </a:extLst>
          </p:cNvPr>
          <p:cNvSpPr txBox="1">
            <a:spLocks/>
          </p:cNvSpPr>
          <p:nvPr/>
        </p:nvSpPr>
        <p:spPr>
          <a:xfrm>
            <a:off x="870145" y="6867664"/>
            <a:ext cx="5018324" cy="577454"/>
          </a:xfrm>
          <a:prstGeom prst="rect">
            <a:avLst/>
          </a:prstGeom>
        </p:spPr>
        <p:txBody>
          <a:bodyPr vert="horz" lIns="137160" tIns="68580" rIns="137160" bIns="6858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010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010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200" dirty="0"/>
              <a:t>My Blog</a:t>
            </a:r>
          </a:p>
        </p:txBody>
      </p:sp>
      <p:sp>
        <p:nvSpPr>
          <p:cNvPr id="69" name="Content Placeholder 9">
            <a:extLst>
              <a:ext uri="{FF2B5EF4-FFF2-40B4-BE49-F238E27FC236}">
                <a16:creationId xmlns:a16="http://schemas.microsoft.com/office/drawing/2014/main" id="{56C9A1A8-48B3-9986-9319-7F3D471D53EE}"/>
              </a:ext>
            </a:extLst>
          </p:cNvPr>
          <p:cNvSpPr txBox="1">
            <a:spLocks/>
          </p:cNvSpPr>
          <p:nvPr/>
        </p:nvSpPr>
        <p:spPr>
          <a:xfrm>
            <a:off x="870145" y="7455868"/>
            <a:ext cx="5018324" cy="577454"/>
          </a:xfrm>
          <a:prstGeom prst="rect">
            <a:avLst/>
          </a:prstGeom>
        </p:spPr>
        <p:txBody>
          <a:bodyPr vert="horz" lIns="137160" tIns="68580" rIns="137160" bIns="68580" rtlCol="0">
            <a:normAutofit/>
          </a:bodyPr>
          <a:lstStyle>
            <a:lvl1pPr marL="0" indent="0" algn="r" defTabSz="914400" rtl="0" eaLnBrk="1" latinLnBrk="0" hangingPunct="1">
              <a:lnSpc>
                <a:spcPct val="90000"/>
              </a:lnSpc>
              <a:spcBef>
                <a:spcPts val="1000"/>
              </a:spcBef>
              <a:buFont typeface="Arial" panose="020B0604020202020204" pitchFamily="34" charset="0"/>
              <a:buNone/>
              <a:defRPr sz="1600" b="0" kern="1200" baseline="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010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010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chris-brumm.com</a:t>
            </a:r>
          </a:p>
        </p:txBody>
      </p:sp>
      <p:sp>
        <p:nvSpPr>
          <p:cNvPr id="70" name="Content Placeholder 10">
            <a:extLst>
              <a:ext uri="{FF2B5EF4-FFF2-40B4-BE49-F238E27FC236}">
                <a16:creationId xmlns:a16="http://schemas.microsoft.com/office/drawing/2014/main" id="{3A7860A5-CCF9-2DCF-EEB5-91E5F1DA1CCC}"/>
              </a:ext>
            </a:extLst>
          </p:cNvPr>
          <p:cNvSpPr txBox="1">
            <a:spLocks/>
          </p:cNvSpPr>
          <p:nvPr/>
        </p:nvSpPr>
        <p:spPr>
          <a:xfrm>
            <a:off x="11800644" y="6878415"/>
            <a:ext cx="5183883" cy="577454"/>
          </a:xfrm>
          <a:prstGeom prst="rect">
            <a:avLst/>
          </a:prstGeom>
        </p:spPr>
        <p:txBody>
          <a:bodyPr vert="horz" lIns="137160" tIns="68580" rIns="137160" bIns="6858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010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010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200" dirty="0"/>
              <a:t>Contact</a:t>
            </a:r>
          </a:p>
        </p:txBody>
      </p:sp>
      <p:sp>
        <p:nvSpPr>
          <p:cNvPr id="71" name="Content Placeholder 12">
            <a:extLst>
              <a:ext uri="{FF2B5EF4-FFF2-40B4-BE49-F238E27FC236}">
                <a16:creationId xmlns:a16="http://schemas.microsoft.com/office/drawing/2014/main" id="{2CE0EC97-6691-94A6-D0BF-E551B0B654E8}"/>
              </a:ext>
            </a:extLst>
          </p:cNvPr>
          <p:cNvSpPr txBox="1">
            <a:spLocks/>
          </p:cNvSpPr>
          <p:nvPr/>
        </p:nvSpPr>
        <p:spPr>
          <a:xfrm>
            <a:off x="11800643" y="4960369"/>
            <a:ext cx="5183883" cy="577454"/>
          </a:xfrm>
          <a:prstGeom prst="rect">
            <a:avLst/>
          </a:prstGeom>
        </p:spPr>
        <p:txBody>
          <a:bodyPr vert="horz" lIns="137160" tIns="68580" rIns="137160" bIns="6858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010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010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200" dirty="0"/>
              <a:t>Hobbies</a:t>
            </a:r>
          </a:p>
        </p:txBody>
      </p:sp>
      <p:sp>
        <p:nvSpPr>
          <p:cNvPr id="72" name="Content Placeholder 13">
            <a:extLst>
              <a:ext uri="{FF2B5EF4-FFF2-40B4-BE49-F238E27FC236}">
                <a16:creationId xmlns:a16="http://schemas.microsoft.com/office/drawing/2014/main" id="{82EAEFF5-2323-4BE6-66C6-B2946FF36722}"/>
              </a:ext>
            </a:extLst>
          </p:cNvPr>
          <p:cNvSpPr txBox="1">
            <a:spLocks/>
          </p:cNvSpPr>
          <p:nvPr/>
        </p:nvSpPr>
        <p:spPr>
          <a:xfrm>
            <a:off x="11800643" y="5646803"/>
            <a:ext cx="5944433" cy="661584"/>
          </a:xfrm>
          <a:prstGeom prst="rect">
            <a:avLst/>
          </a:prstGeom>
        </p:spPr>
        <p:txBody>
          <a:bodyPr vert="horz" lIns="137160" tIns="68580" rIns="137160" bIns="6858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010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010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Family, Traveling, Pen &amp; Paper RPG</a:t>
            </a:r>
          </a:p>
        </p:txBody>
      </p:sp>
      <p:sp>
        <p:nvSpPr>
          <p:cNvPr id="73" name="Content Placeholder 14">
            <a:extLst>
              <a:ext uri="{FF2B5EF4-FFF2-40B4-BE49-F238E27FC236}">
                <a16:creationId xmlns:a16="http://schemas.microsoft.com/office/drawing/2014/main" id="{A84133FD-DD21-6A75-E635-B579508D9416}"/>
              </a:ext>
            </a:extLst>
          </p:cNvPr>
          <p:cNvSpPr txBox="1">
            <a:spLocks/>
          </p:cNvSpPr>
          <p:nvPr/>
        </p:nvSpPr>
        <p:spPr>
          <a:xfrm>
            <a:off x="11800644" y="3046336"/>
            <a:ext cx="5183883" cy="845343"/>
          </a:xfrm>
          <a:prstGeom prst="rect">
            <a:avLst/>
          </a:prstGeom>
        </p:spPr>
        <p:txBody>
          <a:bodyPr vert="horz" lIns="137160" tIns="68580" rIns="137160" bIns="6858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010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010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200" dirty="0"/>
              <a:t>Certifications</a:t>
            </a:r>
          </a:p>
        </p:txBody>
      </p:sp>
      <p:sp>
        <p:nvSpPr>
          <p:cNvPr id="74" name="Content Placeholder 15">
            <a:extLst>
              <a:ext uri="{FF2B5EF4-FFF2-40B4-BE49-F238E27FC236}">
                <a16:creationId xmlns:a16="http://schemas.microsoft.com/office/drawing/2014/main" id="{ADD41A10-EE15-98E0-1089-F781A1B87C68}"/>
              </a:ext>
            </a:extLst>
          </p:cNvPr>
          <p:cNvSpPr txBox="1">
            <a:spLocks/>
          </p:cNvSpPr>
          <p:nvPr/>
        </p:nvSpPr>
        <p:spPr>
          <a:xfrm>
            <a:off x="11800644" y="3683979"/>
            <a:ext cx="5183883" cy="957806"/>
          </a:xfrm>
          <a:prstGeom prst="rect">
            <a:avLst/>
          </a:prstGeom>
        </p:spPr>
        <p:txBody>
          <a:bodyPr vert="horz" lIns="137160" tIns="68580" rIns="137160" bIns="68580" rtlCol="0"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010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010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ISC2 CISSP</a:t>
            </a:r>
          </a:p>
          <a:p>
            <a:r>
              <a:rPr lang="en-US" sz="3000" dirty="0"/>
              <a:t>Microsoft Security MVP</a:t>
            </a:r>
          </a:p>
        </p:txBody>
      </p:sp>
      <p:sp>
        <p:nvSpPr>
          <p:cNvPr id="76" name="Content Placeholder 11">
            <a:extLst>
              <a:ext uri="{FF2B5EF4-FFF2-40B4-BE49-F238E27FC236}">
                <a16:creationId xmlns:a16="http://schemas.microsoft.com/office/drawing/2014/main" id="{7C3F6CE5-2EF7-A684-8FB1-318698D3409F}"/>
              </a:ext>
            </a:extLst>
          </p:cNvPr>
          <p:cNvSpPr txBox="1">
            <a:spLocks/>
          </p:cNvSpPr>
          <p:nvPr/>
        </p:nvSpPr>
        <p:spPr>
          <a:xfrm>
            <a:off x="12458130" y="7546656"/>
            <a:ext cx="3625968" cy="609242"/>
          </a:xfrm>
          <a:prstGeom prst="rect">
            <a:avLst/>
          </a:prstGeom>
        </p:spPr>
        <p:txBody>
          <a:bodyPr vert="horz" lIns="137160" tIns="68580" rIns="137160" bIns="6858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010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010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a:t>
            </a:r>
            <a:r>
              <a:rPr lang="en-US" sz="3000" dirty="0" err="1"/>
              <a:t>christopherbrumm</a:t>
            </a:r>
            <a:endParaRPr lang="en-US" sz="3000" dirty="0"/>
          </a:p>
        </p:txBody>
      </p:sp>
      <p:pic>
        <p:nvPicPr>
          <p:cNvPr id="3" name="Bildplatzhalter 2" descr="Ein Bild, das Menschliches Gesicht, Bart, Person, Lächeln enthält.&#10;&#10;Automatisch generierte Beschreibung">
            <a:extLst>
              <a:ext uri="{FF2B5EF4-FFF2-40B4-BE49-F238E27FC236}">
                <a16:creationId xmlns:a16="http://schemas.microsoft.com/office/drawing/2014/main" id="{A79DCB42-5678-64D9-BCD1-0319B047EECB}"/>
              </a:ext>
            </a:extLst>
          </p:cNvPr>
          <p:cNvPicPr>
            <a:picLocks noChangeAspect="1"/>
          </p:cNvPicPr>
          <p:nvPr/>
        </p:nvPicPr>
        <p:blipFill>
          <a:blip r:embed="rId3">
            <a:extLst>
              <a:ext uri="{28A0092B-C50C-407E-A947-70E740481C1C}">
                <a14:useLocalDpi xmlns:a14="http://schemas.microsoft.com/office/drawing/2010/main" val="0"/>
              </a:ext>
            </a:extLst>
          </a:blip>
          <a:srcRect l="9801" r="9801"/>
          <a:stretch>
            <a:fillRect/>
          </a:stretch>
        </p:blipFill>
        <p:spPr>
          <a:xfrm>
            <a:off x="6495086" y="2995195"/>
            <a:ext cx="4839207" cy="6017102"/>
          </a:xfrm>
          <a:prstGeom prst="rect">
            <a:avLst/>
          </a:prstGeom>
        </p:spPr>
      </p:pic>
      <p:pic>
        <p:nvPicPr>
          <p:cNvPr id="1026" name="Picture 2">
            <a:extLst>
              <a:ext uri="{FF2B5EF4-FFF2-40B4-BE49-F238E27FC236}">
                <a16:creationId xmlns:a16="http://schemas.microsoft.com/office/drawing/2014/main" id="{66AADD44-732F-4D42-3695-739479ECDF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965"/>
          <a:stretch/>
        </p:blipFill>
        <p:spPr bwMode="auto">
          <a:xfrm>
            <a:off x="11940911" y="7546655"/>
            <a:ext cx="517220" cy="5259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C259A03-4CA1-B5A2-222A-F36498BFDB86}"/>
              </a:ext>
            </a:extLst>
          </p:cNvPr>
          <p:cNvPicPr>
            <a:picLocks noChangeAspect="1"/>
          </p:cNvPicPr>
          <p:nvPr/>
        </p:nvPicPr>
        <p:blipFill>
          <a:blip r:embed="rId5"/>
          <a:stretch>
            <a:fillRect/>
          </a:stretch>
        </p:blipFill>
        <p:spPr>
          <a:xfrm>
            <a:off x="420433" y="7744595"/>
            <a:ext cx="1917810" cy="1935363"/>
          </a:xfrm>
          <a:prstGeom prst="rect">
            <a:avLst/>
          </a:prstGeom>
        </p:spPr>
      </p:pic>
      <p:cxnSp>
        <p:nvCxnSpPr>
          <p:cNvPr id="8" name="Connector: Curved 7">
            <a:extLst>
              <a:ext uri="{FF2B5EF4-FFF2-40B4-BE49-F238E27FC236}">
                <a16:creationId xmlns:a16="http://schemas.microsoft.com/office/drawing/2014/main" id="{40871EDE-77B3-CB1C-A8B2-30C593FEB9C4}"/>
              </a:ext>
            </a:extLst>
          </p:cNvPr>
          <p:cNvCxnSpPr>
            <a:cxnSpLocks/>
          </p:cNvCxnSpPr>
          <p:nvPr/>
        </p:nvCxnSpPr>
        <p:spPr>
          <a:xfrm rot="5400000">
            <a:off x="2805412" y="8021338"/>
            <a:ext cx="893753" cy="1006208"/>
          </a:xfrm>
          <a:prstGeom prst="curvedConnector2">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69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barn(inVertical)">
                                      <p:cBhvr>
                                        <p:cTn id="7" dur="500"/>
                                        <p:tgtEl>
                                          <p:spTgt spid="64">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5">
                                            <p:txEl>
                                              <p:pRg st="0" end="0"/>
                                            </p:txEl>
                                          </p:spTgt>
                                        </p:tgtEl>
                                        <p:attrNameLst>
                                          <p:attrName>style.visibility</p:attrName>
                                        </p:attrNameLst>
                                      </p:cBhvr>
                                      <p:to>
                                        <p:strVal val="visible"/>
                                      </p:to>
                                    </p:set>
                                    <p:animEffect transition="in" filter="barn(inVertical)">
                                      <p:cBhvr>
                                        <p:cTn id="10" dur="500"/>
                                        <p:tgtEl>
                                          <p:spTgt spid="65">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6">
                                            <p:txEl>
                                              <p:pRg st="0" end="0"/>
                                            </p:txEl>
                                          </p:spTgt>
                                        </p:tgtEl>
                                        <p:attrNameLst>
                                          <p:attrName>style.visibility</p:attrName>
                                        </p:attrNameLst>
                                      </p:cBhvr>
                                      <p:to>
                                        <p:strVal val="visible"/>
                                      </p:to>
                                    </p:set>
                                    <p:animEffect transition="in" filter="barn(inVertical)">
                                      <p:cBhvr>
                                        <p:cTn id="13" dur="500"/>
                                        <p:tgtEl>
                                          <p:spTgt spid="66">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7">
                                            <p:txEl>
                                              <p:pRg st="0" end="0"/>
                                            </p:txEl>
                                          </p:spTgt>
                                        </p:tgtEl>
                                        <p:attrNameLst>
                                          <p:attrName>style.visibility</p:attrName>
                                        </p:attrNameLst>
                                      </p:cBhvr>
                                      <p:to>
                                        <p:strVal val="visible"/>
                                      </p:to>
                                    </p:set>
                                    <p:animEffect transition="in" filter="barn(inVertical)">
                                      <p:cBhvr>
                                        <p:cTn id="16" dur="500"/>
                                        <p:tgtEl>
                                          <p:spTgt spid="67">
                                            <p:txEl>
                                              <p:pRg st="0" end="0"/>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8">
                                            <p:txEl>
                                              <p:pRg st="0" end="0"/>
                                            </p:txEl>
                                          </p:spTgt>
                                        </p:tgtEl>
                                        <p:attrNameLst>
                                          <p:attrName>style.visibility</p:attrName>
                                        </p:attrNameLst>
                                      </p:cBhvr>
                                      <p:to>
                                        <p:strVal val="visible"/>
                                      </p:to>
                                    </p:set>
                                    <p:animEffect transition="in" filter="barn(inVertical)">
                                      <p:cBhvr>
                                        <p:cTn id="19" dur="500"/>
                                        <p:tgtEl>
                                          <p:spTgt spid="68">
                                            <p:txEl>
                                              <p:pRg st="0" end="0"/>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9">
                                            <p:txEl>
                                              <p:pRg st="0" end="0"/>
                                            </p:txEl>
                                          </p:spTgt>
                                        </p:tgtEl>
                                        <p:attrNameLst>
                                          <p:attrName>style.visibility</p:attrName>
                                        </p:attrNameLst>
                                      </p:cBhvr>
                                      <p:to>
                                        <p:strVal val="visible"/>
                                      </p:to>
                                    </p:set>
                                    <p:animEffect transition="in" filter="barn(inVertical)">
                                      <p:cBhvr>
                                        <p:cTn id="22" dur="500"/>
                                        <p:tgtEl>
                                          <p:spTgt spid="69">
                                            <p:txEl>
                                              <p:pRg st="0" end="0"/>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0">
                                            <p:txEl>
                                              <p:pRg st="0" end="0"/>
                                            </p:txEl>
                                          </p:spTgt>
                                        </p:tgtEl>
                                        <p:attrNameLst>
                                          <p:attrName>style.visibility</p:attrName>
                                        </p:attrNameLst>
                                      </p:cBhvr>
                                      <p:to>
                                        <p:strVal val="visible"/>
                                      </p:to>
                                    </p:set>
                                    <p:animEffect transition="in" filter="barn(inVertical)">
                                      <p:cBhvr>
                                        <p:cTn id="25" dur="500"/>
                                        <p:tgtEl>
                                          <p:spTgt spid="70">
                                            <p:txEl>
                                              <p:pRg st="0" end="0"/>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1">
                                            <p:txEl>
                                              <p:pRg st="0" end="0"/>
                                            </p:txEl>
                                          </p:spTgt>
                                        </p:tgtEl>
                                        <p:attrNameLst>
                                          <p:attrName>style.visibility</p:attrName>
                                        </p:attrNameLst>
                                      </p:cBhvr>
                                      <p:to>
                                        <p:strVal val="visible"/>
                                      </p:to>
                                    </p:set>
                                    <p:animEffect transition="in" filter="barn(inVertical)">
                                      <p:cBhvr>
                                        <p:cTn id="28" dur="500"/>
                                        <p:tgtEl>
                                          <p:spTgt spid="71">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2">
                                            <p:txEl>
                                              <p:pRg st="0" end="0"/>
                                            </p:txEl>
                                          </p:spTgt>
                                        </p:tgtEl>
                                        <p:attrNameLst>
                                          <p:attrName>style.visibility</p:attrName>
                                        </p:attrNameLst>
                                      </p:cBhvr>
                                      <p:to>
                                        <p:strVal val="visible"/>
                                      </p:to>
                                    </p:set>
                                    <p:animEffect transition="in" filter="barn(inVertical)">
                                      <p:cBhvr>
                                        <p:cTn id="31" dur="500"/>
                                        <p:tgtEl>
                                          <p:spTgt spid="72">
                                            <p:txEl>
                                              <p:pRg st="0" end="0"/>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3">
                                            <p:txEl>
                                              <p:pRg st="0" end="0"/>
                                            </p:txEl>
                                          </p:spTgt>
                                        </p:tgtEl>
                                        <p:attrNameLst>
                                          <p:attrName>style.visibility</p:attrName>
                                        </p:attrNameLst>
                                      </p:cBhvr>
                                      <p:to>
                                        <p:strVal val="visible"/>
                                      </p:to>
                                    </p:set>
                                    <p:animEffect transition="in" filter="barn(inVertical)">
                                      <p:cBhvr>
                                        <p:cTn id="34" dur="500"/>
                                        <p:tgtEl>
                                          <p:spTgt spid="73">
                                            <p:txEl>
                                              <p:pRg st="0" end="0"/>
                                            </p:txEl>
                                          </p:spTgt>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4">
                                            <p:txEl>
                                              <p:pRg st="0" end="0"/>
                                            </p:txEl>
                                          </p:spTgt>
                                        </p:tgtEl>
                                        <p:attrNameLst>
                                          <p:attrName>style.visibility</p:attrName>
                                        </p:attrNameLst>
                                      </p:cBhvr>
                                      <p:to>
                                        <p:strVal val="visible"/>
                                      </p:to>
                                    </p:set>
                                    <p:animEffect transition="in" filter="barn(inVertical)">
                                      <p:cBhvr>
                                        <p:cTn id="37" dur="500"/>
                                        <p:tgtEl>
                                          <p:spTgt spid="74">
                                            <p:txEl>
                                              <p:pRg st="0" end="0"/>
                                            </p:tx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74">
                                            <p:txEl>
                                              <p:pRg st="1" end="1"/>
                                            </p:txEl>
                                          </p:spTgt>
                                        </p:tgtEl>
                                        <p:attrNameLst>
                                          <p:attrName>style.visibility</p:attrName>
                                        </p:attrNameLst>
                                      </p:cBhvr>
                                      <p:to>
                                        <p:strVal val="visible"/>
                                      </p:to>
                                    </p:set>
                                    <p:animEffect transition="in" filter="barn(inVertical)">
                                      <p:cBhvr>
                                        <p:cTn id="40" dur="500"/>
                                        <p:tgtEl>
                                          <p:spTgt spid="74">
                                            <p:txEl>
                                              <p:pRg st="1" end="1"/>
                                            </p:txEl>
                                          </p:spTgt>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barn(inVertical)">
                                      <p:cBhvr>
                                        <p:cTn id="4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bldP spid="65" grpId="0" build="p"/>
      <p:bldP spid="66" grpId="0" build="p"/>
      <p:bldP spid="67" grpId="0" build="p"/>
      <p:bldP spid="68" grpId="0" build="p"/>
      <p:bldP spid="69" grpId="0" build="p"/>
      <p:bldP spid="70" grpId="0" build="p"/>
      <p:bldP spid="71" grpId="0" build="p"/>
      <p:bldP spid="72" grpId="0" build="p"/>
      <p:bldP spid="73" grpId="0" build="p"/>
      <p:bldP spid="74" grpId="0" build="p"/>
      <p:bldP spid="7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667F0C89-2C06-E3D5-A567-5A4A994C13EA}"/>
              </a:ext>
            </a:extLst>
          </p:cNvPr>
          <p:cNvPicPr>
            <a:picLocks noChangeAspect="1"/>
          </p:cNvPicPr>
          <p:nvPr/>
        </p:nvPicPr>
        <p:blipFill>
          <a:blip r:embed="rId3"/>
          <a:stretch>
            <a:fillRect/>
          </a:stretch>
        </p:blipFill>
        <p:spPr>
          <a:xfrm>
            <a:off x="7597634" y="1713870"/>
            <a:ext cx="9358823" cy="5584628"/>
          </a:xfrm>
          <a:prstGeom prst="rect">
            <a:avLst/>
          </a:prstGeom>
        </p:spPr>
      </p:pic>
      <p:sp>
        <p:nvSpPr>
          <p:cNvPr id="9" name="Text Placeholder 8">
            <a:extLst>
              <a:ext uri="{FF2B5EF4-FFF2-40B4-BE49-F238E27FC236}">
                <a16:creationId xmlns:a16="http://schemas.microsoft.com/office/drawing/2014/main" id="{A75F81D3-6FCE-EFBE-04EE-B3AF95DC540F}"/>
              </a:ext>
            </a:extLst>
          </p:cNvPr>
          <p:cNvSpPr>
            <a:spLocks noGrp="1"/>
          </p:cNvSpPr>
          <p:nvPr>
            <p:ph type="body" sz="quarter" idx="14"/>
          </p:nvPr>
        </p:nvSpPr>
        <p:spPr/>
        <p:txBody>
          <a:bodyPr/>
          <a:lstStyle/>
          <a:p>
            <a:r>
              <a:rPr lang="en-DE"/>
              <a:t>50+</a:t>
            </a:r>
          </a:p>
        </p:txBody>
      </p:sp>
      <p:sp>
        <p:nvSpPr>
          <p:cNvPr id="12" name="Text Placeholder 11">
            <a:extLst>
              <a:ext uri="{FF2B5EF4-FFF2-40B4-BE49-F238E27FC236}">
                <a16:creationId xmlns:a16="http://schemas.microsoft.com/office/drawing/2014/main" id="{AD2F9E40-2752-6EC4-BACD-359FEF57FF26}"/>
              </a:ext>
            </a:extLst>
          </p:cNvPr>
          <p:cNvSpPr>
            <a:spLocks noGrp="1"/>
          </p:cNvSpPr>
          <p:nvPr>
            <p:ph type="body" sz="quarter" idx="15"/>
          </p:nvPr>
        </p:nvSpPr>
        <p:spPr/>
        <p:txBody>
          <a:bodyPr/>
          <a:lstStyle/>
          <a:p>
            <a:r>
              <a:rPr lang="en-DE" b="0"/>
              <a:t>Countries</a:t>
            </a:r>
          </a:p>
        </p:txBody>
      </p:sp>
      <p:sp>
        <p:nvSpPr>
          <p:cNvPr id="14" name="Text Placeholder 13">
            <a:extLst>
              <a:ext uri="{FF2B5EF4-FFF2-40B4-BE49-F238E27FC236}">
                <a16:creationId xmlns:a16="http://schemas.microsoft.com/office/drawing/2014/main" id="{9B578E91-8ADF-DA73-0C0A-FB19BD7CDAC4}"/>
              </a:ext>
            </a:extLst>
          </p:cNvPr>
          <p:cNvSpPr>
            <a:spLocks noGrp="1"/>
          </p:cNvSpPr>
          <p:nvPr>
            <p:ph type="body" sz="quarter" idx="16"/>
          </p:nvPr>
        </p:nvSpPr>
        <p:spPr>
          <a:xfrm>
            <a:off x="863601" y="3377877"/>
            <a:ext cx="4319588" cy="1231106"/>
          </a:xfrm>
        </p:spPr>
        <p:txBody>
          <a:bodyPr/>
          <a:lstStyle/>
          <a:p>
            <a:r>
              <a:rPr lang="en-DE"/>
              <a:t>5</a:t>
            </a:r>
          </a:p>
        </p:txBody>
      </p:sp>
      <p:sp>
        <p:nvSpPr>
          <p:cNvPr id="16" name="Text Placeholder 15">
            <a:extLst>
              <a:ext uri="{FF2B5EF4-FFF2-40B4-BE49-F238E27FC236}">
                <a16:creationId xmlns:a16="http://schemas.microsoft.com/office/drawing/2014/main" id="{493D4964-DD41-19DA-5707-B57C8EFF80CF}"/>
              </a:ext>
            </a:extLst>
          </p:cNvPr>
          <p:cNvSpPr>
            <a:spLocks noGrp="1"/>
          </p:cNvSpPr>
          <p:nvPr>
            <p:ph type="body" sz="quarter" idx="17"/>
          </p:nvPr>
        </p:nvSpPr>
        <p:spPr>
          <a:xfrm>
            <a:off x="863601" y="4637666"/>
            <a:ext cx="4319589" cy="397929"/>
          </a:xfrm>
        </p:spPr>
        <p:txBody>
          <a:bodyPr/>
          <a:lstStyle/>
          <a:p>
            <a:r>
              <a:rPr lang="en-DE" b="0"/>
              <a:t>Years in Service</a:t>
            </a:r>
          </a:p>
        </p:txBody>
      </p:sp>
      <p:sp>
        <p:nvSpPr>
          <p:cNvPr id="18" name="Text Placeholder 17">
            <a:extLst>
              <a:ext uri="{FF2B5EF4-FFF2-40B4-BE49-F238E27FC236}">
                <a16:creationId xmlns:a16="http://schemas.microsoft.com/office/drawing/2014/main" id="{44764001-32CC-76B6-BD81-4EDB07241692}"/>
              </a:ext>
            </a:extLst>
          </p:cNvPr>
          <p:cNvSpPr>
            <a:spLocks noGrp="1"/>
          </p:cNvSpPr>
          <p:nvPr>
            <p:ph type="body" sz="quarter" idx="18"/>
          </p:nvPr>
        </p:nvSpPr>
        <p:spPr>
          <a:xfrm>
            <a:off x="863602" y="5499003"/>
            <a:ext cx="4319588" cy="1231106"/>
          </a:xfrm>
        </p:spPr>
        <p:txBody>
          <a:bodyPr/>
          <a:lstStyle/>
          <a:p>
            <a:r>
              <a:rPr lang="en-DE"/>
              <a:t>15+</a:t>
            </a:r>
          </a:p>
        </p:txBody>
      </p:sp>
      <p:sp>
        <p:nvSpPr>
          <p:cNvPr id="4" name="Text Placeholder 3">
            <a:extLst>
              <a:ext uri="{FF2B5EF4-FFF2-40B4-BE49-F238E27FC236}">
                <a16:creationId xmlns:a16="http://schemas.microsoft.com/office/drawing/2014/main" id="{7D784976-9798-551D-24AA-3670B2E3E05D}"/>
              </a:ext>
            </a:extLst>
          </p:cNvPr>
          <p:cNvSpPr>
            <a:spLocks noGrp="1"/>
          </p:cNvSpPr>
          <p:nvPr>
            <p:ph type="body" sz="quarter" idx="19"/>
          </p:nvPr>
        </p:nvSpPr>
        <p:spPr>
          <a:xfrm>
            <a:off x="863600" y="6683486"/>
            <a:ext cx="4319589" cy="397929"/>
          </a:xfrm>
        </p:spPr>
        <p:txBody>
          <a:bodyPr/>
          <a:lstStyle/>
          <a:p>
            <a:r>
              <a:rPr lang="en-DE" b="0"/>
              <a:t>Industries</a:t>
            </a:r>
          </a:p>
        </p:txBody>
      </p:sp>
      <p:pic>
        <p:nvPicPr>
          <p:cNvPr id="7" name="Picture 6">
            <a:extLst>
              <a:ext uri="{FF2B5EF4-FFF2-40B4-BE49-F238E27FC236}">
                <a16:creationId xmlns:a16="http://schemas.microsoft.com/office/drawing/2014/main" id="{CC909EAD-20CC-BCBB-88AE-A94E9D53BE78}"/>
              </a:ext>
            </a:extLst>
          </p:cNvPr>
          <p:cNvPicPr>
            <a:picLocks noChangeAspect="1"/>
          </p:cNvPicPr>
          <p:nvPr/>
        </p:nvPicPr>
        <p:blipFill rotWithShape="1">
          <a:blip r:embed="rId4"/>
          <a:srcRect l="22949"/>
          <a:stretch/>
        </p:blipFill>
        <p:spPr>
          <a:xfrm>
            <a:off x="0" y="7978608"/>
            <a:ext cx="3167827" cy="2309981"/>
          </a:xfrm>
          <a:prstGeom prst="rect">
            <a:avLst/>
          </a:prstGeom>
        </p:spPr>
      </p:pic>
      <p:pic>
        <p:nvPicPr>
          <p:cNvPr id="8" name="Picture 7">
            <a:extLst>
              <a:ext uri="{FF2B5EF4-FFF2-40B4-BE49-F238E27FC236}">
                <a16:creationId xmlns:a16="http://schemas.microsoft.com/office/drawing/2014/main" id="{92A396DF-5534-F9FB-B77F-50DBA3FA3DBB}"/>
              </a:ext>
            </a:extLst>
          </p:cNvPr>
          <p:cNvPicPr>
            <a:picLocks noChangeAspect="1"/>
          </p:cNvPicPr>
          <p:nvPr/>
        </p:nvPicPr>
        <p:blipFill rotWithShape="1">
          <a:blip r:embed="rId5"/>
          <a:srcRect l="24672"/>
          <a:stretch/>
        </p:blipFill>
        <p:spPr>
          <a:xfrm>
            <a:off x="3141076" y="7977073"/>
            <a:ext cx="3118960" cy="2311515"/>
          </a:xfrm>
          <a:prstGeom prst="rect">
            <a:avLst/>
          </a:prstGeom>
        </p:spPr>
      </p:pic>
      <p:sp>
        <p:nvSpPr>
          <p:cNvPr id="13" name="Rectangle 4">
            <a:extLst>
              <a:ext uri="{FF2B5EF4-FFF2-40B4-BE49-F238E27FC236}">
                <a16:creationId xmlns:a16="http://schemas.microsoft.com/office/drawing/2014/main" id="{A1835A4A-A1E7-20E9-634C-382F764DB594}"/>
              </a:ext>
            </a:extLst>
          </p:cNvPr>
          <p:cNvSpPr/>
          <p:nvPr/>
        </p:nvSpPr>
        <p:spPr>
          <a:xfrm>
            <a:off x="7860702" y="1098317"/>
            <a:ext cx="8663298" cy="23853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sz="1200">
              <a:solidFill>
                <a:schemeClr val="tx1"/>
              </a:solidFill>
            </a:endParaRPr>
          </a:p>
        </p:txBody>
      </p:sp>
      <p:sp>
        <p:nvSpPr>
          <p:cNvPr id="20" name="Title 1">
            <a:extLst>
              <a:ext uri="{FF2B5EF4-FFF2-40B4-BE49-F238E27FC236}">
                <a16:creationId xmlns:a16="http://schemas.microsoft.com/office/drawing/2014/main" id="{CECC59D9-5994-D0AF-CE4C-ADF2A7706C8F}"/>
              </a:ext>
            </a:extLst>
          </p:cNvPr>
          <p:cNvSpPr txBox="1">
            <a:spLocks/>
          </p:cNvSpPr>
          <p:nvPr/>
        </p:nvSpPr>
        <p:spPr>
          <a:xfrm>
            <a:off x="7530383" y="820107"/>
            <a:ext cx="9360475" cy="615553"/>
          </a:xfrm>
          <a:prstGeom prst="rect">
            <a:avLst/>
          </a:prstGeom>
        </p:spPr>
        <p:txBody>
          <a:bodyPr vert="horz" wrap="square" lIns="0" tIns="0" rIns="0" bIns="0" rtlCol="0" anchor="t" anchorCtr="0">
            <a:normAutofit/>
          </a:bodyPr>
          <a:lstStyle>
            <a:lvl1pPr algn="l" defTabSz="1828800" rtl="0" eaLnBrk="1" latinLnBrk="0" hangingPunct="1">
              <a:lnSpc>
                <a:spcPct val="100000"/>
              </a:lnSpc>
              <a:spcBef>
                <a:spcPct val="0"/>
              </a:spcBef>
              <a:buNone/>
              <a:defRPr lang="de-DE" sz="4000" b="0" kern="1200" dirty="0">
                <a:solidFill>
                  <a:srgbClr val="000520"/>
                </a:solidFill>
                <a:latin typeface="+mj-lt"/>
                <a:ea typeface="Geneva" pitchFamily="-128" charset="-128"/>
                <a:cs typeface="+mj-cs"/>
              </a:defRPr>
            </a:lvl1pPr>
          </a:lstStyle>
          <a:p>
            <a:pPr algn="ctr">
              <a:lnSpc>
                <a:spcPct val="90000"/>
              </a:lnSpc>
            </a:pPr>
            <a:r>
              <a:rPr lang="en-US" sz="3400">
                <a:latin typeface="+mn-lt"/>
                <a:ea typeface="Lato Light" panose="020F0502020204030203" pitchFamily="34" charset="0"/>
                <a:cs typeface="Lato Light" panose="020F0502020204030203" pitchFamily="34" charset="0"/>
              </a:rPr>
              <a:t>Protecting your assets around the globe 24/7</a:t>
            </a:r>
          </a:p>
        </p:txBody>
      </p:sp>
      <p:pic>
        <p:nvPicPr>
          <p:cNvPr id="35" name="Grafik 34">
            <a:extLst>
              <a:ext uri="{FF2B5EF4-FFF2-40B4-BE49-F238E27FC236}">
                <a16:creationId xmlns:a16="http://schemas.microsoft.com/office/drawing/2014/main" id="{D6DB2BA4-F8BB-7BF2-CC68-3DCFDCD8CB6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208389" y="6290111"/>
            <a:ext cx="2192435" cy="2192435"/>
          </a:xfrm>
          <a:prstGeom prst="rect">
            <a:avLst/>
          </a:prstGeom>
        </p:spPr>
      </p:pic>
      <p:pic>
        <p:nvPicPr>
          <p:cNvPr id="36" name="Grafik 35">
            <a:extLst>
              <a:ext uri="{FF2B5EF4-FFF2-40B4-BE49-F238E27FC236}">
                <a16:creationId xmlns:a16="http://schemas.microsoft.com/office/drawing/2014/main" id="{55E1E97B-3ED3-4DFA-AB64-A34C9C363B9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853618" y="6290111"/>
            <a:ext cx="2192435" cy="2192435"/>
          </a:xfrm>
          <a:prstGeom prst="rect">
            <a:avLst/>
          </a:prstGeom>
        </p:spPr>
      </p:pic>
      <p:pic>
        <p:nvPicPr>
          <p:cNvPr id="37" name="Grafik 36">
            <a:extLst>
              <a:ext uri="{FF2B5EF4-FFF2-40B4-BE49-F238E27FC236}">
                <a16:creationId xmlns:a16="http://schemas.microsoft.com/office/drawing/2014/main" id="{93E16626-77C3-CC59-8DAE-550FF08AF6D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515175" y="6290111"/>
            <a:ext cx="2192435" cy="2192435"/>
          </a:xfrm>
          <a:prstGeom prst="rect">
            <a:avLst/>
          </a:prstGeom>
        </p:spPr>
      </p:pic>
      <p:pic>
        <p:nvPicPr>
          <p:cNvPr id="38" name="Grafik 37">
            <a:extLst>
              <a:ext uri="{FF2B5EF4-FFF2-40B4-BE49-F238E27FC236}">
                <a16:creationId xmlns:a16="http://schemas.microsoft.com/office/drawing/2014/main" id="{3B6B49CA-30F9-8C27-413F-B8E97B8945E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176732" y="6290111"/>
            <a:ext cx="2192435" cy="2192435"/>
          </a:xfrm>
          <a:prstGeom prst="rect">
            <a:avLst/>
          </a:prstGeom>
        </p:spPr>
      </p:pic>
      <p:pic>
        <p:nvPicPr>
          <p:cNvPr id="39" name="Grafik 38">
            <a:extLst>
              <a:ext uri="{FF2B5EF4-FFF2-40B4-BE49-F238E27FC236}">
                <a16:creationId xmlns:a16="http://schemas.microsoft.com/office/drawing/2014/main" id="{DD307012-BC1C-4E86-0A6D-CC123026BC08}"/>
              </a:ext>
            </a:extLst>
          </p:cNvPr>
          <p:cNvPicPr>
            <a:picLocks noChangeAspect="1"/>
          </p:cNvPicPr>
          <p:nvPr/>
        </p:nvPicPr>
        <p:blipFill>
          <a:blip r:embed="rId10"/>
          <a:stretch>
            <a:fillRect/>
          </a:stretch>
        </p:blipFill>
        <p:spPr>
          <a:xfrm>
            <a:off x="7171981" y="8695971"/>
            <a:ext cx="768435" cy="768435"/>
          </a:xfrm>
          <a:prstGeom prst="rect">
            <a:avLst/>
          </a:prstGeom>
        </p:spPr>
      </p:pic>
      <p:pic>
        <p:nvPicPr>
          <p:cNvPr id="40" name="Grafik 39">
            <a:extLst>
              <a:ext uri="{FF2B5EF4-FFF2-40B4-BE49-F238E27FC236}">
                <a16:creationId xmlns:a16="http://schemas.microsoft.com/office/drawing/2014/main" id="{04FF01A3-835E-AA9A-B22C-E28B299C8E5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118465" y="8695971"/>
            <a:ext cx="768435" cy="768435"/>
          </a:xfrm>
          <a:prstGeom prst="rect">
            <a:avLst/>
          </a:prstGeom>
        </p:spPr>
      </p:pic>
      <p:pic>
        <p:nvPicPr>
          <p:cNvPr id="41" name="Grafik 40">
            <a:extLst>
              <a:ext uri="{FF2B5EF4-FFF2-40B4-BE49-F238E27FC236}">
                <a16:creationId xmlns:a16="http://schemas.microsoft.com/office/drawing/2014/main" id="{651BAF7D-9958-547C-9B9E-C61DBDA5BF0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048907" y="8695971"/>
            <a:ext cx="768435" cy="768435"/>
          </a:xfrm>
          <a:prstGeom prst="rect">
            <a:avLst/>
          </a:prstGeom>
        </p:spPr>
      </p:pic>
      <p:pic>
        <p:nvPicPr>
          <p:cNvPr id="42" name="Grafik 41">
            <a:extLst>
              <a:ext uri="{FF2B5EF4-FFF2-40B4-BE49-F238E27FC236}">
                <a16:creationId xmlns:a16="http://schemas.microsoft.com/office/drawing/2014/main" id="{6755FAF3-A99D-5D13-78D4-5FF1E61F9A23}"/>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9995391" y="8695971"/>
            <a:ext cx="768435" cy="768435"/>
          </a:xfrm>
          <a:prstGeom prst="rect">
            <a:avLst/>
          </a:prstGeom>
        </p:spPr>
      </p:pic>
      <p:pic>
        <p:nvPicPr>
          <p:cNvPr id="56" name="Grafik 55">
            <a:extLst>
              <a:ext uri="{FF2B5EF4-FFF2-40B4-BE49-F238E27FC236}">
                <a16:creationId xmlns:a16="http://schemas.microsoft.com/office/drawing/2014/main" id="{55AB19C9-20C8-FE96-6466-B39544A36DE4}"/>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0941876" y="8695971"/>
            <a:ext cx="768435" cy="768435"/>
          </a:xfrm>
          <a:prstGeom prst="rect">
            <a:avLst/>
          </a:prstGeom>
        </p:spPr>
      </p:pic>
      <p:pic>
        <p:nvPicPr>
          <p:cNvPr id="57" name="Grafik 56">
            <a:extLst>
              <a:ext uri="{FF2B5EF4-FFF2-40B4-BE49-F238E27FC236}">
                <a16:creationId xmlns:a16="http://schemas.microsoft.com/office/drawing/2014/main" id="{8CFD4FB3-8289-8B29-15D0-E47BAE3B2BA0}"/>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11888360" y="8695971"/>
            <a:ext cx="768435" cy="768435"/>
          </a:xfrm>
          <a:prstGeom prst="rect">
            <a:avLst/>
          </a:prstGeom>
        </p:spPr>
      </p:pic>
      <p:pic>
        <p:nvPicPr>
          <p:cNvPr id="58" name="Grafik 57">
            <a:extLst>
              <a:ext uri="{FF2B5EF4-FFF2-40B4-BE49-F238E27FC236}">
                <a16:creationId xmlns:a16="http://schemas.microsoft.com/office/drawing/2014/main" id="{88EA4932-F13C-E020-CC3E-9AEC113D621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12818802" y="8695971"/>
            <a:ext cx="768435" cy="768435"/>
          </a:xfrm>
          <a:prstGeom prst="rect">
            <a:avLst/>
          </a:prstGeom>
        </p:spPr>
      </p:pic>
      <p:pic>
        <p:nvPicPr>
          <p:cNvPr id="59" name="Grafik 58">
            <a:extLst>
              <a:ext uri="{FF2B5EF4-FFF2-40B4-BE49-F238E27FC236}">
                <a16:creationId xmlns:a16="http://schemas.microsoft.com/office/drawing/2014/main" id="{BD6E2154-6FA0-D5FC-F295-1E634722B544}"/>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13765286" y="8695971"/>
            <a:ext cx="768435" cy="768435"/>
          </a:xfrm>
          <a:prstGeom prst="rect">
            <a:avLst/>
          </a:prstGeom>
        </p:spPr>
      </p:pic>
      <p:pic>
        <p:nvPicPr>
          <p:cNvPr id="60" name="Grafik 59">
            <a:extLst>
              <a:ext uri="{FF2B5EF4-FFF2-40B4-BE49-F238E27FC236}">
                <a16:creationId xmlns:a16="http://schemas.microsoft.com/office/drawing/2014/main" id="{EA916571-29F7-D4C4-A86B-BA2B06103DDF}"/>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14711770" y="8695971"/>
            <a:ext cx="768435" cy="768435"/>
          </a:xfrm>
          <a:prstGeom prst="rect">
            <a:avLst/>
          </a:prstGeom>
        </p:spPr>
      </p:pic>
      <p:pic>
        <p:nvPicPr>
          <p:cNvPr id="61" name="Grafik 60">
            <a:extLst>
              <a:ext uri="{FF2B5EF4-FFF2-40B4-BE49-F238E27FC236}">
                <a16:creationId xmlns:a16="http://schemas.microsoft.com/office/drawing/2014/main" id="{C7C993A6-CCA3-9EC0-5C5C-549E4AEFFE78}"/>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15642212" y="8695971"/>
            <a:ext cx="768435" cy="768435"/>
          </a:xfrm>
          <a:prstGeom prst="rect">
            <a:avLst/>
          </a:prstGeom>
        </p:spPr>
      </p:pic>
      <p:pic>
        <p:nvPicPr>
          <p:cNvPr id="62" name="Grafik 61">
            <a:extLst>
              <a:ext uri="{FF2B5EF4-FFF2-40B4-BE49-F238E27FC236}">
                <a16:creationId xmlns:a16="http://schemas.microsoft.com/office/drawing/2014/main" id="{7BC9B4AE-4318-3F92-3392-7D3A8C1B8087}"/>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16588696" y="8695971"/>
            <a:ext cx="768435" cy="768435"/>
          </a:xfrm>
          <a:prstGeom prst="rect">
            <a:avLst/>
          </a:prstGeom>
        </p:spPr>
      </p:pic>
    </p:spTree>
    <p:extLst>
      <p:ext uri="{BB962C8B-B14F-4D97-AF65-F5344CB8AC3E}">
        <p14:creationId xmlns:p14="http://schemas.microsoft.com/office/powerpoint/2010/main" val="3167694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7DB2B2-0BE6-AE9F-5641-E37167B869E8}"/>
              </a:ext>
            </a:extLst>
          </p:cNvPr>
          <p:cNvSpPr>
            <a:spLocks noGrp="1"/>
          </p:cNvSpPr>
          <p:nvPr>
            <p:ph type="title"/>
          </p:nvPr>
        </p:nvSpPr>
        <p:spPr/>
        <p:txBody>
          <a:bodyPr wrap="square" anchor="t">
            <a:normAutofit/>
          </a:bodyPr>
          <a:lstStyle/>
          <a:p>
            <a:r>
              <a:rPr lang="en-US" dirty="0"/>
              <a:t>Thermal Attacks &amp; AI supported Attacks</a:t>
            </a:r>
          </a:p>
        </p:txBody>
      </p:sp>
      <p:pic>
        <p:nvPicPr>
          <p:cNvPr id="1026" name="Picture 2" descr="A thermal camera image showing a computer screen, keyboard, and mouse with the two hands and arms of an administrator operating the computer. The screen displays a mix of cooler and warmer colors indicating activity, while the keyboard and mouse show distinct thermal patterns from use. The administrator's hands and arms are in shades of red and orange, contrasting with the cooler surroundings, providing a vivid representation of heat distribution.">
            <a:extLst>
              <a:ext uri="{FF2B5EF4-FFF2-40B4-BE49-F238E27FC236}">
                <a16:creationId xmlns:a16="http://schemas.microsoft.com/office/drawing/2014/main" id="{FD7F511E-B2CB-278B-923A-B25B35E87F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69"/>
          <a:stretch/>
        </p:blipFill>
        <p:spPr bwMode="auto">
          <a:xfrm>
            <a:off x="863598" y="2303029"/>
            <a:ext cx="7200001" cy="6820614"/>
          </a:xfrm>
          <a:prstGeom prst="rect">
            <a:avLst/>
          </a:prstGeom>
          <a:solidFill>
            <a:srgbClr val="FFFFFF"/>
          </a:solidFill>
        </p:spPr>
      </p:pic>
      <p:pic>
        <p:nvPicPr>
          <p:cNvPr id="1028" name="Picture 4" descr="A dynamic scene showcasing the hype around artificial intelligence in IT security. In the center, a futuristic computer screen with lines of code and holographic security icons, such as shields, locks, and alert symbols. Surrounding the screen, AI robots and digital avatars are actively monitoring and analyzing data streams. In the background, a cityscape with interconnected buildings and digital networks illustrates the extensive reach of AI. Vibrant colors and a sense of motion convey the excitement and innovation in this field.">
            <a:extLst>
              <a:ext uri="{FF2B5EF4-FFF2-40B4-BE49-F238E27FC236}">
                <a16:creationId xmlns:a16="http://schemas.microsoft.com/office/drawing/2014/main" id="{9AAD3CEB-D828-179B-1B10-19F3F887F8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70" r="19295" b="-1"/>
          <a:stretch/>
        </p:blipFill>
        <p:spPr bwMode="auto">
          <a:xfrm>
            <a:off x="8423724" y="2303029"/>
            <a:ext cx="7200001" cy="6820614"/>
          </a:xfrm>
          <a:prstGeom prst="rect">
            <a:avLst/>
          </a:prstGeom>
          <a:solidFill>
            <a:srgbClr val="FFFFFF"/>
          </a:solidFill>
        </p:spPr>
      </p:pic>
    </p:spTree>
    <p:extLst>
      <p:ext uri="{BB962C8B-B14F-4D97-AF65-F5344CB8AC3E}">
        <p14:creationId xmlns:p14="http://schemas.microsoft.com/office/powerpoint/2010/main" val="446928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 normal family house with holes in the walls where the windows and doors would be. On the very top of the roof, there are four policemen with guns aiming at something in the distance. The house has a typical suburban look, with a front yard, driveway, and possibly a garden. The scene has a tense atmosphere with the four policemen in tactical gear, all positioned on the highest part of the roof for better aim.">
            <a:extLst>
              <a:ext uri="{FF2B5EF4-FFF2-40B4-BE49-F238E27FC236}">
                <a16:creationId xmlns:a16="http://schemas.microsoft.com/office/drawing/2014/main" id="{EE9C0DC5-24E9-E496-065C-CC9126468A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25" b="18717"/>
          <a:stretch/>
        </p:blipFill>
        <p:spPr bwMode="auto">
          <a:xfrm>
            <a:off x="20" y="10"/>
            <a:ext cx="18287980" cy="10288578"/>
          </a:xfrm>
          <a:prstGeom prst="rect">
            <a:avLst/>
          </a:prstGeom>
          <a:solidFill>
            <a:srgbClr val="FFFFFF"/>
          </a:solidFill>
        </p:spPr>
      </p:pic>
    </p:spTree>
    <p:extLst>
      <p:ext uri="{BB962C8B-B14F-4D97-AF65-F5344CB8AC3E}">
        <p14:creationId xmlns:p14="http://schemas.microsoft.com/office/powerpoint/2010/main" val="259784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D1F51-9C96-D7F9-5683-FD981C6D8817}"/>
              </a:ext>
            </a:extLst>
          </p:cNvPr>
          <p:cNvSpPr>
            <a:spLocks noGrp="1"/>
          </p:cNvSpPr>
          <p:nvPr>
            <p:ph type="title"/>
          </p:nvPr>
        </p:nvSpPr>
        <p:spPr/>
        <p:txBody>
          <a:bodyPr/>
          <a:lstStyle/>
          <a:p>
            <a:r>
              <a:rPr lang="en-US"/>
              <a:t>RDP</a:t>
            </a:r>
          </a:p>
        </p:txBody>
      </p:sp>
      <p:sp>
        <p:nvSpPr>
          <p:cNvPr id="4" name="Round Single Corner of Rectangle 3">
            <a:extLst>
              <a:ext uri="{FF2B5EF4-FFF2-40B4-BE49-F238E27FC236}">
                <a16:creationId xmlns:a16="http://schemas.microsoft.com/office/drawing/2014/main" id="{C62EB8C8-EE54-0EEB-6C21-18EEC7F98686}"/>
              </a:ext>
            </a:extLst>
          </p:cNvPr>
          <p:cNvSpPr/>
          <p:nvPr/>
        </p:nvSpPr>
        <p:spPr>
          <a:xfrm>
            <a:off x="863601" y="2989384"/>
            <a:ext cx="3216030" cy="3763108"/>
          </a:xfrm>
          <a:prstGeom prst="round1Rect">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108000" bIns="108000" rtlCol="0" anchor="ctr"/>
          <a:lstStyle/>
          <a:p>
            <a:r>
              <a:rPr lang="en-US" sz="3000" b="1">
                <a:solidFill>
                  <a:schemeClr val="bg1"/>
                </a:solidFill>
              </a:rPr>
              <a:t>Bad Citrix Password, RDP File with saved creds on desktop.</a:t>
            </a:r>
            <a:endParaRPr lang="en-US" sz="3000">
              <a:solidFill>
                <a:schemeClr val="bg1"/>
              </a:solidFill>
            </a:endParaRPr>
          </a:p>
        </p:txBody>
      </p:sp>
      <p:pic>
        <p:nvPicPr>
          <p:cNvPr id="3076" name="Picture 4" descr="b for bel: How guys should open doors for girls... | Magcon, Funny, Nurse  humor">
            <a:extLst>
              <a:ext uri="{FF2B5EF4-FFF2-40B4-BE49-F238E27FC236}">
                <a16:creationId xmlns:a16="http://schemas.microsoft.com/office/drawing/2014/main" id="{5C5E786C-5446-FD21-C494-E4317F41F3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751"/>
          <a:stretch/>
        </p:blipFill>
        <p:spPr bwMode="auto">
          <a:xfrm>
            <a:off x="12230245" y="2989384"/>
            <a:ext cx="4615132" cy="37631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96F33AA-F0E4-8B55-A290-D2C272EE3954}"/>
              </a:ext>
            </a:extLst>
          </p:cNvPr>
          <p:cNvPicPr>
            <a:picLocks noChangeAspect="1"/>
          </p:cNvPicPr>
          <p:nvPr/>
        </p:nvPicPr>
        <p:blipFill>
          <a:blip r:embed="rId4"/>
          <a:stretch>
            <a:fillRect/>
          </a:stretch>
        </p:blipFill>
        <p:spPr>
          <a:xfrm>
            <a:off x="5147969" y="2989384"/>
            <a:ext cx="6018262" cy="3795300"/>
          </a:xfrm>
          <a:prstGeom prst="rect">
            <a:avLst/>
          </a:prstGeom>
        </p:spPr>
      </p:pic>
    </p:spTree>
    <p:extLst>
      <p:ext uri="{BB962C8B-B14F-4D97-AF65-F5344CB8AC3E}">
        <p14:creationId xmlns:p14="http://schemas.microsoft.com/office/powerpoint/2010/main" val="107452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D1F51-9C96-D7F9-5683-FD981C6D8817}"/>
              </a:ext>
            </a:extLst>
          </p:cNvPr>
          <p:cNvSpPr>
            <a:spLocks noGrp="1"/>
          </p:cNvSpPr>
          <p:nvPr>
            <p:ph type="title"/>
          </p:nvPr>
        </p:nvSpPr>
        <p:spPr/>
        <p:txBody>
          <a:bodyPr/>
          <a:lstStyle/>
          <a:p>
            <a:r>
              <a:rPr lang="en-US"/>
              <a:t>Adverts</a:t>
            </a:r>
          </a:p>
        </p:txBody>
      </p:sp>
      <p:sp>
        <p:nvSpPr>
          <p:cNvPr id="4" name="Round Single Corner of Rectangle 3">
            <a:extLst>
              <a:ext uri="{FF2B5EF4-FFF2-40B4-BE49-F238E27FC236}">
                <a16:creationId xmlns:a16="http://schemas.microsoft.com/office/drawing/2014/main" id="{C62EB8C8-EE54-0EEB-6C21-18EEC7F98686}"/>
              </a:ext>
            </a:extLst>
          </p:cNvPr>
          <p:cNvSpPr/>
          <p:nvPr/>
        </p:nvSpPr>
        <p:spPr>
          <a:xfrm>
            <a:off x="863601" y="2989384"/>
            <a:ext cx="3216030" cy="3763108"/>
          </a:xfrm>
          <a:prstGeom prst="round1Rect">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108000" bIns="108000" rtlCol="0" anchor="ctr"/>
          <a:lstStyle/>
          <a:p>
            <a:r>
              <a:rPr lang="en-US" b="1">
                <a:solidFill>
                  <a:schemeClr val="bg1"/>
                </a:solidFill>
              </a:rPr>
              <a:t>User: </a:t>
            </a:r>
            <a:br>
              <a:rPr lang="en-US" sz="3200" b="1">
                <a:solidFill>
                  <a:schemeClr val="bg1"/>
                </a:solidFill>
              </a:rPr>
            </a:br>
            <a:r>
              <a:rPr lang="en-US" sz="2700">
                <a:solidFill>
                  <a:schemeClr val="bg1"/>
                </a:solidFill>
              </a:rPr>
              <a:t>Hey helpdesk, could you install a printer driver for me?</a:t>
            </a:r>
          </a:p>
        </p:txBody>
      </p:sp>
      <p:pic>
        <p:nvPicPr>
          <p:cNvPr id="5" name="Picture 4">
            <a:extLst>
              <a:ext uri="{FF2B5EF4-FFF2-40B4-BE49-F238E27FC236}">
                <a16:creationId xmlns:a16="http://schemas.microsoft.com/office/drawing/2014/main" id="{DC2E86F9-B361-F373-761F-D3028E8BA885}"/>
              </a:ext>
            </a:extLst>
          </p:cNvPr>
          <p:cNvPicPr>
            <a:picLocks noChangeAspect="1"/>
          </p:cNvPicPr>
          <p:nvPr/>
        </p:nvPicPr>
        <p:blipFill>
          <a:blip r:embed="rId2"/>
          <a:stretch>
            <a:fillRect/>
          </a:stretch>
        </p:blipFill>
        <p:spPr>
          <a:xfrm>
            <a:off x="4858800" y="3315677"/>
            <a:ext cx="4838700" cy="939800"/>
          </a:xfrm>
          <a:prstGeom prst="rect">
            <a:avLst/>
          </a:prstGeom>
        </p:spPr>
      </p:pic>
      <p:sp>
        <p:nvSpPr>
          <p:cNvPr id="6" name="TextBox 5">
            <a:extLst>
              <a:ext uri="{FF2B5EF4-FFF2-40B4-BE49-F238E27FC236}">
                <a16:creationId xmlns:a16="http://schemas.microsoft.com/office/drawing/2014/main" id="{9199BC4F-9119-0D0B-3C8B-83AFB4D1A8A8}"/>
              </a:ext>
            </a:extLst>
          </p:cNvPr>
          <p:cNvSpPr txBox="1"/>
          <p:nvPr/>
        </p:nvSpPr>
        <p:spPr>
          <a:xfrm>
            <a:off x="5050275" y="4255477"/>
            <a:ext cx="4647225" cy="307777"/>
          </a:xfrm>
          <a:prstGeom prst="rect">
            <a:avLst/>
          </a:prstGeom>
          <a:noFill/>
        </p:spPr>
        <p:txBody>
          <a:bodyPr wrap="square" lIns="0" tIns="0" rIns="0" bIns="0" rtlCol="0">
            <a:spAutoFit/>
          </a:bodyPr>
          <a:lstStyle/>
          <a:p>
            <a:r>
              <a:rPr lang="en-US" sz="2000" b="1"/>
              <a:t>Ad </a:t>
            </a:r>
            <a:r>
              <a:rPr lang="en-US" sz="2000"/>
              <a:t>• www.really-not-malicious.com</a:t>
            </a:r>
            <a:r>
              <a:rPr lang="en-US" sz="2000" b="1"/>
              <a:t> </a:t>
            </a:r>
            <a:endParaRPr lang="en-US" sz="1400" b="1"/>
          </a:p>
        </p:txBody>
      </p:sp>
      <p:sp>
        <p:nvSpPr>
          <p:cNvPr id="7" name="TextBox 6">
            <a:extLst>
              <a:ext uri="{FF2B5EF4-FFF2-40B4-BE49-F238E27FC236}">
                <a16:creationId xmlns:a16="http://schemas.microsoft.com/office/drawing/2014/main" id="{5B3DF958-F9AA-B8B1-79D9-28532B2DC7A8}"/>
              </a:ext>
            </a:extLst>
          </p:cNvPr>
          <p:cNvSpPr txBox="1"/>
          <p:nvPr/>
        </p:nvSpPr>
        <p:spPr>
          <a:xfrm>
            <a:off x="5050275" y="4718224"/>
            <a:ext cx="6400800" cy="1569660"/>
          </a:xfrm>
          <a:prstGeom prst="rect">
            <a:avLst/>
          </a:prstGeom>
          <a:noFill/>
        </p:spPr>
        <p:txBody>
          <a:bodyPr wrap="square" lIns="0" tIns="0" rIns="0" bIns="0" rtlCol="0">
            <a:spAutoFit/>
          </a:bodyPr>
          <a:lstStyle/>
          <a:p>
            <a:r>
              <a:rPr lang="en-US" sz="2400">
                <a:solidFill>
                  <a:schemeClr val="tx2"/>
                </a:solidFill>
              </a:rPr>
              <a:t>Official HP® Printer Drivers and Software Download</a:t>
            </a:r>
            <a:br>
              <a:rPr lang="en-US" sz="2400">
                <a:solidFill>
                  <a:schemeClr val="tx2"/>
                </a:solidFill>
              </a:rPr>
            </a:br>
            <a:r>
              <a:rPr lang="en-GB" sz="1800" b="1" i="0" u="none" strike="noStrike">
                <a:solidFill>
                  <a:srgbClr val="5F6368"/>
                </a:solidFill>
                <a:effectLst/>
                <a:latin typeface="arial" panose="020B0604020202020204" pitchFamily="34" charset="0"/>
              </a:rPr>
              <a:t>Download</a:t>
            </a:r>
            <a:r>
              <a:rPr lang="en-GB" sz="1800" b="0" i="0" u="none" strike="noStrike">
                <a:solidFill>
                  <a:srgbClr val="4D5156"/>
                </a:solidFill>
                <a:effectLst/>
                <a:latin typeface="arial" panose="020B0604020202020204" pitchFamily="34" charset="0"/>
              </a:rPr>
              <a:t> the latest </a:t>
            </a:r>
            <a:r>
              <a:rPr lang="en-GB" sz="1800" b="1" i="0" u="none" strike="noStrike">
                <a:solidFill>
                  <a:srgbClr val="5F6368"/>
                </a:solidFill>
                <a:effectLst/>
                <a:latin typeface="arial" panose="020B0604020202020204" pitchFamily="34" charset="0"/>
              </a:rPr>
              <a:t>drivers</a:t>
            </a:r>
            <a:r>
              <a:rPr lang="en-GB" sz="1800" b="0" i="0" u="none" strike="noStrike">
                <a:solidFill>
                  <a:srgbClr val="4D5156"/>
                </a:solidFill>
                <a:effectLst/>
                <a:latin typeface="arial" panose="020B0604020202020204" pitchFamily="34" charset="0"/>
              </a:rPr>
              <a:t>, </a:t>
            </a:r>
            <a:r>
              <a:rPr lang="en-GB" sz="1800" b="1" i="0" u="none" strike="noStrike">
                <a:solidFill>
                  <a:srgbClr val="5F6368"/>
                </a:solidFill>
                <a:effectLst/>
                <a:latin typeface="arial" panose="020B0604020202020204" pitchFamily="34" charset="0"/>
              </a:rPr>
              <a:t>software</a:t>
            </a:r>
            <a:r>
              <a:rPr lang="en-GB" sz="1800" b="0" i="0" u="none" strike="noStrike">
                <a:solidFill>
                  <a:srgbClr val="4D5156"/>
                </a:solidFill>
                <a:effectLst/>
                <a:latin typeface="arial" panose="020B0604020202020204" pitchFamily="34" charset="0"/>
              </a:rPr>
              <a:t>, firmware, and diagnostics for your </a:t>
            </a:r>
            <a:r>
              <a:rPr lang="en-GB" sz="1800" b="1" i="0" u="none" strike="noStrike">
                <a:solidFill>
                  <a:srgbClr val="5F6368"/>
                </a:solidFill>
                <a:effectLst/>
                <a:latin typeface="arial" panose="020B0604020202020204" pitchFamily="34" charset="0"/>
              </a:rPr>
              <a:t>HP printers</a:t>
            </a:r>
            <a:r>
              <a:rPr lang="en-GB" sz="1800" b="0" i="0" u="none" strike="noStrike">
                <a:solidFill>
                  <a:srgbClr val="4D5156"/>
                </a:solidFill>
                <a:effectLst/>
                <a:latin typeface="arial" panose="020B0604020202020204" pitchFamily="34" charset="0"/>
              </a:rPr>
              <a:t> from the official </a:t>
            </a:r>
            <a:r>
              <a:rPr lang="en-GB" sz="1800" b="1" i="0" u="none" strike="noStrike">
                <a:solidFill>
                  <a:srgbClr val="5F6368"/>
                </a:solidFill>
                <a:effectLst/>
                <a:latin typeface="arial" panose="020B0604020202020204" pitchFamily="34" charset="0"/>
              </a:rPr>
              <a:t>HP</a:t>
            </a:r>
            <a:r>
              <a:rPr lang="en-GB" sz="1800" b="0" i="0" u="none" strike="noStrike">
                <a:solidFill>
                  <a:srgbClr val="4D5156"/>
                </a:solidFill>
                <a:effectLst/>
                <a:latin typeface="arial" panose="020B0604020202020204" pitchFamily="34" charset="0"/>
              </a:rPr>
              <a:t> Support website.</a:t>
            </a:r>
            <a:endParaRPr lang="en-US" sz="2400">
              <a:solidFill>
                <a:schemeClr val="tx2"/>
              </a:solidFill>
            </a:endParaRPr>
          </a:p>
        </p:txBody>
      </p:sp>
      <p:pic>
        <p:nvPicPr>
          <p:cNvPr id="3074" name="Picture 2">
            <a:extLst>
              <a:ext uri="{FF2B5EF4-FFF2-40B4-BE49-F238E27FC236}">
                <a16:creationId xmlns:a16="http://schemas.microsoft.com/office/drawing/2014/main" id="{3B05D6CE-32EA-A4BF-7BF6-A316E11074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84" r="6738"/>
          <a:stretch/>
        </p:blipFill>
        <p:spPr bwMode="auto">
          <a:xfrm>
            <a:off x="12230245" y="2989384"/>
            <a:ext cx="5193356" cy="37631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2AE66DF-EF4E-5EDE-DC2C-B944EB131EF4}"/>
              </a:ext>
            </a:extLst>
          </p:cNvPr>
          <p:cNvSpPr/>
          <p:nvPr/>
        </p:nvSpPr>
        <p:spPr>
          <a:xfrm>
            <a:off x="4673184" y="2989384"/>
            <a:ext cx="6963508" cy="376310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cxnSp>
        <p:nvCxnSpPr>
          <p:cNvPr id="10" name="Straight Arrow Connector 9">
            <a:extLst>
              <a:ext uri="{FF2B5EF4-FFF2-40B4-BE49-F238E27FC236}">
                <a16:creationId xmlns:a16="http://schemas.microsoft.com/office/drawing/2014/main" id="{868E3A3E-0110-5CB6-8E6A-2CAE3D7418A2}"/>
              </a:ext>
            </a:extLst>
          </p:cNvPr>
          <p:cNvCxnSpPr>
            <a:cxnSpLocks/>
          </p:cNvCxnSpPr>
          <p:nvPr/>
        </p:nvCxnSpPr>
        <p:spPr bwMode="gray">
          <a:xfrm>
            <a:off x="5662246" y="2497015"/>
            <a:ext cx="1019908" cy="174402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44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D1F51-9C96-D7F9-5683-FD981C6D8817}"/>
              </a:ext>
            </a:extLst>
          </p:cNvPr>
          <p:cNvSpPr>
            <a:spLocks noGrp="1"/>
          </p:cNvSpPr>
          <p:nvPr>
            <p:ph type="title"/>
          </p:nvPr>
        </p:nvSpPr>
        <p:spPr/>
        <p:txBody>
          <a:bodyPr/>
          <a:lstStyle/>
          <a:p>
            <a:r>
              <a:rPr lang="en-US"/>
              <a:t>SQL Server</a:t>
            </a:r>
          </a:p>
        </p:txBody>
      </p:sp>
      <p:sp>
        <p:nvSpPr>
          <p:cNvPr id="4" name="Round Single Corner of Rectangle 3">
            <a:extLst>
              <a:ext uri="{FF2B5EF4-FFF2-40B4-BE49-F238E27FC236}">
                <a16:creationId xmlns:a16="http://schemas.microsoft.com/office/drawing/2014/main" id="{C62EB8C8-EE54-0EEB-6C21-18EEC7F98686}"/>
              </a:ext>
            </a:extLst>
          </p:cNvPr>
          <p:cNvSpPr/>
          <p:nvPr/>
        </p:nvSpPr>
        <p:spPr>
          <a:xfrm>
            <a:off x="863601" y="2989384"/>
            <a:ext cx="3216030" cy="3763108"/>
          </a:xfrm>
          <a:prstGeom prst="round1Rect">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108000" bIns="108000" rtlCol="0" anchor="ctr"/>
          <a:lstStyle/>
          <a:p>
            <a:r>
              <a:rPr lang="en-US" sz="2700" b="1">
                <a:solidFill>
                  <a:schemeClr val="bg1"/>
                </a:solidFill>
              </a:rPr>
              <a:t>Service Provider on a Maintenance Saturday: </a:t>
            </a:r>
            <a:br>
              <a:rPr lang="en-US" sz="2700" b="1">
                <a:solidFill>
                  <a:schemeClr val="bg1"/>
                </a:solidFill>
              </a:rPr>
            </a:br>
            <a:br>
              <a:rPr lang="en-US" sz="2700" b="1">
                <a:solidFill>
                  <a:schemeClr val="bg1"/>
                </a:solidFill>
              </a:rPr>
            </a:br>
            <a:r>
              <a:rPr lang="en-US" sz="2700">
                <a:solidFill>
                  <a:schemeClr val="bg1"/>
                </a:solidFill>
              </a:rPr>
              <a:t>Shit, I forgot to ask for the SQL Server Password</a:t>
            </a:r>
          </a:p>
        </p:txBody>
      </p:sp>
      <p:pic>
        <p:nvPicPr>
          <p:cNvPr id="4098" name="Picture 2" descr="hashcat | Kali Linux Tools">
            <a:extLst>
              <a:ext uri="{FF2B5EF4-FFF2-40B4-BE49-F238E27FC236}">
                <a16:creationId xmlns:a16="http://schemas.microsoft.com/office/drawing/2014/main" id="{4229A04F-2776-1586-84DE-6243089AF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188" y="3195053"/>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97F68EE-C3F2-225E-B3C9-232F77711BBC}"/>
              </a:ext>
            </a:extLst>
          </p:cNvPr>
          <p:cNvSpPr/>
          <p:nvPr/>
        </p:nvSpPr>
        <p:spPr>
          <a:xfrm>
            <a:off x="4673184" y="2989384"/>
            <a:ext cx="6963508" cy="376310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9" name="TextBox 8">
            <a:extLst>
              <a:ext uri="{FF2B5EF4-FFF2-40B4-BE49-F238E27FC236}">
                <a16:creationId xmlns:a16="http://schemas.microsoft.com/office/drawing/2014/main" id="{C9A5438A-B7A0-E566-AE47-0DAA9C27591D}"/>
              </a:ext>
            </a:extLst>
          </p:cNvPr>
          <p:cNvSpPr txBox="1"/>
          <p:nvPr/>
        </p:nvSpPr>
        <p:spPr>
          <a:xfrm>
            <a:off x="5906530" y="6128951"/>
            <a:ext cx="4598189" cy="369332"/>
          </a:xfrm>
          <a:prstGeom prst="rect">
            <a:avLst/>
          </a:prstGeom>
          <a:noFill/>
        </p:spPr>
        <p:txBody>
          <a:bodyPr wrap="square" lIns="0" tIns="0" rIns="0" bIns="0" rtlCol="0">
            <a:spAutoFit/>
          </a:bodyPr>
          <a:lstStyle/>
          <a:p>
            <a:pPr algn="ctr"/>
            <a:r>
              <a:rPr lang="en-US" sz="2400" b="1" err="1"/>
              <a:t>Hashcat</a:t>
            </a:r>
            <a:endParaRPr lang="en-US" sz="2400" b="1"/>
          </a:p>
        </p:txBody>
      </p:sp>
      <p:pic>
        <p:nvPicPr>
          <p:cNvPr id="11" name="Picture 10">
            <a:extLst>
              <a:ext uri="{FF2B5EF4-FFF2-40B4-BE49-F238E27FC236}">
                <a16:creationId xmlns:a16="http://schemas.microsoft.com/office/drawing/2014/main" id="{5E3DADBF-46EE-A866-DC63-9072B2CE047A}"/>
              </a:ext>
            </a:extLst>
          </p:cNvPr>
          <p:cNvPicPr>
            <a:picLocks noChangeAspect="1"/>
          </p:cNvPicPr>
          <p:nvPr/>
        </p:nvPicPr>
        <p:blipFill>
          <a:blip r:embed="rId3"/>
          <a:stretch>
            <a:fillRect/>
          </a:stretch>
        </p:blipFill>
        <p:spPr>
          <a:xfrm>
            <a:off x="12230245" y="2989384"/>
            <a:ext cx="3789340" cy="3766140"/>
          </a:xfrm>
          <a:prstGeom prst="rect">
            <a:avLst/>
          </a:prstGeom>
        </p:spPr>
      </p:pic>
    </p:spTree>
    <p:extLst>
      <p:ext uri="{BB962C8B-B14F-4D97-AF65-F5344CB8AC3E}">
        <p14:creationId xmlns:p14="http://schemas.microsoft.com/office/powerpoint/2010/main" val="4942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5" name="Straight Connector 1074">
            <a:extLst>
              <a:ext uri="{FF2B5EF4-FFF2-40B4-BE49-F238E27FC236}">
                <a16:creationId xmlns:a16="http://schemas.microsoft.com/office/drawing/2014/main" id="{E834B038-0202-43E3-2629-BFCCD5E73FCF}"/>
              </a:ext>
            </a:extLst>
          </p:cNvPr>
          <p:cNvCxnSpPr>
            <a:stCxn id="24" idx="2"/>
            <a:endCxn id="24" idx="1"/>
          </p:cNvCxnSpPr>
          <p:nvPr/>
        </p:nvCxnSpPr>
        <p:spPr bwMode="gray">
          <a:xfrm flipV="1">
            <a:off x="3417448" y="4950534"/>
            <a:ext cx="3774141" cy="896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2A0BB141-026F-D388-CBB9-E14D2C5A6018}"/>
              </a:ext>
            </a:extLst>
          </p:cNvPr>
          <p:cNvSpPr/>
          <p:nvPr/>
        </p:nvSpPr>
        <p:spPr>
          <a:xfrm>
            <a:off x="9850962" y="1839818"/>
            <a:ext cx="2047255" cy="2067782"/>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40" name="Freeform: Shape 39">
            <a:extLst>
              <a:ext uri="{FF2B5EF4-FFF2-40B4-BE49-F238E27FC236}">
                <a16:creationId xmlns:a16="http://schemas.microsoft.com/office/drawing/2014/main" id="{D4FDB791-FC69-62EB-BBF9-9211BE49AFB9}"/>
              </a:ext>
            </a:extLst>
          </p:cNvPr>
          <p:cNvSpPr/>
          <p:nvPr/>
        </p:nvSpPr>
        <p:spPr>
          <a:xfrm>
            <a:off x="7221416" y="3573376"/>
            <a:ext cx="3528646" cy="3024554"/>
          </a:xfrm>
          <a:custGeom>
            <a:avLst/>
            <a:gdLst>
              <a:gd name="connsiteX0" fmla="*/ 0 w 3528646"/>
              <a:gd name="connsiteY0" fmla="*/ 1312985 h 3024554"/>
              <a:gd name="connsiteX1" fmla="*/ 1066800 w 3528646"/>
              <a:gd name="connsiteY1" fmla="*/ 3024554 h 3024554"/>
              <a:gd name="connsiteX2" fmla="*/ 3505200 w 3528646"/>
              <a:gd name="connsiteY2" fmla="*/ 2403231 h 3024554"/>
              <a:gd name="connsiteX3" fmla="*/ 3528646 w 3528646"/>
              <a:gd name="connsiteY3" fmla="*/ 1055077 h 3024554"/>
              <a:gd name="connsiteX4" fmla="*/ 2450123 w 3528646"/>
              <a:gd name="connsiteY4" fmla="*/ 0 h 3024554"/>
              <a:gd name="connsiteX5" fmla="*/ 949569 w 3528646"/>
              <a:gd name="connsiteY5" fmla="*/ 1887416 h 3024554"/>
              <a:gd name="connsiteX6" fmla="*/ 0 w 3528646"/>
              <a:gd name="connsiteY6" fmla="*/ 762000 h 3024554"/>
              <a:gd name="connsiteX7" fmla="*/ 0 w 3528646"/>
              <a:gd name="connsiteY7" fmla="*/ 1312985 h 302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8646" h="3024554">
                <a:moveTo>
                  <a:pt x="0" y="1312985"/>
                </a:moveTo>
                <a:lnTo>
                  <a:pt x="1066800" y="3024554"/>
                </a:lnTo>
                <a:lnTo>
                  <a:pt x="3505200" y="2403231"/>
                </a:lnTo>
                <a:lnTo>
                  <a:pt x="3528646" y="1055077"/>
                </a:lnTo>
                <a:lnTo>
                  <a:pt x="2450123" y="0"/>
                </a:lnTo>
                <a:lnTo>
                  <a:pt x="949569" y="1887416"/>
                </a:lnTo>
                <a:lnTo>
                  <a:pt x="0" y="762000"/>
                </a:lnTo>
                <a:lnTo>
                  <a:pt x="0" y="1312985"/>
                </a:lnTo>
                <a:close/>
              </a:path>
            </a:pathLst>
          </a:custGeom>
          <a:pattFill prst="lgConfetti">
            <a:fgClr>
              <a:schemeClr val="bg1">
                <a:lumMod val="65000"/>
              </a:schemeClr>
            </a:fgClr>
            <a:bgClr>
              <a:schemeClr val="bg1"/>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2" name="Title 1">
            <a:extLst>
              <a:ext uri="{FF2B5EF4-FFF2-40B4-BE49-F238E27FC236}">
                <a16:creationId xmlns:a16="http://schemas.microsoft.com/office/drawing/2014/main" id="{FF6550B1-ED2C-E02D-3A09-84A25BA95D9D}"/>
              </a:ext>
            </a:extLst>
          </p:cNvPr>
          <p:cNvSpPr>
            <a:spLocks noGrp="1"/>
          </p:cNvSpPr>
          <p:nvPr>
            <p:ph type="title"/>
          </p:nvPr>
        </p:nvSpPr>
        <p:spPr/>
        <p:txBody>
          <a:bodyPr/>
          <a:lstStyle/>
          <a:p>
            <a:r>
              <a:rPr lang="en-US"/>
              <a:t>Are we safe enough?</a:t>
            </a:r>
          </a:p>
        </p:txBody>
      </p:sp>
      <p:sp>
        <p:nvSpPr>
          <p:cNvPr id="4" name="Text Placeholder 3">
            <a:extLst>
              <a:ext uri="{FF2B5EF4-FFF2-40B4-BE49-F238E27FC236}">
                <a16:creationId xmlns:a16="http://schemas.microsoft.com/office/drawing/2014/main" id="{139B9465-BBC6-6BC3-3147-CCEF47BB8B21}"/>
              </a:ext>
            </a:extLst>
          </p:cNvPr>
          <p:cNvSpPr>
            <a:spLocks noGrp="1"/>
          </p:cNvSpPr>
          <p:nvPr>
            <p:ph type="body" sz="quarter" idx="13"/>
          </p:nvPr>
        </p:nvSpPr>
        <p:spPr/>
        <p:txBody>
          <a:bodyPr/>
          <a:lstStyle/>
          <a:p>
            <a:r>
              <a:rPr lang="en-US"/>
              <a:t>The sorrows of a CISO</a:t>
            </a:r>
          </a:p>
        </p:txBody>
      </p:sp>
      <p:grpSp>
        <p:nvGrpSpPr>
          <p:cNvPr id="7" name="Group 6">
            <a:extLst>
              <a:ext uri="{FF2B5EF4-FFF2-40B4-BE49-F238E27FC236}">
                <a16:creationId xmlns:a16="http://schemas.microsoft.com/office/drawing/2014/main" id="{D76D2DFD-6A6C-0850-1A19-2DA2F5CCF947}"/>
              </a:ext>
            </a:extLst>
          </p:cNvPr>
          <p:cNvGrpSpPr/>
          <p:nvPr/>
        </p:nvGrpSpPr>
        <p:grpSpPr>
          <a:xfrm>
            <a:off x="6992129" y="988791"/>
            <a:ext cx="7386918" cy="6651812"/>
            <a:chOff x="5611906" y="2036416"/>
            <a:chExt cx="7386918" cy="6651812"/>
          </a:xfrm>
        </p:grpSpPr>
        <p:pic>
          <p:nvPicPr>
            <p:cNvPr id="1026" name="Picture 2" descr="House protected by surveillance system with alarm connected to cellphone -  Free security icons">
              <a:extLst>
                <a:ext uri="{FF2B5EF4-FFF2-40B4-BE49-F238E27FC236}">
                  <a16:creationId xmlns:a16="http://schemas.microsoft.com/office/drawing/2014/main" id="{BC319BD3-5A7D-1C83-FF9A-97E61FB30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1906" y="2036416"/>
              <a:ext cx="6651812" cy="66518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C51C346-A764-6AE5-97E6-4866FFF03AEF}"/>
                </a:ext>
              </a:extLst>
            </p:cNvPr>
            <p:cNvSpPr/>
            <p:nvPr/>
          </p:nvSpPr>
          <p:spPr>
            <a:xfrm>
              <a:off x="9448800" y="6006353"/>
              <a:ext cx="2877671" cy="172122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6" name="Rectangle 5">
              <a:extLst>
                <a:ext uri="{FF2B5EF4-FFF2-40B4-BE49-F238E27FC236}">
                  <a16:creationId xmlns:a16="http://schemas.microsoft.com/office/drawing/2014/main" id="{D8352BDD-61EA-D0E6-EAC8-925DFFC96BBA}"/>
                </a:ext>
              </a:extLst>
            </p:cNvPr>
            <p:cNvSpPr/>
            <p:nvPr/>
          </p:nvSpPr>
          <p:spPr>
            <a:xfrm>
              <a:off x="10121153" y="5298141"/>
              <a:ext cx="2877671" cy="172122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grpSp>
      <p:sp>
        <p:nvSpPr>
          <p:cNvPr id="26" name="Freeform: Shape 25">
            <a:extLst>
              <a:ext uri="{FF2B5EF4-FFF2-40B4-BE49-F238E27FC236}">
                <a16:creationId xmlns:a16="http://schemas.microsoft.com/office/drawing/2014/main" id="{3D710EB9-D500-BB27-1BC5-13F9B7677001}"/>
              </a:ext>
            </a:extLst>
          </p:cNvPr>
          <p:cNvSpPr/>
          <p:nvPr/>
        </p:nvSpPr>
        <p:spPr>
          <a:xfrm>
            <a:off x="3404000" y="5005648"/>
            <a:ext cx="12003742" cy="3827930"/>
          </a:xfrm>
          <a:custGeom>
            <a:avLst/>
            <a:gdLst>
              <a:gd name="connsiteX0" fmla="*/ 0 w 12003742"/>
              <a:gd name="connsiteY0" fmla="*/ 2904565 h 3827930"/>
              <a:gd name="connsiteX1" fmla="*/ 17930 w 12003742"/>
              <a:gd name="connsiteY1" fmla="*/ 3827930 h 3827930"/>
              <a:gd name="connsiteX2" fmla="*/ 12003742 w 12003742"/>
              <a:gd name="connsiteY2" fmla="*/ 2052918 h 3827930"/>
              <a:gd name="connsiteX3" fmla="*/ 11994777 w 12003742"/>
              <a:gd name="connsiteY3" fmla="*/ 0 h 3827930"/>
              <a:gd name="connsiteX4" fmla="*/ 0 w 12003742"/>
              <a:gd name="connsiteY4" fmla="*/ 2904565 h 3827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3742" h="3827930">
                <a:moveTo>
                  <a:pt x="0" y="2904565"/>
                </a:moveTo>
                <a:lnTo>
                  <a:pt x="17930" y="3827930"/>
                </a:lnTo>
                <a:lnTo>
                  <a:pt x="12003742" y="2052918"/>
                </a:lnTo>
                <a:cubicBezTo>
                  <a:pt x="12000754" y="1368612"/>
                  <a:pt x="11997765" y="684306"/>
                  <a:pt x="11994777" y="0"/>
                </a:cubicBezTo>
                <a:lnTo>
                  <a:pt x="0" y="2904565"/>
                </a:lnTo>
                <a:close/>
              </a:path>
            </a:pathLst>
          </a:custGeom>
          <a:pattFill prst="pct90">
            <a:fgClr>
              <a:srgbClr val="996600"/>
            </a:fgClr>
            <a:bgClr>
              <a:schemeClr val="bg1"/>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10" name="Rectangle: Rounded Corners 9">
            <a:extLst>
              <a:ext uri="{FF2B5EF4-FFF2-40B4-BE49-F238E27FC236}">
                <a16:creationId xmlns:a16="http://schemas.microsoft.com/office/drawing/2014/main" id="{D239883C-5A05-358F-6734-1407DABE0C1D}"/>
              </a:ext>
            </a:extLst>
          </p:cNvPr>
          <p:cNvSpPr/>
          <p:nvPr/>
        </p:nvSpPr>
        <p:spPr>
          <a:xfrm>
            <a:off x="5961183" y="7500622"/>
            <a:ext cx="3223989" cy="397959"/>
          </a:xfrm>
          <a:prstGeom prst="roundRect">
            <a:avLst/>
          </a:pr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23" name="Freeform: Shape 22">
            <a:extLst>
              <a:ext uri="{FF2B5EF4-FFF2-40B4-BE49-F238E27FC236}">
                <a16:creationId xmlns:a16="http://schemas.microsoft.com/office/drawing/2014/main" id="{06CA0A20-E0ED-45DF-27A8-6B4A9E9D3D33}"/>
              </a:ext>
            </a:extLst>
          </p:cNvPr>
          <p:cNvSpPr/>
          <p:nvPr/>
        </p:nvSpPr>
        <p:spPr>
          <a:xfrm>
            <a:off x="8466820" y="6201417"/>
            <a:ext cx="726141" cy="349623"/>
          </a:xfrm>
          <a:custGeom>
            <a:avLst/>
            <a:gdLst>
              <a:gd name="connsiteX0" fmla="*/ 0 w 681318"/>
              <a:gd name="connsiteY0" fmla="*/ 349623 h 349623"/>
              <a:gd name="connsiteX1" fmla="*/ 681318 w 681318"/>
              <a:gd name="connsiteY1" fmla="*/ 170329 h 349623"/>
              <a:gd name="connsiteX2" fmla="*/ 627530 w 681318"/>
              <a:gd name="connsiteY2" fmla="*/ 0 h 349623"/>
              <a:gd name="connsiteX3" fmla="*/ 53789 w 681318"/>
              <a:gd name="connsiteY3" fmla="*/ 53788 h 349623"/>
              <a:gd name="connsiteX4" fmla="*/ 0 w 681318"/>
              <a:gd name="connsiteY4" fmla="*/ 349623 h 349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318" h="349623">
                <a:moveTo>
                  <a:pt x="0" y="349623"/>
                </a:moveTo>
                <a:lnTo>
                  <a:pt x="681318" y="170329"/>
                </a:lnTo>
                <a:lnTo>
                  <a:pt x="627530" y="0"/>
                </a:lnTo>
                <a:lnTo>
                  <a:pt x="53789" y="53788"/>
                </a:lnTo>
                <a:lnTo>
                  <a:pt x="0" y="349623"/>
                </a:lnTo>
                <a:close/>
              </a:path>
            </a:pathLst>
          </a:custGeom>
          <a:pattFill prst="lgConfetti">
            <a:fgClr>
              <a:schemeClr val="bg1">
                <a:lumMod val="65000"/>
              </a:schemeClr>
            </a:fgClr>
            <a:bgClr>
              <a:schemeClr val="bg1"/>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27" name="Rectangle 26">
            <a:extLst>
              <a:ext uri="{FF2B5EF4-FFF2-40B4-BE49-F238E27FC236}">
                <a16:creationId xmlns:a16="http://schemas.microsoft.com/office/drawing/2014/main" id="{43025EA5-133C-1F9F-B713-D1FEAE466D8E}"/>
              </a:ext>
            </a:extLst>
          </p:cNvPr>
          <p:cNvSpPr/>
          <p:nvPr/>
        </p:nvSpPr>
        <p:spPr>
          <a:xfrm rot="20751229">
            <a:off x="8259044" y="6490961"/>
            <a:ext cx="1008534" cy="45719"/>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24" name="Freeform: Shape 23">
            <a:extLst>
              <a:ext uri="{FF2B5EF4-FFF2-40B4-BE49-F238E27FC236}">
                <a16:creationId xmlns:a16="http://schemas.microsoft.com/office/drawing/2014/main" id="{D5272AF9-8C40-07F6-3774-D93E24C939FF}"/>
              </a:ext>
            </a:extLst>
          </p:cNvPr>
          <p:cNvSpPr/>
          <p:nvPr/>
        </p:nvSpPr>
        <p:spPr>
          <a:xfrm>
            <a:off x="3408483" y="4152676"/>
            <a:ext cx="11994776" cy="3783105"/>
          </a:xfrm>
          <a:custGeom>
            <a:avLst/>
            <a:gdLst>
              <a:gd name="connsiteX0" fmla="*/ 4840941 w 11994776"/>
              <a:gd name="connsiteY0" fmla="*/ 2519082 h 3783105"/>
              <a:gd name="connsiteX1" fmla="*/ 3783106 w 11994776"/>
              <a:gd name="connsiteY1" fmla="*/ 797858 h 3783105"/>
              <a:gd name="connsiteX2" fmla="*/ 8965 w 11994776"/>
              <a:gd name="connsiteY2" fmla="*/ 887505 h 3783105"/>
              <a:gd name="connsiteX3" fmla="*/ 0 w 11994776"/>
              <a:gd name="connsiteY3" fmla="*/ 3783105 h 3783105"/>
              <a:gd name="connsiteX4" fmla="*/ 11994776 w 11994776"/>
              <a:gd name="connsiteY4" fmla="*/ 869576 h 3783105"/>
              <a:gd name="connsiteX5" fmla="*/ 10291482 w 11994776"/>
              <a:gd name="connsiteY5" fmla="*/ 0 h 3783105"/>
              <a:gd name="connsiteX6" fmla="*/ 7404847 w 11994776"/>
              <a:gd name="connsiteY6" fmla="*/ 833717 h 3783105"/>
              <a:gd name="connsiteX7" fmla="*/ 7395882 w 11994776"/>
              <a:gd name="connsiteY7" fmla="*/ 1882588 h 3783105"/>
              <a:gd name="connsiteX8" fmla="*/ 4840941 w 11994776"/>
              <a:gd name="connsiteY8" fmla="*/ 2519082 h 378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94776" h="3783105">
                <a:moveTo>
                  <a:pt x="4840941" y="2519082"/>
                </a:moveTo>
                <a:lnTo>
                  <a:pt x="3783106" y="797858"/>
                </a:lnTo>
                <a:lnTo>
                  <a:pt x="8965" y="887505"/>
                </a:lnTo>
                <a:cubicBezTo>
                  <a:pt x="5977" y="1852705"/>
                  <a:pt x="2988" y="2817905"/>
                  <a:pt x="0" y="3783105"/>
                </a:cubicBezTo>
                <a:lnTo>
                  <a:pt x="11994776" y="869576"/>
                </a:lnTo>
                <a:lnTo>
                  <a:pt x="10291482" y="0"/>
                </a:lnTo>
                <a:lnTo>
                  <a:pt x="7404847" y="833717"/>
                </a:lnTo>
                <a:cubicBezTo>
                  <a:pt x="7401859" y="1183341"/>
                  <a:pt x="7398870" y="1532964"/>
                  <a:pt x="7395882" y="1882588"/>
                </a:cubicBezTo>
                <a:lnTo>
                  <a:pt x="4840941" y="2519082"/>
                </a:lnTo>
                <a:close/>
              </a:path>
            </a:pathLst>
          </a:custGeom>
          <a:pattFill prst="pct90">
            <a:fgClr>
              <a:schemeClr val="accent3"/>
            </a:fgClr>
            <a:bgClr>
              <a:schemeClr val="bg1"/>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pic>
        <p:nvPicPr>
          <p:cNvPr id="1028" name="Picture 4" descr="Arbeiter mit schaufel - Kostenlose menschen Icons">
            <a:extLst>
              <a:ext uri="{FF2B5EF4-FFF2-40B4-BE49-F238E27FC236}">
                <a16:creationId xmlns:a16="http://schemas.microsoft.com/office/drawing/2014/main" id="{17FF0457-90E8-1907-6D71-820781114F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0760" y="5685254"/>
            <a:ext cx="1132609" cy="11326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tike schwarze Stahltür - Piet Jonker">
            <a:extLst>
              <a:ext uri="{FF2B5EF4-FFF2-40B4-BE49-F238E27FC236}">
                <a16:creationId xmlns:a16="http://schemas.microsoft.com/office/drawing/2014/main" id="{11D36661-9407-A890-25F7-C876239ABCA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609" t="4531" r="25225" b="7864"/>
          <a:stretch/>
        </p:blipFill>
        <p:spPr bwMode="auto">
          <a:xfrm>
            <a:off x="9262284" y="5092847"/>
            <a:ext cx="610293" cy="1230895"/>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pic>
        <p:nvPicPr>
          <p:cNvPr id="1034" name="Picture 10" descr="Fenstergitter befestigen » Diese Möglichkeiten haben Sie">
            <a:extLst>
              <a:ext uri="{FF2B5EF4-FFF2-40B4-BE49-F238E27FC236}">
                <a16:creationId xmlns:a16="http://schemas.microsoft.com/office/drawing/2014/main" id="{1344FAEE-E47A-9D42-0D2B-0DDCD54666A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83" t="9879" r="36559" b="12148"/>
          <a:stretch/>
        </p:blipFill>
        <p:spPr bwMode="auto">
          <a:xfrm>
            <a:off x="8539951" y="5156564"/>
            <a:ext cx="608194" cy="815175"/>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DD790A14-C27A-E864-F809-D858FE517B83}"/>
              </a:ext>
            </a:extLst>
          </p:cNvPr>
          <p:cNvSpPr/>
          <p:nvPr/>
        </p:nvSpPr>
        <p:spPr>
          <a:xfrm>
            <a:off x="8539713" y="6718037"/>
            <a:ext cx="645459" cy="1174394"/>
          </a:xfrm>
          <a:prstGeom prst="roundRect">
            <a:avLst/>
          </a:pr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endParaRPr lang="en-US" sz="1200">
              <a:solidFill>
                <a:schemeClr val="tx1"/>
              </a:solidFill>
            </a:endParaRPr>
          </a:p>
        </p:txBody>
      </p:sp>
      <p:pic>
        <p:nvPicPr>
          <p:cNvPr id="28" name="Picture 10" descr="Fenstergitter befestigen » Diese Möglichkeiten haben Sie">
            <a:extLst>
              <a:ext uri="{FF2B5EF4-FFF2-40B4-BE49-F238E27FC236}">
                <a16:creationId xmlns:a16="http://schemas.microsoft.com/office/drawing/2014/main" id="{02E3F456-FAED-4AA2-BFEF-BF67F237160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83" t="9879" r="36559" b="12148"/>
          <a:stretch/>
        </p:blipFill>
        <p:spPr bwMode="auto">
          <a:xfrm>
            <a:off x="9985154" y="4891902"/>
            <a:ext cx="608194" cy="815175"/>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sp>
        <p:nvSpPr>
          <p:cNvPr id="29" name="Freeform: Shape 28">
            <a:extLst>
              <a:ext uri="{FF2B5EF4-FFF2-40B4-BE49-F238E27FC236}">
                <a16:creationId xmlns:a16="http://schemas.microsoft.com/office/drawing/2014/main" id="{3C62AFEC-F166-6905-05D3-3AF4CE2462A0}"/>
              </a:ext>
            </a:extLst>
          </p:cNvPr>
          <p:cNvSpPr/>
          <p:nvPr/>
        </p:nvSpPr>
        <p:spPr>
          <a:xfrm rot="180487">
            <a:off x="9472624" y="1288298"/>
            <a:ext cx="3458307" cy="3200400"/>
          </a:xfrm>
          <a:custGeom>
            <a:avLst/>
            <a:gdLst>
              <a:gd name="connsiteX0" fmla="*/ 668215 w 3458307"/>
              <a:gd name="connsiteY0" fmla="*/ 2684585 h 3200400"/>
              <a:gd name="connsiteX1" fmla="*/ 1266092 w 3458307"/>
              <a:gd name="connsiteY1" fmla="*/ 3200400 h 3200400"/>
              <a:gd name="connsiteX2" fmla="*/ 3458307 w 3458307"/>
              <a:gd name="connsiteY2" fmla="*/ 1383323 h 3200400"/>
              <a:gd name="connsiteX3" fmla="*/ 1899138 w 3458307"/>
              <a:gd name="connsiteY3" fmla="*/ 0 h 3200400"/>
              <a:gd name="connsiteX4" fmla="*/ 0 w 3458307"/>
              <a:gd name="connsiteY4" fmla="*/ 1207477 h 3200400"/>
              <a:gd name="connsiteX5" fmla="*/ 668215 w 3458307"/>
              <a:gd name="connsiteY5" fmla="*/ 2684585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8307" h="3200400">
                <a:moveTo>
                  <a:pt x="668215" y="2684585"/>
                </a:moveTo>
                <a:lnTo>
                  <a:pt x="1266092" y="3200400"/>
                </a:lnTo>
                <a:lnTo>
                  <a:pt x="3458307" y="1383323"/>
                </a:lnTo>
                <a:lnTo>
                  <a:pt x="1899138" y="0"/>
                </a:lnTo>
                <a:lnTo>
                  <a:pt x="0" y="1207477"/>
                </a:lnTo>
                <a:lnTo>
                  <a:pt x="668215" y="2684585"/>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30" name="Oval 29">
            <a:extLst>
              <a:ext uri="{FF2B5EF4-FFF2-40B4-BE49-F238E27FC236}">
                <a16:creationId xmlns:a16="http://schemas.microsoft.com/office/drawing/2014/main" id="{3B5AB8BB-C973-D98E-57C3-FDD4A340D1F6}"/>
              </a:ext>
            </a:extLst>
          </p:cNvPr>
          <p:cNvSpPr/>
          <p:nvPr/>
        </p:nvSpPr>
        <p:spPr>
          <a:xfrm>
            <a:off x="12371754" y="2997966"/>
            <a:ext cx="949100" cy="947710"/>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4400" b="1">
                <a:solidFill>
                  <a:schemeClr val="tx1"/>
                </a:solidFill>
              </a:rPr>
              <a:t>3</a:t>
            </a:r>
          </a:p>
        </p:txBody>
      </p:sp>
      <p:sp>
        <p:nvSpPr>
          <p:cNvPr id="31" name="Oval 30">
            <a:extLst>
              <a:ext uri="{FF2B5EF4-FFF2-40B4-BE49-F238E27FC236}">
                <a16:creationId xmlns:a16="http://schemas.microsoft.com/office/drawing/2014/main" id="{10708166-06C1-FFF6-7388-514A1B81934F}"/>
              </a:ext>
            </a:extLst>
          </p:cNvPr>
          <p:cNvSpPr/>
          <p:nvPr/>
        </p:nvSpPr>
        <p:spPr>
          <a:xfrm>
            <a:off x="4178604" y="4910507"/>
            <a:ext cx="949100" cy="947710"/>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4400" b="1">
                <a:solidFill>
                  <a:schemeClr val="tx1"/>
                </a:solidFill>
              </a:rPr>
              <a:t>2</a:t>
            </a:r>
          </a:p>
        </p:txBody>
      </p:sp>
      <p:sp>
        <p:nvSpPr>
          <p:cNvPr id="14" name="TextBox 13">
            <a:extLst>
              <a:ext uri="{FF2B5EF4-FFF2-40B4-BE49-F238E27FC236}">
                <a16:creationId xmlns:a16="http://schemas.microsoft.com/office/drawing/2014/main" id="{933D9C13-E30E-86FB-A35E-60D25C76F5F8}"/>
              </a:ext>
            </a:extLst>
          </p:cNvPr>
          <p:cNvSpPr txBox="1"/>
          <p:nvPr/>
        </p:nvSpPr>
        <p:spPr>
          <a:xfrm>
            <a:off x="13221415" y="3233371"/>
            <a:ext cx="2190083" cy="430887"/>
          </a:xfrm>
          <a:prstGeom prst="rect">
            <a:avLst/>
          </a:prstGeom>
          <a:solidFill>
            <a:schemeClr val="bg1">
              <a:lumMod val="85000"/>
            </a:schemeClr>
          </a:solidFill>
        </p:spPr>
        <p:txBody>
          <a:bodyPr wrap="square" lIns="0" tIns="0" rIns="0" bIns="0" rtlCol="0">
            <a:spAutoFit/>
          </a:bodyPr>
          <a:lstStyle/>
          <a:p>
            <a:r>
              <a:rPr lang="de-DE" sz="1400"/>
              <a:t>Will I </a:t>
            </a:r>
            <a:r>
              <a:rPr lang="de-DE" sz="1400" err="1"/>
              <a:t>recognize</a:t>
            </a:r>
            <a:r>
              <a:rPr lang="de-DE" sz="1400"/>
              <a:t> </a:t>
            </a:r>
            <a:r>
              <a:rPr lang="de-DE" sz="1400" err="1"/>
              <a:t>if</a:t>
            </a:r>
            <a:r>
              <a:rPr lang="de-DE" sz="1400"/>
              <a:t> </a:t>
            </a:r>
            <a:r>
              <a:rPr lang="de-DE" sz="1400" err="1"/>
              <a:t>someone</a:t>
            </a:r>
            <a:r>
              <a:rPr lang="de-DE" sz="1400"/>
              <a:t> </a:t>
            </a:r>
            <a:r>
              <a:rPr lang="de-DE" sz="1400" err="1"/>
              <a:t>tries</a:t>
            </a:r>
            <a:r>
              <a:rPr lang="de-DE" sz="1400"/>
              <a:t> to break in?</a:t>
            </a:r>
          </a:p>
        </p:txBody>
      </p:sp>
      <p:sp>
        <p:nvSpPr>
          <p:cNvPr id="15" name="TextBox 14">
            <a:extLst>
              <a:ext uri="{FF2B5EF4-FFF2-40B4-BE49-F238E27FC236}">
                <a16:creationId xmlns:a16="http://schemas.microsoft.com/office/drawing/2014/main" id="{9696E08B-24EA-10E3-296F-5ADAFA545D98}"/>
              </a:ext>
            </a:extLst>
          </p:cNvPr>
          <p:cNvSpPr txBox="1"/>
          <p:nvPr/>
        </p:nvSpPr>
        <p:spPr>
          <a:xfrm>
            <a:off x="4270403" y="3570858"/>
            <a:ext cx="1301949" cy="430887"/>
          </a:xfrm>
          <a:prstGeom prst="rect">
            <a:avLst/>
          </a:prstGeom>
          <a:solidFill>
            <a:schemeClr val="bg1">
              <a:lumMod val="85000"/>
            </a:schemeClr>
          </a:solidFill>
        </p:spPr>
        <p:txBody>
          <a:bodyPr wrap="square" lIns="108000" tIns="0" rIns="0" bIns="0" rtlCol="0">
            <a:spAutoFit/>
          </a:bodyPr>
          <a:lstStyle/>
          <a:p>
            <a:r>
              <a:rPr lang="de-DE" sz="1400"/>
              <a:t>Can I </a:t>
            </a:r>
            <a:r>
              <a:rPr lang="de-DE" sz="1400" err="1"/>
              <a:t>stop</a:t>
            </a:r>
            <a:r>
              <a:rPr lang="de-DE" sz="1400"/>
              <a:t> an </a:t>
            </a:r>
            <a:br>
              <a:rPr lang="de-DE" sz="1400"/>
            </a:br>
            <a:r>
              <a:rPr lang="de-DE" sz="1400" err="1"/>
              <a:t>attacker</a:t>
            </a:r>
            <a:r>
              <a:rPr lang="de-DE" sz="1400"/>
              <a:t>?</a:t>
            </a:r>
          </a:p>
        </p:txBody>
      </p:sp>
      <p:sp>
        <p:nvSpPr>
          <p:cNvPr id="18" name="Freeform: Shape 17">
            <a:extLst>
              <a:ext uri="{FF2B5EF4-FFF2-40B4-BE49-F238E27FC236}">
                <a16:creationId xmlns:a16="http://schemas.microsoft.com/office/drawing/2014/main" id="{42023E82-7891-FCA8-F63C-962EC347DB21}"/>
              </a:ext>
            </a:extLst>
          </p:cNvPr>
          <p:cNvSpPr/>
          <p:nvPr/>
        </p:nvSpPr>
        <p:spPr>
          <a:xfrm>
            <a:off x="6611816" y="6902730"/>
            <a:ext cx="1922584" cy="234462"/>
          </a:xfrm>
          <a:custGeom>
            <a:avLst/>
            <a:gdLst>
              <a:gd name="connsiteX0" fmla="*/ 0 w 1922584"/>
              <a:gd name="connsiteY0" fmla="*/ 234462 h 234462"/>
              <a:gd name="connsiteX1" fmla="*/ 984738 w 1922584"/>
              <a:gd name="connsiteY1" fmla="*/ 0 h 234462"/>
              <a:gd name="connsiteX2" fmla="*/ 1922584 w 1922584"/>
              <a:gd name="connsiteY2" fmla="*/ 70339 h 234462"/>
            </a:gdLst>
            <a:ahLst/>
            <a:cxnLst>
              <a:cxn ang="0">
                <a:pos x="connsiteX0" y="connsiteY0"/>
              </a:cxn>
              <a:cxn ang="0">
                <a:pos x="connsiteX1" y="connsiteY1"/>
              </a:cxn>
              <a:cxn ang="0">
                <a:pos x="connsiteX2" y="connsiteY2"/>
              </a:cxn>
            </a:cxnLst>
            <a:rect l="l" t="t" r="r" b="b"/>
            <a:pathLst>
              <a:path w="1922584" h="234462">
                <a:moveTo>
                  <a:pt x="0" y="234462"/>
                </a:moveTo>
                <a:lnTo>
                  <a:pt x="984738" y="0"/>
                </a:lnTo>
                <a:lnTo>
                  <a:pt x="1922584" y="70339"/>
                </a:lnTo>
              </a:path>
            </a:pathLst>
          </a:cu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2893694-BAB3-8642-9FAD-18C3F5E22B52}"/>
              </a:ext>
            </a:extLst>
          </p:cNvPr>
          <p:cNvSpPr/>
          <p:nvPr/>
        </p:nvSpPr>
        <p:spPr>
          <a:xfrm>
            <a:off x="5959588" y="7304023"/>
            <a:ext cx="645459" cy="607521"/>
          </a:xfrm>
          <a:prstGeom prst="roundRect">
            <a:avLst/>
          </a:pr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25" name="Freeform: Shape 24">
            <a:extLst>
              <a:ext uri="{FF2B5EF4-FFF2-40B4-BE49-F238E27FC236}">
                <a16:creationId xmlns:a16="http://schemas.microsoft.com/office/drawing/2014/main" id="{7928A03E-1AE4-BB3E-DA30-80D9D456C44C}"/>
              </a:ext>
            </a:extLst>
          </p:cNvPr>
          <p:cNvSpPr/>
          <p:nvPr/>
        </p:nvSpPr>
        <p:spPr>
          <a:xfrm>
            <a:off x="3404000" y="5017059"/>
            <a:ext cx="12008225" cy="3235569"/>
          </a:xfrm>
          <a:custGeom>
            <a:avLst/>
            <a:gdLst>
              <a:gd name="connsiteX0" fmla="*/ 0 w 11992708"/>
              <a:gd name="connsiteY0" fmla="*/ 2895600 h 3235569"/>
              <a:gd name="connsiteX1" fmla="*/ 11980985 w 11992708"/>
              <a:gd name="connsiteY1" fmla="*/ 0 h 3235569"/>
              <a:gd name="connsiteX2" fmla="*/ 11992708 w 11992708"/>
              <a:gd name="connsiteY2" fmla="*/ 339969 h 3235569"/>
              <a:gd name="connsiteX3" fmla="*/ 0 w 11992708"/>
              <a:gd name="connsiteY3" fmla="*/ 3235569 h 3235569"/>
              <a:gd name="connsiteX4" fmla="*/ 0 w 11992708"/>
              <a:gd name="connsiteY4" fmla="*/ 2895600 h 323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2708" h="3235569">
                <a:moveTo>
                  <a:pt x="0" y="2895600"/>
                </a:moveTo>
                <a:lnTo>
                  <a:pt x="11980985" y="0"/>
                </a:lnTo>
                <a:lnTo>
                  <a:pt x="11992708" y="339969"/>
                </a:lnTo>
                <a:lnTo>
                  <a:pt x="0" y="3235569"/>
                </a:lnTo>
                <a:lnTo>
                  <a:pt x="0" y="2895600"/>
                </a:lnTo>
                <a:close/>
              </a:path>
            </a:pathLst>
          </a:cu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9" name="Oval 8">
            <a:extLst>
              <a:ext uri="{FF2B5EF4-FFF2-40B4-BE49-F238E27FC236}">
                <a16:creationId xmlns:a16="http://schemas.microsoft.com/office/drawing/2014/main" id="{5DEC3EC7-A034-E552-CD4B-6E2C80311104}"/>
              </a:ext>
            </a:extLst>
          </p:cNvPr>
          <p:cNvSpPr/>
          <p:nvPr/>
        </p:nvSpPr>
        <p:spPr>
          <a:xfrm>
            <a:off x="5911338" y="6793152"/>
            <a:ext cx="677584" cy="363974"/>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endParaRPr lang="en-US" sz="1200">
              <a:solidFill>
                <a:schemeClr val="tx1"/>
              </a:solidFill>
            </a:endParaRPr>
          </a:p>
        </p:txBody>
      </p:sp>
      <p:pic>
        <p:nvPicPr>
          <p:cNvPr id="1036" name="Picture 12" descr="Polizei Dienstgürtel - Illustrationen und Vektorgrafiken - iStock">
            <a:extLst>
              <a:ext uri="{FF2B5EF4-FFF2-40B4-BE49-F238E27FC236}">
                <a16:creationId xmlns:a16="http://schemas.microsoft.com/office/drawing/2014/main" id="{4F57F578-40EF-289C-F32E-9D3908B1FEFF}"/>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6642" r="51706"/>
          <a:stretch/>
        </p:blipFill>
        <p:spPr bwMode="auto">
          <a:xfrm>
            <a:off x="9380016" y="5012587"/>
            <a:ext cx="457249" cy="1583886"/>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1">
            <a:extLst>
              <a:ext uri="{FF2B5EF4-FFF2-40B4-BE49-F238E27FC236}">
                <a16:creationId xmlns:a16="http://schemas.microsoft.com/office/drawing/2014/main" id="{3DF3B77C-3F99-C7A8-78F4-C9BA3D6741C6}"/>
              </a:ext>
            </a:extLst>
          </p:cNvPr>
          <p:cNvSpPr/>
          <p:nvPr/>
        </p:nvSpPr>
        <p:spPr>
          <a:xfrm>
            <a:off x="9874244" y="6351772"/>
            <a:ext cx="949100" cy="947710"/>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4400" b="1">
                <a:solidFill>
                  <a:schemeClr val="tx1"/>
                </a:solidFill>
              </a:rPr>
              <a:t>1</a:t>
            </a:r>
          </a:p>
        </p:txBody>
      </p:sp>
      <p:sp>
        <p:nvSpPr>
          <p:cNvPr id="37" name="Freeform: Shape 36">
            <a:extLst>
              <a:ext uri="{FF2B5EF4-FFF2-40B4-BE49-F238E27FC236}">
                <a16:creationId xmlns:a16="http://schemas.microsoft.com/office/drawing/2014/main" id="{5A3924F9-BC4A-9B2C-C431-349CBA87B31C}"/>
              </a:ext>
            </a:extLst>
          </p:cNvPr>
          <p:cNvSpPr/>
          <p:nvPr/>
        </p:nvSpPr>
        <p:spPr>
          <a:xfrm>
            <a:off x="7023649" y="2592429"/>
            <a:ext cx="2654132" cy="2895600"/>
          </a:xfrm>
          <a:custGeom>
            <a:avLst/>
            <a:gdLst>
              <a:gd name="connsiteX0" fmla="*/ 0 w 2567353"/>
              <a:gd name="connsiteY0" fmla="*/ 1406769 h 2895600"/>
              <a:gd name="connsiteX1" fmla="*/ 1195753 w 2567353"/>
              <a:gd name="connsiteY1" fmla="*/ 0 h 2895600"/>
              <a:gd name="connsiteX2" fmla="*/ 2567353 w 2567353"/>
              <a:gd name="connsiteY2" fmla="*/ 984738 h 2895600"/>
              <a:gd name="connsiteX3" fmla="*/ 1101969 w 2567353"/>
              <a:gd name="connsiteY3" fmla="*/ 2895600 h 2895600"/>
              <a:gd name="connsiteX4" fmla="*/ 0 w 2567353"/>
              <a:gd name="connsiteY4" fmla="*/ 1406769 h 289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7353" h="2895600">
                <a:moveTo>
                  <a:pt x="0" y="1406769"/>
                </a:moveTo>
                <a:lnTo>
                  <a:pt x="1195753" y="0"/>
                </a:lnTo>
                <a:lnTo>
                  <a:pt x="2567353" y="984738"/>
                </a:lnTo>
                <a:lnTo>
                  <a:pt x="1101969" y="2895600"/>
                </a:lnTo>
                <a:lnTo>
                  <a:pt x="0" y="1406769"/>
                </a:lnTo>
                <a:close/>
              </a:path>
            </a:pathLst>
          </a:custGeom>
          <a:pattFill prst="dkUpDiag">
            <a:fgClr>
              <a:schemeClr val="accent6"/>
            </a:fgClr>
            <a:bgClr>
              <a:schemeClr val="bg1"/>
            </a:bgClr>
          </a:patt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endParaRPr lang="en-US" sz="1200">
              <a:solidFill>
                <a:schemeClr val="tx1"/>
              </a:solidFill>
            </a:endParaRPr>
          </a:p>
        </p:txBody>
      </p:sp>
      <p:pic>
        <p:nvPicPr>
          <p:cNvPr id="2052" name="Picture 4" descr="100+ kostenlose Sonnen-Symbol &amp; Sonne Vektorgrafiken - Pixabay">
            <a:extLst>
              <a:ext uri="{FF2B5EF4-FFF2-40B4-BE49-F238E27FC236}">
                <a16:creationId xmlns:a16="http://schemas.microsoft.com/office/drawing/2014/main" id="{79540C79-514E-B12B-F54D-8F4DFA57EB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73823" y="850118"/>
            <a:ext cx="1240937" cy="1240937"/>
          </a:xfrm>
          <a:prstGeom prst="rect">
            <a:avLst/>
          </a:prstGeom>
          <a:noFill/>
          <a:extLst>
            <a:ext uri="{909E8E84-426E-40DD-AFC4-6F175D3DCCD1}">
              <a14:hiddenFill xmlns:a14="http://schemas.microsoft.com/office/drawing/2010/main">
                <a:solidFill>
                  <a:srgbClr val="FFFFFF"/>
                </a:solidFill>
              </a14:hiddenFill>
            </a:ext>
          </a:extLst>
        </p:spPr>
      </p:pic>
      <p:sp>
        <p:nvSpPr>
          <p:cNvPr id="41" name="Oval 40">
            <a:extLst>
              <a:ext uri="{FF2B5EF4-FFF2-40B4-BE49-F238E27FC236}">
                <a16:creationId xmlns:a16="http://schemas.microsoft.com/office/drawing/2014/main" id="{53FB414A-BCCD-3AB7-8566-3713BC78CFC4}"/>
              </a:ext>
            </a:extLst>
          </p:cNvPr>
          <p:cNvSpPr/>
          <p:nvPr/>
        </p:nvSpPr>
        <p:spPr>
          <a:xfrm>
            <a:off x="5492821" y="3307003"/>
            <a:ext cx="949100" cy="947710"/>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4400" b="1">
                <a:solidFill>
                  <a:schemeClr val="tx1"/>
                </a:solidFill>
              </a:rPr>
              <a:t>4</a:t>
            </a:r>
          </a:p>
        </p:txBody>
      </p:sp>
      <p:sp>
        <p:nvSpPr>
          <p:cNvPr id="42" name="Freeform: Shape 41">
            <a:extLst>
              <a:ext uri="{FF2B5EF4-FFF2-40B4-BE49-F238E27FC236}">
                <a16:creationId xmlns:a16="http://schemas.microsoft.com/office/drawing/2014/main" id="{E57F0A74-401D-7DF4-C9D0-3F48F3A5E370}"/>
              </a:ext>
            </a:extLst>
          </p:cNvPr>
          <p:cNvSpPr/>
          <p:nvPr/>
        </p:nvSpPr>
        <p:spPr>
          <a:xfrm>
            <a:off x="3398040" y="7155422"/>
            <a:ext cx="12043317" cy="2466722"/>
          </a:xfrm>
          <a:custGeom>
            <a:avLst/>
            <a:gdLst>
              <a:gd name="connsiteX0" fmla="*/ 55756 w 12043317"/>
              <a:gd name="connsiteY0" fmla="*/ 1895708 h 2798956"/>
              <a:gd name="connsiteX1" fmla="*/ 12043317 w 12043317"/>
              <a:gd name="connsiteY1" fmla="*/ 0 h 2798956"/>
              <a:gd name="connsiteX2" fmla="*/ 12032166 w 12043317"/>
              <a:gd name="connsiteY2" fmla="*/ 1929161 h 2798956"/>
              <a:gd name="connsiteX3" fmla="*/ 12021015 w 12043317"/>
              <a:gd name="connsiteY3" fmla="*/ 2732049 h 2798956"/>
              <a:gd name="connsiteX4" fmla="*/ 44605 w 12043317"/>
              <a:gd name="connsiteY4" fmla="*/ 2798956 h 2798956"/>
              <a:gd name="connsiteX5" fmla="*/ 0 w 12043317"/>
              <a:gd name="connsiteY5" fmla="*/ 2776654 h 279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43317" h="2798956">
                <a:moveTo>
                  <a:pt x="55756" y="1895708"/>
                </a:moveTo>
                <a:lnTo>
                  <a:pt x="12043317" y="0"/>
                </a:lnTo>
                <a:lnTo>
                  <a:pt x="12032166" y="1929161"/>
                </a:lnTo>
                <a:lnTo>
                  <a:pt x="12021015" y="2732049"/>
                </a:lnTo>
                <a:lnTo>
                  <a:pt x="44605" y="2798956"/>
                </a:lnTo>
                <a:lnTo>
                  <a:pt x="0" y="2776654"/>
                </a:lnTo>
              </a:path>
            </a:pathLst>
          </a:cu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11735263-AA98-7FA4-8043-D7E529D4685F}"/>
              </a:ext>
            </a:extLst>
          </p:cNvPr>
          <p:cNvSpPr/>
          <p:nvPr/>
        </p:nvSpPr>
        <p:spPr>
          <a:xfrm>
            <a:off x="3423424" y="7036420"/>
            <a:ext cx="11976410" cy="1806497"/>
          </a:xfrm>
          <a:custGeom>
            <a:avLst/>
            <a:gdLst>
              <a:gd name="connsiteX0" fmla="*/ 0 w 11976410"/>
              <a:gd name="connsiteY0" fmla="*/ 1806497 h 1806497"/>
              <a:gd name="connsiteX1" fmla="*/ 11976410 w 11976410"/>
              <a:gd name="connsiteY1" fmla="*/ 0 h 1806497"/>
              <a:gd name="connsiteX2" fmla="*/ 11954108 w 11976410"/>
              <a:gd name="connsiteY2" fmla="*/ 1516565 h 1806497"/>
            </a:gdLst>
            <a:ahLst/>
            <a:cxnLst>
              <a:cxn ang="0">
                <a:pos x="connsiteX0" y="connsiteY0"/>
              </a:cxn>
              <a:cxn ang="0">
                <a:pos x="connsiteX1" y="connsiteY1"/>
              </a:cxn>
              <a:cxn ang="0">
                <a:pos x="connsiteX2" y="connsiteY2"/>
              </a:cxn>
            </a:cxnLst>
            <a:rect l="l" t="t" r="r" b="b"/>
            <a:pathLst>
              <a:path w="11976410" h="1806497">
                <a:moveTo>
                  <a:pt x="0" y="1806497"/>
                </a:moveTo>
                <a:lnTo>
                  <a:pt x="11976410" y="0"/>
                </a:lnTo>
                <a:lnTo>
                  <a:pt x="11954108" y="1516565"/>
                </a:lnTo>
              </a:path>
            </a:pathLst>
          </a:cu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30BF4DB9-CF96-960E-53D9-32A828527DEB}"/>
              </a:ext>
            </a:extLst>
          </p:cNvPr>
          <p:cNvSpPr/>
          <p:nvPr/>
        </p:nvSpPr>
        <p:spPr>
          <a:xfrm>
            <a:off x="3417142" y="7034981"/>
            <a:ext cx="12008225" cy="2057400"/>
          </a:xfrm>
          <a:custGeom>
            <a:avLst/>
            <a:gdLst>
              <a:gd name="connsiteX0" fmla="*/ 0 w 11975690"/>
              <a:gd name="connsiteY0" fmla="*/ 1784554 h 2057400"/>
              <a:gd name="connsiteX1" fmla="*/ 11975690 w 11975690"/>
              <a:gd name="connsiteY1" fmla="*/ 0 h 2057400"/>
              <a:gd name="connsiteX2" fmla="*/ 11968316 w 11975690"/>
              <a:gd name="connsiteY2" fmla="*/ 1917290 h 2057400"/>
              <a:gd name="connsiteX3" fmla="*/ 7374 w 11975690"/>
              <a:gd name="connsiteY3" fmla="*/ 2057400 h 2057400"/>
              <a:gd name="connsiteX4" fmla="*/ 0 w 11975690"/>
              <a:gd name="connsiteY4" fmla="*/ 1784554 h 20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690" h="2057400">
                <a:moveTo>
                  <a:pt x="0" y="1784554"/>
                </a:moveTo>
                <a:lnTo>
                  <a:pt x="11975690" y="0"/>
                </a:lnTo>
                <a:lnTo>
                  <a:pt x="11968316" y="1917290"/>
                </a:lnTo>
                <a:lnTo>
                  <a:pt x="7374" y="2057400"/>
                </a:lnTo>
                <a:lnTo>
                  <a:pt x="0" y="1784554"/>
                </a:lnTo>
                <a:close/>
              </a:path>
            </a:pathLst>
          </a:custGeom>
          <a:pattFill prst="trellis">
            <a:fgClr>
              <a:schemeClr val="accent4">
                <a:lumMod val="75000"/>
              </a:schemeClr>
            </a:fgClr>
            <a:bgClr>
              <a:schemeClr val="bg1"/>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47" name="Rectangle 46">
            <a:extLst>
              <a:ext uri="{FF2B5EF4-FFF2-40B4-BE49-F238E27FC236}">
                <a16:creationId xmlns:a16="http://schemas.microsoft.com/office/drawing/2014/main" id="{BB8B5FB1-1060-F7CD-813C-3C8BEB4B889D}"/>
              </a:ext>
            </a:extLst>
          </p:cNvPr>
          <p:cNvSpPr/>
          <p:nvPr/>
        </p:nvSpPr>
        <p:spPr>
          <a:xfrm rot="18556852">
            <a:off x="7655183" y="4503341"/>
            <a:ext cx="2559052" cy="10255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48" name="Rectangle 47">
            <a:extLst>
              <a:ext uri="{FF2B5EF4-FFF2-40B4-BE49-F238E27FC236}">
                <a16:creationId xmlns:a16="http://schemas.microsoft.com/office/drawing/2014/main" id="{4F0A4041-7B2B-4835-9BF3-4339CE18DE2A}"/>
              </a:ext>
            </a:extLst>
          </p:cNvPr>
          <p:cNvSpPr/>
          <p:nvPr/>
        </p:nvSpPr>
        <p:spPr>
          <a:xfrm rot="2514105">
            <a:off x="9433726" y="4222292"/>
            <a:ext cx="1851040" cy="8481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49" name="Freeform: Shape 48">
            <a:extLst>
              <a:ext uri="{FF2B5EF4-FFF2-40B4-BE49-F238E27FC236}">
                <a16:creationId xmlns:a16="http://schemas.microsoft.com/office/drawing/2014/main" id="{1C6B5F74-1F94-86F9-0AFD-38F37F45C2FA}"/>
              </a:ext>
            </a:extLst>
          </p:cNvPr>
          <p:cNvSpPr/>
          <p:nvPr/>
        </p:nvSpPr>
        <p:spPr>
          <a:xfrm>
            <a:off x="2379644" y="4957590"/>
            <a:ext cx="1068636" cy="2952521"/>
          </a:xfrm>
          <a:custGeom>
            <a:avLst/>
            <a:gdLst>
              <a:gd name="connsiteX0" fmla="*/ 1068636 w 1068636"/>
              <a:gd name="connsiteY0" fmla="*/ 77118 h 2952521"/>
              <a:gd name="connsiteX1" fmla="*/ 0 w 1068636"/>
              <a:gd name="connsiteY1" fmla="*/ 0 h 2952521"/>
              <a:gd name="connsiteX2" fmla="*/ 1035585 w 1068636"/>
              <a:gd name="connsiteY2" fmla="*/ 2952521 h 2952521"/>
              <a:gd name="connsiteX3" fmla="*/ 1068636 w 1068636"/>
              <a:gd name="connsiteY3" fmla="*/ 77118 h 2952521"/>
            </a:gdLst>
            <a:ahLst/>
            <a:cxnLst>
              <a:cxn ang="0">
                <a:pos x="connsiteX0" y="connsiteY0"/>
              </a:cxn>
              <a:cxn ang="0">
                <a:pos x="connsiteX1" y="connsiteY1"/>
              </a:cxn>
              <a:cxn ang="0">
                <a:pos x="connsiteX2" y="connsiteY2"/>
              </a:cxn>
              <a:cxn ang="0">
                <a:pos x="connsiteX3" y="connsiteY3"/>
              </a:cxn>
            </a:cxnLst>
            <a:rect l="l" t="t" r="r" b="b"/>
            <a:pathLst>
              <a:path w="1068636" h="2952521">
                <a:moveTo>
                  <a:pt x="1068636" y="77118"/>
                </a:moveTo>
                <a:lnTo>
                  <a:pt x="0" y="0"/>
                </a:lnTo>
                <a:lnTo>
                  <a:pt x="1035585" y="2952521"/>
                </a:lnTo>
                <a:lnTo>
                  <a:pt x="1068636" y="77118"/>
                </a:lnTo>
                <a:close/>
              </a:path>
            </a:pathLst>
          </a:custGeom>
          <a:pattFill prst="pct90">
            <a:fgClr>
              <a:schemeClr val="accent3"/>
            </a:fgClr>
            <a:bgClr>
              <a:schemeClr val="bg1"/>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50" name="Freeform: Shape 49">
            <a:extLst>
              <a:ext uri="{FF2B5EF4-FFF2-40B4-BE49-F238E27FC236}">
                <a16:creationId xmlns:a16="http://schemas.microsoft.com/office/drawing/2014/main" id="{AC67E8C7-FC4D-9613-67D0-3A5A1A284E8F}"/>
              </a:ext>
            </a:extLst>
          </p:cNvPr>
          <p:cNvSpPr/>
          <p:nvPr/>
        </p:nvSpPr>
        <p:spPr>
          <a:xfrm>
            <a:off x="2368627" y="4946573"/>
            <a:ext cx="11016" cy="683046"/>
          </a:xfrm>
          <a:custGeom>
            <a:avLst/>
            <a:gdLst>
              <a:gd name="connsiteX0" fmla="*/ 0 w 11016"/>
              <a:gd name="connsiteY0" fmla="*/ 0 h 683046"/>
              <a:gd name="connsiteX1" fmla="*/ 11016 w 11016"/>
              <a:gd name="connsiteY1" fmla="*/ 683046 h 683046"/>
            </a:gdLst>
            <a:ahLst/>
            <a:cxnLst>
              <a:cxn ang="0">
                <a:pos x="connsiteX0" y="connsiteY0"/>
              </a:cxn>
              <a:cxn ang="0">
                <a:pos x="connsiteX1" y="connsiteY1"/>
              </a:cxn>
            </a:cxnLst>
            <a:rect l="l" t="t" r="r" b="b"/>
            <a:pathLst>
              <a:path w="11016" h="683046">
                <a:moveTo>
                  <a:pt x="0" y="0"/>
                </a:moveTo>
                <a:lnTo>
                  <a:pt x="11016" y="683046"/>
                </a:lnTo>
              </a:path>
            </a:pathLst>
          </a:cu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8BD43A0B-3CC6-C66F-8D76-B2DFD0797277}"/>
              </a:ext>
            </a:extLst>
          </p:cNvPr>
          <p:cNvSpPr/>
          <p:nvPr/>
        </p:nvSpPr>
        <p:spPr>
          <a:xfrm>
            <a:off x="2379643" y="4968607"/>
            <a:ext cx="1057620" cy="3260993"/>
          </a:xfrm>
          <a:custGeom>
            <a:avLst/>
            <a:gdLst>
              <a:gd name="connsiteX0" fmla="*/ 1024569 w 1035586"/>
              <a:gd name="connsiteY0" fmla="*/ 3260993 h 3260993"/>
              <a:gd name="connsiteX1" fmla="*/ 1035586 w 1035586"/>
              <a:gd name="connsiteY1" fmla="*/ 2930487 h 3260993"/>
              <a:gd name="connsiteX2" fmla="*/ 0 w 1035586"/>
              <a:gd name="connsiteY2" fmla="*/ 0 h 3260993"/>
              <a:gd name="connsiteX3" fmla="*/ 0 w 1035586"/>
              <a:gd name="connsiteY3" fmla="*/ 286439 h 3260993"/>
              <a:gd name="connsiteX4" fmla="*/ 1024569 w 1035586"/>
              <a:gd name="connsiteY4" fmla="*/ 3260993 h 3260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586" h="3260993">
                <a:moveTo>
                  <a:pt x="1024569" y="3260993"/>
                </a:moveTo>
                <a:lnTo>
                  <a:pt x="1035586" y="2930487"/>
                </a:lnTo>
                <a:lnTo>
                  <a:pt x="0" y="0"/>
                </a:lnTo>
                <a:lnTo>
                  <a:pt x="0" y="286439"/>
                </a:lnTo>
                <a:lnTo>
                  <a:pt x="1024569" y="3260993"/>
                </a:lnTo>
                <a:close/>
              </a:path>
            </a:pathLst>
          </a:custGeom>
          <a:solidFill>
            <a:srgbClr val="5B781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55" name="Freeform: Shape 54">
            <a:extLst>
              <a:ext uri="{FF2B5EF4-FFF2-40B4-BE49-F238E27FC236}">
                <a16:creationId xmlns:a16="http://schemas.microsoft.com/office/drawing/2014/main" id="{BADE2F7E-242F-4092-3090-9AAD70BDC789}"/>
              </a:ext>
            </a:extLst>
          </p:cNvPr>
          <p:cNvSpPr/>
          <p:nvPr/>
        </p:nvSpPr>
        <p:spPr>
          <a:xfrm>
            <a:off x="2379643" y="5277080"/>
            <a:ext cx="1057620" cy="3514380"/>
          </a:xfrm>
          <a:custGeom>
            <a:avLst/>
            <a:gdLst>
              <a:gd name="connsiteX0" fmla="*/ 1035586 w 1057620"/>
              <a:gd name="connsiteY0" fmla="*/ 3514380 h 3514380"/>
              <a:gd name="connsiteX1" fmla="*/ 1057620 w 1057620"/>
              <a:gd name="connsiteY1" fmla="*/ 2974554 h 3514380"/>
              <a:gd name="connsiteX2" fmla="*/ 0 w 1057620"/>
              <a:gd name="connsiteY2" fmla="*/ 0 h 3514380"/>
              <a:gd name="connsiteX3" fmla="*/ 0 w 1057620"/>
              <a:gd name="connsiteY3" fmla="*/ 242371 h 3514380"/>
              <a:gd name="connsiteX4" fmla="*/ 1035586 w 1057620"/>
              <a:gd name="connsiteY4" fmla="*/ 3514380 h 351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620" h="3514380">
                <a:moveTo>
                  <a:pt x="1035586" y="3514380"/>
                </a:moveTo>
                <a:lnTo>
                  <a:pt x="1057620" y="2974554"/>
                </a:lnTo>
                <a:lnTo>
                  <a:pt x="0" y="0"/>
                </a:lnTo>
                <a:lnTo>
                  <a:pt x="0" y="242371"/>
                </a:lnTo>
                <a:lnTo>
                  <a:pt x="1035586" y="3514380"/>
                </a:lnTo>
                <a:close/>
              </a:path>
            </a:pathLst>
          </a:custGeom>
          <a:pattFill prst="pct90">
            <a:fgClr>
              <a:srgbClr val="996600"/>
            </a:fgClr>
            <a:bgClr>
              <a:schemeClr val="bg1"/>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sp>
        <p:nvSpPr>
          <p:cNvPr id="56" name="Freeform: Shape 55">
            <a:extLst>
              <a:ext uri="{FF2B5EF4-FFF2-40B4-BE49-F238E27FC236}">
                <a16:creationId xmlns:a16="http://schemas.microsoft.com/office/drawing/2014/main" id="{99368A53-3475-E5A3-E1DD-CD5D2F1DC610}"/>
              </a:ext>
            </a:extLst>
          </p:cNvPr>
          <p:cNvSpPr/>
          <p:nvPr/>
        </p:nvSpPr>
        <p:spPr>
          <a:xfrm>
            <a:off x="2368627" y="5519451"/>
            <a:ext cx="1079653" cy="3547431"/>
          </a:xfrm>
          <a:custGeom>
            <a:avLst/>
            <a:gdLst>
              <a:gd name="connsiteX0" fmla="*/ 1046602 w 1079653"/>
              <a:gd name="connsiteY0" fmla="*/ 3294043 h 3547431"/>
              <a:gd name="connsiteX1" fmla="*/ 0 w 1079653"/>
              <a:gd name="connsiteY1" fmla="*/ 0 h 3547431"/>
              <a:gd name="connsiteX2" fmla="*/ 11016 w 1079653"/>
              <a:gd name="connsiteY2" fmla="*/ 154236 h 3547431"/>
              <a:gd name="connsiteX3" fmla="*/ 1057619 w 1079653"/>
              <a:gd name="connsiteY3" fmla="*/ 3547431 h 3547431"/>
              <a:gd name="connsiteX4" fmla="*/ 1079653 w 1079653"/>
              <a:gd name="connsiteY4" fmla="*/ 3503363 h 3547431"/>
              <a:gd name="connsiteX5" fmla="*/ 1046602 w 1079653"/>
              <a:gd name="connsiteY5" fmla="*/ 3294043 h 354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653" h="3547431">
                <a:moveTo>
                  <a:pt x="1046602" y="3294043"/>
                </a:moveTo>
                <a:lnTo>
                  <a:pt x="0" y="0"/>
                </a:lnTo>
                <a:lnTo>
                  <a:pt x="11016" y="154236"/>
                </a:lnTo>
                <a:lnTo>
                  <a:pt x="1057619" y="3547431"/>
                </a:lnTo>
                <a:lnTo>
                  <a:pt x="1079653" y="3503363"/>
                </a:lnTo>
                <a:lnTo>
                  <a:pt x="1046602" y="3294043"/>
                </a:lnTo>
                <a:close/>
              </a:path>
            </a:pathLst>
          </a:custGeom>
          <a:pattFill prst="trellis">
            <a:fgClr>
              <a:schemeClr val="accent4">
                <a:lumMod val="75000"/>
              </a:schemeClr>
            </a:fgClr>
            <a:bgClr>
              <a:schemeClr val="bg1"/>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cxnSp>
        <p:nvCxnSpPr>
          <p:cNvPr id="58" name="Straight Connector 57">
            <a:extLst>
              <a:ext uri="{FF2B5EF4-FFF2-40B4-BE49-F238E27FC236}">
                <a16:creationId xmlns:a16="http://schemas.microsoft.com/office/drawing/2014/main" id="{D4176E5F-4B69-1E42-ACF3-42BCC78D8FF5}"/>
              </a:ext>
            </a:extLst>
          </p:cNvPr>
          <p:cNvCxnSpPr>
            <a:cxnSpLocks/>
            <a:stCxn id="55" idx="1"/>
            <a:endCxn id="46" idx="3"/>
          </p:cNvCxnSpPr>
          <p:nvPr/>
        </p:nvCxnSpPr>
        <p:spPr bwMode="gray">
          <a:xfrm flipH="1">
            <a:off x="3424536" y="8251634"/>
            <a:ext cx="12727" cy="840747"/>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8347EAA-FD7E-354E-7388-DD83B4DEADE4}"/>
              </a:ext>
            </a:extLst>
          </p:cNvPr>
          <p:cNvCxnSpPr>
            <a:cxnSpLocks/>
          </p:cNvCxnSpPr>
          <p:nvPr/>
        </p:nvCxnSpPr>
        <p:spPr bwMode="gray">
          <a:xfrm flipV="1">
            <a:off x="3448280" y="7888073"/>
            <a:ext cx="0" cy="363561"/>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4CEDB30D-4F13-DF23-C9E8-E0B274F6BDC0}"/>
              </a:ext>
            </a:extLst>
          </p:cNvPr>
          <p:cNvCxnSpPr>
            <a:cxnSpLocks/>
            <a:stCxn id="24" idx="5"/>
            <a:endCxn id="25" idx="1"/>
          </p:cNvCxnSpPr>
          <p:nvPr/>
        </p:nvCxnSpPr>
        <p:spPr bwMode="gray">
          <a:xfrm>
            <a:off x="13699965" y="4152676"/>
            <a:ext cx="1700522" cy="8643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62DB652F-6967-33A7-7CD9-7C7979F19F88}"/>
              </a:ext>
            </a:extLst>
          </p:cNvPr>
          <p:cNvCxnSpPr>
            <a:cxnSpLocks/>
            <a:stCxn id="24" idx="5"/>
            <a:endCxn id="24" idx="6"/>
          </p:cNvCxnSpPr>
          <p:nvPr/>
        </p:nvCxnSpPr>
        <p:spPr bwMode="gray">
          <a:xfrm flipH="1">
            <a:off x="10813330" y="4152676"/>
            <a:ext cx="2886635" cy="8337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14" descr="Polizei Dienstgürtel - Illustrationen und Vektorgrafiken - iStock">
            <a:extLst>
              <a:ext uri="{FF2B5EF4-FFF2-40B4-BE49-F238E27FC236}">
                <a16:creationId xmlns:a16="http://schemas.microsoft.com/office/drawing/2014/main" id="{C843D296-D16B-442F-1D0D-F28C68C73297}"/>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6100"/>
          <a:stretch/>
        </p:blipFill>
        <p:spPr bwMode="auto">
          <a:xfrm>
            <a:off x="11143418" y="3837279"/>
            <a:ext cx="470149" cy="1475337"/>
          </a:xfrm>
          <a:prstGeom prst="rect">
            <a:avLst/>
          </a:prstGeom>
          <a:noFill/>
          <a:extLst>
            <a:ext uri="{909E8E84-426E-40DD-AFC4-6F175D3DCCD1}">
              <a14:hiddenFill xmlns:a14="http://schemas.microsoft.com/office/drawing/2010/main">
                <a:solidFill>
                  <a:srgbClr val="FFFFFF"/>
                </a:solidFill>
              </a14:hiddenFill>
            </a:ext>
          </a:extLst>
        </p:spPr>
      </p:pic>
      <p:cxnSp>
        <p:nvCxnSpPr>
          <p:cNvPr id="1047" name="Straight Connector 1046">
            <a:extLst>
              <a:ext uri="{FF2B5EF4-FFF2-40B4-BE49-F238E27FC236}">
                <a16:creationId xmlns:a16="http://schemas.microsoft.com/office/drawing/2014/main" id="{B708C248-5061-50AD-481B-9B0F24EB90C1}"/>
              </a:ext>
            </a:extLst>
          </p:cNvPr>
          <p:cNvCxnSpPr>
            <a:cxnSpLocks/>
          </p:cNvCxnSpPr>
          <p:nvPr/>
        </p:nvCxnSpPr>
        <p:spPr bwMode="gray">
          <a:xfrm flipV="1">
            <a:off x="3439239" y="5038467"/>
            <a:ext cx="11960921" cy="28826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C749C0F8-7014-96A9-836C-94AD5D07079D}"/>
              </a:ext>
            </a:extLst>
          </p:cNvPr>
          <p:cNvCxnSpPr>
            <a:cxnSpLocks/>
            <a:stCxn id="53" idx="2"/>
            <a:endCxn id="53" idx="1"/>
          </p:cNvCxnSpPr>
          <p:nvPr/>
        </p:nvCxnSpPr>
        <p:spPr bwMode="gray">
          <a:xfrm>
            <a:off x="2379643" y="4968607"/>
            <a:ext cx="1057620" cy="2930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A7A75339-521C-E75A-B375-608B04B974EB}"/>
              </a:ext>
            </a:extLst>
          </p:cNvPr>
          <p:cNvCxnSpPr>
            <a:cxnSpLocks/>
            <a:stCxn id="49" idx="1"/>
          </p:cNvCxnSpPr>
          <p:nvPr/>
        </p:nvCxnSpPr>
        <p:spPr bwMode="gray">
          <a:xfrm flipH="1">
            <a:off x="2368626" y="4957590"/>
            <a:ext cx="11018" cy="6065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id="{242717B0-FC48-2AF6-8823-C09FB1E18B6A}"/>
              </a:ext>
            </a:extLst>
          </p:cNvPr>
          <p:cNvCxnSpPr>
            <a:cxnSpLocks/>
          </p:cNvCxnSpPr>
          <p:nvPr/>
        </p:nvCxnSpPr>
        <p:spPr bwMode="gray">
          <a:xfrm flipV="1">
            <a:off x="3417142" y="7047549"/>
            <a:ext cx="11990600" cy="17609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3" name="Straight Connector 1072">
            <a:extLst>
              <a:ext uri="{FF2B5EF4-FFF2-40B4-BE49-F238E27FC236}">
                <a16:creationId xmlns:a16="http://schemas.microsoft.com/office/drawing/2014/main" id="{A0BD6F9E-0B65-2BC6-8696-CDB00EE04D25}"/>
              </a:ext>
            </a:extLst>
          </p:cNvPr>
          <p:cNvCxnSpPr>
            <a:stCxn id="53" idx="2"/>
            <a:endCxn id="49" idx="0"/>
          </p:cNvCxnSpPr>
          <p:nvPr/>
        </p:nvCxnSpPr>
        <p:spPr bwMode="gray">
          <a:xfrm>
            <a:off x="2379643" y="4968607"/>
            <a:ext cx="1068637" cy="661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77" name="Freeform: Shape 1076">
            <a:extLst>
              <a:ext uri="{FF2B5EF4-FFF2-40B4-BE49-F238E27FC236}">
                <a16:creationId xmlns:a16="http://schemas.microsoft.com/office/drawing/2014/main" id="{D2B42CC1-1F2A-D4A5-08D8-3E2712673998}"/>
              </a:ext>
            </a:extLst>
          </p:cNvPr>
          <p:cNvSpPr/>
          <p:nvPr/>
        </p:nvSpPr>
        <p:spPr>
          <a:xfrm>
            <a:off x="5905041" y="4957590"/>
            <a:ext cx="2357610" cy="2005070"/>
          </a:xfrm>
          <a:custGeom>
            <a:avLst/>
            <a:gdLst>
              <a:gd name="connsiteX0" fmla="*/ 0 w 2357610"/>
              <a:gd name="connsiteY0" fmla="*/ 495759 h 2005070"/>
              <a:gd name="connsiteX1" fmla="*/ 1266940 w 2357610"/>
              <a:gd name="connsiteY1" fmla="*/ 0 h 2005070"/>
              <a:gd name="connsiteX2" fmla="*/ 2357610 w 2357610"/>
              <a:gd name="connsiteY2" fmla="*/ 1729648 h 2005070"/>
              <a:gd name="connsiteX3" fmla="*/ 1233889 w 2357610"/>
              <a:gd name="connsiteY3" fmla="*/ 2005070 h 2005070"/>
              <a:gd name="connsiteX4" fmla="*/ 0 w 2357610"/>
              <a:gd name="connsiteY4" fmla="*/ 495759 h 2005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610" h="2005070">
                <a:moveTo>
                  <a:pt x="0" y="495759"/>
                </a:moveTo>
                <a:lnTo>
                  <a:pt x="1266940" y="0"/>
                </a:lnTo>
                <a:lnTo>
                  <a:pt x="2357610" y="1729648"/>
                </a:lnTo>
                <a:lnTo>
                  <a:pt x="1233889" y="2005070"/>
                </a:lnTo>
                <a:lnTo>
                  <a:pt x="0" y="495759"/>
                </a:lnTo>
                <a:close/>
              </a:path>
            </a:pathLst>
          </a:custGeom>
          <a:pattFill prst="pct90">
            <a:fgClr>
              <a:srgbClr val="88B42B"/>
            </a:fgClr>
            <a:bgClr>
              <a:schemeClr val="bg1"/>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200">
              <a:solidFill>
                <a:schemeClr val="tx1"/>
              </a:solidFill>
            </a:endParaRPr>
          </a:p>
        </p:txBody>
      </p:sp>
      <p:pic>
        <p:nvPicPr>
          <p:cNvPr id="1038" name="Picture 14" descr="Polizei Dienstgürtel - Illustrationen und Vektorgrafiken - iStock">
            <a:extLst>
              <a:ext uri="{FF2B5EF4-FFF2-40B4-BE49-F238E27FC236}">
                <a16:creationId xmlns:a16="http://schemas.microsoft.com/office/drawing/2014/main" id="{19E1810E-3A42-844D-52A2-04236EF0AFB7}"/>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75065"/>
          <a:stretch/>
        </p:blipFill>
        <p:spPr bwMode="auto">
          <a:xfrm>
            <a:off x="6340393" y="4235889"/>
            <a:ext cx="469516" cy="14122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2BA300-CE95-8745-1930-247C005EB507}"/>
              </a:ext>
            </a:extLst>
          </p:cNvPr>
          <p:cNvSpPr txBox="1"/>
          <p:nvPr/>
        </p:nvSpPr>
        <p:spPr>
          <a:xfrm>
            <a:off x="7520259" y="6614722"/>
            <a:ext cx="2464895" cy="430887"/>
          </a:xfrm>
          <a:prstGeom prst="rect">
            <a:avLst/>
          </a:prstGeom>
          <a:solidFill>
            <a:schemeClr val="bg1">
              <a:lumMod val="85000"/>
            </a:schemeClr>
          </a:solidFill>
        </p:spPr>
        <p:txBody>
          <a:bodyPr wrap="square" lIns="108000" tIns="0" rIns="0" bIns="0" rtlCol="0">
            <a:spAutoFit/>
          </a:bodyPr>
          <a:lstStyle/>
          <a:p>
            <a:r>
              <a:rPr lang="de-DE" sz="1400"/>
              <a:t>Are </a:t>
            </a:r>
            <a:r>
              <a:rPr lang="de-DE" sz="1400" err="1"/>
              <a:t>the</a:t>
            </a:r>
            <a:r>
              <a:rPr lang="de-DE" sz="1400"/>
              <a:t> </a:t>
            </a:r>
            <a:r>
              <a:rPr lang="de-DE" sz="1400" err="1"/>
              <a:t>obvious</a:t>
            </a:r>
            <a:r>
              <a:rPr lang="de-DE" sz="1400"/>
              <a:t> </a:t>
            </a:r>
            <a:r>
              <a:rPr lang="de-DE" sz="1400" err="1"/>
              <a:t>ways</a:t>
            </a:r>
            <a:r>
              <a:rPr lang="de-DE" sz="1400"/>
              <a:t> </a:t>
            </a:r>
            <a:r>
              <a:rPr lang="de-DE" sz="1400" err="1"/>
              <a:t>into</a:t>
            </a:r>
            <a:r>
              <a:rPr lang="de-DE" sz="1400"/>
              <a:t> </a:t>
            </a:r>
            <a:r>
              <a:rPr lang="de-DE" sz="1400" err="1"/>
              <a:t>my</a:t>
            </a:r>
            <a:r>
              <a:rPr lang="de-DE" sz="1400"/>
              <a:t> </a:t>
            </a:r>
            <a:r>
              <a:rPr lang="de-DE" sz="1400" err="1"/>
              <a:t>house</a:t>
            </a:r>
            <a:r>
              <a:rPr lang="de-DE" sz="1400"/>
              <a:t> </a:t>
            </a:r>
            <a:r>
              <a:rPr lang="de-DE" sz="1400" err="1"/>
              <a:t>well</a:t>
            </a:r>
            <a:r>
              <a:rPr lang="de-DE" sz="1400"/>
              <a:t> </a:t>
            </a:r>
            <a:r>
              <a:rPr lang="de-DE" sz="1400" err="1"/>
              <a:t>protected</a:t>
            </a:r>
            <a:r>
              <a:rPr lang="de-DE" sz="1400"/>
              <a:t>?</a:t>
            </a:r>
            <a:endParaRPr lang="en-US" sz="1400"/>
          </a:p>
        </p:txBody>
      </p:sp>
      <p:cxnSp>
        <p:nvCxnSpPr>
          <p:cNvPr id="1085" name="Straight Connector 1084">
            <a:extLst>
              <a:ext uri="{FF2B5EF4-FFF2-40B4-BE49-F238E27FC236}">
                <a16:creationId xmlns:a16="http://schemas.microsoft.com/office/drawing/2014/main" id="{3D5DD2D5-98A9-DF72-56D2-26D5FE8FB562}"/>
              </a:ext>
            </a:extLst>
          </p:cNvPr>
          <p:cNvCxnSpPr>
            <a:cxnSpLocks/>
            <a:stCxn id="55" idx="1"/>
          </p:cNvCxnSpPr>
          <p:nvPr/>
        </p:nvCxnSpPr>
        <p:spPr bwMode="gray">
          <a:xfrm flipH="1" flipV="1">
            <a:off x="2379643" y="5255618"/>
            <a:ext cx="1057620" cy="2996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9316A79-0D4E-646F-AE8C-E4A158058069}"/>
              </a:ext>
            </a:extLst>
          </p:cNvPr>
          <p:cNvSpPr txBox="1"/>
          <p:nvPr/>
        </p:nvSpPr>
        <p:spPr>
          <a:xfrm>
            <a:off x="1705248" y="5211550"/>
            <a:ext cx="2637855" cy="430887"/>
          </a:xfrm>
          <a:prstGeom prst="rect">
            <a:avLst/>
          </a:prstGeom>
          <a:solidFill>
            <a:schemeClr val="bg1">
              <a:lumMod val="85000"/>
            </a:schemeClr>
          </a:solidFill>
        </p:spPr>
        <p:txBody>
          <a:bodyPr wrap="square" lIns="108000" tIns="0" rIns="0" bIns="0" rtlCol="0">
            <a:spAutoFit/>
          </a:bodyPr>
          <a:lstStyle/>
          <a:p>
            <a:r>
              <a:rPr lang="de-DE" sz="1400"/>
              <a:t>Are </a:t>
            </a:r>
            <a:r>
              <a:rPr lang="de-DE" sz="1400" err="1"/>
              <a:t>there</a:t>
            </a:r>
            <a:r>
              <a:rPr lang="de-DE" sz="1400"/>
              <a:t> </a:t>
            </a:r>
            <a:r>
              <a:rPr lang="de-DE" sz="1400" err="1"/>
              <a:t>other</a:t>
            </a:r>
            <a:r>
              <a:rPr lang="de-DE" sz="1400"/>
              <a:t> </a:t>
            </a:r>
            <a:r>
              <a:rPr lang="de-DE" sz="1400" err="1"/>
              <a:t>ways</a:t>
            </a:r>
            <a:r>
              <a:rPr lang="de-DE" sz="1400"/>
              <a:t> </a:t>
            </a:r>
            <a:r>
              <a:rPr lang="de-DE" sz="1400" err="1"/>
              <a:t>into</a:t>
            </a:r>
            <a:r>
              <a:rPr lang="de-DE" sz="1400"/>
              <a:t> </a:t>
            </a:r>
            <a:r>
              <a:rPr lang="de-DE" sz="1400" err="1"/>
              <a:t>my</a:t>
            </a:r>
            <a:r>
              <a:rPr lang="de-DE" sz="1400"/>
              <a:t> </a:t>
            </a:r>
            <a:r>
              <a:rPr lang="de-DE" sz="1400" err="1"/>
              <a:t>house</a:t>
            </a:r>
            <a:r>
              <a:rPr lang="de-DE" sz="1400"/>
              <a:t>, I </a:t>
            </a:r>
            <a:r>
              <a:rPr lang="de-DE" sz="1400" err="1"/>
              <a:t>don‘t</a:t>
            </a:r>
            <a:r>
              <a:rPr lang="de-DE" sz="1400"/>
              <a:t> </a:t>
            </a:r>
            <a:r>
              <a:rPr lang="de-DE" sz="1400" err="1"/>
              <a:t>know</a:t>
            </a:r>
            <a:r>
              <a:rPr lang="de-DE" sz="1400"/>
              <a:t> </a:t>
            </a:r>
            <a:r>
              <a:rPr lang="de-DE" sz="1400" err="1"/>
              <a:t>about</a:t>
            </a:r>
            <a:r>
              <a:rPr lang="de-DE" sz="1400"/>
              <a:t> </a:t>
            </a:r>
            <a:r>
              <a:rPr lang="de-DE" sz="1400" err="1"/>
              <a:t>yet</a:t>
            </a:r>
            <a:r>
              <a:rPr lang="de-DE" sz="1400"/>
              <a:t>?</a:t>
            </a:r>
          </a:p>
        </p:txBody>
      </p:sp>
      <p:grpSp>
        <p:nvGrpSpPr>
          <p:cNvPr id="17" name="Group 16">
            <a:extLst>
              <a:ext uri="{FF2B5EF4-FFF2-40B4-BE49-F238E27FC236}">
                <a16:creationId xmlns:a16="http://schemas.microsoft.com/office/drawing/2014/main" id="{F95AAFBE-EB54-021B-4EF2-ED24395DC126}"/>
              </a:ext>
            </a:extLst>
          </p:cNvPr>
          <p:cNvGrpSpPr/>
          <p:nvPr/>
        </p:nvGrpSpPr>
        <p:grpSpPr>
          <a:xfrm>
            <a:off x="6467480" y="366893"/>
            <a:ext cx="2952218" cy="2537535"/>
            <a:chOff x="12674637" y="1379594"/>
            <a:chExt cx="5136398" cy="4876800"/>
          </a:xfrm>
        </p:grpSpPr>
        <p:pic>
          <p:nvPicPr>
            <p:cNvPr id="19" name="Picture 18" descr="Free Helicopter Icon, Symbol. PNG, SVG Download.">
              <a:extLst>
                <a:ext uri="{FF2B5EF4-FFF2-40B4-BE49-F238E27FC236}">
                  <a16:creationId xmlns:a16="http://schemas.microsoft.com/office/drawing/2014/main" id="{43B83565-154E-C789-0FDD-CB1C9FE13E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2674637" y="1379594"/>
              <a:ext cx="5136398"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Hacker Kostenlos Symbol von Kameleon Green Round">
              <a:extLst>
                <a:ext uri="{FF2B5EF4-FFF2-40B4-BE49-F238E27FC236}">
                  <a16:creationId xmlns:a16="http://schemas.microsoft.com/office/drawing/2014/main" id="{BCBCD8FB-F2CD-1854-4E15-E6F4F5E28283}"/>
                </a:ext>
              </a:extLst>
            </p:cNvPr>
            <p:cNvPicPr>
              <a:picLocks noChangeAspect="1" noChangeArrowheads="1"/>
            </p:cNvPicPr>
            <p:nvPr/>
          </p:nvPicPr>
          <p:blipFill>
            <a:blip r:embed="rId9"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4755308" y="3423163"/>
              <a:ext cx="603962" cy="603962"/>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Freeform 34">
            <a:extLst>
              <a:ext uri="{FF2B5EF4-FFF2-40B4-BE49-F238E27FC236}">
                <a16:creationId xmlns:a16="http://schemas.microsoft.com/office/drawing/2014/main" id="{84D910E8-F88E-77C8-CC5D-2E1E1DD64393}"/>
              </a:ext>
            </a:extLst>
          </p:cNvPr>
          <p:cNvSpPr/>
          <p:nvPr/>
        </p:nvSpPr>
        <p:spPr>
          <a:xfrm>
            <a:off x="7500395" y="3318076"/>
            <a:ext cx="601883" cy="613458"/>
          </a:xfrm>
          <a:custGeom>
            <a:avLst/>
            <a:gdLst>
              <a:gd name="connsiteX0" fmla="*/ 0 w 601883"/>
              <a:gd name="connsiteY0" fmla="*/ 401256 h 613458"/>
              <a:gd name="connsiteX1" fmla="*/ 397397 w 601883"/>
              <a:gd name="connsiteY1" fmla="*/ 0 h 613458"/>
              <a:gd name="connsiteX2" fmla="*/ 601883 w 601883"/>
              <a:gd name="connsiteY2" fmla="*/ 173620 h 613458"/>
              <a:gd name="connsiteX3" fmla="*/ 177478 w 601883"/>
              <a:gd name="connsiteY3" fmla="*/ 613458 h 613458"/>
              <a:gd name="connsiteX4" fmla="*/ 0 w 601883"/>
              <a:gd name="connsiteY4" fmla="*/ 401256 h 61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613458">
                <a:moveTo>
                  <a:pt x="0" y="401256"/>
                </a:moveTo>
                <a:lnTo>
                  <a:pt x="397397" y="0"/>
                </a:lnTo>
                <a:lnTo>
                  <a:pt x="601883" y="173620"/>
                </a:lnTo>
                <a:lnTo>
                  <a:pt x="177478" y="613458"/>
                </a:lnTo>
                <a:lnTo>
                  <a:pt x="0" y="401256"/>
                </a:lnTo>
                <a:close/>
              </a:path>
            </a:pathLst>
          </a:cu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DE" sz="1200">
              <a:solidFill>
                <a:schemeClr val="tx1"/>
              </a:solidFill>
            </a:endParaRPr>
          </a:p>
        </p:txBody>
      </p:sp>
      <p:sp>
        <p:nvSpPr>
          <p:cNvPr id="39" name="Freeform 38">
            <a:extLst>
              <a:ext uri="{FF2B5EF4-FFF2-40B4-BE49-F238E27FC236}">
                <a16:creationId xmlns:a16="http://schemas.microsoft.com/office/drawing/2014/main" id="{28C9B378-402A-E639-7177-9B2624C6B9A2}"/>
              </a:ext>
            </a:extLst>
          </p:cNvPr>
          <p:cNvSpPr/>
          <p:nvPr/>
        </p:nvSpPr>
        <p:spPr>
          <a:xfrm>
            <a:off x="7535119" y="3348942"/>
            <a:ext cx="528577" cy="540152"/>
          </a:xfrm>
          <a:custGeom>
            <a:avLst/>
            <a:gdLst>
              <a:gd name="connsiteX0" fmla="*/ 362673 w 528577"/>
              <a:gd name="connsiteY0" fmla="*/ 0 h 540152"/>
              <a:gd name="connsiteX1" fmla="*/ 528577 w 528577"/>
              <a:gd name="connsiteY1" fmla="*/ 146612 h 540152"/>
              <a:gd name="connsiteX2" fmla="*/ 142754 w 528577"/>
              <a:gd name="connsiteY2" fmla="*/ 540152 h 540152"/>
              <a:gd name="connsiteX3" fmla="*/ 0 w 528577"/>
              <a:gd name="connsiteY3" fmla="*/ 366531 h 540152"/>
              <a:gd name="connsiteX4" fmla="*/ 362673 w 528577"/>
              <a:gd name="connsiteY4" fmla="*/ 0 h 5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77" h="540152">
                <a:moveTo>
                  <a:pt x="362673" y="0"/>
                </a:moveTo>
                <a:lnTo>
                  <a:pt x="528577" y="146612"/>
                </a:lnTo>
                <a:lnTo>
                  <a:pt x="142754" y="540152"/>
                </a:lnTo>
                <a:lnTo>
                  <a:pt x="0" y="366531"/>
                </a:lnTo>
                <a:lnTo>
                  <a:pt x="362673" y="0"/>
                </a:lnTo>
                <a:close/>
              </a:path>
            </a:pathLst>
          </a:cu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DE" sz="1200">
              <a:solidFill>
                <a:schemeClr val="tx1"/>
              </a:solidFill>
            </a:endParaRPr>
          </a:p>
        </p:txBody>
      </p:sp>
      <p:sp>
        <p:nvSpPr>
          <p:cNvPr id="43" name="Freeform 42">
            <a:extLst>
              <a:ext uri="{FF2B5EF4-FFF2-40B4-BE49-F238E27FC236}">
                <a16:creationId xmlns:a16="http://schemas.microsoft.com/office/drawing/2014/main" id="{F9389985-BF5A-C964-94F8-16061904A2A8}"/>
              </a:ext>
            </a:extLst>
          </p:cNvPr>
          <p:cNvSpPr/>
          <p:nvPr/>
        </p:nvSpPr>
        <p:spPr>
          <a:xfrm>
            <a:off x="8033674" y="3792354"/>
            <a:ext cx="740957" cy="726888"/>
          </a:xfrm>
          <a:custGeom>
            <a:avLst/>
            <a:gdLst>
              <a:gd name="connsiteX0" fmla="*/ 0 w 601883"/>
              <a:gd name="connsiteY0" fmla="*/ 401256 h 613458"/>
              <a:gd name="connsiteX1" fmla="*/ 397397 w 601883"/>
              <a:gd name="connsiteY1" fmla="*/ 0 h 613458"/>
              <a:gd name="connsiteX2" fmla="*/ 601883 w 601883"/>
              <a:gd name="connsiteY2" fmla="*/ 173620 h 613458"/>
              <a:gd name="connsiteX3" fmla="*/ 177478 w 601883"/>
              <a:gd name="connsiteY3" fmla="*/ 613458 h 613458"/>
              <a:gd name="connsiteX4" fmla="*/ 0 w 601883"/>
              <a:gd name="connsiteY4" fmla="*/ 401256 h 61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613458">
                <a:moveTo>
                  <a:pt x="0" y="401256"/>
                </a:moveTo>
                <a:lnTo>
                  <a:pt x="397397" y="0"/>
                </a:lnTo>
                <a:lnTo>
                  <a:pt x="601883" y="173620"/>
                </a:lnTo>
                <a:lnTo>
                  <a:pt x="177478" y="613458"/>
                </a:lnTo>
                <a:lnTo>
                  <a:pt x="0" y="401256"/>
                </a:lnTo>
                <a:close/>
              </a:path>
            </a:pathLst>
          </a:cu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DE" sz="1200">
              <a:solidFill>
                <a:schemeClr val="tx1"/>
              </a:solidFill>
            </a:endParaRPr>
          </a:p>
        </p:txBody>
      </p:sp>
      <p:sp>
        <p:nvSpPr>
          <p:cNvPr id="44" name="Freeform 43">
            <a:extLst>
              <a:ext uri="{FF2B5EF4-FFF2-40B4-BE49-F238E27FC236}">
                <a16:creationId xmlns:a16="http://schemas.microsoft.com/office/drawing/2014/main" id="{C58A198E-5BBF-EC43-DEC0-76E4E072A0E7}"/>
              </a:ext>
            </a:extLst>
          </p:cNvPr>
          <p:cNvSpPr/>
          <p:nvPr/>
        </p:nvSpPr>
        <p:spPr>
          <a:xfrm>
            <a:off x="8068398" y="3835829"/>
            <a:ext cx="650281" cy="640973"/>
          </a:xfrm>
          <a:custGeom>
            <a:avLst/>
            <a:gdLst>
              <a:gd name="connsiteX0" fmla="*/ 362673 w 528577"/>
              <a:gd name="connsiteY0" fmla="*/ 0 h 540152"/>
              <a:gd name="connsiteX1" fmla="*/ 528577 w 528577"/>
              <a:gd name="connsiteY1" fmla="*/ 146612 h 540152"/>
              <a:gd name="connsiteX2" fmla="*/ 142754 w 528577"/>
              <a:gd name="connsiteY2" fmla="*/ 540152 h 540152"/>
              <a:gd name="connsiteX3" fmla="*/ 0 w 528577"/>
              <a:gd name="connsiteY3" fmla="*/ 366531 h 540152"/>
              <a:gd name="connsiteX4" fmla="*/ 362673 w 528577"/>
              <a:gd name="connsiteY4" fmla="*/ 0 h 5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77" h="540152">
                <a:moveTo>
                  <a:pt x="362673" y="0"/>
                </a:moveTo>
                <a:lnTo>
                  <a:pt x="528577" y="146612"/>
                </a:lnTo>
                <a:lnTo>
                  <a:pt x="142754" y="540152"/>
                </a:lnTo>
                <a:lnTo>
                  <a:pt x="0" y="366531"/>
                </a:lnTo>
                <a:lnTo>
                  <a:pt x="362673" y="0"/>
                </a:lnTo>
                <a:close/>
              </a:path>
            </a:pathLst>
          </a:cu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DE" sz="1200">
              <a:solidFill>
                <a:schemeClr val="tx1"/>
              </a:solidFill>
            </a:endParaRPr>
          </a:p>
        </p:txBody>
      </p:sp>
    </p:spTree>
    <p:extLst>
      <p:ext uri="{BB962C8B-B14F-4D97-AF65-F5344CB8AC3E}">
        <p14:creationId xmlns:p14="http://schemas.microsoft.com/office/powerpoint/2010/main" val="321556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9" grpId="0" animBg="1"/>
      <p:bldP spid="30" grpId="0" animBg="1"/>
      <p:bldP spid="31" grpId="0" animBg="1"/>
      <p:bldP spid="14" grpId="0" animBg="1"/>
      <p:bldP spid="15" grpId="0" animBg="1"/>
      <p:bldP spid="8" grpId="0" animBg="1"/>
      <p:bldP spid="9" grpId="0" animBg="1"/>
      <p:bldP spid="32" grpId="0" animBg="1"/>
      <p:bldP spid="41" grpId="0" animBg="1"/>
      <p:bldP spid="3"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SP_AGENDA" val="SectionNumber SlideNumber"/>
  <p:tag name="ARTICULATE_SLIDE_COUNT" val="18"/>
  <p:tag name="ARTICULATE_PROJECT_OPEN" val="0"/>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d01J5jxYR8GPE.i2KDs8yw"/>
</p:tagLst>
</file>

<file path=ppt/theme/theme1.xml><?xml version="1.0" encoding="utf-8"?>
<a:theme xmlns:a="http://schemas.openxmlformats.org/drawingml/2006/main" name="glueckkanja Master | INTRO">
  <a:themeElements>
    <a:clrScheme name="gk Colours">
      <a:dk1>
        <a:srgbClr val="000520"/>
      </a:dk1>
      <a:lt1>
        <a:srgbClr val="FFFFFF"/>
      </a:lt1>
      <a:dk2>
        <a:srgbClr val="0071C6"/>
      </a:dk2>
      <a:lt2>
        <a:srgbClr val="55BCFE"/>
      </a:lt2>
      <a:accent1>
        <a:srgbClr val="533E9C"/>
      </a:accent1>
      <a:accent2>
        <a:srgbClr val="008187"/>
      </a:accent2>
      <a:accent3>
        <a:srgbClr val="ACD653"/>
      </a:accent3>
      <a:accent4>
        <a:srgbClr val="FCD116"/>
      </a:accent4>
      <a:accent5>
        <a:srgbClr val="F8832C"/>
      </a:accent5>
      <a:accent6>
        <a:srgbClr val="E34418"/>
      </a:accent6>
      <a:hlink>
        <a:srgbClr val="003051"/>
      </a:hlink>
      <a:folHlink>
        <a:srgbClr val="0083E0"/>
      </a:folHlink>
    </a:clrScheme>
    <a:fontScheme name="Lato">
      <a:majorFont>
        <a:latin typeface="Lato"/>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a:noFill/>
        </a:ln>
      </a:spPr>
      <a:bodyPr lIns="108000" tIns="108000" rIns="108000" bIns="108000" rtlCol="0" anchor="ct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custClrLst>
    <a:custClr name="Orange">
      <a:srgbClr val="EC6601"/>
    </a:custClr>
    <a:custClr>
      <a:srgbClr val="FFFFFF"/>
    </a:custClr>
    <a:custClr>
      <a:srgbClr val="FFFFFF"/>
    </a:custClr>
    <a:custClr>
      <a:srgbClr val="FFFFFF"/>
    </a:custClr>
    <a:custClr name="Blue 40%">
      <a:srgbClr val="73ACE1"/>
    </a:custClr>
    <a:custClr name="Light Blue 40%">
      <a:srgbClr val="99D5F0"/>
    </a:custClr>
    <a:custClr>
      <a:srgbClr val="FFFFFF"/>
    </a:custClr>
    <a:custClr>
      <a:srgbClr val="FFFFFF"/>
    </a:custClr>
    <a:custClr>
      <a:srgbClr val="FFFFFF"/>
    </a:custClr>
    <a:custClr name="Red">
      <a:srgbClr val="CC1000"/>
    </a:custClr>
    <a:custClr name="Pink">
      <a:srgbClr val="B02786"/>
    </a:custClr>
    <a:custClr>
      <a:srgbClr val="FFFFFF"/>
    </a:custClr>
    <a:custClr>
      <a:srgbClr val="FFFFFF"/>
    </a:custClr>
    <a:custClr>
      <a:srgbClr val="FFFFFF"/>
    </a:custClr>
    <a:custClr name="Blue 25%">
      <a:srgbClr val="AAC8E6"/>
    </a:custClr>
    <a:custClr name="Light Blue 25%">
      <a:srgbClr val="BAE3F5"/>
    </a:custClr>
    <a:custClr>
      <a:srgbClr val="FFFFFF"/>
    </a:custClr>
    <a:custClr>
      <a:srgbClr val="FFFFFF"/>
    </a:custClr>
    <a:custClr>
      <a:srgbClr val="FFFFFF"/>
    </a:custClr>
    <a:custClr name="Yellow">
      <a:srgbClr val="FDC800"/>
    </a:custClr>
    <a:custClr name="Rose">
      <a:srgbClr val="EC628B"/>
    </a:custClr>
    <a:custClr>
      <a:srgbClr val="FFFFFF"/>
    </a:custClr>
    <a:custClr>
      <a:srgbClr val="FFFFFF"/>
    </a:custClr>
    <a:custClr>
      <a:srgbClr val="FFFFFF"/>
    </a:custClr>
    <a:custClr name="Background Blue">
      <a:srgbClr val="E1EBF5"/>
    </a:custClr>
    <a:custClr name="Background Light Blue">
      <a:srgbClr val="E3F4FB"/>
    </a:custClr>
    <a:custClr>
      <a:srgbClr val="FFFFFF"/>
    </a:custClr>
    <a:custClr>
      <a:srgbClr val="FFFFFF"/>
    </a:custClr>
    <a:custClr>
      <a:srgbClr val="FFFFFF"/>
    </a:custClr>
    <a:custClr name="Green">
      <a:srgbClr val="339C3A"/>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gk-Slideset-empty" id="{8D6956A5-5F77-2448-8F00-81FEF47730E2}" vid="{445986F7-D211-1440-A435-AE36999C292A}"/>
    </a:ext>
  </a:extLst>
</a:theme>
</file>

<file path=ppt/theme/theme2.xml><?xml version="1.0" encoding="utf-8"?>
<a:theme xmlns:a="http://schemas.openxmlformats.org/drawingml/2006/main" name="glueckkanja Master | TIMETABLE">
  <a:themeElements>
    <a:clrScheme name="gk Colours">
      <a:dk1>
        <a:srgbClr val="000520"/>
      </a:dk1>
      <a:lt1>
        <a:srgbClr val="FFFFFF"/>
      </a:lt1>
      <a:dk2>
        <a:srgbClr val="0071C6"/>
      </a:dk2>
      <a:lt2>
        <a:srgbClr val="55BCFE"/>
      </a:lt2>
      <a:accent1>
        <a:srgbClr val="533E9C"/>
      </a:accent1>
      <a:accent2>
        <a:srgbClr val="008187"/>
      </a:accent2>
      <a:accent3>
        <a:srgbClr val="ACD653"/>
      </a:accent3>
      <a:accent4>
        <a:srgbClr val="FCD116"/>
      </a:accent4>
      <a:accent5>
        <a:srgbClr val="F8832C"/>
      </a:accent5>
      <a:accent6>
        <a:srgbClr val="E34418"/>
      </a:accent6>
      <a:hlink>
        <a:srgbClr val="003051"/>
      </a:hlink>
      <a:folHlink>
        <a:srgbClr val="0083E0"/>
      </a:folHlink>
    </a:clrScheme>
    <a:fontScheme name="Lato">
      <a:majorFont>
        <a:latin typeface="Lato"/>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a:noFill/>
        </a:ln>
      </a:spPr>
      <a:bodyPr lIns="108000" tIns="108000" rIns="108000" bIns="108000" rtlCol="0" anchor="ct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custClrLst>
    <a:custClr name="Orange">
      <a:srgbClr val="EC6601"/>
    </a:custClr>
    <a:custClr>
      <a:srgbClr val="FFFFFF"/>
    </a:custClr>
    <a:custClr>
      <a:srgbClr val="FFFFFF"/>
    </a:custClr>
    <a:custClr>
      <a:srgbClr val="FFFFFF"/>
    </a:custClr>
    <a:custClr name="Blue 40%">
      <a:srgbClr val="73ACE1"/>
    </a:custClr>
    <a:custClr name="Light Blue 40%">
      <a:srgbClr val="99D5F0"/>
    </a:custClr>
    <a:custClr>
      <a:srgbClr val="FFFFFF"/>
    </a:custClr>
    <a:custClr>
      <a:srgbClr val="FFFFFF"/>
    </a:custClr>
    <a:custClr>
      <a:srgbClr val="FFFFFF"/>
    </a:custClr>
    <a:custClr name="Red">
      <a:srgbClr val="CC1000"/>
    </a:custClr>
    <a:custClr name="Pink">
      <a:srgbClr val="B02786"/>
    </a:custClr>
    <a:custClr>
      <a:srgbClr val="FFFFFF"/>
    </a:custClr>
    <a:custClr>
      <a:srgbClr val="FFFFFF"/>
    </a:custClr>
    <a:custClr>
      <a:srgbClr val="FFFFFF"/>
    </a:custClr>
    <a:custClr name="Blue 25%">
      <a:srgbClr val="AAC8E6"/>
    </a:custClr>
    <a:custClr name="Light Blue 25%">
      <a:srgbClr val="BAE3F5"/>
    </a:custClr>
    <a:custClr>
      <a:srgbClr val="FFFFFF"/>
    </a:custClr>
    <a:custClr>
      <a:srgbClr val="FFFFFF"/>
    </a:custClr>
    <a:custClr>
      <a:srgbClr val="FFFFFF"/>
    </a:custClr>
    <a:custClr name="Yellow">
      <a:srgbClr val="FDC800"/>
    </a:custClr>
    <a:custClr name="Rose">
      <a:srgbClr val="EC628B"/>
    </a:custClr>
    <a:custClr>
      <a:srgbClr val="FFFFFF"/>
    </a:custClr>
    <a:custClr>
      <a:srgbClr val="FFFFFF"/>
    </a:custClr>
    <a:custClr>
      <a:srgbClr val="FFFFFF"/>
    </a:custClr>
    <a:custClr name="Background Blue">
      <a:srgbClr val="E1EBF5"/>
    </a:custClr>
    <a:custClr name="Background Light Blue">
      <a:srgbClr val="E3F4FB"/>
    </a:custClr>
    <a:custClr>
      <a:srgbClr val="FFFFFF"/>
    </a:custClr>
    <a:custClr>
      <a:srgbClr val="FFFFFF"/>
    </a:custClr>
    <a:custClr>
      <a:srgbClr val="FFFFFF"/>
    </a:custClr>
    <a:custClr name="Green">
      <a:srgbClr val="339C3A"/>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gk-Slideset-empty" id="{8D6956A5-5F77-2448-8F00-81FEF47730E2}" vid="{7B2AF881-1961-4D48-A0B9-609F2B3B2469}"/>
    </a:ext>
  </a:extLst>
</a:theme>
</file>

<file path=ppt/theme/theme3.xml><?xml version="1.0" encoding="utf-8"?>
<a:theme xmlns:a="http://schemas.openxmlformats.org/drawingml/2006/main" name="glueckkanja Master | SECTION TITLE">
  <a:themeElements>
    <a:clrScheme name="gk Colours">
      <a:dk1>
        <a:srgbClr val="000520"/>
      </a:dk1>
      <a:lt1>
        <a:srgbClr val="FFFFFF"/>
      </a:lt1>
      <a:dk2>
        <a:srgbClr val="0071C6"/>
      </a:dk2>
      <a:lt2>
        <a:srgbClr val="55BCFE"/>
      </a:lt2>
      <a:accent1>
        <a:srgbClr val="533E9C"/>
      </a:accent1>
      <a:accent2>
        <a:srgbClr val="008187"/>
      </a:accent2>
      <a:accent3>
        <a:srgbClr val="ACD653"/>
      </a:accent3>
      <a:accent4>
        <a:srgbClr val="FCD116"/>
      </a:accent4>
      <a:accent5>
        <a:srgbClr val="F8832C"/>
      </a:accent5>
      <a:accent6>
        <a:srgbClr val="E34418"/>
      </a:accent6>
      <a:hlink>
        <a:srgbClr val="003051"/>
      </a:hlink>
      <a:folHlink>
        <a:srgbClr val="0083E0"/>
      </a:folHlink>
    </a:clrScheme>
    <a:fontScheme name="Lato">
      <a:majorFont>
        <a:latin typeface="Lato"/>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a:noFill/>
        </a:ln>
      </a:spPr>
      <a:bodyPr lIns="108000" tIns="108000" rIns="108000" bIns="108000" rtlCol="0" anchor="ct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custClrLst>
    <a:custClr name="Orange">
      <a:srgbClr val="EC6601"/>
    </a:custClr>
    <a:custClr>
      <a:srgbClr val="FFFFFF"/>
    </a:custClr>
    <a:custClr>
      <a:srgbClr val="FFFFFF"/>
    </a:custClr>
    <a:custClr>
      <a:srgbClr val="FFFFFF"/>
    </a:custClr>
    <a:custClr name="Blue 40%">
      <a:srgbClr val="73ACE1"/>
    </a:custClr>
    <a:custClr name="Light Blue 40%">
      <a:srgbClr val="99D5F0"/>
    </a:custClr>
    <a:custClr>
      <a:srgbClr val="FFFFFF"/>
    </a:custClr>
    <a:custClr>
      <a:srgbClr val="FFFFFF"/>
    </a:custClr>
    <a:custClr>
      <a:srgbClr val="FFFFFF"/>
    </a:custClr>
    <a:custClr name="Red">
      <a:srgbClr val="CC1000"/>
    </a:custClr>
    <a:custClr name="Pink">
      <a:srgbClr val="B02786"/>
    </a:custClr>
    <a:custClr>
      <a:srgbClr val="FFFFFF"/>
    </a:custClr>
    <a:custClr>
      <a:srgbClr val="FFFFFF"/>
    </a:custClr>
    <a:custClr>
      <a:srgbClr val="FFFFFF"/>
    </a:custClr>
    <a:custClr name="Blue 25%">
      <a:srgbClr val="AAC8E6"/>
    </a:custClr>
    <a:custClr name="Light Blue 25%">
      <a:srgbClr val="BAE3F5"/>
    </a:custClr>
    <a:custClr>
      <a:srgbClr val="FFFFFF"/>
    </a:custClr>
    <a:custClr>
      <a:srgbClr val="FFFFFF"/>
    </a:custClr>
    <a:custClr>
      <a:srgbClr val="FFFFFF"/>
    </a:custClr>
    <a:custClr name="Yellow">
      <a:srgbClr val="FDC800"/>
    </a:custClr>
    <a:custClr name="Rose">
      <a:srgbClr val="EC628B"/>
    </a:custClr>
    <a:custClr>
      <a:srgbClr val="FFFFFF"/>
    </a:custClr>
    <a:custClr>
      <a:srgbClr val="FFFFFF"/>
    </a:custClr>
    <a:custClr>
      <a:srgbClr val="FFFFFF"/>
    </a:custClr>
    <a:custClr name="Background Blue">
      <a:srgbClr val="E1EBF5"/>
    </a:custClr>
    <a:custClr name="Background Light Blue">
      <a:srgbClr val="E3F4FB"/>
    </a:custClr>
    <a:custClr>
      <a:srgbClr val="FFFFFF"/>
    </a:custClr>
    <a:custClr>
      <a:srgbClr val="FFFFFF"/>
    </a:custClr>
    <a:custClr>
      <a:srgbClr val="FFFFFF"/>
    </a:custClr>
    <a:custClr name="Green">
      <a:srgbClr val="339C3A"/>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gk-Slideset-empty" id="{8D6956A5-5F77-2448-8F00-81FEF47730E2}" vid="{10CE329A-778F-C44D-BB1C-4950E18EC76D}"/>
    </a:ext>
  </a:extLst>
</a:theme>
</file>

<file path=ppt/theme/theme4.xml><?xml version="1.0" encoding="utf-8"?>
<a:theme xmlns:a="http://schemas.openxmlformats.org/drawingml/2006/main" name="glueckkanja Master | CONTENT">
  <a:themeElements>
    <a:clrScheme name="gk Colours">
      <a:dk1>
        <a:srgbClr val="000520"/>
      </a:dk1>
      <a:lt1>
        <a:srgbClr val="FFFFFF"/>
      </a:lt1>
      <a:dk2>
        <a:srgbClr val="0071C6"/>
      </a:dk2>
      <a:lt2>
        <a:srgbClr val="55BCFE"/>
      </a:lt2>
      <a:accent1>
        <a:srgbClr val="533E9C"/>
      </a:accent1>
      <a:accent2>
        <a:srgbClr val="008187"/>
      </a:accent2>
      <a:accent3>
        <a:srgbClr val="ACD653"/>
      </a:accent3>
      <a:accent4>
        <a:srgbClr val="FCD116"/>
      </a:accent4>
      <a:accent5>
        <a:srgbClr val="F8832C"/>
      </a:accent5>
      <a:accent6>
        <a:srgbClr val="E34418"/>
      </a:accent6>
      <a:hlink>
        <a:srgbClr val="003051"/>
      </a:hlink>
      <a:folHlink>
        <a:srgbClr val="0083E0"/>
      </a:folHlink>
    </a:clrScheme>
    <a:fontScheme name="Lato">
      <a:majorFont>
        <a:latin typeface="Lato"/>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a:noFill/>
        </a:ln>
      </a:spPr>
      <a:bodyPr lIns="108000" tIns="108000" rIns="108000" bIns="108000" rtlCol="0" anchor="ct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custClrLst>
    <a:custClr name="Orange">
      <a:srgbClr val="EC6601"/>
    </a:custClr>
    <a:custClr>
      <a:srgbClr val="FFFFFF"/>
    </a:custClr>
    <a:custClr>
      <a:srgbClr val="FFFFFF"/>
    </a:custClr>
    <a:custClr>
      <a:srgbClr val="FFFFFF"/>
    </a:custClr>
    <a:custClr name="Blue 40%">
      <a:srgbClr val="73ACE1"/>
    </a:custClr>
    <a:custClr name="Light Blue 40%">
      <a:srgbClr val="99D5F0"/>
    </a:custClr>
    <a:custClr>
      <a:srgbClr val="FFFFFF"/>
    </a:custClr>
    <a:custClr>
      <a:srgbClr val="FFFFFF"/>
    </a:custClr>
    <a:custClr>
      <a:srgbClr val="FFFFFF"/>
    </a:custClr>
    <a:custClr name="Red">
      <a:srgbClr val="CC1000"/>
    </a:custClr>
    <a:custClr name="Pink">
      <a:srgbClr val="B02786"/>
    </a:custClr>
    <a:custClr>
      <a:srgbClr val="FFFFFF"/>
    </a:custClr>
    <a:custClr>
      <a:srgbClr val="FFFFFF"/>
    </a:custClr>
    <a:custClr>
      <a:srgbClr val="FFFFFF"/>
    </a:custClr>
    <a:custClr name="Blue 25%">
      <a:srgbClr val="AAC8E6"/>
    </a:custClr>
    <a:custClr name="Light Blue 25%">
      <a:srgbClr val="BAE3F5"/>
    </a:custClr>
    <a:custClr>
      <a:srgbClr val="FFFFFF"/>
    </a:custClr>
    <a:custClr>
      <a:srgbClr val="FFFFFF"/>
    </a:custClr>
    <a:custClr>
      <a:srgbClr val="FFFFFF"/>
    </a:custClr>
    <a:custClr name="Yellow">
      <a:srgbClr val="FDC800"/>
    </a:custClr>
    <a:custClr name="Rose">
      <a:srgbClr val="EC628B"/>
    </a:custClr>
    <a:custClr>
      <a:srgbClr val="FFFFFF"/>
    </a:custClr>
    <a:custClr>
      <a:srgbClr val="FFFFFF"/>
    </a:custClr>
    <a:custClr>
      <a:srgbClr val="FFFFFF"/>
    </a:custClr>
    <a:custClr name="Background Blue">
      <a:srgbClr val="E1EBF5"/>
    </a:custClr>
    <a:custClr name="Background Light Blue">
      <a:srgbClr val="E3F4FB"/>
    </a:custClr>
    <a:custClr>
      <a:srgbClr val="FFFFFF"/>
    </a:custClr>
    <a:custClr>
      <a:srgbClr val="FFFFFF"/>
    </a:custClr>
    <a:custClr>
      <a:srgbClr val="FFFFFF"/>
    </a:custClr>
    <a:custClr name="Green">
      <a:srgbClr val="339C3A"/>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gk-Slideset-empty" id="{8D6956A5-5F77-2448-8F00-81FEF47730E2}" vid="{BF6225B0-666E-5248-9F7A-E73E79AA5DF6}"/>
    </a:ext>
  </a:extLst>
</a:theme>
</file>

<file path=ppt/theme/theme5.xml><?xml version="1.0" encoding="utf-8"?>
<a:theme xmlns:a="http://schemas.openxmlformats.org/drawingml/2006/main" name="glueckkanja Master | OUTRO">
  <a:themeElements>
    <a:clrScheme name="gk Colours">
      <a:dk1>
        <a:srgbClr val="000520"/>
      </a:dk1>
      <a:lt1>
        <a:srgbClr val="FFFFFF"/>
      </a:lt1>
      <a:dk2>
        <a:srgbClr val="0071C6"/>
      </a:dk2>
      <a:lt2>
        <a:srgbClr val="55BCFE"/>
      </a:lt2>
      <a:accent1>
        <a:srgbClr val="533E9C"/>
      </a:accent1>
      <a:accent2>
        <a:srgbClr val="008187"/>
      </a:accent2>
      <a:accent3>
        <a:srgbClr val="ACD653"/>
      </a:accent3>
      <a:accent4>
        <a:srgbClr val="FCD116"/>
      </a:accent4>
      <a:accent5>
        <a:srgbClr val="F8832C"/>
      </a:accent5>
      <a:accent6>
        <a:srgbClr val="E34418"/>
      </a:accent6>
      <a:hlink>
        <a:srgbClr val="003051"/>
      </a:hlink>
      <a:folHlink>
        <a:srgbClr val="0083E0"/>
      </a:folHlink>
    </a:clrScheme>
    <a:fontScheme name="Lato">
      <a:majorFont>
        <a:latin typeface="Lato"/>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a:noFill/>
        </a:ln>
      </a:spPr>
      <a:bodyPr lIns="108000" tIns="108000" rIns="108000" bIns="108000" rtlCol="0" anchor="ct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custClrLst>
    <a:custClr name="Orange">
      <a:srgbClr val="EC6601"/>
    </a:custClr>
    <a:custClr>
      <a:srgbClr val="FFFFFF"/>
    </a:custClr>
    <a:custClr>
      <a:srgbClr val="FFFFFF"/>
    </a:custClr>
    <a:custClr>
      <a:srgbClr val="FFFFFF"/>
    </a:custClr>
    <a:custClr name="Blue 40%">
      <a:srgbClr val="73ACE1"/>
    </a:custClr>
    <a:custClr name="Light Blue 40%">
      <a:srgbClr val="99D5F0"/>
    </a:custClr>
    <a:custClr>
      <a:srgbClr val="FFFFFF"/>
    </a:custClr>
    <a:custClr>
      <a:srgbClr val="FFFFFF"/>
    </a:custClr>
    <a:custClr>
      <a:srgbClr val="FFFFFF"/>
    </a:custClr>
    <a:custClr name="Red">
      <a:srgbClr val="CC1000"/>
    </a:custClr>
    <a:custClr name="Pink">
      <a:srgbClr val="B02786"/>
    </a:custClr>
    <a:custClr>
      <a:srgbClr val="FFFFFF"/>
    </a:custClr>
    <a:custClr>
      <a:srgbClr val="FFFFFF"/>
    </a:custClr>
    <a:custClr>
      <a:srgbClr val="FFFFFF"/>
    </a:custClr>
    <a:custClr name="Blue 25%">
      <a:srgbClr val="AAC8E6"/>
    </a:custClr>
    <a:custClr name="Light Blue 25%">
      <a:srgbClr val="BAE3F5"/>
    </a:custClr>
    <a:custClr>
      <a:srgbClr val="FFFFFF"/>
    </a:custClr>
    <a:custClr>
      <a:srgbClr val="FFFFFF"/>
    </a:custClr>
    <a:custClr>
      <a:srgbClr val="FFFFFF"/>
    </a:custClr>
    <a:custClr name="Yellow">
      <a:srgbClr val="FDC800"/>
    </a:custClr>
    <a:custClr name="Rose">
      <a:srgbClr val="EC628B"/>
    </a:custClr>
    <a:custClr>
      <a:srgbClr val="FFFFFF"/>
    </a:custClr>
    <a:custClr>
      <a:srgbClr val="FFFFFF"/>
    </a:custClr>
    <a:custClr>
      <a:srgbClr val="FFFFFF"/>
    </a:custClr>
    <a:custClr name="Background Blue">
      <a:srgbClr val="E1EBF5"/>
    </a:custClr>
    <a:custClr name="Background Light Blue">
      <a:srgbClr val="E3F4FB"/>
    </a:custClr>
    <a:custClr>
      <a:srgbClr val="FFFFFF"/>
    </a:custClr>
    <a:custClr>
      <a:srgbClr val="FFFFFF"/>
    </a:custClr>
    <a:custClr>
      <a:srgbClr val="FFFFFF"/>
    </a:custClr>
    <a:custClr name="Green">
      <a:srgbClr val="339C3A"/>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gk-Slideset-empty" id="{8D6956A5-5F77-2448-8F00-81FEF47730E2}" vid="{2BD15F11-6D7D-1148-894F-C28550C49E33}"/>
    </a:ext>
  </a:extLst>
</a:theme>
</file>

<file path=ppt/theme/theme6.xml><?xml version="1.0" encoding="utf-8"?>
<a:theme xmlns:a="http://schemas.openxmlformats.org/drawingml/2006/main" name="Larissa">
  <a:themeElements>
    <a:clrScheme name="GFT_colors_new">
      <a:dk1>
        <a:srgbClr val="000000"/>
      </a:dk1>
      <a:lt1>
        <a:sysClr val="window" lastClr="FFFFFF"/>
      </a:lt1>
      <a:dk2>
        <a:srgbClr val="4D4D4D"/>
      </a:dk2>
      <a:lt2>
        <a:srgbClr val="EDEDED"/>
      </a:lt2>
      <a:accent1>
        <a:srgbClr val="213E7F"/>
      </a:accent1>
      <a:accent2>
        <a:srgbClr val="0097D9"/>
      </a:accent2>
      <a:accent3>
        <a:srgbClr val="0098B0"/>
      </a:accent3>
      <a:accent4>
        <a:srgbClr val="969696"/>
      </a:accent4>
      <a:accent5>
        <a:srgbClr val="B9B9B9"/>
      </a:accent5>
      <a:accent6>
        <a:srgbClr val="E6E6E6"/>
      </a:accent6>
      <a:hlink>
        <a:srgbClr val="213E7F"/>
      </a:hlink>
      <a:folHlink>
        <a:srgbClr val="0097D9"/>
      </a:folHlink>
    </a:clrScheme>
    <a:fontScheme name="GFT_fo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
  <a:themeElements>
    <a:clrScheme name="GFT_colors_new">
      <a:dk1>
        <a:srgbClr val="000000"/>
      </a:dk1>
      <a:lt1>
        <a:sysClr val="window" lastClr="FFFFFF"/>
      </a:lt1>
      <a:dk2>
        <a:srgbClr val="4D4D4D"/>
      </a:dk2>
      <a:lt2>
        <a:srgbClr val="EDEDED"/>
      </a:lt2>
      <a:accent1>
        <a:srgbClr val="213E7F"/>
      </a:accent1>
      <a:accent2>
        <a:srgbClr val="0097D9"/>
      </a:accent2>
      <a:accent3>
        <a:srgbClr val="0098B0"/>
      </a:accent3>
      <a:accent4>
        <a:srgbClr val="969696"/>
      </a:accent4>
      <a:accent5>
        <a:srgbClr val="B9B9B9"/>
      </a:accent5>
      <a:accent6>
        <a:srgbClr val="E6E6E6"/>
      </a:accent6>
      <a:hlink>
        <a:srgbClr val="213E7F"/>
      </a:hlink>
      <a:folHlink>
        <a:srgbClr val="0097D9"/>
      </a:folHlink>
    </a:clrScheme>
    <a:fontScheme name="GFT_fo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ffbd50a-e23e-4217-8fe2-79051d8ce2ea" xsi:nil="true"/>
    <lcf76f155ced4ddcb4097134ff3c332f xmlns="86b17c3f-e9cb-4f33-ab06-dded6ca277c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822111C44F310448BAB15268D6FBC7A" ma:contentTypeVersion="13" ma:contentTypeDescription="Ein neues Dokument erstellen." ma:contentTypeScope="" ma:versionID="a283a47c09698090b222fe824bbe05cc">
  <xsd:schema xmlns:xsd="http://www.w3.org/2001/XMLSchema" xmlns:xs="http://www.w3.org/2001/XMLSchema" xmlns:p="http://schemas.microsoft.com/office/2006/metadata/properties" xmlns:ns2="86b17c3f-e9cb-4f33-ab06-dded6ca277c5" xmlns:ns3="1ffbd50a-e23e-4217-8fe2-79051d8ce2ea" targetNamespace="http://schemas.microsoft.com/office/2006/metadata/properties" ma:root="true" ma:fieldsID="5b1992eb2bad07fc38ebb26e5e66b7e2" ns2:_="" ns3:_="">
    <xsd:import namespace="86b17c3f-e9cb-4f33-ab06-dded6ca277c5"/>
    <xsd:import namespace="1ffbd50a-e23e-4217-8fe2-79051d8ce2ea"/>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b17c3f-e9cb-4f33-ab06-dded6ca277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Bildmarkierungen" ma:readOnly="false" ma:fieldId="{5cf76f15-5ced-4ddc-b409-7134ff3c332f}" ma:taxonomyMulti="true" ma:sspId="3a47b477-77af-4bee-b6c6-0fe6e83fd4af"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fbd50a-e23e-4217-8fe2-79051d8ce2ea" elementFormDefault="qualified">
    <xsd:import namespace="http://schemas.microsoft.com/office/2006/documentManagement/types"/>
    <xsd:import namespace="http://schemas.microsoft.com/office/infopath/2007/PartnerControls"/>
    <xsd:element name="SharedWithUsers" ma:index="13"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Freigegeben für - Details" ma:internalName="SharedWithDetails" ma:readOnly="true">
      <xsd:simpleType>
        <xsd:restriction base="dms:Note">
          <xsd:maxLength value="255"/>
        </xsd:restriction>
      </xsd:simpleType>
    </xsd:element>
    <xsd:element name="TaxCatchAll" ma:index="17" nillable="true" ma:displayName="Taxonomy Catch All Column" ma:hidden="true" ma:list="{39f41abc-bccb-4aac-8fe1-9aa0d4541719}" ma:internalName="TaxCatchAll" ma:showField="CatchAllData" ma:web="1ffbd50a-e23e-4217-8fe2-79051d8ce2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0504B6-2DB2-4565-9DFB-1818BD82087C}">
  <ds:schemaRefs>
    <ds:schemaRef ds:uri="http://schemas.microsoft.com/sharepoint/v3/contenttype/forms"/>
  </ds:schemaRefs>
</ds:datastoreItem>
</file>

<file path=customXml/itemProps2.xml><?xml version="1.0" encoding="utf-8"?>
<ds:datastoreItem xmlns:ds="http://schemas.openxmlformats.org/officeDocument/2006/customXml" ds:itemID="{A62A2531-5211-447F-831B-3008F00E67AA}">
  <ds:schemaRefs>
    <ds:schemaRef ds:uri="http://purl.org/dc/dcmitype/"/>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1ffbd50a-e23e-4217-8fe2-79051d8ce2ea"/>
    <ds:schemaRef ds:uri="86b17c3f-e9cb-4f33-ab06-dded6ca277c5"/>
    <ds:schemaRef ds:uri="http://purl.org/dc/terms/"/>
  </ds:schemaRefs>
</ds:datastoreItem>
</file>

<file path=customXml/itemProps3.xml><?xml version="1.0" encoding="utf-8"?>
<ds:datastoreItem xmlns:ds="http://schemas.openxmlformats.org/officeDocument/2006/customXml" ds:itemID="{E3E2154B-2232-472E-AFE1-07C7630D3E23}">
  <ds:schemaRefs>
    <ds:schemaRef ds:uri="1ffbd50a-e23e-4217-8fe2-79051d8ce2ea"/>
    <ds:schemaRef ds:uri="86b17c3f-e9cb-4f33-ab06-dded6ca277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bb55717-ce77-4e5a-8ec6-924eb7769e2f}" enabled="1" method="Standard" siteId="{a53834b7-42bc-46a3-b004-369735c3acf9}" removed="0"/>
</clbl:labelList>
</file>

<file path=docProps/app.xml><?xml version="1.0" encoding="utf-8"?>
<Properties xmlns="http://schemas.openxmlformats.org/officeDocument/2006/extended-properties" xmlns:vt="http://schemas.openxmlformats.org/officeDocument/2006/docPropsVTypes">
  <Template>glueckkanja Master | INTRO</Template>
  <TotalTime>0</TotalTime>
  <Words>620</Words>
  <Application>Microsoft Office PowerPoint</Application>
  <PresentationFormat>Custom</PresentationFormat>
  <Paragraphs>168</Paragraphs>
  <Slides>18</Slides>
  <Notes>8</Notes>
  <HiddenSlides>0</HiddenSlides>
  <MMClips>0</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18</vt:i4>
      </vt:variant>
    </vt:vector>
  </HeadingPairs>
  <TitlesOfParts>
    <vt:vector size="31" baseType="lpstr">
      <vt:lpstr>Arial</vt:lpstr>
      <vt:lpstr>Wingdings</vt:lpstr>
      <vt:lpstr>Lato</vt:lpstr>
      <vt:lpstr>Symbol</vt:lpstr>
      <vt:lpstr>Arial</vt:lpstr>
      <vt:lpstr>Lato Light</vt:lpstr>
      <vt:lpstr>Helvetica Neue</vt:lpstr>
      <vt:lpstr>glueckkanja Master | INTRO</vt:lpstr>
      <vt:lpstr>glueckkanja Master | TIMETABLE</vt:lpstr>
      <vt:lpstr>glueckkanja Master | SECTION TITLE</vt:lpstr>
      <vt:lpstr>glueckkanja Master | CONTENT</vt:lpstr>
      <vt:lpstr>glueckkanja Master | OUTRO</vt:lpstr>
      <vt:lpstr>think-cell Folie</vt:lpstr>
      <vt:lpstr>Clickbait vs. Reality:  Die Cyber Threats, um die Sie sich wirklich sorgen sollten</vt:lpstr>
      <vt:lpstr>PowerPoint Presentation</vt:lpstr>
      <vt:lpstr>PowerPoint Presentation</vt:lpstr>
      <vt:lpstr>Thermal Attacks &amp; AI supported Attacks</vt:lpstr>
      <vt:lpstr>PowerPoint Presentation</vt:lpstr>
      <vt:lpstr>RDP</vt:lpstr>
      <vt:lpstr>Adverts</vt:lpstr>
      <vt:lpstr>SQL Server</vt:lpstr>
      <vt:lpstr>Are we safe enough?</vt:lpstr>
      <vt:lpstr>Enterprise Security Status</vt:lpstr>
      <vt:lpstr>Applying it to your Org</vt:lpstr>
      <vt:lpstr>Customer Maturity Levels (CML)</vt:lpstr>
      <vt:lpstr>PowerPoint Presentation</vt:lpstr>
      <vt:lpstr>glueckkanja         Microsoft</vt:lpstr>
      <vt:lpstr>Our Approach to Modern Security</vt:lpstr>
      <vt:lpstr>Asset Coverage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Geisbauer</dc:creator>
  <cp:lastModifiedBy>Christopher Brumm</cp:lastModifiedBy>
  <cp:revision>5</cp:revision>
  <dcterms:created xsi:type="dcterms:W3CDTF">2024-06-04T08:56:38Z</dcterms:created>
  <dcterms:modified xsi:type="dcterms:W3CDTF">2025-04-24T08:58:37Z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bb55717-ce77-4e5a-8ec6-924eb7769e2f_Enabled">
    <vt:lpwstr>true</vt:lpwstr>
  </property>
  <property fmtid="{D5CDD505-2E9C-101B-9397-08002B2CF9AE}" pid="3" name="MSIP_Label_8bb55717-ce77-4e5a-8ec6-924eb7769e2f_SetDate">
    <vt:lpwstr>2020-11-30T09:55:59Z</vt:lpwstr>
  </property>
  <property fmtid="{D5CDD505-2E9C-101B-9397-08002B2CF9AE}" pid="4" name="MSIP_Label_8bb55717-ce77-4e5a-8ec6-924eb7769e2f_Name">
    <vt:lpwstr>Business</vt:lpwstr>
  </property>
  <property fmtid="{D5CDD505-2E9C-101B-9397-08002B2CF9AE}" pid="5" name="MSIP_Label_8bb55717-ce77-4e5a-8ec6-924eb7769e2f_SiteId">
    <vt:lpwstr>a53834b7-42bc-46a3-b004-369735c3acf9</vt:lpwstr>
  </property>
  <property fmtid="{D5CDD505-2E9C-101B-9397-08002B2CF9AE}" pid="6" name="MSIP_Label_8bb55717-ce77-4e5a-8ec6-924eb7769e2f_Method">
    <vt:lpwstr>Standard</vt:lpwstr>
  </property>
  <property fmtid="{D5CDD505-2E9C-101B-9397-08002B2CF9AE}" pid="7" name="MSIP_Label_8bb55717-ce77-4e5a-8ec6-924eb7769e2f_ContentBits">
    <vt:lpwstr>0</vt:lpwstr>
  </property>
  <property fmtid="{D5CDD505-2E9C-101B-9397-08002B2CF9AE}" pid="8" name="MSIP_Label_8bb55717-ce77-4e5a-8ec6-924eb7769e2f_ActionId">
    <vt:lpwstr>e1f390dd-f3e1-44e7-a7e9-ba8f3f6666b3</vt:lpwstr>
  </property>
  <property fmtid="{D5CDD505-2E9C-101B-9397-08002B2CF9AE}" pid="9" name="ContentTypeId">
    <vt:lpwstr>0x0101000822111C44F310448BAB15268D6FBC7A</vt:lpwstr>
  </property>
  <property fmtid="{D5CDD505-2E9C-101B-9397-08002B2CF9AE}" pid="10" name="Order">
    <vt:r8>216100</vt:r8>
  </property>
  <property fmtid="{D5CDD505-2E9C-101B-9397-08002B2CF9AE}" pid="11" name="xd_Signature">
    <vt:bool>false</vt:bool>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MediaServiceImageTags">
    <vt:lpwstr/>
  </property>
</Properties>
</file>