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4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theme/theme6.xml" ContentType="application/vnd.openxmlformats-officedocument.theme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theme/theme7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theme/theme8.xml" ContentType="application/vnd.openxmlformats-officedocument.theme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4212" r:id="rId1"/>
    <p:sldMasterId id="2147484214" r:id="rId2"/>
    <p:sldMasterId id="2147484216" r:id="rId3"/>
    <p:sldMasterId id="2147484217" r:id="rId4"/>
    <p:sldMasterId id="2147484219" r:id="rId5"/>
    <p:sldMasterId id="2147484220" r:id="rId6"/>
    <p:sldMasterId id="2147484221" r:id="rId7"/>
    <p:sldMasterId id="2147484222" r:id="rId8"/>
    <p:sldMasterId id="2147484224" r:id="rId9"/>
  </p:sldMasterIdLst>
  <p:notesMasterIdLst>
    <p:notesMasterId r:id="rId32"/>
  </p:notesMasterIdLst>
  <p:sldIdLst>
    <p:sldId id="256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84" r:id="rId27"/>
    <p:sldId id="285" r:id="rId28"/>
    <p:sldId id="286" r:id="rId29"/>
    <p:sldId id="287" r:id="rId30"/>
    <p:sldId id="288" r:id="rId31"/>
  </p:sldIdLst>
  <p:sldSz cx="12192000" cy="6858000"/>
  <p:notesSz cx="6858000" cy="9144000"/>
  <p:embeddedFontLst>
    <p:embeddedFont>
      <p:font typeface="Avenir" panose="02000503020000020003" pitchFamily="2" charset="0"/>
      <p:regular r:id="rId33"/>
      <p:italic r:id="rId34"/>
    </p:embeddedFont>
    <p:embeddedFont>
      <p:font typeface="DM Sans" pitchFamily="2" charset="77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Roboto Light" panose="02000000000000000000" pitchFamily="2" charset="0"/>
      <p:regular r:id="rId43"/>
      <p:bold r:id="rId44"/>
      <p:italic r:id="rId45"/>
      <p:boldItalic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phie Hammel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0913F66-7913-4D31-AFF8-BD380D8AC334}">
  <a:tblStyle styleId="{80913F66-7913-4D31-AFF8-BD380D8AC33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8"/>
  </p:normalViewPr>
  <p:slideViewPr>
    <p:cSldViewPr snapToGrid="0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font" Target="fonts/font7.fntdata"/><Relationship Id="rId21" Type="http://schemas.openxmlformats.org/officeDocument/2006/relationships/slide" Target="slides/slide12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font" Target="fonts/font4.fntdata"/><Relationship Id="rId49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4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1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5-04-16T13:20:56.683" idx="1">
    <p:pos x="288" y="350"/>
    <p:text>DE examples?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4" name="Google Shape;4954;g2a51d23a04e_0_70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955" name="Google Shape;4955;g2a51d23a04e_0_70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0" name="Google Shape;5180;g33eb1632338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1" name="Google Shape;5181;g33eb1632338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Pegasus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Chrysaor (Android version of Pegasus)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Dark Caracal : Libanon =&gt; Military and gov in Kazakhstan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Stealth Mango : Pakistan =&gt; victims in Pakistan, Afghanistan, India, Iraq, Iran,and the UAE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Monokle : Russia iOS RAT made by STC target individuals in the Caucasus regions and individuals interested in the a militant group in Syria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Double Agent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Sunbirn &amp; Hornbill : India =&gt;  Pakistani officials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Predator (discovered by Citizen Labs and not by Lookout) : North Macedonia but Cytrox has been created by Israelian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Hermit : Italy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BadBazaar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BoulSpy : Iranian police targeting Iranian Kurds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Deblind : Russia =&gt; Targeting Ukrainian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GuardZoo : Yemen =&gt; Middle East Military Organizations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9" name="Google Shape;5229;g33eb1632338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0" name="Google Shape;5230;g33eb1632338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Pegasus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Chrysaor (Android version of Pegasus)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Dark Caracal : Libanon =&gt; Military and gov in Kazakhstan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Stealth Mango : Pakistan =&gt; victims in Pakistan, Afghanistan, India, Iraq, Iran,and the UAE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Monokle : Russia iOS RAT made by STC target individuals in the Caucasus regions and individuals interested in the a militant group in Syria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Double Agent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Sunbirn &amp; Hornbill : India =&gt;  Pakistani officials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Predator (discovered by Citizen Labs and not by Lookout) : North Macedonia but Cytrox has been created by Israelian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Hermit : Italy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BadBazaar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BoulSpy : Iranian police targeting Iranian Kurds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Deblind : Russia =&gt; Targeting Ukrainian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GuardZoo : Yemen =&gt; Middle East Military Organizations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8" name="Google Shape;5278;g33eb1632338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9" name="Google Shape;5279;g33eb1632338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Pegasus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Chrysaor (Android version of Pegasus)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Dark Caracal : Libanon =&gt; Military and gov in Kazakhstan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Stealth Mango : Pakistan =&gt; victims in Pakistan, Afghanistan, India, Iraq, Iran,and the UAE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Monokle : Russia iOS RAT made by STC target individuals in the Caucasus regions and individuals interested in the a militant group in Syria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Double Agent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Sunbirn &amp; Hornbill : India =&gt;  Pakistani officials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Predator (discovered by Citizen Labs and not by Lookout) : North Macedonia but Cytrox has been created by Israelian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Hermit : Italy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BadBazaar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BoulSpy : Iranian police targeting Iranian Kurds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Deblind : Russia =&gt; Targeting Ukrainian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GuardZoo : Yemen =&gt; Middle East Military Organizations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7" name="Google Shape;5327;g33eb1632338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8" name="Google Shape;5328;g33eb1632338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Pegasus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Chrysaor (Android version of Pegasus)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Dark Caracal : Libanon =&gt; Military and gov in Kazakhstan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Stealth Mango : Pakistan =&gt; victims in Pakistan, Afghanistan, India, Iraq, Iran,and the UAE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Monokle : Russia iOS RAT made by STC target individuals in the Caucasus regions and individuals interested in the a militant group in Syria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Double Agent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Sunbirn &amp; Hornbill : India =&gt;  Pakistani officials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Predator (discovered by Citizen Labs and not by Lookout) : North Macedonia but Cytrox has been created by Israelian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Hermit : Italy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BadBazaar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BoulSpy : Iranian police targeting Iranian Kurds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Deblind : Russia =&gt; Targeting Ukrainian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GuardZoo : Yemen =&gt; Middle East Military Organizations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" name="Google Shape;5376;g33eb1632338_0_2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7" name="Google Shape;5377;g33eb1632338_0_2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Pegasus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Chrysaor (Android version of Pegasus)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Dark Caracal : Libanon =&gt; Military and gov in Kazakhstan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Stealth Mango : Pakistan =&gt; victims in Pakistan, Afghanistan, India, Iraq, Iran,and the UAE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Monokle : Russia iOS RAT made by STC target individuals in the Caucasus regions and individuals interested in the a militant group in Syria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Double Agent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Sunbirn &amp; Hornbill : India =&gt;  Pakistani officials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Predator (discovered by Citizen Labs and not by Lookout) : North Macedonia but Cytrox has been created by Israelian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Hermit : Italy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BadBazaar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BoulSpy : Iranian police targeting Iranian Kurds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Deblind : Russia =&gt; Targeting Ukrainian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GuardZoo : Yemen =&gt; Middle East Military Organizations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5" name="Google Shape;5425;g33eb1632338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26" name="Google Shape;5426;g33eb1632338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Pegasus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Chrysaor (Android version of Pegasus)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Dark Caracal : Libanon =&gt; Military and gov in Kazakhstan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Stealth Mango : Pakistan =&gt; victims in Pakistan, Afghanistan, India, Iraq, Iran,and the UAE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Monokle : Russia iOS RAT made by STC target individuals in the Caucasus regions and individuals interested in the a militant group in Syria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Double Agent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Sunbirn &amp; Hornbill : India =&gt;  Pakistani officials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Predator (discovered by Citizen Labs and not by Lookout) : North Macedonia but Cytrox has been created by Israelian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Hermit : Italy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BadBazaar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BoulSpy : Iranian police targeting Iranian Kurds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Deblind : Russia =&gt; Targeting Ukrainian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GuardZoo : Yemen =&gt; Middle East Military Organizations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4" name="Google Shape;5474;g2a51d23a04e_0_126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5" name="Google Shape;5475;g2a51d23a04e_0_126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0" name="Google Shape;5480;g33eba7c4ed1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1" name="Google Shape;5481;g33eba7c4ed1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4" name="Google Shape;5654;g2a51d23a04e_0_13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55" name="Google Shape;5655;g2a51d23a04e_0_13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0" name="Google Shape;5670;g2a51d23a04e_0_1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71" name="Google Shape;5671;g2a51d23a04e_0_1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8" name="Google Shape;4968;g2a51d23a04e_0_7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Just a couple of words about Lookout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are US-based cybersecurity company, founded in 2007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</a:pPr>
            <a:endParaRPr sz="14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</a:pPr>
            <a:r>
              <a:rPr lang="en-US" sz="14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Mobile Heritage</a:t>
            </a:r>
            <a:endParaRPr sz="14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If don't know us yet,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were the first to publish a technical report about PEGASUS, the FAMOUS mobile spyware, which we exposed in a joint work with CitizenLabs in 2016.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So for us, this type of mobile spywares is very well known but 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are also tracking APT groups targeting mobile devices with malwares or phishing, we'll talk about that in a minute.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Today we protect more than 220M mobile devices (iOS, Android and Chromebooks)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And 500 000 enterprises, (from 5 devices to global enterprises with 300 000 devices)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</a:pPr>
            <a:r>
              <a:rPr lang="en-US" sz="14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Threat Intelligence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have the largest threat intelligence team dedicated to mobile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Since this Pegasus discovery, our Treat Intelligence team has focused on the commercial spyware market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have been able to identify and expose nearly a HUNDRED Advanced Powerful Spywares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used by nation states or APT groups to spy on people on their mobile phones.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4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Endpoint to Cloud Security</a:t>
            </a:r>
            <a:endParaRPr sz="14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 addition to mobile security, Lookout also offers a Security Service Edge (SSE) platform that protects data wherever it goes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This platform provides visibility, control and security for DATA AT REST or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DATA IN MOTION between your endpoint (your mobile or your PC) and the cloud applications used by your employees.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endParaRPr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</a:pPr>
            <a:endParaRPr sz="14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969" name="Google Shape;4969;g2a51d23a04e_0_7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9" name="Google Shape;5679;g2a51d23a04e_0_150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80" name="Google Shape;5680;g2a51d23a04e_0_150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8" name="Google Shape;5688;g2a51d23a04e_0_14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89" name="Google Shape;5689;g2a51d23a04e_0_14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5" name="Google Shape;5705;g2a51d23a04e_0_80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706" name="Google Shape;5706;g2a51d23a04e_0_80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3" name="Google Shape;4983;g2e405c93da4_0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What do you think of when you think of mobile attack?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Phishing, or Smishing, or QRCode Phishing, whatever you call it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It's on your mind because it's the thing you see the most on your own phone.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I'm sure you've all received at least one of these. </a:t>
            </a: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whether you're using a corporate device or a personal device.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And you’re right, we just release our Q1 Mobile Threat Report, and mobile phishing is still the most important threat we see on mobile devices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984" name="Google Shape;4984;g2e405c93da4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" name="Google Shape;4997;g2a51d23a04e_0_7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8" name="Google Shape;4998;g2a51d23a04e_0_7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EVERYONE !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Everyone is targeting mobile devices, and not only with Mobile PHISHING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Intelligence services, APT groups, Ransomware gangs, scammers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Every Threat Actor will use mobile devices to STEAL information from your employees: 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DM Sans"/>
              <a:buChar char="-"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Intelligence services will use a commercial surveillanceware vendor platform such as Predator, Hermit or Pegasus to exploit a vulnerability on your mobile device and remotely execute a SPYWARE on your mobile device.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"/>
              <a:buChar char="-"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State-sponsored APT groups will use various techniques to remotely install a SPYWARE, TROJAN or BACKDOOR on your phone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"/>
              <a:buChar char="-"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And Ransomware gangs will use your mobile device as an entry point to infiltrate your CORPORATE network, usually using spear phishing sent via iMessage, SMS or other instant messaging applications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DM Sans"/>
              <a:buChar char="-"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And, of course, the scammers will send you the SMS you may have already received. They will try to steal a few pounds from the elderly or naive.</a:t>
            </a: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DM Sans"/>
                <a:ea typeface="DM Sans"/>
                <a:cs typeface="DM Sans"/>
                <a:sym typeface="DM Sans"/>
              </a:rPr>
              <a:t>So EVERYONE is targeting your employees' mobile devices, but if you don't have the right level of protection, you won't see a thing!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4" name="Google Shape;5014;g2a51d23a04e_0_114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15" name="Google Shape;5015;g2a51d23a04e_0_114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14 of the 27 countries in the European Union have purchased spyware from just one vendor, the NSO Group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Out of 195 countries in the world, at least 80 are known to have procured spyware from commercial vendors.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https://dfrlab.org/2024/09/04/mythical-beasts-and-where-to-find-them-report/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Spyware vendors were attributed to 50% of all 0-day exploits discovered by one company’s threat research team in 2023, including 64% of all exploits in mobile and browser software.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Useful links :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https://www.europarl.europa.eu/meetdocs/2014_2019/plmrep/COMMITTEES/PEGA/PR/2023/05-08/1267987EN.pdf</a:t>
            </a:r>
            <a:br>
              <a:rPr lang="en-US">
                <a:solidFill>
                  <a:schemeClr val="dk1"/>
                </a:solidFill>
              </a:rPr>
            </a:br>
            <a:r>
              <a:rPr lang="en-US">
                <a:solidFill>
                  <a:schemeClr val="dk1"/>
                </a:solidFill>
              </a:rPr>
              <a:t>https://www.issworldtraining.com/iss_europe/sponsors.html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Use this DB as public reference if somebody ask about infection example : https://data.mendeley.com/datasets/csvhpkt8tm/10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5" name="Google Shape;5055;g2a51d23a04e_0_115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56" name="Google Shape;5056;g2a51d23a04e_0_115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If we look at the APT groups that are targeting mobile devices in preparation for a large-scale attack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We see different groups, from different countries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…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and these groups don’t focus only on mobile, they use your mobile device as an entry point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with mobile phishing or with mobile malwares</a:t>
            </a:r>
            <a:endParaRPr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To infiltrate any organization.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6" name="Google Shape;5096;g2a51d23a04e_0_1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7" name="Google Shape;5097;g2a51d23a04e_0_1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2" name="Google Shape;5112;g2a51d23a04e_0_11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3" name="Google Shape;5113;g2a51d23a04e_0_11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Google Shape;5131;g33eb163233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2" name="Google Shape;5132;g33eb163233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Pegasus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Chrysaor (Android version of Pegasus) : Israel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Dark Caracal : Libanon =&gt; Military and gov in Kazakhstan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Stealth Mango : Pakistan =&gt; victims in Pakistan, Afghanistan, India, Iraq, Iran,and the UAE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Monokle : Russia iOS RAT made by STC target individuals in the Caucasus regions and individuals interested in the a militant group in Syria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Double Agent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Sunbirn &amp; Hornbill : India =&gt;  Pakistani officials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Predator (discovered by Citizen Labs and not by Lookout) : North Macedonia but Cytrox has been created by Israelian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Hermit : Italy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BadBazaar : China =&gt; Targeting Uyghurs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BoulSpy : Iranian police targeting Iranian Kurds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Deblind : Russia =&gt; Targeting Ukrainian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GuardZoo : Yemen =&gt; Middle East Military Organizations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5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.png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2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2.png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2.png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2.png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0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7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5.png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2.png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7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7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7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35.png"/><Relationship Id="rId4" Type="http://schemas.openxmlformats.org/officeDocument/2006/relationships/image" Target="../media/image10.png"/></Relationships>
</file>

<file path=ppt/slideLayouts/_rels/slideLayout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5.png"/></Relationships>
</file>

<file path=ppt/slideLayouts/_rels/slideLayout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5.png"/></Relationships>
</file>

<file path=ppt/slideLayouts/_rels/slideLayout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5.png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35.png"/></Relationships>
</file>

<file path=ppt/slideLayouts/_rels/slideLayout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2.png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1.png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11.png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4.png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3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9.xml"/></Relationships>
</file>

<file path=ppt/slideLayouts/_rels/slideLayout3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9.xml"/></Relationships>
</file>

<file path=ppt/slideLayouts/_rels/slideLayout3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3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3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9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3.png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8">
  <p:cSld name="Cover 8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47"/>
          <p:cNvSpPr/>
          <p:nvPr/>
        </p:nvSpPr>
        <p:spPr>
          <a:xfrm>
            <a:off x="0" y="0"/>
            <a:ext cx="5354400" cy="57408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9" name="Google Shape;429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3035" y="1"/>
            <a:ext cx="3229511" cy="4901941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47"/>
          <p:cNvSpPr txBox="1">
            <a:spLocks noGrp="1"/>
          </p:cNvSpPr>
          <p:nvPr>
            <p:ph type="title"/>
          </p:nvPr>
        </p:nvSpPr>
        <p:spPr>
          <a:xfrm>
            <a:off x="6289535" y="3182677"/>
            <a:ext cx="5031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47"/>
          <p:cNvSpPr txBox="1">
            <a:spLocks noGrp="1"/>
          </p:cNvSpPr>
          <p:nvPr>
            <p:ph type="body" idx="1"/>
          </p:nvPr>
        </p:nvSpPr>
        <p:spPr>
          <a:xfrm>
            <a:off x="6289533" y="4901939"/>
            <a:ext cx="5031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47"/>
          <p:cNvSpPr>
            <a:spLocks noGrp="1"/>
          </p:cNvSpPr>
          <p:nvPr>
            <p:ph type="pic" idx="2"/>
          </p:nvPr>
        </p:nvSpPr>
        <p:spPr>
          <a:xfrm>
            <a:off x="62895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433" name="Google Shape;433;p47"/>
          <p:cNvSpPr/>
          <p:nvPr/>
        </p:nvSpPr>
        <p:spPr>
          <a:xfrm>
            <a:off x="7148" y="-1"/>
            <a:ext cx="24816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34" name="Google Shape;434;p47"/>
          <p:cNvGrpSpPr/>
          <p:nvPr/>
        </p:nvGrpSpPr>
        <p:grpSpPr>
          <a:xfrm rot="-5400000">
            <a:off x="10613514" y="218565"/>
            <a:ext cx="1789898" cy="1352778"/>
            <a:chOff x="10402103" y="596341"/>
            <a:chExt cx="1789898" cy="1352778"/>
          </a:xfrm>
        </p:grpSpPr>
        <p:sp>
          <p:nvSpPr>
            <p:cNvPr id="435" name="Google Shape;435;p47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p47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37" name="Google Shape;437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060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6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2" name="Google Shape;472;p5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">
  <p:cSld name="Content 4"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213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58" name="Google Shape;1758;p213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759" name="Google Shape;1759;p213"/>
          <p:cNvSpPr>
            <a:spLocks noGrp="1"/>
          </p:cNvSpPr>
          <p:nvPr>
            <p:ph type="pic" idx="3"/>
          </p:nvPr>
        </p:nvSpPr>
        <p:spPr>
          <a:xfrm>
            <a:off x="445063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760" name="Google Shape;1760;p213"/>
          <p:cNvSpPr>
            <a:spLocks noGrp="1"/>
          </p:cNvSpPr>
          <p:nvPr>
            <p:ph type="pic" idx="4"/>
          </p:nvPr>
        </p:nvSpPr>
        <p:spPr>
          <a:xfrm>
            <a:off x="8063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761" name="Google Shape;1761;p213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62" name="Google Shape;1762;p213"/>
          <p:cNvSpPr txBox="1">
            <a:spLocks noGrp="1"/>
          </p:cNvSpPr>
          <p:nvPr>
            <p:ph type="body" idx="5"/>
          </p:nvPr>
        </p:nvSpPr>
        <p:spPr>
          <a:xfrm>
            <a:off x="4450630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63" name="Google Shape;1763;p213"/>
          <p:cNvSpPr txBox="1">
            <a:spLocks noGrp="1"/>
          </p:cNvSpPr>
          <p:nvPr>
            <p:ph type="body" idx="6"/>
          </p:nvPr>
        </p:nvSpPr>
        <p:spPr>
          <a:xfrm>
            <a:off x="8063059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64" name="Google Shape;1764;p213"/>
          <p:cNvSpPr txBox="1">
            <a:spLocks noGrp="1"/>
          </p:cNvSpPr>
          <p:nvPr>
            <p:ph type="body" idx="7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65" name="Google Shape;1765;p213"/>
          <p:cNvSpPr txBox="1">
            <a:spLocks noGrp="1"/>
          </p:cNvSpPr>
          <p:nvPr>
            <p:ph type="body" idx="8"/>
          </p:nvPr>
        </p:nvSpPr>
        <p:spPr>
          <a:xfrm>
            <a:off x="835795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1E3039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66" name="Google Shape;1766;p213"/>
          <p:cNvSpPr txBox="1">
            <a:spLocks noGrp="1"/>
          </p:cNvSpPr>
          <p:nvPr>
            <p:ph type="body" idx="9"/>
          </p:nvPr>
        </p:nvSpPr>
        <p:spPr>
          <a:xfrm>
            <a:off x="4448224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67" name="Google Shape;1767;p213"/>
          <p:cNvSpPr txBox="1">
            <a:spLocks noGrp="1"/>
          </p:cNvSpPr>
          <p:nvPr>
            <p:ph type="body" idx="13"/>
          </p:nvPr>
        </p:nvSpPr>
        <p:spPr>
          <a:xfrm>
            <a:off x="8058248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2">
  <p:cSld name="Divi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214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70" name="Google Shape;1770;p214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ontent 2">
    <p:spTree>
      <p:nvGrpSpPr>
        <p:cNvPr id="1" name="Shape 1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2" name="Google Shape;1772;p215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73" name="Google Shape;1773;p215"/>
          <p:cNvSpPr>
            <a:spLocks noGrp="1"/>
          </p:cNvSpPr>
          <p:nvPr>
            <p:ph type="pic" idx="2"/>
          </p:nvPr>
        </p:nvSpPr>
        <p:spPr>
          <a:xfrm>
            <a:off x="6172200" y="2371059"/>
            <a:ext cx="5181600" cy="3585300"/>
          </a:xfrm>
          <a:prstGeom prst="rect">
            <a:avLst/>
          </a:prstGeom>
          <a:noFill/>
          <a:ln>
            <a:noFill/>
          </a:ln>
        </p:spPr>
      </p:sp>
      <p:sp>
        <p:nvSpPr>
          <p:cNvPr id="1774" name="Google Shape;1774;p215"/>
          <p:cNvSpPr txBox="1">
            <a:spLocks noGrp="1"/>
          </p:cNvSpPr>
          <p:nvPr>
            <p:ph type="body" idx="1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75" name="Google Shape;1775;p215"/>
          <p:cNvSpPr txBox="1">
            <a:spLocks noGrp="1"/>
          </p:cNvSpPr>
          <p:nvPr>
            <p:ph type="body" idx="3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ext Steps">
  <p:cSld name="Next Step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7" name="Google Shape;1777;p216"/>
          <p:cNvSpPr/>
          <p:nvPr/>
        </p:nvSpPr>
        <p:spPr>
          <a:xfrm>
            <a:off x="6096000" y="1251210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8" name="Google Shape;1778;p216"/>
          <p:cNvSpPr txBox="1">
            <a:spLocks noGrp="1"/>
          </p:cNvSpPr>
          <p:nvPr>
            <p:ph type="body" idx="1"/>
          </p:nvPr>
        </p:nvSpPr>
        <p:spPr>
          <a:xfrm>
            <a:off x="6698512" y="249534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79" name="Google Shape;1779;p216"/>
          <p:cNvSpPr/>
          <p:nvPr/>
        </p:nvSpPr>
        <p:spPr>
          <a:xfrm>
            <a:off x="4844790" y="0"/>
            <a:ext cx="1251300" cy="12513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0" name="Google Shape;1780;p216"/>
          <p:cNvSpPr txBox="1"/>
          <p:nvPr/>
        </p:nvSpPr>
        <p:spPr>
          <a:xfrm>
            <a:off x="831851" y="5606790"/>
            <a:ext cx="32640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Next Steps</a:t>
            </a:r>
            <a:endParaRPr sz="1500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">
  <p:cSld name="cov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217"/>
          <p:cNvSpPr txBox="1">
            <a:spLocks noGrp="1"/>
          </p:cNvSpPr>
          <p:nvPr>
            <p:ph type="title"/>
          </p:nvPr>
        </p:nvSpPr>
        <p:spPr>
          <a:xfrm>
            <a:off x="831851" y="3301838"/>
            <a:ext cx="5316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83" name="Google Shape;1783;p217"/>
          <p:cNvSpPr txBox="1">
            <a:spLocks noGrp="1"/>
          </p:cNvSpPr>
          <p:nvPr>
            <p:ph type="body" idx="1"/>
          </p:nvPr>
        </p:nvSpPr>
        <p:spPr>
          <a:xfrm>
            <a:off x="831850" y="5021100"/>
            <a:ext cx="5316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1784" name="Google Shape;1784;p217" descr="A person sitting on a couch looking at a phon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034" y="739586"/>
            <a:ext cx="3792392" cy="4572658"/>
          </a:xfrm>
          <a:prstGeom prst="rect">
            <a:avLst/>
          </a:prstGeom>
          <a:noFill/>
          <a:ln>
            <a:noFill/>
          </a:ln>
        </p:spPr>
      </p:pic>
      <p:sp>
        <p:nvSpPr>
          <p:cNvPr id="1785" name="Google Shape;1785;p217"/>
          <p:cNvSpPr>
            <a:spLocks noGrp="1"/>
          </p:cNvSpPr>
          <p:nvPr>
            <p:ph type="pic" idx="2"/>
          </p:nvPr>
        </p:nvSpPr>
        <p:spPr>
          <a:xfrm>
            <a:off x="3218902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86" name="Google Shape;1786;p2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6426" y="5312246"/>
            <a:ext cx="1755574" cy="154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7" name="Google Shape;1787;p2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8056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9" name="Google Shape;1789;p218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0" name="Google Shape;1790;p218"/>
          <p:cNvSpPr/>
          <p:nvPr/>
        </p:nvSpPr>
        <p:spPr>
          <a:xfrm>
            <a:off x="6141307" y="5140411"/>
            <a:ext cx="17175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1" name="Google Shape;1791;p218"/>
          <p:cNvSpPr txBox="1">
            <a:spLocks noGrp="1"/>
          </p:cNvSpPr>
          <p:nvPr>
            <p:ph type="title"/>
          </p:nvPr>
        </p:nvSpPr>
        <p:spPr>
          <a:xfrm>
            <a:off x="831851" y="3421149"/>
            <a:ext cx="53097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 b="1">
                <a:solidFill>
                  <a:srgbClr val="1E303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92" name="Google Shape;1792;p218"/>
          <p:cNvSpPr txBox="1">
            <a:spLocks noGrp="1"/>
          </p:cNvSpPr>
          <p:nvPr>
            <p:ph type="body" idx="1"/>
          </p:nvPr>
        </p:nvSpPr>
        <p:spPr>
          <a:xfrm>
            <a:off x="831850" y="5140411"/>
            <a:ext cx="5309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1793" name="Google Shape;1793;p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0720" y="1305731"/>
            <a:ext cx="3891282" cy="38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1794" name="Google Shape;1794;p218"/>
          <p:cNvSpPr>
            <a:spLocks noGrp="1"/>
          </p:cNvSpPr>
          <p:nvPr>
            <p:ph type="pic" idx="2"/>
          </p:nvPr>
        </p:nvSpPr>
        <p:spPr>
          <a:xfrm>
            <a:off x="961768" y="2186963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795" name="Google Shape;1795;p2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768" y="491941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">
  <p:cSld name="Cover 2">
    <p:spTree>
      <p:nvGrpSpPr>
        <p:cNvPr id="1" name="Shape 1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7" name="Google Shape;1797;p219"/>
          <p:cNvSpPr/>
          <p:nvPr/>
        </p:nvSpPr>
        <p:spPr>
          <a:xfrm>
            <a:off x="0" y="2082493"/>
            <a:ext cx="1846500" cy="1830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8" name="Google Shape;1798;p219"/>
          <p:cNvSpPr txBox="1">
            <a:spLocks noGrp="1"/>
          </p:cNvSpPr>
          <p:nvPr>
            <p:ph type="title"/>
          </p:nvPr>
        </p:nvSpPr>
        <p:spPr>
          <a:xfrm>
            <a:off x="6296384" y="2092798"/>
            <a:ext cx="51441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99" name="Google Shape;1799;p219"/>
          <p:cNvSpPr txBox="1">
            <a:spLocks noGrp="1"/>
          </p:cNvSpPr>
          <p:nvPr>
            <p:ph type="body" idx="1"/>
          </p:nvPr>
        </p:nvSpPr>
        <p:spPr>
          <a:xfrm>
            <a:off x="6296383" y="3812060"/>
            <a:ext cx="5144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1800" name="Google Shape;1800;p219" descr="A picture containing person, computer, indoor, wal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361" y="2082494"/>
            <a:ext cx="3777200" cy="4775507"/>
          </a:xfrm>
          <a:prstGeom prst="rect">
            <a:avLst/>
          </a:prstGeom>
          <a:noFill/>
          <a:ln>
            <a:noFill/>
          </a:ln>
        </p:spPr>
      </p:pic>
      <p:sp>
        <p:nvSpPr>
          <p:cNvPr id="1801" name="Google Shape;1801;p219"/>
          <p:cNvSpPr>
            <a:spLocks noGrp="1"/>
          </p:cNvSpPr>
          <p:nvPr>
            <p:ph type="pic" idx="2"/>
          </p:nvPr>
        </p:nvSpPr>
        <p:spPr>
          <a:xfrm>
            <a:off x="629638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1802" name="Google Shape;1802;p219"/>
          <p:cNvSpPr/>
          <p:nvPr/>
        </p:nvSpPr>
        <p:spPr>
          <a:xfrm>
            <a:off x="11115175" y="5505254"/>
            <a:ext cx="10767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3" name="Google Shape;1803;p219"/>
          <p:cNvSpPr/>
          <p:nvPr/>
        </p:nvSpPr>
        <p:spPr>
          <a:xfrm rot="5400000">
            <a:off x="10438824" y="6181576"/>
            <a:ext cx="6396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4" name="Google Shape;1804;p219"/>
          <p:cNvSpPr/>
          <p:nvPr/>
        </p:nvSpPr>
        <p:spPr>
          <a:xfrm>
            <a:off x="1846361" y="-1"/>
            <a:ext cx="3777300" cy="20829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05" name="Google Shape;1805;p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5555" y="49194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3">
  <p:cSld name="Cov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7" name="Google Shape;1807;p220"/>
          <p:cNvSpPr txBox="1">
            <a:spLocks noGrp="1"/>
          </p:cNvSpPr>
          <p:nvPr>
            <p:ph type="title"/>
          </p:nvPr>
        </p:nvSpPr>
        <p:spPr>
          <a:xfrm>
            <a:off x="5785776" y="739586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 b="1">
                <a:solidFill>
                  <a:srgbClr val="1E303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08" name="Google Shape;1808;p220"/>
          <p:cNvSpPr txBox="1">
            <a:spLocks noGrp="1"/>
          </p:cNvSpPr>
          <p:nvPr>
            <p:ph type="body" idx="1"/>
          </p:nvPr>
        </p:nvSpPr>
        <p:spPr>
          <a:xfrm>
            <a:off x="5785775" y="2458848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809" name="Google Shape;1809;p220"/>
          <p:cNvSpPr/>
          <p:nvPr/>
        </p:nvSpPr>
        <p:spPr>
          <a:xfrm>
            <a:off x="10345639" y="4759034"/>
            <a:ext cx="18465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0" name="Google Shape;1810;p220"/>
          <p:cNvSpPr/>
          <p:nvPr/>
        </p:nvSpPr>
        <p:spPr>
          <a:xfrm rot="5400000">
            <a:off x="9296239" y="5808460"/>
            <a:ext cx="9924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11" name="Google Shape;1811;p2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6860" y="3766488"/>
            <a:ext cx="1128777" cy="992545"/>
          </a:xfrm>
          <a:prstGeom prst="rect">
            <a:avLst/>
          </a:prstGeom>
          <a:noFill/>
          <a:ln>
            <a:noFill/>
          </a:ln>
        </p:spPr>
      </p:pic>
      <p:sp>
        <p:nvSpPr>
          <p:cNvPr id="1812" name="Google Shape;1812;p220"/>
          <p:cNvSpPr>
            <a:spLocks noGrp="1"/>
          </p:cNvSpPr>
          <p:nvPr>
            <p:ph type="pic" idx="2"/>
          </p:nvPr>
        </p:nvSpPr>
        <p:spPr>
          <a:xfrm>
            <a:off x="3218902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13" name="Google Shape;1813;p2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056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5">
  <p:cSld name="Cover 5"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5" name="Google Shape;1815;p2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6823881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816" name="Google Shape;1816;p221"/>
          <p:cNvSpPr txBox="1">
            <a:spLocks noGrp="1"/>
          </p:cNvSpPr>
          <p:nvPr>
            <p:ph type="title"/>
          </p:nvPr>
        </p:nvSpPr>
        <p:spPr>
          <a:xfrm>
            <a:off x="5155741" y="2993233"/>
            <a:ext cx="5958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17" name="Google Shape;1817;p221"/>
          <p:cNvSpPr txBox="1">
            <a:spLocks noGrp="1"/>
          </p:cNvSpPr>
          <p:nvPr>
            <p:ph type="body" idx="1"/>
          </p:nvPr>
        </p:nvSpPr>
        <p:spPr>
          <a:xfrm>
            <a:off x="5155740" y="4712495"/>
            <a:ext cx="5958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818" name="Google Shape;1818;p221"/>
          <p:cNvSpPr/>
          <p:nvPr/>
        </p:nvSpPr>
        <p:spPr>
          <a:xfrm>
            <a:off x="7147" y="0"/>
            <a:ext cx="4508400" cy="23148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9" name="Google Shape;1819;p221"/>
          <p:cNvSpPr/>
          <p:nvPr/>
        </p:nvSpPr>
        <p:spPr>
          <a:xfrm>
            <a:off x="11115175" y="5505254"/>
            <a:ext cx="10767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0" name="Google Shape;1820;p221"/>
          <p:cNvSpPr/>
          <p:nvPr/>
        </p:nvSpPr>
        <p:spPr>
          <a:xfrm rot="5400000">
            <a:off x="10438824" y="6181576"/>
            <a:ext cx="6396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1" name="Google Shape;1821;p221"/>
          <p:cNvSpPr>
            <a:spLocks noGrp="1"/>
          </p:cNvSpPr>
          <p:nvPr>
            <p:ph type="pic" idx="2"/>
          </p:nvPr>
        </p:nvSpPr>
        <p:spPr>
          <a:xfrm>
            <a:off x="88628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22" name="Google Shape;1822;p2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0442" y="645334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6">
  <p:cSld name="Cover 6">
    <p:spTree>
      <p:nvGrpSpPr>
        <p:cNvPr id="1" name="Shape 1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4" name="Google Shape;1824;p222"/>
          <p:cNvSpPr/>
          <p:nvPr/>
        </p:nvSpPr>
        <p:spPr>
          <a:xfrm>
            <a:off x="6499653" y="0"/>
            <a:ext cx="5692500" cy="53121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5" name="Google Shape;1825;p222"/>
          <p:cNvSpPr txBox="1">
            <a:spLocks noGrp="1"/>
          </p:cNvSpPr>
          <p:nvPr>
            <p:ph type="title"/>
          </p:nvPr>
        </p:nvSpPr>
        <p:spPr>
          <a:xfrm>
            <a:off x="831851" y="209279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26" name="Google Shape;1826;p222"/>
          <p:cNvSpPr txBox="1">
            <a:spLocks noGrp="1"/>
          </p:cNvSpPr>
          <p:nvPr>
            <p:ph type="body" idx="1"/>
          </p:nvPr>
        </p:nvSpPr>
        <p:spPr>
          <a:xfrm>
            <a:off x="831850" y="3812060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1827" name="Google Shape;1827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7401" y="1206873"/>
            <a:ext cx="50546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8" name="Google Shape;1828;p222"/>
          <p:cNvSpPr>
            <a:spLocks noGrp="1"/>
          </p:cNvSpPr>
          <p:nvPr>
            <p:ph type="pic" idx="2"/>
          </p:nvPr>
        </p:nvSpPr>
        <p:spPr>
          <a:xfrm>
            <a:off x="3218902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29" name="Google Shape;1829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4620" y="5312246"/>
            <a:ext cx="1622089" cy="1545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0" name="Google Shape;1830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056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57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75" name="Google Shape;475;p57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76" name="Google Shape;476;p5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7">
  <p:cSld name="Cover 7">
    <p:spTree>
      <p:nvGrpSpPr>
        <p:cNvPr id="1" name="Shape 1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" name="Google Shape;1832;p223"/>
          <p:cNvSpPr/>
          <p:nvPr/>
        </p:nvSpPr>
        <p:spPr>
          <a:xfrm>
            <a:off x="7070102" y="2092798"/>
            <a:ext cx="5121900" cy="47652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33" name="Google Shape;1833;p223" descr="A person sitting on a chair with a computer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9358" y="0"/>
            <a:ext cx="4302645" cy="6082478"/>
          </a:xfrm>
          <a:prstGeom prst="rect">
            <a:avLst/>
          </a:prstGeom>
          <a:noFill/>
          <a:ln>
            <a:noFill/>
          </a:ln>
        </p:spPr>
      </p:pic>
      <p:sp>
        <p:nvSpPr>
          <p:cNvPr id="1834" name="Google Shape;1834;p223"/>
          <p:cNvSpPr txBox="1">
            <a:spLocks noGrp="1"/>
          </p:cNvSpPr>
          <p:nvPr>
            <p:ph type="title"/>
          </p:nvPr>
        </p:nvSpPr>
        <p:spPr>
          <a:xfrm>
            <a:off x="831851" y="209279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35" name="Google Shape;1835;p223"/>
          <p:cNvSpPr txBox="1">
            <a:spLocks noGrp="1"/>
          </p:cNvSpPr>
          <p:nvPr>
            <p:ph type="body" idx="1"/>
          </p:nvPr>
        </p:nvSpPr>
        <p:spPr>
          <a:xfrm>
            <a:off x="831850" y="3812060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1836" name="Google Shape;1836;p2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5307371"/>
            <a:ext cx="1509824" cy="1550628"/>
          </a:xfrm>
          <a:prstGeom prst="rect">
            <a:avLst/>
          </a:prstGeom>
          <a:noFill/>
          <a:ln>
            <a:noFill/>
          </a:ln>
        </p:spPr>
      </p:pic>
      <p:sp>
        <p:nvSpPr>
          <p:cNvPr id="1837" name="Google Shape;1837;p223"/>
          <p:cNvSpPr>
            <a:spLocks noGrp="1"/>
          </p:cNvSpPr>
          <p:nvPr>
            <p:ph type="pic" idx="2"/>
          </p:nvPr>
        </p:nvSpPr>
        <p:spPr>
          <a:xfrm>
            <a:off x="3218902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838" name="Google Shape;1838;p2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056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9">
  <p:cSld name="Cover 9">
    <p:spTree>
      <p:nvGrpSpPr>
        <p:cNvPr id="1" name="Shape 1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0" name="Google Shape;1840;p2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08321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1" name="Google Shape;1841;p224"/>
          <p:cNvSpPr/>
          <p:nvPr/>
        </p:nvSpPr>
        <p:spPr>
          <a:xfrm>
            <a:off x="7148" y="-3"/>
            <a:ext cx="67452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2" name="Google Shape;1842;p224"/>
          <p:cNvSpPr/>
          <p:nvPr/>
        </p:nvSpPr>
        <p:spPr>
          <a:xfrm>
            <a:off x="10832102" y="0"/>
            <a:ext cx="13527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3" name="Google Shape;1843;p224"/>
          <p:cNvSpPr/>
          <p:nvPr/>
        </p:nvSpPr>
        <p:spPr>
          <a:xfrm>
            <a:off x="-3" y="-1"/>
            <a:ext cx="30339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44" name="Google Shape;1844;p224"/>
          <p:cNvGrpSpPr/>
          <p:nvPr/>
        </p:nvGrpSpPr>
        <p:grpSpPr>
          <a:xfrm>
            <a:off x="9042203" y="5505221"/>
            <a:ext cx="1789898" cy="1352778"/>
            <a:chOff x="10402103" y="596341"/>
            <a:chExt cx="1789898" cy="1352778"/>
          </a:xfrm>
        </p:grpSpPr>
        <p:sp>
          <p:nvSpPr>
            <p:cNvPr id="1845" name="Google Shape;1845;p224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224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847" name="Google Shape;1847;p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796" y="-3"/>
            <a:ext cx="1455173" cy="1507613"/>
          </a:xfrm>
          <a:prstGeom prst="rect">
            <a:avLst/>
          </a:prstGeom>
          <a:noFill/>
          <a:ln>
            <a:noFill/>
          </a:ln>
        </p:spPr>
      </p:pic>
      <p:sp>
        <p:nvSpPr>
          <p:cNvPr id="1848" name="Google Shape;1848;p224"/>
          <p:cNvSpPr txBox="1">
            <a:spLocks noGrp="1"/>
          </p:cNvSpPr>
          <p:nvPr>
            <p:ph type="title"/>
          </p:nvPr>
        </p:nvSpPr>
        <p:spPr>
          <a:xfrm>
            <a:off x="831851" y="2918145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49" name="Google Shape;1849;p224"/>
          <p:cNvSpPr txBox="1">
            <a:spLocks noGrp="1"/>
          </p:cNvSpPr>
          <p:nvPr>
            <p:ph type="body" idx="1"/>
          </p:nvPr>
        </p:nvSpPr>
        <p:spPr>
          <a:xfrm>
            <a:off x="831850" y="4637407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1850" name="Google Shape;1850;p2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224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3">
  <p:cSld name="Divi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2" name="Google Shape;1852;p225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53" name="Google Shape;1853;p225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4">
  <p:cSld name="Divi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5" name="Google Shape;1855;p226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56" name="Google Shape;1856;p226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5">
  <p:cSld name="Divider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227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59" name="Google Shape;1859;p227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1">
  <p:cSld name="Testimonial 1">
    <p:bg>
      <p:bgPr>
        <a:solidFill>
          <a:srgbClr val="1E3039"/>
        </a:solidFill>
        <a:effectLst/>
      </p:bgPr>
    </p:bg>
    <p:spTree>
      <p:nvGrpSpPr>
        <p:cNvPr id="1" name="Shape 1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1" name="Google Shape;1861;p228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2" name="Google Shape;1862;p228"/>
          <p:cNvSpPr/>
          <p:nvPr/>
        </p:nvSpPr>
        <p:spPr>
          <a:xfrm>
            <a:off x="6118654" y="5140411"/>
            <a:ext cx="1733700" cy="17175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3" name="Google Shape;1863;p228"/>
          <p:cNvSpPr txBox="1">
            <a:spLocks noGrp="1"/>
          </p:cNvSpPr>
          <p:nvPr>
            <p:ph type="body" idx="1"/>
          </p:nvPr>
        </p:nvSpPr>
        <p:spPr>
          <a:xfrm>
            <a:off x="831850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864" name="Google Shape;1864;p228"/>
          <p:cNvSpPr txBox="1"/>
          <p:nvPr/>
        </p:nvSpPr>
        <p:spPr>
          <a:xfrm>
            <a:off x="831850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i="0">
                <a:latin typeface="Arial"/>
                <a:ea typeface="Arial"/>
                <a:cs typeface="Arial"/>
                <a:sym typeface="Arial"/>
              </a:rPr>
              <a:t>“</a:t>
            </a:r>
            <a:endParaRPr sz="1500"/>
          </a:p>
        </p:txBody>
      </p:sp>
      <p:sp>
        <p:nvSpPr>
          <p:cNvPr id="1865" name="Google Shape;1865;p228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66" name="Google Shape;1866;p228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</a:t>
            </a: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67" name="Google Shape;1867;p228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68" name="Google Shape;1868;p228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2">
  <p:cSld name="Testimonial 2">
    <p:bg>
      <p:bgPr>
        <a:solidFill>
          <a:srgbClr val="1E3139"/>
        </a:solidFill>
        <a:effectLst/>
      </p:bgPr>
    </p:bg>
    <p:spTree>
      <p:nvGrpSpPr>
        <p:cNvPr id="1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229"/>
          <p:cNvSpPr/>
          <p:nvPr/>
        </p:nvSpPr>
        <p:spPr>
          <a:xfrm>
            <a:off x="0" y="1717588"/>
            <a:ext cx="4333200" cy="51405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1" name="Google Shape;1871;p229"/>
          <p:cNvSpPr/>
          <p:nvPr/>
        </p:nvSpPr>
        <p:spPr>
          <a:xfrm>
            <a:off x="4336312" y="-1"/>
            <a:ext cx="17337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2" name="Google Shape;1872;p229"/>
          <p:cNvSpPr txBox="1">
            <a:spLocks noGrp="1"/>
          </p:cNvSpPr>
          <p:nvPr>
            <p:ph type="body" idx="1"/>
          </p:nvPr>
        </p:nvSpPr>
        <p:spPr>
          <a:xfrm>
            <a:off x="6153495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873" name="Google Shape;1873;p229"/>
          <p:cNvSpPr txBox="1"/>
          <p:nvPr/>
        </p:nvSpPr>
        <p:spPr>
          <a:xfrm>
            <a:off x="6153495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i="0">
                <a:latin typeface="Arial"/>
                <a:ea typeface="Arial"/>
                <a:cs typeface="Arial"/>
                <a:sym typeface="Arial"/>
              </a:rPr>
              <a:t>“</a:t>
            </a:r>
            <a:endParaRPr sz="1500"/>
          </a:p>
        </p:txBody>
      </p:sp>
      <p:sp>
        <p:nvSpPr>
          <p:cNvPr id="1874" name="Google Shape;1874;p229"/>
          <p:cNvSpPr txBox="1">
            <a:spLocks noGrp="1"/>
          </p:cNvSpPr>
          <p:nvPr>
            <p:ph type="title"/>
          </p:nvPr>
        </p:nvSpPr>
        <p:spPr>
          <a:xfrm>
            <a:off x="6159846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75" name="Google Shape;1875;p229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</a:t>
            </a: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76" name="Google Shape;1876;p229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877" name="Google Shape;1877;p229"/>
          <p:cNvSpPr>
            <a:spLocks noGrp="1"/>
          </p:cNvSpPr>
          <p:nvPr>
            <p:ph type="pic" idx="2"/>
          </p:nvPr>
        </p:nvSpPr>
        <p:spPr>
          <a:xfrm>
            <a:off x="-9432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3">
  <p:cSld name="Testimonial 3">
    <p:bg>
      <p:bgPr>
        <a:solidFill>
          <a:srgbClr val="1E3139"/>
        </a:solidFill>
        <a:effectLst/>
      </p:bgPr>
    </p:bg>
    <p:spTree>
      <p:nvGrpSpPr>
        <p:cNvPr id="1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230"/>
          <p:cNvSpPr/>
          <p:nvPr/>
        </p:nvSpPr>
        <p:spPr>
          <a:xfrm>
            <a:off x="7858897" y="1717588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0" name="Google Shape;1880;p230"/>
          <p:cNvSpPr/>
          <p:nvPr/>
        </p:nvSpPr>
        <p:spPr>
          <a:xfrm>
            <a:off x="6118654" y="-1"/>
            <a:ext cx="1733700" cy="1717500"/>
          </a:xfrm>
          <a:prstGeom prst="rect">
            <a:avLst/>
          </a:prstGeom>
          <a:solidFill>
            <a:srgbClr val="B8F3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1" name="Google Shape;1881;p230"/>
          <p:cNvSpPr txBox="1">
            <a:spLocks noGrp="1"/>
          </p:cNvSpPr>
          <p:nvPr>
            <p:ph type="body" idx="1"/>
          </p:nvPr>
        </p:nvSpPr>
        <p:spPr>
          <a:xfrm>
            <a:off x="831850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882" name="Google Shape;1882;p230"/>
          <p:cNvSpPr txBox="1"/>
          <p:nvPr/>
        </p:nvSpPr>
        <p:spPr>
          <a:xfrm>
            <a:off x="831850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0" b="1" i="0">
                <a:latin typeface="Arial"/>
                <a:ea typeface="Arial"/>
                <a:cs typeface="Arial"/>
                <a:sym typeface="Arial"/>
              </a:rPr>
              <a:t>“</a:t>
            </a:r>
            <a:endParaRPr sz="1500"/>
          </a:p>
        </p:txBody>
      </p:sp>
      <p:sp>
        <p:nvSpPr>
          <p:cNvPr id="1883" name="Google Shape;1883;p230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84" name="Google Shape;1884;p230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>
  <p:cSld name="Content 3"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231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1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87" name="Google Shape;1887;p231"/>
          <p:cNvSpPr txBox="1">
            <a:spLocks noGrp="1"/>
          </p:cNvSpPr>
          <p:nvPr>
            <p:ph type="body" idx="1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88" name="Google Shape;1888;p231"/>
          <p:cNvSpPr txBox="1">
            <a:spLocks noGrp="1"/>
          </p:cNvSpPr>
          <p:nvPr>
            <p:ph type="body" idx="2"/>
          </p:nvPr>
        </p:nvSpPr>
        <p:spPr>
          <a:xfrm>
            <a:off x="6172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89" name="Google Shape;1889;p231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5">
  <p:cSld name="Content 5">
    <p:spTree>
      <p:nvGrpSpPr>
        <p:cNvPr id="1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p232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92" name="Google Shape;1892;p232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893" name="Google Shape;1893;p232"/>
          <p:cNvSpPr txBox="1">
            <a:spLocks noGrp="1"/>
          </p:cNvSpPr>
          <p:nvPr>
            <p:ph type="body" idx="1"/>
          </p:nvPr>
        </p:nvSpPr>
        <p:spPr>
          <a:xfrm>
            <a:off x="83819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94" name="Google Shape;1894;p232"/>
          <p:cNvSpPr txBox="1">
            <a:spLocks noGrp="1"/>
          </p:cNvSpPr>
          <p:nvPr>
            <p:ph type="body" idx="3"/>
          </p:nvPr>
        </p:nvSpPr>
        <p:spPr>
          <a:xfrm>
            <a:off x="348162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95" name="Google Shape;1895;p232"/>
          <p:cNvSpPr txBox="1">
            <a:spLocks noGrp="1"/>
          </p:cNvSpPr>
          <p:nvPr>
            <p:ph type="body" idx="4"/>
          </p:nvPr>
        </p:nvSpPr>
        <p:spPr>
          <a:xfrm>
            <a:off x="612505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96" name="Google Shape;1896;p232"/>
          <p:cNvSpPr txBox="1">
            <a:spLocks noGrp="1"/>
          </p:cNvSpPr>
          <p:nvPr>
            <p:ph type="body" idx="5"/>
          </p:nvPr>
        </p:nvSpPr>
        <p:spPr>
          <a:xfrm>
            <a:off x="876848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897" name="Google Shape;1897;p232"/>
          <p:cNvSpPr>
            <a:spLocks noGrp="1"/>
          </p:cNvSpPr>
          <p:nvPr>
            <p:ph type="pic" idx="6"/>
          </p:nvPr>
        </p:nvSpPr>
        <p:spPr>
          <a:xfrm>
            <a:off x="348162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898" name="Google Shape;1898;p232"/>
          <p:cNvSpPr>
            <a:spLocks noGrp="1"/>
          </p:cNvSpPr>
          <p:nvPr>
            <p:ph type="pic" idx="7"/>
          </p:nvPr>
        </p:nvSpPr>
        <p:spPr>
          <a:xfrm>
            <a:off x="6125058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899" name="Google Shape;1899;p232"/>
          <p:cNvSpPr>
            <a:spLocks noGrp="1"/>
          </p:cNvSpPr>
          <p:nvPr>
            <p:ph type="pic" idx="8"/>
          </p:nvPr>
        </p:nvSpPr>
        <p:spPr>
          <a:xfrm>
            <a:off x="8768487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900" name="Google Shape;1900;p232"/>
          <p:cNvSpPr txBox="1">
            <a:spLocks noGrp="1"/>
          </p:cNvSpPr>
          <p:nvPr>
            <p:ph type="body" idx="9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01" name="Google Shape;1901;p232"/>
          <p:cNvSpPr txBox="1">
            <a:spLocks noGrp="1"/>
          </p:cNvSpPr>
          <p:nvPr>
            <p:ph type="body" idx="13"/>
          </p:nvPr>
        </p:nvSpPr>
        <p:spPr>
          <a:xfrm>
            <a:off x="83579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02" name="Google Shape;1902;p232"/>
          <p:cNvSpPr txBox="1">
            <a:spLocks noGrp="1"/>
          </p:cNvSpPr>
          <p:nvPr>
            <p:ph type="body" idx="14"/>
          </p:nvPr>
        </p:nvSpPr>
        <p:spPr>
          <a:xfrm>
            <a:off x="347922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03" name="Google Shape;1903;p232"/>
          <p:cNvSpPr txBox="1">
            <a:spLocks noGrp="1"/>
          </p:cNvSpPr>
          <p:nvPr>
            <p:ph type="body" idx="15"/>
          </p:nvPr>
        </p:nvSpPr>
        <p:spPr>
          <a:xfrm>
            <a:off x="6127476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04" name="Google Shape;1904;p232"/>
          <p:cNvSpPr txBox="1">
            <a:spLocks noGrp="1"/>
          </p:cNvSpPr>
          <p:nvPr>
            <p:ph type="body" idx="16"/>
          </p:nvPr>
        </p:nvSpPr>
        <p:spPr>
          <a:xfrm>
            <a:off x="8773310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">
  <p:cSld name="Content 6">
    <p:spTree>
      <p:nvGrpSpPr>
        <p:cNvPr id="1" name="Shape 1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6" name="Google Shape;1906;p233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07" name="Google Shape;1907;p233"/>
          <p:cNvSpPr>
            <a:spLocks noGrp="1"/>
          </p:cNvSpPr>
          <p:nvPr>
            <p:ph type="pic" idx="2"/>
          </p:nvPr>
        </p:nvSpPr>
        <p:spPr>
          <a:xfrm>
            <a:off x="83820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908" name="Google Shape;1908;p233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09" name="Google Shape;1909;p233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10" name="Google Shape;1910;p233"/>
          <p:cNvSpPr>
            <a:spLocks noGrp="1"/>
          </p:cNvSpPr>
          <p:nvPr>
            <p:ph type="pic" idx="4"/>
          </p:nvPr>
        </p:nvSpPr>
        <p:spPr>
          <a:xfrm>
            <a:off x="2969676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911" name="Google Shape;1911;p233"/>
          <p:cNvSpPr txBox="1">
            <a:spLocks noGrp="1"/>
          </p:cNvSpPr>
          <p:nvPr>
            <p:ph type="body" idx="5"/>
          </p:nvPr>
        </p:nvSpPr>
        <p:spPr>
          <a:xfrm>
            <a:off x="2969661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12" name="Google Shape;1912;p233"/>
          <p:cNvSpPr>
            <a:spLocks noGrp="1"/>
          </p:cNvSpPr>
          <p:nvPr>
            <p:ph type="pic" idx="6"/>
          </p:nvPr>
        </p:nvSpPr>
        <p:spPr>
          <a:xfrm>
            <a:off x="510115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913" name="Google Shape;1913;p233"/>
          <p:cNvSpPr txBox="1">
            <a:spLocks noGrp="1"/>
          </p:cNvSpPr>
          <p:nvPr>
            <p:ph type="body" idx="7"/>
          </p:nvPr>
        </p:nvSpPr>
        <p:spPr>
          <a:xfrm>
            <a:off x="5101152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14" name="Google Shape;1914;p233"/>
          <p:cNvSpPr>
            <a:spLocks noGrp="1"/>
          </p:cNvSpPr>
          <p:nvPr>
            <p:ph type="pic" idx="8"/>
          </p:nvPr>
        </p:nvSpPr>
        <p:spPr>
          <a:xfrm>
            <a:off x="7232626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915" name="Google Shape;1915;p233"/>
          <p:cNvSpPr txBox="1">
            <a:spLocks noGrp="1"/>
          </p:cNvSpPr>
          <p:nvPr>
            <p:ph type="body" idx="9"/>
          </p:nvPr>
        </p:nvSpPr>
        <p:spPr>
          <a:xfrm>
            <a:off x="7232604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16" name="Google Shape;1916;p233"/>
          <p:cNvSpPr>
            <a:spLocks noGrp="1"/>
          </p:cNvSpPr>
          <p:nvPr>
            <p:ph type="pic" idx="13"/>
          </p:nvPr>
        </p:nvSpPr>
        <p:spPr>
          <a:xfrm>
            <a:off x="9364100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917" name="Google Shape;1917;p233"/>
          <p:cNvSpPr txBox="1">
            <a:spLocks noGrp="1"/>
          </p:cNvSpPr>
          <p:nvPr>
            <p:ph type="body" idx="14"/>
          </p:nvPr>
        </p:nvSpPr>
        <p:spPr>
          <a:xfrm>
            <a:off x="9364098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18" name="Google Shape;1918;p233"/>
          <p:cNvSpPr txBox="1">
            <a:spLocks noGrp="1"/>
          </p:cNvSpPr>
          <p:nvPr>
            <p:ph type="body" idx="15"/>
          </p:nvPr>
        </p:nvSpPr>
        <p:spPr>
          <a:xfrm>
            <a:off x="835795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19" name="Google Shape;1919;p233"/>
          <p:cNvSpPr txBox="1">
            <a:spLocks noGrp="1"/>
          </p:cNvSpPr>
          <p:nvPr>
            <p:ph type="body" idx="16"/>
          </p:nvPr>
        </p:nvSpPr>
        <p:spPr>
          <a:xfrm>
            <a:off x="296724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20" name="Google Shape;1920;p233"/>
          <p:cNvSpPr txBox="1">
            <a:spLocks noGrp="1"/>
          </p:cNvSpPr>
          <p:nvPr>
            <p:ph type="body" idx="17"/>
          </p:nvPr>
        </p:nvSpPr>
        <p:spPr>
          <a:xfrm>
            <a:off x="5096294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21" name="Google Shape;1921;p233"/>
          <p:cNvSpPr txBox="1">
            <a:spLocks noGrp="1"/>
          </p:cNvSpPr>
          <p:nvPr>
            <p:ph type="body" idx="18"/>
          </p:nvPr>
        </p:nvSpPr>
        <p:spPr>
          <a:xfrm>
            <a:off x="722292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22" name="Google Shape;1922;p233"/>
          <p:cNvSpPr txBox="1">
            <a:spLocks noGrp="1"/>
          </p:cNvSpPr>
          <p:nvPr>
            <p:ph type="body" idx="19"/>
          </p:nvPr>
        </p:nvSpPr>
        <p:spPr>
          <a:xfrm>
            <a:off x="9364098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7">
  <p:cSld name="Content 7">
    <p:spTree>
      <p:nvGrpSpPr>
        <p:cNvPr id="1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4" name="Google Shape;1924;p234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25" name="Google Shape;1925;p23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26" name="Google Shape;1926;p234"/>
          <p:cNvSpPr txBox="1">
            <a:spLocks noGrp="1"/>
          </p:cNvSpPr>
          <p:nvPr>
            <p:ph type="body" idx="2"/>
          </p:nvPr>
        </p:nvSpPr>
        <p:spPr>
          <a:xfrm>
            <a:off x="838200" y="3014718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27" name="Google Shape;1927;p234"/>
          <p:cNvSpPr txBox="1">
            <a:spLocks noGrp="1"/>
          </p:cNvSpPr>
          <p:nvPr>
            <p:ph type="body" idx="3"/>
          </p:nvPr>
        </p:nvSpPr>
        <p:spPr>
          <a:xfrm>
            <a:off x="838200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28" name="Google Shape;1928;p234"/>
          <p:cNvSpPr txBox="1">
            <a:spLocks noGrp="1"/>
          </p:cNvSpPr>
          <p:nvPr>
            <p:ph type="body" idx="4"/>
          </p:nvPr>
        </p:nvSpPr>
        <p:spPr>
          <a:xfrm>
            <a:off x="838200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29" name="Google Shape;1929;p234"/>
          <p:cNvSpPr txBox="1">
            <a:spLocks noGrp="1"/>
          </p:cNvSpPr>
          <p:nvPr>
            <p:ph type="body" idx="5"/>
          </p:nvPr>
        </p:nvSpPr>
        <p:spPr>
          <a:xfrm>
            <a:off x="8422105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30" name="Google Shape;1930;p234"/>
          <p:cNvSpPr txBox="1">
            <a:spLocks noGrp="1"/>
          </p:cNvSpPr>
          <p:nvPr>
            <p:ph type="body" idx="6"/>
          </p:nvPr>
        </p:nvSpPr>
        <p:spPr>
          <a:xfrm>
            <a:off x="8422105" y="3014718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31" name="Google Shape;1931;p234"/>
          <p:cNvSpPr txBox="1">
            <a:spLocks noGrp="1"/>
          </p:cNvSpPr>
          <p:nvPr>
            <p:ph type="body" idx="7"/>
          </p:nvPr>
        </p:nvSpPr>
        <p:spPr>
          <a:xfrm>
            <a:off x="8422105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32" name="Google Shape;1932;p234"/>
          <p:cNvSpPr txBox="1">
            <a:spLocks noGrp="1"/>
          </p:cNvSpPr>
          <p:nvPr>
            <p:ph type="body" idx="8"/>
          </p:nvPr>
        </p:nvSpPr>
        <p:spPr>
          <a:xfrm>
            <a:off x="8422105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33" name="Google Shape;1933;p234"/>
          <p:cNvSpPr txBox="1">
            <a:spLocks noGrp="1"/>
          </p:cNvSpPr>
          <p:nvPr>
            <p:ph type="body" idx="9"/>
          </p:nvPr>
        </p:nvSpPr>
        <p:spPr>
          <a:xfrm>
            <a:off x="4630152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34" name="Google Shape;1934;p234"/>
          <p:cNvSpPr txBox="1">
            <a:spLocks noGrp="1"/>
          </p:cNvSpPr>
          <p:nvPr>
            <p:ph type="body" idx="13"/>
          </p:nvPr>
        </p:nvSpPr>
        <p:spPr>
          <a:xfrm>
            <a:off x="4630152" y="3014718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35" name="Google Shape;1935;p234"/>
          <p:cNvSpPr txBox="1">
            <a:spLocks noGrp="1"/>
          </p:cNvSpPr>
          <p:nvPr>
            <p:ph type="body" idx="14"/>
          </p:nvPr>
        </p:nvSpPr>
        <p:spPr>
          <a:xfrm>
            <a:off x="4630152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36" name="Google Shape;1936;p234"/>
          <p:cNvSpPr txBox="1">
            <a:spLocks noGrp="1"/>
          </p:cNvSpPr>
          <p:nvPr>
            <p:ph type="body" idx="15"/>
          </p:nvPr>
        </p:nvSpPr>
        <p:spPr>
          <a:xfrm>
            <a:off x="4630152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8">
  <p:cSld name="Content 8">
    <p:spTree>
      <p:nvGrpSpPr>
        <p:cNvPr id="1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p235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39" name="Google Shape;1939;p235"/>
          <p:cNvSpPr>
            <a:spLocks noGrp="1"/>
          </p:cNvSpPr>
          <p:nvPr>
            <p:ph type="pic" idx="2"/>
          </p:nvPr>
        </p:nvSpPr>
        <p:spPr>
          <a:xfrm>
            <a:off x="4018547" y="2371059"/>
            <a:ext cx="4155300" cy="3479700"/>
          </a:xfrm>
          <a:prstGeom prst="rect">
            <a:avLst/>
          </a:prstGeom>
          <a:noFill/>
          <a:ln>
            <a:noFill/>
          </a:ln>
        </p:spPr>
      </p:sp>
      <p:sp>
        <p:nvSpPr>
          <p:cNvPr id="1940" name="Google Shape;1940;p235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41" name="Google Shape;1941;p235"/>
          <p:cNvSpPr txBox="1">
            <a:spLocks noGrp="1"/>
          </p:cNvSpPr>
          <p:nvPr>
            <p:ph type="body" idx="3"/>
          </p:nvPr>
        </p:nvSpPr>
        <p:spPr>
          <a:xfrm>
            <a:off x="838200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42" name="Google Shape;1942;p235"/>
          <p:cNvSpPr txBox="1">
            <a:spLocks noGrp="1"/>
          </p:cNvSpPr>
          <p:nvPr>
            <p:ph type="body" idx="4"/>
          </p:nvPr>
        </p:nvSpPr>
        <p:spPr>
          <a:xfrm>
            <a:off x="838200" y="4247986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43" name="Google Shape;1943;p235"/>
          <p:cNvSpPr txBox="1">
            <a:spLocks noGrp="1"/>
          </p:cNvSpPr>
          <p:nvPr>
            <p:ph type="body" idx="5"/>
          </p:nvPr>
        </p:nvSpPr>
        <p:spPr>
          <a:xfrm>
            <a:off x="838200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44" name="Google Shape;1944;p235"/>
          <p:cNvSpPr txBox="1">
            <a:spLocks noGrp="1"/>
          </p:cNvSpPr>
          <p:nvPr>
            <p:ph type="body" idx="6"/>
          </p:nvPr>
        </p:nvSpPr>
        <p:spPr>
          <a:xfrm>
            <a:off x="8422105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45" name="Google Shape;1945;p235"/>
          <p:cNvSpPr txBox="1">
            <a:spLocks noGrp="1"/>
          </p:cNvSpPr>
          <p:nvPr>
            <p:ph type="body" idx="7"/>
          </p:nvPr>
        </p:nvSpPr>
        <p:spPr>
          <a:xfrm>
            <a:off x="8422105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46" name="Google Shape;1946;p235"/>
          <p:cNvSpPr txBox="1">
            <a:spLocks noGrp="1"/>
          </p:cNvSpPr>
          <p:nvPr>
            <p:ph type="body" idx="8"/>
          </p:nvPr>
        </p:nvSpPr>
        <p:spPr>
          <a:xfrm>
            <a:off x="8422105" y="4247986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47" name="Google Shape;1947;p235"/>
          <p:cNvSpPr txBox="1">
            <a:spLocks noGrp="1"/>
          </p:cNvSpPr>
          <p:nvPr>
            <p:ph type="body" idx="9"/>
          </p:nvPr>
        </p:nvSpPr>
        <p:spPr>
          <a:xfrm>
            <a:off x="8422105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9">
  <p:cSld name="Content 9">
    <p:spTree>
      <p:nvGrpSpPr>
        <p:cNvPr id="1" name="Shape 1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9" name="Google Shape;1949;p236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50" name="Google Shape;1950;p236"/>
          <p:cNvSpPr>
            <a:spLocks noGrp="1"/>
          </p:cNvSpPr>
          <p:nvPr>
            <p:ph type="pic" idx="2"/>
          </p:nvPr>
        </p:nvSpPr>
        <p:spPr>
          <a:xfrm>
            <a:off x="83820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951" name="Google Shape;1951;p236"/>
          <p:cNvSpPr txBox="1">
            <a:spLocks noGrp="1"/>
          </p:cNvSpPr>
          <p:nvPr>
            <p:ph type="body" idx="1"/>
          </p:nvPr>
        </p:nvSpPr>
        <p:spPr>
          <a:xfrm>
            <a:off x="838200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52" name="Google Shape;1952;p236"/>
          <p:cNvSpPr txBox="1">
            <a:spLocks noGrp="1"/>
          </p:cNvSpPr>
          <p:nvPr>
            <p:ph type="body" idx="3"/>
          </p:nvPr>
        </p:nvSpPr>
        <p:spPr>
          <a:xfrm>
            <a:off x="838200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53" name="Google Shape;1953;p236"/>
          <p:cNvSpPr>
            <a:spLocks noGrp="1"/>
          </p:cNvSpPr>
          <p:nvPr>
            <p:ph type="pic" idx="4"/>
          </p:nvPr>
        </p:nvSpPr>
        <p:spPr>
          <a:xfrm>
            <a:off x="300414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954" name="Google Shape;1954;p236"/>
          <p:cNvSpPr txBox="1">
            <a:spLocks noGrp="1"/>
          </p:cNvSpPr>
          <p:nvPr>
            <p:ph type="body" idx="5"/>
          </p:nvPr>
        </p:nvSpPr>
        <p:spPr>
          <a:xfrm>
            <a:off x="3004140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55" name="Google Shape;1955;p236"/>
          <p:cNvSpPr txBox="1">
            <a:spLocks noGrp="1"/>
          </p:cNvSpPr>
          <p:nvPr>
            <p:ph type="body" idx="6"/>
          </p:nvPr>
        </p:nvSpPr>
        <p:spPr>
          <a:xfrm>
            <a:off x="3004140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56" name="Google Shape;1956;p236"/>
          <p:cNvSpPr>
            <a:spLocks noGrp="1"/>
          </p:cNvSpPr>
          <p:nvPr>
            <p:ph type="pic" idx="7"/>
          </p:nvPr>
        </p:nvSpPr>
        <p:spPr>
          <a:xfrm>
            <a:off x="517008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957" name="Google Shape;1957;p236"/>
          <p:cNvSpPr txBox="1">
            <a:spLocks noGrp="1"/>
          </p:cNvSpPr>
          <p:nvPr>
            <p:ph type="body" idx="8"/>
          </p:nvPr>
        </p:nvSpPr>
        <p:spPr>
          <a:xfrm>
            <a:off x="517008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58" name="Google Shape;1958;p236"/>
          <p:cNvSpPr txBox="1">
            <a:spLocks noGrp="1"/>
          </p:cNvSpPr>
          <p:nvPr>
            <p:ph type="body" idx="9"/>
          </p:nvPr>
        </p:nvSpPr>
        <p:spPr>
          <a:xfrm>
            <a:off x="517008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59" name="Google Shape;1959;p236"/>
          <p:cNvSpPr>
            <a:spLocks noGrp="1"/>
          </p:cNvSpPr>
          <p:nvPr>
            <p:ph type="pic" idx="13"/>
          </p:nvPr>
        </p:nvSpPr>
        <p:spPr>
          <a:xfrm>
            <a:off x="733602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960" name="Google Shape;1960;p236"/>
          <p:cNvSpPr txBox="1">
            <a:spLocks noGrp="1"/>
          </p:cNvSpPr>
          <p:nvPr>
            <p:ph type="body" idx="14"/>
          </p:nvPr>
        </p:nvSpPr>
        <p:spPr>
          <a:xfrm>
            <a:off x="733602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61" name="Google Shape;1961;p236"/>
          <p:cNvSpPr txBox="1">
            <a:spLocks noGrp="1"/>
          </p:cNvSpPr>
          <p:nvPr>
            <p:ph type="body" idx="15"/>
          </p:nvPr>
        </p:nvSpPr>
        <p:spPr>
          <a:xfrm>
            <a:off x="733602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62" name="Google Shape;1962;p236"/>
          <p:cNvSpPr>
            <a:spLocks noGrp="1"/>
          </p:cNvSpPr>
          <p:nvPr>
            <p:ph type="pic" idx="16"/>
          </p:nvPr>
        </p:nvSpPr>
        <p:spPr>
          <a:xfrm>
            <a:off x="9501962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963" name="Google Shape;1963;p236"/>
          <p:cNvSpPr txBox="1">
            <a:spLocks noGrp="1"/>
          </p:cNvSpPr>
          <p:nvPr>
            <p:ph type="body" idx="17"/>
          </p:nvPr>
        </p:nvSpPr>
        <p:spPr>
          <a:xfrm>
            <a:off x="950196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64" name="Google Shape;1964;p236"/>
          <p:cNvSpPr txBox="1">
            <a:spLocks noGrp="1"/>
          </p:cNvSpPr>
          <p:nvPr>
            <p:ph type="body" idx="18"/>
          </p:nvPr>
        </p:nvSpPr>
        <p:spPr>
          <a:xfrm>
            <a:off x="950196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65" name="Google Shape;1965;p236"/>
          <p:cNvSpPr>
            <a:spLocks noGrp="1"/>
          </p:cNvSpPr>
          <p:nvPr>
            <p:ph type="pic" idx="19"/>
          </p:nvPr>
        </p:nvSpPr>
        <p:spPr>
          <a:xfrm>
            <a:off x="83820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966" name="Google Shape;1966;p236"/>
          <p:cNvSpPr txBox="1">
            <a:spLocks noGrp="1"/>
          </p:cNvSpPr>
          <p:nvPr>
            <p:ph type="body" idx="20"/>
          </p:nvPr>
        </p:nvSpPr>
        <p:spPr>
          <a:xfrm>
            <a:off x="838200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67" name="Google Shape;1967;p236"/>
          <p:cNvSpPr txBox="1">
            <a:spLocks noGrp="1"/>
          </p:cNvSpPr>
          <p:nvPr>
            <p:ph type="body" idx="21"/>
          </p:nvPr>
        </p:nvSpPr>
        <p:spPr>
          <a:xfrm>
            <a:off x="838200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68" name="Google Shape;1968;p236"/>
          <p:cNvSpPr>
            <a:spLocks noGrp="1"/>
          </p:cNvSpPr>
          <p:nvPr>
            <p:ph type="pic" idx="22"/>
          </p:nvPr>
        </p:nvSpPr>
        <p:spPr>
          <a:xfrm>
            <a:off x="300414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969" name="Google Shape;1969;p236"/>
          <p:cNvSpPr txBox="1">
            <a:spLocks noGrp="1"/>
          </p:cNvSpPr>
          <p:nvPr>
            <p:ph type="body" idx="23"/>
          </p:nvPr>
        </p:nvSpPr>
        <p:spPr>
          <a:xfrm>
            <a:off x="3004140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70" name="Google Shape;1970;p236"/>
          <p:cNvSpPr txBox="1">
            <a:spLocks noGrp="1"/>
          </p:cNvSpPr>
          <p:nvPr>
            <p:ph type="body" idx="24"/>
          </p:nvPr>
        </p:nvSpPr>
        <p:spPr>
          <a:xfrm>
            <a:off x="3004140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71" name="Google Shape;1971;p236"/>
          <p:cNvSpPr>
            <a:spLocks noGrp="1"/>
          </p:cNvSpPr>
          <p:nvPr>
            <p:ph type="pic" idx="25"/>
          </p:nvPr>
        </p:nvSpPr>
        <p:spPr>
          <a:xfrm>
            <a:off x="517008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972" name="Google Shape;1972;p236"/>
          <p:cNvSpPr txBox="1">
            <a:spLocks noGrp="1"/>
          </p:cNvSpPr>
          <p:nvPr>
            <p:ph type="body" idx="26"/>
          </p:nvPr>
        </p:nvSpPr>
        <p:spPr>
          <a:xfrm>
            <a:off x="517008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73" name="Google Shape;1973;p236"/>
          <p:cNvSpPr txBox="1">
            <a:spLocks noGrp="1"/>
          </p:cNvSpPr>
          <p:nvPr>
            <p:ph type="body" idx="27"/>
          </p:nvPr>
        </p:nvSpPr>
        <p:spPr>
          <a:xfrm>
            <a:off x="517008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74" name="Google Shape;1974;p236"/>
          <p:cNvSpPr>
            <a:spLocks noGrp="1"/>
          </p:cNvSpPr>
          <p:nvPr>
            <p:ph type="pic" idx="28"/>
          </p:nvPr>
        </p:nvSpPr>
        <p:spPr>
          <a:xfrm>
            <a:off x="733602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975" name="Google Shape;1975;p236"/>
          <p:cNvSpPr txBox="1">
            <a:spLocks noGrp="1"/>
          </p:cNvSpPr>
          <p:nvPr>
            <p:ph type="body" idx="29"/>
          </p:nvPr>
        </p:nvSpPr>
        <p:spPr>
          <a:xfrm>
            <a:off x="733602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76" name="Google Shape;1976;p236"/>
          <p:cNvSpPr txBox="1">
            <a:spLocks noGrp="1"/>
          </p:cNvSpPr>
          <p:nvPr>
            <p:ph type="body" idx="30"/>
          </p:nvPr>
        </p:nvSpPr>
        <p:spPr>
          <a:xfrm>
            <a:off x="733602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77" name="Google Shape;1977;p236"/>
          <p:cNvSpPr>
            <a:spLocks noGrp="1"/>
          </p:cNvSpPr>
          <p:nvPr>
            <p:ph type="pic" idx="31"/>
          </p:nvPr>
        </p:nvSpPr>
        <p:spPr>
          <a:xfrm>
            <a:off x="9501962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978" name="Google Shape;1978;p236"/>
          <p:cNvSpPr txBox="1">
            <a:spLocks noGrp="1"/>
          </p:cNvSpPr>
          <p:nvPr>
            <p:ph type="body" idx="32"/>
          </p:nvPr>
        </p:nvSpPr>
        <p:spPr>
          <a:xfrm>
            <a:off x="950196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79" name="Google Shape;1979;p236"/>
          <p:cNvSpPr txBox="1">
            <a:spLocks noGrp="1"/>
          </p:cNvSpPr>
          <p:nvPr>
            <p:ph type="body" idx="33"/>
          </p:nvPr>
        </p:nvSpPr>
        <p:spPr>
          <a:xfrm>
            <a:off x="950196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0">
  <p:cSld name="Content 10">
    <p:spTree>
      <p:nvGrpSpPr>
        <p:cNvPr id="1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Google Shape;1981;p237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82" name="Google Shape;1982;p237"/>
          <p:cNvSpPr>
            <a:spLocks noGrp="1"/>
          </p:cNvSpPr>
          <p:nvPr>
            <p:ph type="pic" idx="2"/>
          </p:nvPr>
        </p:nvSpPr>
        <p:spPr>
          <a:xfrm>
            <a:off x="838200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983" name="Google Shape;1983;p237"/>
          <p:cNvSpPr txBox="1">
            <a:spLocks noGrp="1"/>
          </p:cNvSpPr>
          <p:nvPr>
            <p:ph type="body" idx="1"/>
          </p:nvPr>
        </p:nvSpPr>
        <p:spPr>
          <a:xfrm>
            <a:off x="838200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84" name="Google Shape;1984;p237"/>
          <p:cNvSpPr txBox="1">
            <a:spLocks noGrp="1"/>
          </p:cNvSpPr>
          <p:nvPr>
            <p:ph type="body" idx="3"/>
          </p:nvPr>
        </p:nvSpPr>
        <p:spPr>
          <a:xfrm>
            <a:off x="838200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85" name="Google Shape;1985;p237"/>
          <p:cNvSpPr>
            <a:spLocks noGrp="1"/>
          </p:cNvSpPr>
          <p:nvPr>
            <p:ph type="pic" idx="4"/>
          </p:nvPr>
        </p:nvSpPr>
        <p:spPr>
          <a:xfrm>
            <a:off x="2886456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986" name="Google Shape;1986;p237"/>
          <p:cNvSpPr txBox="1">
            <a:spLocks noGrp="1"/>
          </p:cNvSpPr>
          <p:nvPr>
            <p:ph type="body" idx="5"/>
          </p:nvPr>
        </p:nvSpPr>
        <p:spPr>
          <a:xfrm>
            <a:off x="2886456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87" name="Google Shape;1987;p237"/>
          <p:cNvSpPr txBox="1">
            <a:spLocks noGrp="1"/>
          </p:cNvSpPr>
          <p:nvPr>
            <p:ph type="body" idx="6"/>
          </p:nvPr>
        </p:nvSpPr>
        <p:spPr>
          <a:xfrm>
            <a:off x="2886456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88" name="Google Shape;1988;p237"/>
          <p:cNvSpPr>
            <a:spLocks noGrp="1"/>
          </p:cNvSpPr>
          <p:nvPr>
            <p:ph type="pic" idx="7"/>
          </p:nvPr>
        </p:nvSpPr>
        <p:spPr>
          <a:xfrm>
            <a:off x="4934711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989" name="Google Shape;1989;p237"/>
          <p:cNvSpPr txBox="1">
            <a:spLocks noGrp="1"/>
          </p:cNvSpPr>
          <p:nvPr>
            <p:ph type="body" idx="8"/>
          </p:nvPr>
        </p:nvSpPr>
        <p:spPr>
          <a:xfrm>
            <a:off x="4934711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90" name="Google Shape;1990;p237"/>
          <p:cNvSpPr txBox="1">
            <a:spLocks noGrp="1"/>
          </p:cNvSpPr>
          <p:nvPr>
            <p:ph type="body" idx="9"/>
          </p:nvPr>
        </p:nvSpPr>
        <p:spPr>
          <a:xfrm>
            <a:off x="4934711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91" name="Google Shape;1991;p237"/>
          <p:cNvSpPr>
            <a:spLocks noGrp="1"/>
          </p:cNvSpPr>
          <p:nvPr>
            <p:ph type="pic" idx="13"/>
          </p:nvPr>
        </p:nvSpPr>
        <p:spPr>
          <a:xfrm>
            <a:off x="6982965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992" name="Google Shape;1992;p237"/>
          <p:cNvSpPr txBox="1">
            <a:spLocks noGrp="1"/>
          </p:cNvSpPr>
          <p:nvPr>
            <p:ph type="body" idx="14"/>
          </p:nvPr>
        </p:nvSpPr>
        <p:spPr>
          <a:xfrm>
            <a:off x="6982965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93" name="Google Shape;1993;p237"/>
          <p:cNvSpPr txBox="1">
            <a:spLocks noGrp="1"/>
          </p:cNvSpPr>
          <p:nvPr>
            <p:ph type="body" idx="15"/>
          </p:nvPr>
        </p:nvSpPr>
        <p:spPr>
          <a:xfrm>
            <a:off x="6982965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94" name="Google Shape;1994;p237"/>
          <p:cNvSpPr>
            <a:spLocks noGrp="1"/>
          </p:cNvSpPr>
          <p:nvPr>
            <p:ph type="pic" idx="16"/>
          </p:nvPr>
        </p:nvSpPr>
        <p:spPr>
          <a:xfrm>
            <a:off x="9031218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995" name="Google Shape;1995;p237"/>
          <p:cNvSpPr txBox="1">
            <a:spLocks noGrp="1"/>
          </p:cNvSpPr>
          <p:nvPr>
            <p:ph type="body" idx="17"/>
          </p:nvPr>
        </p:nvSpPr>
        <p:spPr>
          <a:xfrm>
            <a:off x="9031218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96" name="Google Shape;1996;p237"/>
          <p:cNvSpPr txBox="1">
            <a:spLocks noGrp="1"/>
          </p:cNvSpPr>
          <p:nvPr>
            <p:ph type="body" idx="18"/>
          </p:nvPr>
        </p:nvSpPr>
        <p:spPr>
          <a:xfrm>
            <a:off x="9031218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997" name="Google Shape;1997;p237"/>
          <p:cNvSpPr txBox="1">
            <a:spLocks noGrp="1"/>
          </p:cNvSpPr>
          <p:nvPr>
            <p:ph type="body" idx="19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1">
  <p:cSld name="Apple Device 1">
    <p:spTree>
      <p:nvGrpSpPr>
        <p:cNvPr id="1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238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0" name="Google Shape;2000;p238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01" name="Google Shape;2001;p238"/>
          <p:cNvSpPr>
            <a:spLocks noGrp="1"/>
          </p:cNvSpPr>
          <p:nvPr>
            <p:ph type="pic" idx="2"/>
          </p:nvPr>
        </p:nvSpPr>
        <p:spPr>
          <a:xfrm>
            <a:off x="5415587" y="1885778"/>
            <a:ext cx="5623200" cy="34968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02" name="Google Shape;2002;p238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</a:t>
            </a: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03" name="Google Shape;2003;p238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04" name="Google Shape;2004;p238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005" name="Google Shape;2005;p238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006" name="Google Shape;2006;p2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6432" y="1333660"/>
            <a:ext cx="7402860" cy="458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l Device 1">
  <p:cSld name="Dell Device 1">
    <p:spTree>
      <p:nvGrpSpPr>
        <p:cNvPr id="1" name="Shape 2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8" name="Google Shape;2008;p239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9" name="Google Shape;2009;p239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10" name="Google Shape;2010;p239"/>
          <p:cNvSpPr>
            <a:spLocks noGrp="1"/>
          </p:cNvSpPr>
          <p:nvPr>
            <p:ph type="pic" idx="2"/>
          </p:nvPr>
        </p:nvSpPr>
        <p:spPr>
          <a:xfrm>
            <a:off x="5415587" y="1790081"/>
            <a:ext cx="6207600" cy="34968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11" name="Google Shape;2011;p239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</a:t>
            </a: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12" name="Google Shape;2012;p239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13" name="Google Shape;2013;p239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014" name="Google Shape;2014;p239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015" name="Google Shape;2015;p2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0728" y="841974"/>
            <a:ext cx="8061275" cy="53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2">
  <p:cSld name="Apple Device 2">
    <p:spTree>
      <p:nvGrpSpPr>
        <p:cNvPr id="1" name="Shape 2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" name="Google Shape;2017;p240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8" name="Google Shape;2018;p240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19" name="Google Shape;2019;p240"/>
          <p:cNvSpPr>
            <a:spLocks noGrp="1"/>
          </p:cNvSpPr>
          <p:nvPr>
            <p:ph type="pic" idx="2"/>
          </p:nvPr>
        </p:nvSpPr>
        <p:spPr>
          <a:xfrm>
            <a:off x="6212124" y="1882103"/>
            <a:ext cx="5209200" cy="38871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20" name="Google Shape;2020;p240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</a:t>
            </a: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21" name="Google Shape;2021;p240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22" name="Google Shape;2022;p240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023" name="Google Shape;2023;p240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024" name="Google Shape;2024;p2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4045" y="1501574"/>
            <a:ext cx="5905728" cy="461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crosoft Device 1">
  <p:cSld name="Microsoft Device 1">
    <p:spTree>
      <p:nvGrpSpPr>
        <p:cNvPr id="1" name="Shape 2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Google Shape;2026;p241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7" name="Google Shape;2027;p241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28" name="Google Shape;2028;p241"/>
          <p:cNvSpPr>
            <a:spLocks noGrp="1"/>
          </p:cNvSpPr>
          <p:nvPr>
            <p:ph type="pic" idx="2"/>
          </p:nvPr>
        </p:nvSpPr>
        <p:spPr>
          <a:xfrm>
            <a:off x="5618375" y="1853822"/>
            <a:ext cx="5756100" cy="38493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29" name="Google Shape;2029;p241"/>
          <p:cNvSpPr txBox="1"/>
          <p:nvPr/>
        </p:nvSpPr>
        <p:spPr>
          <a:xfrm>
            <a:off x="8490750" y="6618586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</a:t>
            </a: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30" name="Google Shape;2030;p241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31" name="Google Shape;2031;p241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032" name="Google Shape;2032;p241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033" name="Google Shape;2033;p2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46653" y="1498863"/>
            <a:ext cx="6508571" cy="4554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3">
  <p:cSld name="Apple Device 3"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p242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6" name="Google Shape;2036;p242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37" name="Google Shape;2037;p242"/>
          <p:cNvSpPr>
            <a:spLocks noGrp="1"/>
          </p:cNvSpPr>
          <p:nvPr>
            <p:ph type="pic" idx="2"/>
          </p:nvPr>
        </p:nvSpPr>
        <p:spPr>
          <a:xfrm>
            <a:off x="8856920" y="1088064"/>
            <a:ext cx="2339100" cy="50469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38" name="Google Shape;2038;p242"/>
          <p:cNvSpPr txBox="1"/>
          <p:nvPr/>
        </p:nvSpPr>
        <p:spPr>
          <a:xfrm>
            <a:off x="8490750" y="6618586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</a:t>
            </a: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39" name="Google Shape;2039;p242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0" name="Google Shape;2040;p242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041" name="Google Shape;2041;p242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042" name="Google Shape;2042;p2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03525" y="731999"/>
            <a:ext cx="3047707" cy="5760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9"/>
          <p:cNvSpPr/>
          <p:nvPr/>
        </p:nvSpPr>
        <p:spPr>
          <a:xfrm>
            <a:off x="6096000" y="0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481;p59"/>
          <p:cNvSpPr txBox="1">
            <a:spLocks noGrp="1"/>
          </p:cNvSpPr>
          <p:nvPr>
            <p:ph type="body" idx="1"/>
          </p:nvPr>
        </p:nvSpPr>
        <p:spPr>
          <a:xfrm>
            <a:off x="6698512" y="124413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C6DA2B"/>
              </a:buClr>
              <a:buSzPts val="1600"/>
              <a:buChar char="○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■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82" name="Google Shape;482;p59"/>
          <p:cNvSpPr/>
          <p:nvPr/>
        </p:nvSpPr>
        <p:spPr>
          <a:xfrm>
            <a:off x="4837041" y="5606791"/>
            <a:ext cx="1251300" cy="1251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483;p59"/>
          <p:cNvSpPr txBox="1"/>
          <p:nvPr/>
        </p:nvSpPr>
        <p:spPr>
          <a:xfrm>
            <a:off x="831849" y="5606800"/>
            <a:ext cx="2499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Agenda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Device 1">
  <p:cSld name="Google Device 1">
    <p:spTree>
      <p:nvGrpSpPr>
        <p:cNvPr id="1" name="Shape 2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243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5" name="Google Shape;2045;p243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46" name="Google Shape;2046;p243"/>
          <p:cNvSpPr>
            <a:spLocks noGrp="1"/>
          </p:cNvSpPr>
          <p:nvPr>
            <p:ph type="pic" idx="2"/>
          </p:nvPr>
        </p:nvSpPr>
        <p:spPr>
          <a:xfrm>
            <a:off x="8845737" y="1093509"/>
            <a:ext cx="2337900" cy="50520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47" name="Google Shape;2047;p243"/>
          <p:cNvSpPr txBox="1"/>
          <p:nvPr/>
        </p:nvSpPr>
        <p:spPr>
          <a:xfrm>
            <a:off x="8490750" y="6618586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</a:t>
            </a: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8" name="Google Shape;2048;p243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49" name="Google Shape;2049;p243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050" name="Google Shape;2050;p243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051" name="Google Shape;2051;p2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4618" y="666269"/>
            <a:ext cx="3192725" cy="5910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sung Device 1">
  <p:cSld name="Samsung Device 1">
    <p:spTree>
      <p:nvGrpSpPr>
        <p:cNvPr id="1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p244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4" name="Google Shape;2054;p244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55" name="Google Shape;2055;p244"/>
          <p:cNvSpPr>
            <a:spLocks noGrp="1"/>
          </p:cNvSpPr>
          <p:nvPr>
            <p:ph type="pic" idx="2"/>
          </p:nvPr>
        </p:nvSpPr>
        <p:spPr>
          <a:xfrm>
            <a:off x="8864008" y="900223"/>
            <a:ext cx="2339100" cy="51744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056" name="Google Shape;2056;p244"/>
          <p:cNvSpPr txBox="1"/>
          <p:nvPr/>
        </p:nvSpPr>
        <p:spPr>
          <a:xfrm>
            <a:off x="8490750" y="6618586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</a:t>
            </a: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7" name="Google Shape;2057;p244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058" name="Google Shape;2058;p24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059" name="Google Shape;2059;p244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060" name="Google Shape;2060;p2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9583" y="568266"/>
            <a:ext cx="2979652" cy="582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p245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4" name="Google Shape;2064;p24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065" name="Google Shape;2065;p24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66" name="Google Shape;2066;p2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067" name="Google Shape;2067;p2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/>
          </a:p>
        </p:txBody>
      </p:sp>
      <p:sp>
        <p:nvSpPr>
          <p:cNvPr id="2068" name="Google Shape;2068;p2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500"/>
            </a:lvl1pPr>
            <a:lvl2pPr marL="0" lvl="1" indent="0" algn="r">
              <a:spcBef>
                <a:spcPts val="0"/>
              </a:spcBef>
              <a:buNone/>
              <a:defRPr sz="1500"/>
            </a:lvl2pPr>
            <a:lvl3pPr marL="0" lvl="2" indent="0" algn="r">
              <a:spcBef>
                <a:spcPts val="0"/>
              </a:spcBef>
              <a:buNone/>
              <a:defRPr sz="1500"/>
            </a:lvl3pPr>
            <a:lvl4pPr marL="0" lvl="3" indent="0" algn="r">
              <a:spcBef>
                <a:spcPts val="0"/>
              </a:spcBef>
              <a:buNone/>
              <a:defRPr sz="1500"/>
            </a:lvl4pPr>
            <a:lvl5pPr marL="0" lvl="4" indent="0" algn="r">
              <a:spcBef>
                <a:spcPts val="0"/>
              </a:spcBef>
              <a:buNone/>
              <a:defRPr sz="1500"/>
            </a:lvl5pPr>
            <a:lvl6pPr marL="0" lvl="5" indent="0" algn="r">
              <a:spcBef>
                <a:spcPts val="0"/>
              </a:spcBef>
              <a:buNone/>
              <a:defRPr sz="1500"/>
            </a:lvl6pPr>
            <a:lvl7pPr marL="0" lvl="6" indent="0" algn="r">
              <a:spcBef>
                <a:spcPts val="0"/>
              </a:spcBef>
              <a:buNone/>
              <a:defRPr sz="1500"/>
            </a:lvl7pPr>
            <a:lvl8pPr marL="0" lvl="7" indent="0" algn="r">
              <a:spcBef>
                <a:spcPts val="0"/>
              </a:spcBef>
              <a:buNone/>
              <a:defRPr sz="1500"/>
            </a:lvl8pPr>
            <a:lvl9pPr marL="0" lvl="8" indent="0" algn="r">
              <a:spcBef>
                <a:spcPts val="0"/>
              </a:spcBef>
              <a:buNone/>
              <a:defRPr sz="15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5" name="Google Shape;2495;p305"/>
          <p:cNvSpPr/>
          <p:nvPr/>
        </p:nvSpPr>
        <p:spPr>
          <a:xfrm>
            <a:off x="6096000" y="0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6" name="Google Shape;2496;p305"/>
          <p:cNvSpPr txBox="1">
            <a:spLocks noGrp="1"/>
          </p:cNvSpPr>
          <p:nvPr>
            <p:ph type="body" idx="1"/>
          </p:nvPr>
        </p:nvSpPr>
        <p:spPr>
          <a:xfrm>
            <a:off x="6698512" y="124413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497" name="Google Shape;2497;p305"/>
          <p:cNvSpPr/>
          <p:nvPr/>
        </p:nvSpPr>
        <p:spPr>
          <a:xfrm>
            <a:off x="4837041" y="5606791"/>
            <a:ext cx="1251300" cy="1251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8" name="Google Shape;2498;p305"/>
          <p:cNvSpPr txBox="1"/>
          <p:nvPr/>
        </p:nvSpPr>
        <p:spPr>
          <a:xfrm>
            <a:off x="831850" y="5606800"/>
            <a:ext cx="2466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Agenda</a:t>
            </a:r>
            <a:endParaRPr sz="1500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1">
  <p:cSld name="Divi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0" name="Google Shape;2500;p306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01" name="Google Shape;2501;p306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2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3" name="Google Shape;2503;p307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04" name="Google Shape;2504;p307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05" name="Google Shape;2505;p307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06" name="Google Shape;2506;p30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Dark 1">
  <p:cSld name="Content 1_2">
    <p:bg>
      <p:bgPr>
        <a:solidFill>
          <a:schemeClr val="dk1"/>
        </a:solidFill>
        <a:effectLst/>
      </p:bgPr>
    </p:bg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308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09" name="Google Shape;2509;p308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10" name="Google Shape;2510;p308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 b="1">
                <a:solidFill>
                  <a:schemeClr val="lt1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▪"/>
              <a:defRPr>
                <a:solidFill>
                  <a:schemeClr val="lt1"/>
                </a:solidFill>
              </a:defRPr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511" name="Google Shape;2511;p308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Russia">
  <p:cSld name="Content 1_1"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3" name="Google Shape;2513;p309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14" name="Google Shape;2514;p309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10820400" y="0"/>
            <a:ext cx="1371601" cy="137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China">
  <p:cSld name="Content 1_1_1">
    <p:spTree>
      <p:nvGrpSpPr>
        <p:cNvPr id="1" name="Shape 2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Google Shape;2516;p310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17" name="Google Shape;2517;p310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 rot="10800000" flipH="1">
            <a:off x="10820413" y="-11"/>
            <a:ext cx="1371601" cy="1371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5">
  <p:cSld name="Content 5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01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01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843" name="Google Shape;843;p101"/>
          <p:cNvSpPr txBox="1">
            <a:spLocks noGrp="1"/>
          </p:cNvSpPr>
          <p:nvPr>
            <p:ph type="body" idx="1"/>
          </p:nvPr>
        </p:nvSpPr>
        <p:spPr>
          <a:xfrm>
            <a:off x="83819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44" name="Google Shape;844;p101"/>
          <p:cNvSpPr txBox="1">
            <a:spLocks noGrp="1"/>
          </p:cNvSpPr>
          <p:nvPr>
            <p:ph type="body" idx="3"/>
          </p:nvPr>
        </p:nvSpPr>
        <p:spPr>
          <a:xfrm>
            <a:off x="348162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45" name="Google Shape;845;p101"/>
          <p:cNvSpPr txBox="1">
            <a:spLocks noGrp="1"/>
          </p:cNvSpPr>
          <p:nvPr>
            <p:ph type="body" idx="4"/>
          </p:nvPr>
        </p:nvSpPr>
        <p:spPr>
          <a:xfrm>
            <a:off x="612505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46" name="Google Shape;846;p101"/>
          <p:cNvSpPr txBox="1">
            <a:spLocks noGrp="1"/>
          </p:cNvSpPr>
          <p:nvPr>
            <p:ph type="body" idx="5"/>
          </p:nvPr>
        </p:nvSpPr>
        <p:spPr>
          <a:xfrm>
            <a:off x="876848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47" name="Google Shape;847;p101"/>
          <p:cNvSpPr>
            <a:spLocks noGrp="1"/>
          </p:cNvSpPr>
          <p:nvPr>
            <p:ph type="pic" idx="6"/>
          </p:nvPr>
        </p:nvSpPr>
        <p:spPr>
          <a:xfrm>
            <a:off x="348162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848" name="Google Shape;848;p101"/>
          <p:cNvSpPr>
            <a:spLocks noGrp="1"/>
          </p:cNvSpPr>
          <p:nvPr>
            <p:ph type="pic" idx="7"/>
          </p:nvPr>
        </p:nvSpPr>
        <p:spPr>
          <a:xfrm>
            <a:off x="6125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849" name="Google Shape;849;p101"/>
          <p:cNvSpPr>
            <a:spLocks noGrp="1"/>
          </p:cNvSpPr>
          <p:nvPr>
            <p:ph type="pic" idx="8"/>
          </p:nvPr>
        </p:nvSpPr>
        <p:spPr>
          <a:xfrm>
            <a:off x="8768487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850" name="Google Shape;850;p101"/>
          <p:cNvSpPr txBox="1">
            <a:spLocks noGrp="1"/>
          </p:cNvSpPr>
          <p:nvPr>
            <p:ph type="body" idx="9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51" name="Google Shape;851;p101"/>
          <p:cNvSpPr txBox="1">
            <a:spLocks noGrp="1"/>
          </p:cNvSpPr>
          <p:nvPr>
            <p:ph type="body" idx="13"/>
          </p:nvPr>
        </p:nvSpPr>
        <p:spPr>
          <a:xfrm>
            <a:off x="83579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52" name="Google Shape;852;p101"/>
          <p:cNvSpPr txBox="1">
            <a:spLocks noGrp="1"/>
          </p:cNvSpPr>
          <p:nvPr>
            <p:ph type="body" idx="14"/>
          </p:nvPr>
        </p:nvSpPr>
        <p:spPr>
          <a:xfrm>
            <a:off x="347922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53" name="Google Shape;853;p101"/>
          <p:cNvSpPr txBox="1">
            <a:spLocks noGrp="1"/>
          </p:cNvSpPr>
          <p:nvPr>
            <p:ph type="body" idx="15"/>
          </p:nvPr>
        </p:nvSpPr>
        <p:spPr>
          <a:xfrm>
            <a:off x="6127476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54" name="Google Shape;854;p101"/>
          <p:cNvSpPr txBox="1">
            <a:spLocks noGrp="1"/>
          </p:cNvSpPr>
          <p:nvPr>
            <p:ph type="body" idx="16"/>
          </p:nvPr>
        </p:nvSpPr>
        <p:spPr>
          <a:xfrm>
            <a:off x="8773311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 NK">
  <p:cSld name="Content 1_1_1_1">
    <p:spTree>
      <p:nvGrpSpPr>
        <p:cNvPr id="1" name="Shape 2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" name="Google Shape;2519;p311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520" name="Google Shape;2520;p311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10820400" y="1"/>
            <a:ext cx="1371601" cy="137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">
  <p:cSld name="Content 4">
    <p:spTree>
      <p:nvGrpSpPr>
        <p:cNvPr id="1" name="Shape 2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2" name="Google Shape;2522;p312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23" name="Google Shape;2523;p312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524" name="Google Shape;2524;p312"/>
          <p:cNvSpPr>
            <a:spLocks noGrp="1"/>
          </p:cNvSpPr>
          <p:nvPr>
            <p:ph type="pic" idx="3"/>
          </p:nvPr>
        </p:nvSpPr>
        <p:spPr>
          <a:xfrm>
            <a:off x="445063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525" name="Google Shape;2525;p312"/>
          <p:cNvSpPr>
            <a:spLocks noGrp="1"/>
          </p:cNvSpPr>
          <p:nvPr>
            <p:ph type="pic" idx="4"/>
          </p:nvPr>
        </p:nvSpPr>
        <p:spPr>
          <a:xfrm>
            <a:off x="8063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526" name="Google Shape;2526;p312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27" name="Google Shape;2527;p312"/>
          <p:cNvSpPr txBox="1">
            <a:spLocks noGrp="1"/>
          </p:cNvSpPr>
          <p:nvPr>
            <p:ph type="body" idx="5"/>
          </p:nvPr>
        </p:nvSpPr>
        <p:spPr>
          <a:xfrm>
            <a:off x="4450630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28" name="Google Shape;2528;p312"/>
          <p:cNvSpPr txBox="1">
            <a:spLocks noGrp="1"/>
          </p:cNvSpPr>
          <p:nvPr>
            <p:ph type="body" idx="6"/>
          </p:nvPr>
        </p:nvSpPr>
        <p:spPr>
          <a:xfrm>
            <a:off x="8063059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29" name="Google Shape;2529;p312"/>
          <p:cNvSpPr txBox="1">
            <a:spLocks noGrp="1"/>
          </p:cNvSpPr>
          <p:nvPr>
            <p:ph type="body" idx="7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30" name="Google Shape;2530;p312"/>
          <p:cNvSpPr txBox="1">
            <a:spLocks noGrp="1"/>
          </p:cNvSpPr>
          <p:nvPr>
            <p:ph type="body" idx="8"/>
          </p:nvPr>
        </p:nvSpPr>
        <p:spPr>
          <a:xfrm>
            <a:off x="835795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1E3039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31" name="Google Shape;2531;p312"/>
          <p:cNvSpPr txBox="1">
            <a:spLocks noGrp="1"/>
          </p:cNvSpPr>
          <p:nvPr>
            <p:ph type="body" idx="9"/>
          </p:nvPr>
        </p:nvSpPr>
        <p:spPr>
          <a:xfrm>
            <a:off x="4448224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32" name="Google Shape;2532;p312"/>
          <p:cNvSpPr txBox="1">
            <a:spLocks noGrp="1"/>
          </p:cNvSpPr>
          <p:nvPr>
            <p:ph type="body" idx="13"/>
          </p:nvPr>
        </p:nvSpPr>
        <p:spPr>
          <a:xfrm>
            <a:off x="8058248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33" name="Google Shape;2533;p312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 sz="1900">
                <a:solidFill>
                  <a:srgbClr val="00C55F"/>
                </a:solidFill>
              </a:defRPr>
            </a:lvl1pPr>
            <a:lvl2pPr lvl="1">
              <a:buNone/>
              <a:defRPr sz="1900">
                <a:solidFill>
                  <a:srgbClr val="00C55F"/>
                </a:solidFill>
              </a:defRPr>
            </a:lvl2pPr>
            <a:lvl3pPr lvl="2">
              <a:buNone/>
              <a:defRPr sz="1900">
                <a:solidFill>
                  <a:srgbClr val="00C55F"/>
                </a:solidFill>
              </a:defRPr>
            </a:lvl3pPr>
            <a:lvl4pPr lvl="3">
              <a:buNone/>
              <a:defRPr sz="1900">
                <a:solidFill>
                  <a:srgbClr val="00C55F"/>
                </a:solidFill>
              </a:defRPr>
            </a:lvl4pPr>
            <a:lvl5pPr lvl="4">
              <a:buNone/>
              <a:defRPr sz="1900">
                <a:solidFill>
                  <a:srgbClr val="00C55F"/>
                </a:solidFill>
              </a:defRPr>
            </a:lvl5pPr>
            <a:lvl6pPr lvl="5">
              <a:buNone/>
              <a:defRPr sz="1900">
                <a:solidFill>
                  <a:srgbClr val="00C55F"/>
                </a:solidFill>
              </a:defRPr>
            </a:lvl6pPr>
            <a:lvl7pPr lvl="6">
              <a:buNone/>
              <a:defRPr sz="1900">
                <a:solidFill>
                  <a:srgbClr val="00C55F"/>
                </a:solidFill>
              </a:defRPr>
            </a:lvl7pPr>
            <a:lvl8pPr lvl="7">
              <a:buNone/>
              <a:defRPr sz="1900">
                <a:solidFill>
                  <a:srgbClr val="00C55F"/>
                </a:solidFill>
              </a:defRPr>
            </a:lvl8pPr>
            <a:lvl9pPr lvl="8">
              <a:buNone/>
              <a:defRPr sz="1900">
                <a:solidFill>
                  <a:srgbClr val="00C55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4">
  <p:cSld name="Timeline 4">
    <p:spTree>
      <p:nvGrpSpPr>
        <p:cNvPr id="1" name="Shape 2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Google Shape;2535;p313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36" name="Google Shape;2536;p313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37" name="Google Shape;2537;p313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38" name="Google Shape;2538;p313"/>
          <p:cNvSpPr txBox="1">
            <a:spLocks noGrp="1"/>
          </p:cNvSpPr>
          <p:nvPr>
            <p:ph type="body" idx="3"/>
          </p:nvPr>
        </p:nvSpPr>
        <p:spPr>
          <a:xfrm>
            <a:off x="3525981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39" name="Google Shape;2539;p313"/>
          <p:cNvSpPr txBox="1">
            <a:spLocks noGrp="1"/>
          </p:cNvSpPr>
          <p:nvPr>
            <p:ph type="body" idx="4"/>
          </p:nvPr>
        </p:nvSpPr>
        <p:spPr>
          <a:xfrm>
            <a:off x="8901544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40" name="Google Shape;2540;p313"/>
          <p:cNvSpPr txBox="1">
            <a:spLocks noGrp="1"/>
          </p:cNvSpPr>
          <p:nvPr>
            <p:ph type="body" idx="5"/>
          </p:nvPr>
        </p:nvSpPr>
        <p:spPr>
          <a:xfrm>
            <a:off x="6213763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2541" name="Google Shape;2541;p313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42" name="Google Shape;2542;p313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3" name="Google Shape;2543;p313"/>
          <p:cNvSpPr/>
          <p:nvPr/>
        </p:nvSpPr>
        <p:spPr>
          <a:xfrm>
            <a:off x="3520744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4" name="Google Shape;2544;p313"/>
          <p:cNvSpPr/>
          <p:nvPr/>
        </p:nvSpPr>
        <p:spPr>
          <a:xfrm>
            <a:off x="6213763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5" name="Google Shape;2545;p313"/>
          <p:cNvSpPr/>
          <p:nvPr/>
        </p:nvSpPr>
        <p:spPr>
          <a:xfrm>
            <a:off x="8893047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6" name="Google Shape;2546;p313"/>
          <p:cNvSpPr txBox="1">
            <a:spLocks noGrp="1"/>
          </p:cNvSpPr>
          <p:nvPr>
            <p:ph type="body" idx="6"/>
          </p:nvPr>
        </p:nvSpPr>
        <p:spPr>
          <a:xfrm>
            <a:off x="838200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47" name="Google Shape;2547;p313"/>
          <p:cNvSpPr txBox="1">
            <a:spLocks noGrp="1"/>
          </p:cNvSpPr>
          <p:nvPr>
            <p:ph type="body" idx="7"/>
          </p:nvPr>
        </p:nvSpPr>
        <p:spPr>
          <a:xfrm>
            <a:off x="3520744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48" name="Google Shape;2548;p313"/>
          <p:cNvSpPr txBox="1">
            <a:spLocks noGrp="1"/>
          </p:cNvSpPr>
          <p:nvPr>
            <p:ph type="body" idx="8"/>
          </p:nvPr>
        </p:nvSpPr>
        <p:spPr>
          <a:xfrm>
            <a:off x="6203288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49" name="Google Shape;2549;p313"/>
          <p:cNvSpPr txBox="1">
            <a:spLocks noGrp="1"/>
          </p:cNvSpPr>
          <p:nvPr>
            <p:ph type="body" idx="9"/>
          </p:nvPr>
        </p:nvSpPr>
        <p:spPr>
          <a:xfrm>
            <a:off x="8885832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50" name="Google Shape;2550;p313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 sz="1900">
                <a:solidFill>
                  <a:schemeClr val="dk1"/>
                </a:solidFill>
              </a:defRPr>
            </a:lvl1pPr>
            <a:lvl2pPr lvl="1">
              <a:buNone/>
              <a:defRPr sz="1900">
                <a:solidFill>
                  <a:schemeClr val="dk1"/>
                </a:solidFill>
              </a:defRPr>
            </a:lvl2pPr>
            <a:lvl3pPr lvl="2">
              <a:buNone/>
              <a:defRPr sz="1900">
                <a:solidFill>
                  <a:schemeClr val="dk1"/>
                </a:solidFill>
              </a:defRPr>
            </a:lvl3pPr>
            <a:lvl4pPr lvl="3">
              <a:buNone/>
              <a:defRPr sz="1900">
                <a:solidFill>
                  <a:schemeClr val="dk1"/>
                </a:solidFill>
              </a:defRPr>
            </a:lvl4pPr>
            <a:lvl5pPr lvl="4">
              <a:buNone/>
              <a:defRPr sz="1900">
                <a:solidFill>
                  <a:schemeClr val="dk1"/>
                </a:solidFill>
              </a:defRPr>
            </a:lvl5pPr>
            <a:lvl6pPr lvl="5">
              <a:buNone/>
              <a:defRPr sz="1900">
                <a:solidFill>
                  <a:schemeClr val="dk1"/>
                </a:solidFill>
              </a:defRPr>
            </a:lvl6pPr>
            <a:lvl7pPr lvl="6">
              <a:buNone/>
              <a:defRPr sz="1900">
                <a:solidFill>
                  <a:schemeClr val="dk1"/>
                </a:solidFill>
              </a:defRPr>
            </a:lvl7pPr>
            <a:lvl8pPr lvl="7">
              <a:buNone/>
              <a:defRPr sz="1900">
                <a:solidFill>
                  <a:schemeClr val="dk1"/>
                </a:solidFill>
              </a:defRPr>
            </a:lvl8pPr>
            <a:lvl9pPr lvl="8">
              <a:buNone/>
              <a:defRPr sz="1900">
                <a:solidFill>
                  <a:schemeClr val="dk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2">
  <p:cSld name="Divi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2" name="Google Shape;2552;p314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53" name="Google Shape;2553;p314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ontent 2">
    <p:spTree>
      <p:nvGrpSpPr>
        <p:cNvPr id="1" name="Shape 2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5" name="Google Shape;2555;p315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56" name="Google Shape;2556;p315"/>
          <p:cNvSpPr>
            <a:spLocks noGrp="1"/>
          </p:cNvSpPr>
          <p:nvPr>
            <p:ph type="pic" idx="2"/>
          </p:nvPr>
        </p:nvSpPr>
        <p:spPr>
          <a:xfrm>
            <a:off x="6172200" y="2371059"/>
            <a:ext cx="5181600" cy="3585300"/>
          </a:xfrm>
          <a:prstGeom prst="rect">
            <a:avLst/>
          </a:prstGeom>
          <a:noFill/>
          <a:ln>
            <a:noFill/>
          </a:ln>
        </p:spPr>
      </p:sp>
      <p:sp>
        <p:nvSpPr>
          <p:cNvPr id="2557" name="Google Shape;2557;p315"/>
          <p:cNvSpPr txBox="1">
            <a:spLocks noGrp="1"/>
          </p:cNvSpPr>
          <p:nvPr>
            <p:ph type="body" idx="1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58" name="Google Shape;2558;p315"/>
          <p:cNvSpPr txBox="1">
            <a:spLocks noGrp="1"/>
          </p:cNvSpPr>
          <p:nvPr>
            <p:ph type="body" idx="3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59" name="Google Shape;2559;p31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 sz="1900">
                <a:solidFill>
                  <a:srgbClr val="39B65F"/>
                </a:solidFill>
              </a:defRPr>
            </a:lvl1pPr>
            <a:lvl2pPr lvl="1">
              <a:buNone/>
              <a:defRPr sz="1900">
                <a:solidFill>
                  <a:srgbClr val="39B65F"/>
                </a:solidFill>
              </a:defRPr>
            </a:lvl2pPr>
            <a:lvl3pPr lvl="2">
              <a:buNone/>
              <a:defRPr sz="1900">
                <a:solidFill>
                  <a:srgbClr val="39B65F"/>
                </a:solidFill>
              </a:defRPr>
            </a:lvl3pPr>
            <a:lvl4pPr lvl="3">
              <a:buNone/>
              <a:defRPr sz="1900">
                <a:solidFill>
                  <a:srgbClr val="39B65F"/>
                </a:solidFill>
              </a:defRPr>
            </a:lvl4pPr>
            <a:lvl5pPr lvl="4">
              <a:buNone/>
              <a:defRPr sz="1900">
                <a:solidFill>
                  <a:srgbClr val="39B65F"/>
                </a:solidFill>
              </a:defRPr>
            </a:lvl5pPr>
            <a:lvl6pPr lvl="5">
              <a:buNone/>
              <a:defRPr sz="1900">
                <a:solidFill>
                  <a:srgbClr val="39B65F"/>
                </a:solidFill>
              </a:defRPr>
            </a:lvl6pPr>
            <a:lvl7pPr lvl="6">
              <a:buNone/>
              <a:defRPr sz="1900">
                <a:solidFill>
                  <a:srgbClr val="39B65F"/>
                </a:solidFill>
              </a:defRPr>
            </a:lvl7pPr>
            <a:lvl8pPr lvl="7">
              <a:buNone/>
              <a:defRPr sz="1900">
                <a:solidFill>
                  <a:srgbClr val="39B65F"/>
                </a:solidFill>
              </a:defRPr>
            </a:lvl8pPr>
            <a:lvl9pPr lvl="8">
              <a:buNone/>
              <a:defRPr sz="1900">
                <a:solidFill>
                  <a:srgbClr val="39B65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3">
  <p:cSld name="Divi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1" name="Google Shape;2561;p316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62" name="Google Shape;2562;p316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4">
  <p:cSld name="Divi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4" name="Google Shape;2564;p317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65" name="Google Shape;2565;p317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3 (Dark)">
  <p:cSld name="Timeline 3 (Dark)">
    <p:bg>
      <p:bgPr>
        <a:solidFill>
          <a:srgbClr val="1E3039"/>
        </a:solidFill>
        <a:effectLst/>
      </p:bgPr>
    </p:bg>
    <p:spTree>
      <p:nvGrpSpPr>
        <p:cNvPr id="1" name="Shape 2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7" name="Google Shape;2567;p318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68" name="Google Shape;2568;p318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69" name="Google Shape;2569;p318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2570" name="Google Shape;2570;p318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71" name="Google Shape;2571;p318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2" name="Google Shape;2572;p318"/>
          <p:cNvSpPr txBox="1">
            <a:spLocks noGrp="1"/>
          </p:cNvSpPr>
          <p:nvPr>
            <p:ph type="body" idx="3"/>
          </p:nvPr>
        </p:nvSpPr>
        <p:spPr>
          <a:xfrm>
            <a:off x="4870367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73" name="Google Shape;2573;p318"/>
          <p:cNvSpPr txBox="1">
            <a:spLocks noGrp="1"/>
          </p:cNvSpPr>
          <p:nvPr>
            <p:ph type="body" idx="4"/>
          </p:nvPr>
        </p:nvSpPr>
        <p:spPr>
          <a:xfrm>
            <a:off x="4870368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74" name="Google Shape;2574;p318"/>
          <p:cNvSpPr txBox="1">
            <a:spLocks noGrp="1"/>
          </p:cNvSpPr>
          <p:nvPr>
            <p:ph type="body" idx="5"/>
          </p:nvPr>
        </p:nvSpPr>
        <p:spPr>
          <a:xfrm>
            <a:off x="8901544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75" name="Google Shape;2575;p318"/>
          <p:cNvSpPr txBox="1">
            <a:spLocks noGrp="1"/>
          </p:cNvSpPr>
          <p:nvPr>
            <p:ph type="body" idx="6"/>
          </p:nvPr>
        </p:nvSpPr>
        <p:spPr>
          <a:xfrm>
            <a:off x="8901545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76" name="Google Shape;2576;p318"/>
          <p:cNvSpPr/>
          <p:nvPr/>
        </p:nvSpPr>
        <p:spPr>
          <a:xfrm>
            <a:off x="4867467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7" name="Google Shape;2577;p318"/>
          <p:cNvSpPr/>
          <p:nvPr/>
        </p:nvSpPr>
        <p:spPr>
          <a:xfrm>
            <a:off x="8899139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8" name="Google Shape;2578;p318"/>
          <p:cNvSpPr txBox="1">
            <a:spLocks noGrp="1"/>
          </p:cNvSpPr>
          <p:nvPr>
            <p:ph type="body" idx="7"/>
          </p:nvPr>
        </p:nvSpPr>
        <p:spPr>
          <a:xfrm>
            <a:off x="838200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4 (Dark)">
  <p:cSld name="Timeline 4 (Dark)">
    <p:bg>
      <p:bgPr>
        <a:solidFill>
          <a:srgbClr val="1E3039"/>
        </a:solidFill>
        <a:effectLst/>
      </p:bgPr>
    </p:bg>
    <p:spTree>
      <p:nvGrpSpPr>
        <p:cNvPr id="1" name="Shape 2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" name="Google Shape;2580;p319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81" name="Google Shape;2581;p319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82" name="Google Shape;2582;p319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83" name="Google Shape;2583;p319"/>
          <p:cNvSpPr txBox="1">
            <a:spLocks noGrp="1"/>
          </p:cNvSpPr>
          <p:nvPr>
            <p:ph type="body" idx="3"/>
          </p:nvPr>
        </p:nvSpPr>
        <p:spPr>
          <a:xfrm>
            <a:off x="3525981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84" name="Google Shape;2584;p319"/>
          <p:cNvSpPr txBox="1">
            <a:spLocks noGrp="1"/>
          </p:cNvSpPr>
          <p:nvPr>
            <p:ph type="body" idx="4"/>
          </p:nvPr>
        </p:nvSpPr>
        <p:spPr>
          <a:xfrm>
            <a:off x="8901544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85" name="Google Shape;2585;p319"/>
          <p:cNvSpPr txBox="1">
            <a:spLocks noGrp="1"/>
          </p:cNvSpPr>
          <p:nvPr>
            <p:ph type="body" idx="5"/>
          </p:nvPr>
        </p:nvSpPr>
        <p:spPr>
          <a:xfrm>
            <a:off x="6213763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2586" name="Google Shape;2586;p319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587" name="Google Shape;2587;p319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8" name="Google Shape;2588;p319"/>
          <p:cNvSpPr/>
          <p:nvPr/>
        </p:nvSpPr>
        <p:spPr>
          <a:xfrm>
            <a:off x="3520744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9" name="Google Shape;2589;p319"/>
          <p:cNvSpPr/>
          <p:nvPr/>
        </p:nvSpPr>
        <p:spPr>
          <a:xfrm>
            <a:off x="6213763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0" name="Google Shape;2590;p319"/>
          <p:cNvSpPr/>
          <p:nvPr/>
        </p:nvSpPr>
        <p:spPr>
          <a:xfrm>
            <a:off x="8893047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1" name="Google Shape;2591;p319"/>
          <p:cNvSpPr txBox="1">
            <a:spLocks noGrp="1"/>
          </p:cNvSpPr>
          <p:nvPr>
            <p:ph type="body" idx="6"/>
          </p:nvPr>
        </p:nvSpPr>
        <p:spPr>
          <a:xfrm>
            <a:off x="838200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92" name="Google Shape;2592;p319"/>
          <p:cNvSpPr txBox="1">
            <a:spLocks noGrp="1"/>
          </p:cNvSpPr>
          <p:nvPr>
            <p:ph type="body" idx="7"/>
          </p:nvPr>
        </p:nvSpPr>
        <p:spPr>
          <a:xfrm>
            <a:off x="3520744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93" name="Google Shape;2593;p319"/>
          <p:cNvSpPr txBox="1">
            <a:spLocks noGrp="1"/>
          </p:cNvSpPr>
          <p:nvPr>
            <p:ph type="body" idx="8"/>
          </p:nvPr>
        </p:nvSpPr>
        <p:spPr>
          <a:xfrm>
            <a:off x="6203288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94" name="Google Shape;2594;p319"/>
          <p:cNvSpPr txBox="1">
            <a:spLocks noGrp="1"/>
          </p:cNvSpPr>
          <p:nvPr>
            <p:ph type="body" idx="9"/>
          </p:nvPr>
        </p:nvSpPr>
        <p:spPr>
          <a:xfrm>
            <a:off x="8885832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4 (Dark) China">
  <p:cSld name="Timeline 4 (Dark)_2">
    <p:bg>
      <p:bgPr>
        <a:solidFill>
          <a:srgbClr val="1E3039"/>
        </a:solidFill>
        <a:effectLst/>
      </p:bgPr>
    </p:bg>
    <p:spTree>
      <p:nvGrpSpPr>
        <p:cNvPr id="1" name="Shape 2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6" name="Google Shape;2596;p320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597" name="Google Shape;2597;p320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98" name="Google Shape;2598;p320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599" name="Google Shape;2599;p320"/>
          <p:cNvSpPr txBox="1">
            <a:spLocks noGrp="1"/>
          </p:cNvSpPr>
          <p:nvPr>
            <p:ph type="body" idx="3"/>
          </p:nvPr>
        </p:nvSpPr>
        <p:spPr>
          <a:xfrm>
            <a:off x="3525981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00" name="Google Shape;2600;p320"/>
          <p:cNvSpPr txBox="1">
            <a:spLocks noGrp="1"/>
          </p:cNvSpPr>
          <p:nvPr>
            <p:ph type="body" idx="4"/>
          </p:nvPr>
        </p:nvSpPr>
        <p:spPr>
          <a:xfrm>
            <a:off x="8901544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01" name="Google Shape;2601;p320"/>
          <p:cNvSpPr txBox="1">
            <a:spLocks noGrp="1"/>
          </p:cNvSpPr>
          <p:nvPr>
            <p:ph type="body" idx="5"/>
          </p:nvPr>
        </p:nvSpPr>
        <p:spPr>
          <a:xfrm>
            <a:off x="6213763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2602" name="Google Shape;2602;p320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03" name="Google Shape;2603;p320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4" name="Google Shape;2604;p320"/>
          <p:cNvSpPr/>
          <p:nvPr/>
        </p:nvSpPr>
        <p:spPr>
          <a:xfrm>
            <a:off x="3520744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5" name="Google Shape;2605;p320"/>
          <p:cNvSpPr/>
          <p:nvPr/>
        </p:nvSpPr>
        <p:spPr>
          <a:xfrm>
            <a:off x="6213763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6" name="Google Shape;2606;p320"/>
          <p:cNvSpPr/>
          <p:nvPr/>
        </p:nvSpPr>
        <p:spPr>
          <a:xfrm>
            <a:off x="8893047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7" name="Google Shape;2607;p320"/>
          <p:cNvSpPr txBox="1">
            <a:spLocks noGrp="1"/>
          </p:cNvSpPr>
          <p:nvPr>
            <p:ph type="body" idx="6"/>
          </p:nvPr>
        </p:nvSpPr>
        <p:spPr>
          <a:xfrm>
            <a:off x="838200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08" name="Google Shape;2608;p320"/>
          <p:cNvSpPr txBox="1">
            <a:spLocks noGrp="1"/>
          </p:cNvSpPr>
          <p:nvPr>
            <p:ph type="body" idx="7"/>
          </p:nvPr>
        </p:nvSpPr>
        <p:spPr>
          <a:xfrm>
            <a:off x="3520744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09" name="Google Shape;2609;p320"/>
          <p:cNvSpPr txBox="1">
            <a:spLocks noGrp="1"/>
          </p:cNvSpPr>
          <p:nvPr>
            <p:ph type="body" idx="8"/>
          </p:nvPr>
        </p:nvSpPr>
        <p:spPr>
          <a:xfrm>
            <a:off x="6203288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10" name="Google Shape;2610;p320"/>
          <p:cNvSpPr txBox="1">
            <a:spLocks noGrp="1"/>
          </p:cNvSpPr>
          <p:nvPr>
            <p:ph type="body" idx="9"/>
          </p:nvPr>
        </p:nvSpPr>
        <p:spPr>
          <a:xfrm>
            <a:off x="8885832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611" name="Google Shape;2611;p320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 rot="10800000" flipH="1">
            <a:off x="10820413" y="-11"/>
            <a:ext cx="1371601" cy="1371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02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02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58" name="Google Shape;858;p102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4 (Dark) Russia">
  <p:cSld name="Timeline 4 (Dark)_2_1">
    <p:bg>
      <p:bgPr>
        <a:solidFill>
          <a:srgbClr val="1E3039"/>
        </a:solidFill>
        <a:effectLst/>
      </p:bgPr>
    </p:bg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21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14" name="Google Shape;2614;p321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15" name="Google Shape;2615;p321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16" name="Google Shape;2616;p321"/>
          <p:cNvSpPr txBox="1">
            <a:spLocks noGrp="1"/>
          </p:cNvSpPr>
          <p:nvPr>
            <p:ph type="body" idx="3"/>
          </p:nvPr>
        </p:nvSpPr>
        <p:spPr>
          <a:xfrm>
            <a:off x="3525981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17" name="Google Shape;2617;p321"/>
          <p:cNvSpPr txBox="1">
            <a:spLocks noGrp="1"/>
          </p:cNvSpPr>
          <p:nvPr>
            <p:ph type="body" idx="4"/>
          </p:nvPr>
        </p:nvSpPr>
        <p:spPr>
          <a:xfrm>
            <a:off x="8901544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18" name="Google Shape;2618;p321"/>
          <p:cNvSpPr txBox="1">
            <a:spLocks noGrp="1"/>
          </p:cNvSpPr>
          <p:nvPr>
            <p:ph type="body" idx="5"/>
          </p:nvPr>
        </p:nvSpPr>
        <p:spPr>
          <a:xfrm>
            <a:off x="6213763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2619" name="Google Shape;2619;p321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20" name="Google Shape;2620;p321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1" name="Google Shape;2621;p321"/>
          <p:cNvSpPr/>
          <p:nvPr/>
        </p:nvSpPr>
        <p:spPr>
          <a:xfrm>
            <a:off x="3520744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2" name="Google Shape;2622;p321"/>
          <p:cNvSpPr/>
          <p:nvPr/>
        </p:nvSpPr>
        <p:spPr>
          <a:xfrm>
            <a:off x="6213763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3" name="Google Shape;2623;p321"/>
          <p:cNvSpPr/>
          <p:nvPr/>
        </p:nvSpPr>
        <p:spPr>
          <a:xfrm>
            <a:off x="8893047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4" name="Google Shape;2624;p321"/>
          <p:cNvSpPr txBox="1">
            <a:spLocks noGrp="1"/>
          </p:cNvSpPr>
          <p:nvPr>
            <p:ph type="body" idx="6"/>
          </p:nvPr>
        </p:nvSpPr>
        <p:spPr>
          <a:xfrm>
            <a:off x="838200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25" name="Google Shape;2625;p321"/>
          <p:cNvSpPr txBox="1">
            <a:spLocks noGrp="1"/>
          </p:cNvSpPr>
          <p:nvPr>
            <p:ph type="body" idx="7"/>
          </p:nvPr>
        </p:nvSpPr>
        <p:spPr>
          <a:xfrm>
            <a:off x="3520744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26" name="Google Shape;2626;p321"/>
          <p:cNvSpPr txBox="1">
            <a:spLocks noGrp="1"/>
          </p:cNvSpPr>
          <p:nvPr>
            <p:ph type="body" idx="8"/>
          </p:nvPr>
        </p:nvSpPr>
        <p:spPr>
          <a:xfrm>
            <a:off x="6203288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27" name="Google Shape;2627;p321"/>
          <p:cNvSpPr txBox="1">
            <a:spLocks noGrp="1"/>
          </p:cNvSpPr>
          <p:nvPr>
            <p:ph type="body" idx="9"/>
          </p:nvPr>
        </p:nvSpPr>
        <p:spPr>
          <a:xfrm>
            <a:off x="8885832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628" name="Google Shape;2628;p321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10820400" y="0"/>
            <a:ext cx="1371601" cy="137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4 (Dark) NK">
  <p:cSld name="Timeline 4 (Dark)_1">
    <p:bg>
      <p:bgPr>
        <a:solidFill>
          <a:srgbClr val="1E3039"/>
        </a:solidFill>
        <a:effectLst/>
      </p:bgPr>
    </p:bg>
    <p:spTree>
      <p:nvGrpSpPr>
        <p:cNvPr id="1" name="Shape 2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0" name="Google Shape;2630;p322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31" name="Google Shape;2631;p322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32" name="Google Shape;2632;p322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33" name="Google Shape;2633;p322"/>
          <p:cNvSpPr txBox="1">
            <a:spLocks noGrp="1"/>
          </p:cNvSpPr>
          <p:nvPr>
            <p:ph type="body" idx="3"/>
          </p:nvPr>
        </p:nvSpPr>
        <p:spPr>
          <a:xfrm>
            <a:off x="3525981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34" name="Google Shape;2634;p322"/>
          <p:cNvSpPr txBox="1">
            <a:spLocks noGrp="1"/>
          </p:cNvSpPr>
          <p:nvPr>
            <p:ph type="body" idx="4"/>
          </p:nvPr>
        </p:nvSpPr>
        <p:spPr>
          <a:xfrm>
            <a:off x="8901544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35" name="Google Shape;2635;p322"/>
          <p:cNvSpPr txBox="1">
            <a:spLocks noGrp="1"/>
          </p:cNvSpPr>
          <p:nvPr>
            <p:ph type="body" idx="5"/>
          </p:nvPr>
        </p:nvSpPr>
        <p:spPr>
          <a:xfrm>
            <a:off x="6213763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2636" name="Google Shape;2636;p322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37" name="Google Shape;2637;p322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8" name="Google Shape;2638;p322"/>
          <p:cNvSpPr/>
          <p:nvPr/>
        </p:nvSpPr>
        <p:spPr>
          <a:xfrm>
            <a:off x="3520744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9" name="Google Shape;2639;p322"/>
          <p:cNvSpPr/>
          <p:nvPr/>
        </p:nvSpPr>
        <p:spPr>
          <a:xfrm>
            <a:off x="6213763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0" name="Google Shape;2640;p322"/>
          <p:cNvSpPr/>
          <p:nvPr/>
        </p:nvSpPr>
        <p:spPr>
          <a:xfrm>
            <a:off x="8893047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1" name="Google Shape;2641;p322"/>
          <p:cNvSpPr txBox="1">
            <a:spLocks noGrp="1"/>
          </p:cNvSpPr>
          <p:nvPr>
            <p:ph type="body" idx="6"/>
          </p:nvPr>
        </p:nvSpPr>
        <p:spPr>
          <a:xfrm>
            <a:off x="838200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42" name="Google Shape;2642;p322"/>
          <p:cNvSpPr txBox="1">
            <a:spLocks noGrp="1"/>
          </p:cNvSpPr>
          <p:nvPr>
            <p:ph type="body" idx="7"/>
          </p:nvPr>
        </p:nvSpPr>
        <p:spPr>
          <a:xfrm>
            <a:off x="3520744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43" name="Google Shape;2643;p322"/>
          <p:cNvSpPr txBox="1">
            <a:spLocks noGrp="1"/>
          </p:cNvSpPr>
          <p:nvPr>
            <p:ph type="body" idx="8"/>
          </p:nvPr>
        </p:nvSpPr>
        <p:spPr>
          <a:xfrm>
            <a:off x="6203288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44" name="Google Shape;2644;p322"/>
          <p:cNvSpPr txBox="1">
            <a:spLocks noGrp="1"/>
          </p:cNvSpPr>
          <p:nvPr>
            <p:ph type="body" idx="9"/>
          </p:nvPr>
        </p:nvSpPr>
        <p:spPr>
          <a:xfrm>
            <a:off x="8885832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645" name="Google Shape;2645;p322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10820400" y="1"/>
            <a:ext cx="1371601" cy="13716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5 (Dark)">
  <p:cSld name="Timeline 5 (Dark)">
    <p:bg>
      <p:bgPr>
        <a:solidFill>
          <a:srgbClr val="1E3039"/>
        </a:solidFill>
        <a:effectLst/>
      </p:bgPr>
    </p:bg>
    <p:spTree>
      <p:nvGrpSpPr>
        <p:cNvPr id="1" name="Shape 2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7" name="Google Shape;2647;p323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48" name="Google Shape;2648;p323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49" name="Google Shape;2649;p323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2650" name="Google Shape;2650;p323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51" name="Google Shape;2651;p323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2" name="Google Shape;2652;p323"/>
          <p:cNvSpPr txBox="1">
            <a:spLocks noGrp="1"/>
          </p:cNvSpPr>
          <p:nvPr>
            <p:ph type="body" idx="3"/>
          </p:nvPr>
        </p:nvSpPr>
        <p:spPr>
          <a:xfrm>
            <a:off x="9317181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53" name="Google Shape;2653;p323"/>
          <p:cNvSpPr txBox="1">
            <a:spLocks noGrp="1"/>
          </p:cNvSpPr>
          <p:nvPr>
            <p:ph type="body" idx="4"/>
          </p:nvPr>
        </p:nvSpPr>
        <p:spPr>
          <a:xfrm>
            <a:off x="2957944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54" name="Google Shape;2654;p323"/>
          <p:cNvSpPr txBox="1">
            <a:spLocks noGrp="1"/>
          </p:cNvSpPr>
          <p:nvPr>
            <p:ph type="body" idx="5"/>
          </p:nvPr>
        </p:nvSpPr>
        <p:spPr>
          <a:xfrm>
            <a:off x="5077689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55" name="Google Shape;2655;p323"/>
          <p:cNvSpPr txBox="1">
            <a:spLocks noGrp="1"/>
          </p:cNvSpPr>
          <p:nvPr>
            <p:ph type="body" idx="6"/>
          </p:nvPr>
        </p:nvSpPr>
        <p:spPr>
          <a:xfrm>
            <a:off x="7197434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56" name="Google Shape;2656;p323"/>
          <p:cNvSpPr/>
          <p:nvPr/>
        </p:nvSpPr>
        <p:spPr>
          <a:xfrm>
            <a:off x="2957944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7" name="Google Shape;2657;p323"/>
          <p:cNvSpPr/>
          <p:nvPr/>
        </p:nvSpPr>
        <p:spPr>
          <a:xfrm>
            <a:off x="5077689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8" name="Google Shape;2658;p323"/>
          <p:cNvSpPr/>
          <p:nvPr/>
        </p:nvSpPr>
        <p:spPr>
          <a:xfrm>
            <a:off x="7197434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9" name="Google Shape;2659;p323"/>
          <p:cNvSpPr/>
          <p:nvPr/>
        </p:nvSpPr>
        <p:spPr>
          <a:xfrm>
            <a:off x="9317179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0" name="Google Shape;2660;p323"/>
          <p:cNvSpPr txBox="1">
            <a:spLocks noGrp="1"/>
          </p:cNvSpPr>
          <p:nvPr>
            <p:ph type="body" idx="7"/>
          </p:nvPr>
        </p:nvSpPr>
        <p:spPr>
          <a:xfrm>
            <a:off x="838200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61" name="Google Shape;2661;p323"/>
          <p:cNvSpPr txBox="1">
            <a:spLocks noGrp="1"/>
          </p:cNvSpPr>
          <p:nvPr>
            <p:ph type="body" idx="8"/>
          </p:nvPr>
        </p:nvSpPr>
        <p:spPr>
          <a:xfrm>
            <a:off x="2957945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62" name="Google Shape;2662;p323"/>
          <p:cNvSpPr txBox="1">
            <a:spLocks noGrp="1"/>
          </p:cNvSpPr>
          <p:nvPr>
            <p:ph type="body" idx="9"/>
          </p:nvPr>
        </p:nvSpPr>
        <p:spPr>
          <a:xfrm>
            <a:off x="5077689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63" name="Google Shape;2663;p323"/>
          <p:cNvSpPr txBox="1">
            <a:spLocks noGrp="1"/>
          </p:cNvSpPr>
          <p:nvPr>
            <p:ph type="body" idx="13"/>
          </p:nvPr>
        </p:nvSpPr>
        <p:spPr>
          <a:xfrm>
            <a:off x="7197435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64" name="Google Shape;2664;p323"/>
          <p:cNvSpPr txBox="1">
            <a:spLocks noGrp="1"/>
          </p:cNvSpPr>
          <p:nvPr>
            <p:ph type="body" idx="14"/>
          </p:nvPr>
        </p:nvSpPr>
        <p:spPr>
          <a:xfrm>
            <a:off x="9317182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1">
  <p:cSld name="Apple Device 1">
    <p:spTree>
      <p:nvGrpSpPr>
        <p:cNvPr id="1" name="Shape 2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6" name="Google Shape;2666;p324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7" name="Google Shape;2667;p324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68" name="Google Shape;2668;p324"/>
          <p:cNvSpPr>
            <a:spLocks noGrp="1"/>
          </p:cNvSpPr>
          <p:nvPr>
            <p:ph type="pic" idx="2"/>
          </p:nvPr>
        </p:nvSpPr>
        <p:spPr>
          <a:xfrm>
            <a:off x="5415587" y="1885778"/>
            <a:ext cx="5623200" cy="34968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669" name="Google Shape;2669;p324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</a:t>
            </a: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0" name="Google Shape;2670;p324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71" name="Google Shape;2671;p32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72" name="Google Shape;2672;p324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673" name="Google Shape;2673;p3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6432" y="1333660"/>
            <a:ext cx="7402860" cy="4581338"/>
          </a:xfrm>
          <a:prstGeom prst="rect">
            <a:avLst/>
          </a:prstGeom>
          <a:noFill/>
          <a:ln>
            <a:noFill/>
          </a:ln>
        </p:spPr>
      </p:pic>
      <p:sp>
        <p:nvSpPr>
          <p:cNvPr id="2674" name="Google Shape;2674;p324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l Device 1">
  <p:cSld name="Dell Device 1">
    <p:spTree>
      <p:nvGrpSpPr>
        <p:cNvPr id="1" name="Shape 2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325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7" name="Google Shape;2677;p325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78" name="Google Shape;2678;p325"/>
          <p:cNvSpPr>
            <a:spLocks noGrp="1"/>
          </p:cNvSpPr>
          <p:nvPr>
            <p:ph type="pic" idx="2"/>
          </p:nvPr>
        </p:nvSpPr>
        <p:spPr>
          <a:xfrm>
            <a:off x="5415587" y="1790081"/>
            <a:ext cx="6207600" cy="34968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679" name="Google Shape;2679;p325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</a:t>
            </a: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80" name="Google Shape;2680;p325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81" name="Google Shape;2681;p325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82" name="Google Shape;2682;p325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683" name="Google Shape;2683;p3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0728" y="841974"/>
            <a:ext cx="8061275" cy="5364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84" name="Google Shape;2684;p325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3">
  <p:cSld name="Apple Device 3">
    <p:spTree>
      <p:nvGrpSpPr>
        <p:cNvPr id="1" name="Shape 2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6" name="Google Shape;2686;p326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7" name="Google Shape;2687;p326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88" name="Google Shape;2688;p326"/>
          <p:cNvSpPr>
            <a:spLocks noGrp="1"/>
          </p:cNvSpPr>
          <p:nvPr>
            <p:ph type="pic" idx="2"/>
          </p:nvPr>
        </p:nvSpPr>
        <p:spPr>
          <a:xfrm>
            <a:off x="8856920" y="1088064"/>
            <a:ext cx="2339100" cy="50469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689" name="Google Shape;2689;p326"/>
          <p:cNvSpPr txBox="1"/>
          <p:nvPr/>
        </p:nvSpPr>
        <p:spPr>
          <a:xfrm>
            <a:off x="8490750" y="6618586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</a:t>
            </a: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90" name="Google Shape;2690;p326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91" name="Google Shape;2691;p326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692" name="Google Shape;2692;p326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693" name="Google Shape;2693;p3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03525" y="731999"/>
            <a:ext cx="3047707" cy="5760755"/>
          </a:xfrm>
          <a:prstGeom prst="rect">
            <a:avLst/>
          </a:prstGeom>
          <a:noFill/>
          <a:ln>
            <a:noFill/>
          </a:ln>
        </p:spPr>
      </p:pic>
      <p:sp>
        <p:nvSpPr>
          <p:cNvPr id="2694" name="Google Shape;2694;p326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Device 1">
  <p:cSld name="Google Device 1">
    <p:spTree>
      <p:nvGrpSpPr>
        <p:cNvPr id="1" name="Shape 2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6" name="Google Shape;2696;p327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697" name="Google Shape;2697;p327"/>
          <p:cNvSpPr>
            <a:spLocks noGrp="1"/>
          </p:cNvSpPr>
          <p:nvPr>
            <p:ph type="pic" idx="2"/>
          </p:nvPr>
        </p:nvSpPr>
        <p:spPr>
          <a:xfrm>
            <a:off x="8845737" y="1093509"/>
            <a:ext cx="2337900" cy="50520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2698" name="Google Shape;2698;p327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699" name="Google Shape;2699;p327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00" name="Google Shape;2700;p327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2701" name="Google Shape;2701;p3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4618" y="666269"/>
            <a:ext cx="3192725" cy="5910861"/>
          </a:xfrm>
          <a:prstGeom prst="rect">
            <a:avLst/>
          </a:prstGeom>
          <a:noFill/>
          <a:ln>
            <a:noFill/>
          </a:ln>
        </p:spPr>
      </p:pic>
      <p:sp>
        <p:nvSpPr>
          <p:cNvPr id="2702" name="Google Shape;2702;p327"/>
          <p:cNvSpPr txBox="1">
            <a:spLocks noGrp="1"/>
          </p:cNvSpPr>
          <p:nvPr>
            <p:ph type="sldNum" idx="12"/>
          </p:nvPr>
        </p:nvSpPr>
        <p:spPr>
          <a:xfrm>
            <a:off x="11409045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buNone/>
              <a:defRPr sz="1900"/>
            </a:lvl1pPr>
            <a:lvl2pPr lvl="1">
              <a:buNone/>
              <a:defRPr sz="1900"/>
            </a:lvl2pPr>
            <a:lvl3pPr lvl="2">
              <a:buNone/>
              <a:defRPr sz="1900"/>
            </a:lvl3pPr>
            <a:lvl4pPr lvl="3">
              <a:buNone/>
              <a:defRPr sz="1900"/>
            </a:lvl4pPr>
            <a:lvl5pPr lvl="4">
              <a:buNone/>
              <a:defRPr sz="1900"/>
            </a:lvl5pPr>
            <a:lvl6pPr lvl="5">
              <a:buNone/>
              <a:defRPr sz="1900"/>
            </a:lvl6pPr>
            <a:lvl7pPr lvl="6">
              <a:buNone/>
              <a:defRPr sz="1900"/>
            </a:lvl7pPr>
            <a:lvl8pPr lvl="7">
              <a:buNone/>
              <a:defRPr sz="1900"/>
            </a:lvl8pPr>
            <a:lvl9pPr lvl="8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8">
  <p:cSld name="Cover 8">
    <p:spTree>
      <p:nvGrpSpPr>
        <p:cNvPr id="1" name="Shape 2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2" name="Google Shape;2712;p329"/>
          <p:cNvSpPr/>
          <p:nvPr/>
        </p:nvSpPr>
        <p:spPr>
          <a:xfrm>
            <a:off x="0" y="0"/>
            <a:ext cx="5354400" cy="57408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13" name="Google Shape;2713;p3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3035" y="1"/>
            <a:ext cx="3228704" cy="4900713"/>
          </a:xfrm>
          <a:prstGeom prst="rect">
            <a:avLst/>
          </a:prstGeom>
          <a:noFill/>
          <a:ln>
            <a:noFill/>
          </a:ln>
        </p:spPr>
      </p:pic>
      <p:sp>
        <p:nvSpPr>
          <p:cNvPr id="2714" name="Google Shape;2714;p329"/>
          <p:cNvSpPr txBox="1">
            <a:spLocks noGrp="1"/>
          </p:cNvSpPr>
          <p:nvPr>
            <p:ph type="title"/>
          </p:nvPr>
        </p:nvSpPr>
        <p:spPr>
          <a:xfrm>
            <a:off x="6289534" y="3182677"/>
            <a:ext cx="5031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15" name="Google Shape;2715;p329"/>
          <p:cNvSpPr txBox="1">
            <a:spLocks noGrp="1"/>
          </p:cNvSpPr>
          <p:nvPr>
            <p:ph type="body" idx="1"/>
          </p:nvPr>
        </p:nvSpPr>
        <p:spPr>
          <a:xfrm>
            <a:off x="6289533" y="4901939"/>
            <a:ext cx="5031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2716" name="Google Shape;2716;p329"/>
          <p:cNvSpPr>
            <a:spLocks noGrp="1"/>
          </p:cNvSpPr>
          <p:nvPr>
            <p:ph type="pic" idx="2"/>
          </p:nvPr>
        </p:nvSpPr>
        <p:spPr>
          <a:xfrm>
            <a:off x="62895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2717" name="Google Shape;2717;p329"/>
          <p:cNvSpPr/>
          <p:nvPr/>
        </p:nvSpPr>
        <p:spPr>
          <a:xfrm>
            <a:off x="0" y="0"/>
            <a:ext cx="24885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18" name="Google Shape;2718;p329"/>
          <p:cNvGrpSpPr/>
          <p:nvPr/>
        </p:nvGrpSpPr>
        <p:grpSpPr>
          <a:xfrm rot="-5400000">
            <a:off x="10613515" y="218561"/>
            <a:ext cx="1789898" cy="1352778"/>
            <a:chOff x="10402103" y="596341"/>
            <a:chExt cx="1789898" cy="1352778"/>
          </a:xfrm>
        </p:grpSpPr>
        <p:sp>
          <p:nvSpPr>
            <p:cNvPr id="2719" name="Google Shape;2719;p329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0" name="Google Shape;2720;p329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21" name="Google Shape;2721;p3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913" y="301275"/>
            <a:ext cx="1963485" cy="111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Google Shape;2723;p330"/>
          <p:cNvSpPr txBox="1">
            <a:spLocks noGrp="1"/>
          </p:cNvSpPr>
          <p:nvPr>
            <p:ph type="title"/>
          </p:nvPr>
        </p:nvSpPr>
        <p:spPr>
          <a:xfrm>
            <a:off x="415604" y="593367"/>
            <a:ext cx="11360700" cy="76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2724" name="Google Shape;2724;p330"/>
          <p:cNvSpPr txBox="1">
            <a:spLocks noGrp="1"/>
          </p:cNvSpPr>
          <p:nvPr>
            <p:ph type="body" idx="1"/>
          </p:nvPr>
        </p:nvSpPr>
        <p:spPr>
          <a:xfrm>
            <a:off x="415604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t" anchorCtr="0">
            <a:noAutofit/>
          </a:bodyPr>
          <a:lstStyle>
            <a:lvl1pPr marL="457200" lvl="0" indent="-381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90000"/>
              </a:lnSpc>
              <a:spcBef>
                <a:spcPts val="23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90000"/>
              </a:lnSpc>
              <a:spcBef>
                <a:spcPts val="2300"/>
              </a:spcBef>
              <a:spcAft>
                <a:spcPts val="23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725" name="Google Shape;2725;p330"/>
          <p:cNvSpPr txBox="1">
            <a:spLocks noGrp="1"/>
          </p:cNvSpPr>
          <p:nvPr>
            <p:ph type="sldNum" idx="12"/>
          </p:nvPr>
        </p:nvSpPr>
        <p:spPr>
          <a:xfrm>
            <a:off x="11296726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75" tIns="121875" rIns="121875" bIns="1218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p331"/>
          <p:cNvSpPr/>
          <p:nvPr/>
        </p:nvSpPr>
        <p:spPr>
          <a:xfrm>
            <a:off x="6096000" y="0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8" name="Google Shape;2728;p331"/>
          <p:cNvSpPr txBox="1">
            <a:spLocks noGrp="1"/>
          </p:cNvSpPr>
          <p:nvPr>
            <p:ph type="body" idx="1"/>
          </p:nvPr>
        </p:nvSpPr>
        <p:spPr>
          <a:xfrm>
            <a:off x="6698512" y="124413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29" name="Google Shape;2729;p331"/>
          <p:cNvSpPr/>
          <p:nvPr/>
        </p:nvSpPr>
        <p:spPr>
          <a:xfrm>
            <a:off x="4837041" y="5606791"/>
            <a:ext cx="1251300" cy="1251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0" name="Google Shape;2730;p331"/>
          <p:cNvSpPr txBox="1"/>
          <p:nvPr/>
        </p:nvSpPr>
        <p:spPr>
          <a:xfrm>
            <a:off x="831851" y="5606790"/>
            <a:ext cx="2323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Agenda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">
  <p:cSld name="Cover 2">
    <p:spTree>
      <p:nvGrpSpPr>
        <p:cNvPr id="1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p103"/>
          <p:cNvSpPr/>
          <p:nvPr/>
        </p:nvSpPr>
        <p:spPr>
          <a:xfrm>
            <a:off x="0" y="2082493"/>
            <a:ext cx="1846500" cy="1830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p103"/>
          <p:cNvSpPr txBox="1">
            <a:spLocks noGrp="1"/>
          </p:cNvSpPr>
          <p:nvPr>
            <p:ph type="title"/>
          </p:nvPr>
        </p:nvSpPr>
        <p:spPr>
          <a:xfrm>
            <a:off x="6296384" y="2092799"/>
            <a:ext cx="51441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03"/>
          <p:cNvSpPr txBox="1">
            <a:spLocks noGrp="1"/>
          </p:cNvSpPr>
          <p:nvPr>
            <p:ph type="body" idx="1"/>
          </p:nvPr>
        </p:nvSpPr>
        <p:spPr>
          <a:xfrm>
            <a:off x="6296383" y="3812060"/>
            <a:ext cx="5144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863" name="Google Shape;863;p103" descr="A picture containing person, computer, indoor, wal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361" y="2082493"/>
            <a:ext cx="3777200" cy="4775507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103"/>
          <p:cNvSpPr>
            <a:spLocks noGrp="1"/>
          </p:cNvSpPr>
          <p:nvPr>
            <p:ph type="pic" idx="2"/>
          </p:nvPr>
        </p:nvSpPr>
        <p:spPr>
          <a:xfrm>
            <a:off x="629638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865" name="Google Shape;865;p103"/>
          <p:cNvSpPr/>
          <p:nvPr/>
        </p:nvSpPr>
        <p:spPr>
          <a:xfrm>
            <a:off x="11115175" y="5505255"/>
            <a:ext cx="10767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6" name="Google Shape;866;p103"/>
          <p:cNvSpPr/>
          <p:nvPr/>
        </p:nvSpPr>
        <p:spPr>
          <a:xfrm rot="5400000">
            <a:off x="10438825" y="6181577"/>
            <a:ext cx="6396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7" name="Google Shape;867;p103"/>
          <p:cNvSpPr/>
          <p:nvPr/>
        </p:nvSpPr>
        <p:spPr>
          <a:xfrm>
            <a:off x="1846361" y="-1"/>
            <a:ext cx="3777300" cy="20829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8" name="Google Shape;868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3575" y="392400"/>
            <a:ext cx="1963977" cy="1115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1">
  <p:cSld name="Divi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2" name="Google Shape;2732;p332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82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33" name="Google Shape;2733;p332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8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8">
  <p:cSld name="Content 8">
    <p:spTree>
      <p:nvGrpSpPr>
        <p:cNvPr id="1" name="Shape 2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5" name="Google Shape;2735;p333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36" name="Google Shape;2736;p333"/>
          <p:cNvSpPr>
            <a:spLocks noGrp="1"/>
          </p:cNvSpPr>
          <p:nvPr>
            <p:ph type="pic" idx="2"/>
          </p:nvPr>
        </p:nvSpPr>
        <p:spPr>
          <a:xfrm>
            <a:off x="4018547" y="2371059"/>
            <a:ext cx="4155000" cy="3479700"/>
          </a:xfrm>
          <a:prstGeom prst="rect">
            <a:avLst/>
          </a:prstGeom>
          <a:noFill/>
          <a:ln>
            <a:noFill/>
          </a:ln>
        </p:spPr>
      </p:sp>
      <p:sp>
        <p:nvSpPr>
          <p:cNvPr id="2737" name="Google Shape;2737;p333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38" name="Google Shape;2738;p333"/>
          <p:cNvSpPr txBox="1">
            <a:spLocks noGrp="1"/>
          </p:cNvSpPr>
          <p:nvPr>
            <p:ph type="body" idx="3"/>
          </p:nvPr>
        </p:nvSpPr>
        <p:spPr>
          <a:xfrm>
            <a:off x="838200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39" name="Google Shape;2739;p333"/>
          <p:cNvSpPr txBox="1">
            <a:spLocks noGrp="1"/>
          </p:cNvSpPr>
          <p:nvPr>
            <p:ph type="body" idx="4"/>
          </p:nvPr>
        </p:nvSpPr>
        <p:spPr>
          <a:xfrm>
            <a:off x="838200" y="4247986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40" name="Google Shape;2740;p333"/>
          <p:cNvSpPr txBox="1">
            <a:spLocks noGrp="1"/>
          </p:cNvSpPr>
          <p:nvPr>
            <p:ph type="body" idx="5"/>
          </p:nvPr>
        </p:nvSpPr>
        <p:spPr>
          <a:xfrm>
            <a:off x="838200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41" name="Google Shape;2741;p333"/>
          <p:cNvSpPr txBox="1">
            <a:spLocks noGrp="1"/>
          </p:cNvSpPr>
          <p:nvPr>
            <p:ph type="body" idx="6"/>
          </p:nvPr>
        </p:nvSpPr>
        <p:spPr>
          <a:xfrm>
            <a:off x="8422105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42" name="Google Shape;2742;p333"/>
          <p:cNvSpPr txBox="1">
            <a:spLocks noGrp="1"/>
          </p:cNvSpPr>
          <p:nvPr>
            <p:ph type="body" idx="7"/>
          </p:nvPr>
        </p:nvSpPr>
        <p:spPr>
          <a:xfrm>
            <a:off x="8422105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43" name="Google Shape;2743;p333"/>
          <p:cNvSpPr txBox="1">
            <a:spLocks noGrp="1"/>
          </p:cNvSpPr>
          <p:nvPr>
            <p:ph type="body" idx="8"/>
          </p:nvPr>
        </p:nvSpPr>
        <p:spPr>
          <a:xfrm>
            <a:off x="8422105" y="4247986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44" name="Google Shape;2744;p333"/>
          <p:cNvSpPr txBox="1">
            <a:spLocks noGrp="1"/>
          </p:cNvSpPr>
          <p:nvPr>
            <p:ph type="body" idx="9"/>
          </p:nvPr>
        </p:nvSpPr>
        <p:spPr>
          <a:xfrm>
            <a:off x="8422105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6" name="Google Shape;2746;p334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47" name="Google Shape;2747;p33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48" name="Google Shape;2748;p334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">
  <p:cSld name="Content 4"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p335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51" name="Google Shape;2751;p335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752" name="Google Shape;2752;p335"/>
          <p:cNvSpPr>
            <a:spLocks noGrp="1"/>
          </p:cNvSpPr>
          <p:nvPr>
            <p:ph type="pic" idx="3"/>
          </p:nvPr>
        </p:nvSpPr>
        <p:spPr>
          <a:xfrm>
            <a:off x="445063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753" name="Google Shape;2753;p335"/>
          <p:cNvSpPr>
            <a:spLocks noGrp="1"/>
          </p:cNvSpPr>
          <p:nvPr>
            <p:ph type="pic" idx="4"/>
          </p:nvPr>
        </p:nvSpPr>
        <p:spPr>
          <a:xfrm>
            <a:off x="8063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754" name="Google Shape;2754;p335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32910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55" name="Google Shape;2755;p335"/>
          <p:cNvSpPr txBox="1">
            <a:spLocks noGrp="1"/>
          </p:cNvSpPr>
          <p:nvPr>
            <p:ph type="body" idx="5"/>
          </p:nvPr>
        </p:nvSpPr>
        <p:spPr>
          <a:xfrm>
            <a:off x="4450630" y="3933965"/>
            <a:ext cx="32910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56" name="Google Shape;2756;p335"/>
          <p:cNvSpPr txBox="1">
            <a:spLocks noGrp="1"/>
          </p:cNvSpPr>
          <p:nvPr>
            <p:ph type="body" idx="6"/>
          </p:nvPr>
        </p:nvSpPr>
        <p:spPr>
          <a:xfrm>
            <a:off x="8063059" y="3933965"/>
            <a:ext cx="32910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57" name="Google Shape;2757;p335"/>
          <p:cNvSpPr txBox="1">
            <a:spLocks noGrp="1"/>
          </p:cNvSpPr>
          <p:nvPr>
            <p:ph type="body" idx="7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58" name="Google Shape;2758;p335"/>
          <p:cNvSpPr txBox="1">
            <a:spLocks noGrp="1"/>
          </p:cNvSpPr>
          <p:nvPr>
            <p:ph type="body" idx="8"/>
          </p:nvPr>
        </p:nvSpPr>
        <p:spPr>
          <a:xfrm>
            <a:off x="835795" y="4577624"/>
            <a:ext cx="32910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1E3039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59" name="Google Shape;2759;p335"/>
          <p:cNvSpPr txBox="1">
            <a:spLocks noGrp="1"/>
          </p:cNvSpPr>
          <p:nvPr>
            <p:ph type="body" idx="9"/>
          </p:nvPr>
        </p:nvSpPr>
        <p:spPr>
          <a:xfrm>
            <a:off x="4448224" y="4577624"/>
            <a:ext cx="32910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60" name="Google Shape;2760;p335"/>
          <p:cNvSpPr txBox="1">
            <a:spLocks noGrp="1"/>
          </p:cNvSpPr>
          <p:nvPr>
            <p:ph type="body" idx="13"/>
          </p:nvPr>
        </p:nvSpPr>
        <p:spPr>
          <a:xfrm>
            <a:off x="8058248" y="4577624"/>
            <a:ext cx="32910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2">
  <p:cSld name="Divi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8" name="Google Shape;2768;p338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82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69" name="Google Shape;2769;p338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8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 Only">
  <p:cSld name="Footer Only">
    <p:spTree>
      <p:nvGrpSpPr>
        <p:cNvPr id="1" name="Shape 2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1" name="Google Shape;2771;p339"/>
          <p:cNvSpPr txBox="1">
            <a:spLocks noGrp="1"/>
          </p:cNvSpPr>
          <p:nvPr>
            <p:ph type="sldNum" idx="12"/>
          </p:nvPr>
        </p:nvSpPr>
        <p:spPr>
          <a:xfrm>
            <a:off x="11660049" y="6457951"/>
            <a:ext cx="2286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75" rIns="45725" bIns="228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OBJECT_1">
    <p:spTree>
      <p:nvGrpSpPr>
        <p:cNvPr id="1" name="Shape 2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3" name="Google Shape;2773;p340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M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74" name="Google Shape;2774;p340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75" name="Google Shape;2775;p34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cover 4">
  <p:cSld name="1_cov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7" name="Google Shape;2777;p341"/>
          <p:cNvSpPr txBox="1">
            <a:spLocks noGrp="1"/>
          </p:cNvSpPr>
          <p:nvPr>
            <p:ph type="title"/>
          </p:nvPr>
        </p:nvSpPr>
        <p:spPr>
          <a:xfrm>
            <a:off x="831851" y="3301838"/>
            <a:ext cx="53166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78" name="Google Shape;2778;p341"/>
          <p:cNvSpPr txBox="1">
            <a:spLocks noGrp="1"/>
          </p:cNvSpPr>
          <p:nvPr>
            <p:ph type="body" idx="1"/>
          </p:nvPr>
        </p:nvSpPr>
        <p:spPr>
          <a:xfrm>
            <a:off x="831850" y="5021100"/>
            <a:ext cx="5316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2779" name="Google Shape;2779;p341" descr="A person sitting on a couch looking at a phon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034" y="739586"/>
            <a:ext cx="3791443" cy="4571514"/>
          </a:xfrm>
          <a:prstGeom prst="rect">
            <a:avLst/>
          </a:prstGeom>
          <a:noFill/>
          <a:ln>
            <a:noFill/>
          </a:ln>
        </p:spPr>
      </p:pic>
      <p:sp>
        <p:nvSpPr>
          <p:cNvPr id="2780" name="Google Shape;2780;p341"/>
          <p:cNvSpPr>
            <a:spLocks noGrp="1"/>
          </p:cNvSpPr>
          <p:nvPr>
            <p:ph type="pic" idx="2"/>
          </p:nvPr>
        </p:nvSpPr>
        <p:spPr>
          <a:xfrm>
            <a:off x="3218902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781" name="Google Shape;2781;p3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6426" y="5312246"/>
            <a:ext cx="1755135" cy="1543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2" name="Google Shape;2782;p34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8056" y="475652"/>
            <a:ext cx="1603799" cy="751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3">
  <p:cSld name="Divi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4" name="Google Shape;2784;p342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82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85" name="Google Shape;2785;p342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8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p104"/>
          <p:cNvSpPr/>
          <p:nvPr/>
        </p:nvSpPr>
        <p:spPr>
          <a:xfrm>
            <a:off x="6096000" y="0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1" name="Google Shape;871;p104"/>
          <p:cNvSpPr txBox="1">
            <a:spLocks noGrp="1"/>
          </p:cNvSpPr>
          <p:nvPr>
            <p:ph type="body" idx="1"/>
          </p:nvPr>
        </p:nvSpPr>
        <p:spPr>
          <a:xfrm>
            <a:off x="6698512" y="124413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72" name="Google Shape;872;p104"/>
          <p:cNvSpPr/>
          <p:nvPr/>
        </p:nvSpPr>
        <p:spPr>
          <a:xfrm>
            <a:off x="4837041" y="5606791"/>
            <a:ext cx="1251300" cy="1251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p104"/>
          <p:cNvSpPr txBox="1"/>
          <p:nvPr/>
        </p:nvSpPr>
        <p:spPr>
          <a:xfrm>
            <a:off x="831851" y="5606791"/>
            <a:ext cx="2323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Agenda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4">
  <p:cSld name="Divi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Google Shape;2787;p343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82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88" name="Google Shape;2788;p343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8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7">
  <p:cSld name="Content 7">
    <p:spTree>
      <p:nvGrpSpPr>
        <p:cNvPr id="1" name="Shape 2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0" name="Google Shape;2790;p344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791" name="Google Shape;2791;p34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92" name="Google Shape;2792;p344"/>
          <p:cNvSpPr txBox="1">
            <a:spLocks noGrp="1"/>
          </p:cNvSpPr>
          <p:nvPr>
            <p:ph type="body" idx="2"/>
          </p:nvPr>
        </p:nvSpPr>
        <p:spPr>
          <a:xfrm>
            <a:off x="838200" y="3014718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93" name="Google Shape;2793;p344"/>
          <p:cNvSpPr txBox="1">
            <a:spLocks noGrp="1"/>
          </p:cNvSpPr>
          <p:nvPr>
            <p:ph type="body" idx="3"/>
          </p:nvPr>
        </p:nvSpPr>
        <p:spPr>
          <a:xfrm>
            <a:off x="838200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94" name="Google Shape;2794;p344"/>
          <p:cNvSpPr txBox="1">
            <a:spLocks noGrp="1"/>
          </p:cNvSpPr>
          <p:nvPr>
            <p:ph type="body" idx="4"/>
          </p:nvPr>
        </p:nvSpPr>
        <p:spPr>
          <a:xfrm>
            <a:off x="838200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95" name="Google Shape;2795;p344"/>
          <p:cNvSpPr txBox="1">
            <a:spLocks noGrp="1"/>
          </p:cNvSpPr>
          <p:nvPr>
            <p:ph type="body" idx="5"/>
          </p:nvPr>
        </p:nvSpPr>
        <p:spPr>
          <a:xfrm>
            <a:off x="8422105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96" name="Google Shape;2796;p344"/>
          <p:cNvSpPr txBox="1">
            <a:spLocks noGrp="1"/>
          </p:cNvSpPr>
          <p:nvPr>
            <p:ph type="body" idx="6"/>
          </p:nvPr>
        </p:nvSpPr>
        <p:spPr>
          <a:xfrm>
            <a:off x="8422105" y="3014718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97" name="Google Shape;2797;p344"/>
          <p:cNvSpPr txBox="1">
            <a:spLocks noGrp="1"/>
          </p:cNvSpPr>
          <p:nvPr>
            <p:ph type="body" idx="7"/>
          </p:nvPr>
        </p:nvSpPr>
        <p:spPr>
          <a:xfrm>
            <a:off x="8422105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98" name="Google Shape;2798;p344"/>
          <p:cNvSpPr txBox="1">
            <a:spLocks noGrp="1"/>
          </p:cNvSpPr>
          <p:nvPr>
            <p:ph type="body" idx="8"/>
          </p:nvPr>
        </p:nvSpPr>
        <p:spPr>
          <a:xfrm>
            <a:off x="8422105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799" name="Google Shape;2799;p344"/>
          <p:cNvSpPr txBox="1">
            <a:spLocks noGrp="1"/>
          </p:cNvSpPr>
          <p:nvPr>
            <p:ph type="body" idx="9"/>
          </p:nvPr>
        </p:nvSpPr>
        <p:spPr>
          <a:xfrm>
            <a:off x="4630152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800" name="Google Shape;2800;p344"/>
          <p:cNvSpPr txBox="1">
            <a:spLocks noGrp="1"/>
          </p:cNvSpPr>
          <p:nvPr>
            <p:ph type="body" idx="13"/>
          </p:nvPr>
        </p:nvSpPr>
        <p:spPr>
          <a:xfrm>
            <a:off x="4630152" y="3014718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801" name="Google Shape;2801;p344"/>
          <p:cNvSpPr txBox="1">
            <a:spLocks noGrp="1"/>
          </p:cNvSpPr>
          <p:nvPr>
            <p:ph type="body" idx="14"/>
          </p:nvPr>
        </p:nvSpPr>
        <p:spPr>
          <a:xfrm>
            <a:off x="4630152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802" name="Google Shape;2802;p344"/>
          <p:cNvSpPr txBox="1">
            <a:spLocks noGrp="1"/>
          </p:cNvSpPr>
          <p:nvPr>
            <p:ph type="body" idx="15"/>
          </p:nvPr>
        </p:nvSpPr>
        <p:spPr>
          <a:xfrm>
            <a:off x="4630152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. Agenda option 2">
  <p:cSld name="3. Agenda option 2">
    <p:spTree>
      <p:nvGrpSpPr>
        <p:cNvPr id="1" name="Shape 2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4" name="Google Shape;2804;p345"/>
          <p:cNvSpPr txBox="1">
            <a:spLocks noGrp="1"/>
          </p:cNvSpPr>
          <p:nvPr>
            <p:ph type="title"/>
          </p:nvPr>
        </p:nvSpPr>
        <p:spPr>
          <a:xfrm>
            <a:off x="600075" y="1405368"/>
            <a:ext cx="44193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Robo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05" name="Google Shape;2805;p345"/>
          <p:cNvSpPr txBox="1">
            <a:spLocks noGrp="1"/>
          </p:cNvSpPr>
          <p:nvPr>
            <p:ph type="body" idx="1"/>
          </p:nvPr>
        </p:nvSpPr>
        <p:spPr>
          <a:xfrm>
            <a:off x="600075" y="2340825"/>
            <a:ext cx="4187400" cy="38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92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Char char="●"/>
              <a:defRPr sz="1900"/>
            </a:lvl1pPr>
            <a:lvl2pPr marL="914400" lvl="1" indent="-32385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500"/>
              <a:buChar char="●"/>
              <a:defRPr sz="1500"/>
            </a:lvl2pPr>
            <a:lvl3pPr marL="1371600" lvl="2" indent="-304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3pPr>
            <a:lvl4pPr marL="1828800" lvl="3" indent="-304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ts val="1200"/>
              <a:buChar char="●"/>
              <a:defRPr/>
            </a:lvl4pPr>
            <a:lvl5pPr marL="2286000" lvl="4" indent="-304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5pPr>
            <a:lvl6pPr marL="2743200" lvl="5" indent="-304800" algn="l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6pPr>
            <a:lvl7pPr marL="3200400" lvl="6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8pPr>
            <a:lvl9pPr marL="4114800" lvl="8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Char char="●"/>
              <a:defRPr/>
            </a:lvl9pPr>
          </a:lstStyle>
          <a:p>
            <a:endParaRPr/>
          </a:p>
        </p:txBody>
      </p:sp>
      <p:sp>
        <p:nvSpPr>
          <p:cNvPr id="2806" name="Google Shape;2806;p345"/>
          <p:cNvSpPr txBox="1">
            <a:spLocks noGrp="1"/>
          </p:cNvSpPr>
          <p:nvPr>
            <p:ph type="subTitle" idx="2"/>
          </p:nvPr>
        </p:nvSpPr>
        <p:spPr>
          <a:xfrm>
            <a:off x="600075" y="365351"/>
            <a:ext cx="4634100" cy="1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2807" name="Google Shape;2807;p345"/>
          <p:cNvSpPr/>
          <p:nvPr/>
        </p:nvSpPr>
        <p:spPr>
          <a:xfrm>
            <a:off x="5352300" y="0"/>
            <a:ext cx="6839700" cy="68580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08" name="Google Shape;2808;p3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352294" y="0"/>
            <a:ext cx="6838001" cy="68562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09" name="Google Shape;2809;p345"/>
          <p:cNvCxnSpPr/>
          <p:nvPr/>
        </p:nvCxnSpPr>
        <p:spPr>
          <a:xfrm>
            <a:off x="600074" y="879613"/>
            <a:ext cx="540000" cy="0"/>
          </a:xfrm>
          <a:prstGeom prst="straightConnector1">
            <a:avLst/>
          </a:prstGeom>
          <a:noFill/>
          <a:ln w="31750" cap="flat" cmpd="sng">
            <a:solidFill>
              <a:srgbClr val="3DB249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">
  <p:cSld name="Cover 2">
    <p:spTree>
      <p:nvGrpSpPr>
        <p:cNvPr id="1" name="Shape 2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1" name="Google Shape;2811;p346"/>
          <p:cNvSpPr/>
          <p:nvPr/>
        </p:nvSpPr>
        <p:spPr>
          <a:xfrm>
            <a:off x="0" y="2082493"/>
            <a:ext cx="1846500" cy="1830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2" name="Google Shape;2812;p346"/>
          <p:cNvSpPr txBox="1">
            <a:spLocks noGrp="1"/>
          </p:cNvSpPr>
          <p:nvPr>
            <p:ph type="title"/>
          </p:nvPr>
        </p:nvSpPr>
        <p:spPr>
          <a:xfrm>
            <a:off x="6296384" y="2092798"/>
            <a:ext cx="51438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13" name="Google Shape;2813;p346"/>
          <p:cNvSpPr txBox="1">
            <a:spLocks noGrp="1"/>
          </p:cNvSpPr>
          <p:nvPr>
            <p:ph type="body" idx="1"/>
          </p:nvPr>
        </p:nvSpPr>
        <p:spPr>
          <a:xfrm>
            <a:off x="6296383" y="3812060"/>
            <a:ext cx="51438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2814" name="Google Shape;2814;p346" descr="A picture containing person, computer, indoor, wal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361" y="2082494"/>
            <a:ext cx="3776254" cy="4774311"/>
          </a:xfrm>
          <a:prstGeom prst="rect">
            <a:avLst/>
          </a:prstGeom>
          <a:noFill/>
          <a:ln>
            <a:noFill/>
          </a:ln>
        </p:spPr>
      </p:pic>
      <p:sp>
        <p:nvSpPr>
          <p:cNvPr id="2815" name="Google Shape;2815;p346"/>
          <p:cNvSpPr>
            <a:spLocks noGrp="1"/>
          </p:cNvSpPr>
          <p:nvPr>
            <p:ph type="pic" idx="2"/>
          </p:nvPr>
        </p:nvSpPr>
        <p:spPr>
          <a:xfrm>
            <a:off x="629638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2816" name="Google Shape;2816;p346"/>
          <p:cNvSpPr/>
          <p:nvPr/>
        </p:nvSpPr>
        <p:spPr>
          <a:xfrm>
            <a:off x="11115175" y="5505254"/>
            <a:ext cx="10767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7" name="Google Shape;2817;p346"/>
          <p:cNvSpPr/>
          <p:nvPr/>
        </p:nvSpPr>
        <p:spPr>
          <a:xfrm rot="5400000">
            <a:off x="10438674" y="6181426"/>
            <a:ext cx="639600" cy="7134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8" name="Google Shape;2818;p346"/>
          <p:cNvSpPr/>
          <p:nvPr/>
        </p:nvSpPr>
        <p:spPr>
          <a:xfrm>
            <a:off x="1846361" y="-1"/>
            <a:ext cx="3777300" cy="20829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19" name="Google Shape;2819;p3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3575" y="392400"/>
            <a:ext cx="1963485" cy="111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Google Shape;2821;p347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2" name="Google Shape;2822;p347"/>
          <p:cNvSpPr/>
          <p:nvPr/>
        </p:nvSpPr>
        <p:spPr>
          <a:xfrm>
            <a:off x="6141307" y="5140411"/>
            <a:ext cx="17175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3" name="Google Shape;2823;p3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0720" y="1305731"/>
            <a:ext cx="3890308" cy="3833721"/>
          </a:xfrm>
          <a:prstGeom prst="rect">
            <a:avLst/>
          </a:prstGeom>
          <a:noFill/>
          <a:ln>
            <a:noFill/>
          </a:ln>
        </p:spPr>
      </p:pic>
      <p:sp>
        <p:nvSpPr>
          <p:cNvPr id="2824" name="Google Shape;2824;p347"/>
          <p:cNvSpPr>
            <a:spLocks noGrp="1"/>
          </p:cNvSpPr>
          <p:nvPr>
            <p:ph type="pic" idx="2"/>
          </p:nvPr>
        </p:nvSpPr>
        <p:spPr>
          <a:xfrm>
            <a:off x="3218902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25" name="Google Shape;2825;p3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38" y="299783"/>
            <a:ext cx="1963485" cy="1114774"/>
          </a:xfrm>
          <a:prstGeom prst="rect">
            <a:avLst/>
          </a:prstGeom>
          <a:noFill/>
          <a:ln>
            <a:noFill/>
          </a:ln>
        </p:spPr>
      </p:pic>
      <p:sp>
        <p:nvSpPr>
          <p:cNvPr id="2826" name="Google Shape;2826;p347"/>
          <p:cNvSpPr txBox="1">
            <a:spLocks noGrp="1"/>
          </p:cNvSpPr>
          <p:nvPr>
            <p:ph type="title"/>
          </p:nvPr>
        </p:nvSpPr>
        <p:spPr>
          <a:xfrm>
            <a:off x="831851" y="3301838"/>
            <a:ext cx="53166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27" name="Google Shape;2827;p347"/>
          <p:cNvSpPr txBox="1">
            <a:spLocks noGrp="1"/>
          </p:cNvSpPr>
          <p:nvPr>
            <p:ph type="body" idx="1"/>
          </p:nvPr>
        </p:nvSpPr>
        <p:spPr>
          <a:xfrm>
            <a:off x="831850" y="5021100"/>
            <a:ext cx="5316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3">
  <p:cSld name="Cov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9" name="Google Shape;2829;p348"/>
          <p:cNvSpPr txBox="1">
            <a:spLocks noGrp="1"/>
          </p:cNvSpPr>
          <p:nvPr>
            <p:ph type="title"/>
          </p:nvPr>
        </p:nvSpPr>
        <p:spPr>
          <a:xfrm>
            <a:off x="5785776" y="739586"/>
            <a:ext cx="56682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 b="1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30" name="Google Shape;2830;p348"/>
          <p:cNvSpPr txBox="1">
            <a:spLocks noGrp="1"/>
          </p:cNvSpPr>
          <p:nvPr>
            <p:ph type="body" idx="1"/>
          </p:nvPr>
        </p:nvSpPr>
        <p:spPr>
          <a:xfrm>
            <a:off x="5785775" y="2458848"/>
            <a:ext cx="5668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2831" name="Google Shape;2831;p348"/>
          <p:cNvSpPr/>
          <p:nvPr/>
        </p:nvSpPr>
        <p:spPr>
          <a:xfrm>
            <a:off x="10345639" y="4759034"/>
            <a:ext cx="18465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2" name="Google Shape;2832;p348"/>
          <p:cNvSpPr/>
          <p:nvPr/>
        </p:nvSpPr>
        <p:spPr>
          <a:xfrm rot="5400000">
            <a:off x="9296239" y="5808460"/>
            <a:ext cx="9924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33" name="Google Shape;2833;p3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6860" y="3766488"/>
            <a:ext cx="1128495" cy="992297"/>
          </a:xfrm>
          <a:prstGeom prst="rect">
            <a:avLst/>
          </a:prstGeom>
          <a:noFill/>
          <a:ln>
            <a:noFill/>
          </a:ln>
        </p:spPr>
      </p:pic>
      <p:sp>
        <p:nvSpPr>
          <p:cNvPr id="2834" name="Google Shape;2834;p348"/>
          <p:cNvSpPr>
            <a:spLocks noGrp="1"/>
          </p:cNvSpPr>
          <p:nvPr>
            <p:ph type="pic" idx="2"/>
          </p:nvPr>
        </p:nvSpPr>
        <p:spPr>
          <a:xfrm>
            <a:off x="3133102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35" name="Google Shape;2835;p3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38" y="299783"/>
            <a:ext cx="1963485" cy="111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5">
  <p:cSld name="Cover 5">
    <p:spTree>
      <p:nvGrpSpPr>
        <p:cNvPr id="1" name="Shape 2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7" name="Google Shape;2837;p3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6822175" cy="6856287"/>
          </a:xfrm>
          <a:prstGeom prst="rect">
            <a:avLst/>
          </a:prstGeom>
          <a:noFill/>
          <a:ln>
            <a:noFill/>
          </a:ln>
        </p:spPr>
      </p:pic>
      <p:sp>
        <p:nvSpPr>
          <p:cNvPr id="2838" name="Google Shape;2838;p349"/>
          <p:cNvSpPr txBox="1">
            <a:spLocks noGrp="1"/>
          </p:cNvSpPr>
          <p:nvPr>
            <p:ph type="title"/>
          </p:nvPr>
        </p:nvSpPr>
        <p:spPr>
          <a:xfrm>
            <a:off x="5155741" y="2993233"/>
            <a:ext cx="5958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39" name="Google Shape;2839;p349"/>
          <p:cNvSpPr txBox="1">
            <a:spLocks noGrp="1"/>
          </p:cNvSpPr>
          <p:nvPr>
            <p:ph type="body" idx="1"/>
          </p:nvPr>
        </p:nvSpPr>
        <p:spPr>
          <a:xfrm>
            <a:off x="5155740" y="4712495"/>
            <a:ext cx="5958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2840" name="Google Shape;2840;p349"/>
          <p:cNvSpPr/>
          <p:nvPr/>
        </p:nvSpPr>
        <p:spPr>
          <a:xfrm>
            <a:off x="7147" y="0"/>
            <a:ext cx="4508400" cy="23148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1" name="Google Shape;2841;p349"/>
          <p:cNvSpPr/>
          <p:nvPr/>
        </p:nvSpPr>
        <p:spPr>
          <a:xfrm>
            <a:off x="11115175" y="5505254"/>
            <a:ext cx="10767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2" name="Google Shape;2842;p349"/>
          <p:cNvSpPr/>
          <p:nvPr/>
        </p:nvSpPr>
        <p:spPr>
          <a:xfrm rot="5400000">
            <a:off x="10438674" y="6181426"/>
            <a:ext cx="639600" cy="7134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3" name="Google Shape;2843;p349"/>
          <p:cNvSpPr>
            <a:spLocks noGrp="1"/>
          </p:cNvSpPr>
          <p:nvPr>
            <p:ph type="pic" idx="2"/>
          </p:nvPr>
        </p:nvSpPr>
        <p:spPr>
          <a:xfrm>
            <a:off x="88628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44" name="Google Shape;2844;p3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9313" y="470950"/>
            <a:ext cx="1963485" cy="111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6">
  <p:cSld name="Cover 6">
    <p:spTree>
      <p:nvGrpSpPr>
        <p:cNvPr id="1" name="Shape 2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" name="Google Shape;2846;p350"/>
          <p:cNvSpPr/>
          <p:nvPr/>
        </p:nvSpPr>
        <p:spPr>
          <a:xfrm>
            <a:off x="6499653" y="0"/>
            <a:ext cx="5692500" cy="53121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7" name="Google Shape;2847;p350"/>
          <p:cNvSpPr txBox="1">
            <a:spLocks noGrp="1"/>
          </p:cNvSpPr>
          <p:nvPr>
            <p:ph type="title"/>
          </p:nvPr>
        </p:nvSpPr>
        <p:spPr>
          <a:xfrm>
            <a:off x="831851" y="2092798"/>
            <a:ext cx="56682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48" name="Google Shape;2848;p350"/>
          <p:cNvSpPr txBox="1">
            <a:spLocks noGrp="1"/>
          </p:cNvSpPr>
          <p:nvPr>
            <p:ph type="body" idx="1"/>
          </p:nvPr>
        </p:nvSpPr>
        <p:spPr>
          <a:xfrm>
            <a:off x="831850" y="3812060"/>
            <a:ext cx="5668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2849" name="Google Shape;2849;p3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7401" y="1206873"/>
            <a:ext cx="5053337" cy="4113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0" name="Google Shape;2850;p3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4620" y="5312246"/>
            <a:ext cx="1621682" cy="1545368"/>
          </a:xfrm>
          <a:prstGeom prst="rect">
            <a:avLst/>
          </a:prstGeom>
          <a:noFill/>
          <a:ln>
            <a:noFill/>
          </a:ln>
        </p:spPr>
      </p:pic>
      <p:sp>
        <p:nvSpPr>
          <p:cNvPr id="2851" name="Google Shape;2851;p350"/>
          <p:cNvSpPr>
            <a:spLocks noGrp="1"/>
          </p:cNvSpPr>
          <p:nvPr>
            <p:ph type="pic" idx="2"/>
          </p:nvPr>
        </p:nvSpPr>
        <p:spPr>
          <a:xfrm>
            <a:off x="3218902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52" name="Google Shape;2852;p3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38" y="299783"/>
            <a:ext cx="1963485" cy="111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7">
  <p:cSld name="Cover 7">
    <p:spTree>
      <p:nvGrpSpPr>
        <p:cNvPr id="1" name="Shape 2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4" name="Google Shape;2854;p351"/>
          <p:cNvSpPr/>
          <p:nvPr/>
        </p:nvSpPr>
        <p:spPr>
          <a:xfrm>
            <a:off x="7070102" y="2092798"/>
            <a:ext cx="5121900" cy="47652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5" name="Google Shape;2855;p351" descr="A person sitting on a chair with a computer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9358" y="0"/>
            <a:ext cx="4301568" cy="6080956"/>
          </a:xfrm>
          <a:prstGeom prst="rect">
            <a:avLst/>
          </a:prstGeom>
          <a:noFill/>
          <a:ln>
            <a:noFill/>
          </a:ln>
        </p:spPr>
      </p:pic>
      <p:sp>
        <p:nvSpPr>
          <p:cNvPr id="2856" name="Google Shape;2856;p351"/>
          <p:cNvSpPr txBox="1">
            <a:spLocks noGrp="1"/>
          </p:cNvSpPr>
          <p:nvPr>
            <p:ph type="title"/>
          </p:nvPr>
        </p:nvSpPr>
        <p:spPr>
          <a:xfrm>
            <a:off x="831851" y="2092798"/>
            <a:ext cx="56682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57" name="Google Shape;2857;p351"/>
          <p:cNvSpPr txBox="1">
            <a:spLocks noGrp="1"/>
          </p:cNvSpPr>
          <p:nvPr>
            <p:ph type="body" idx="1"/>
          </p:nvPr>
        </p:nvSpPr>
        <p:spPr>
          <a:xfrm>
            <a:off x="831850" y="3812060"/>
            <a:ext cx="5668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2858" name="Google Shape;2858;p3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5307371"/>
            <a:ext cx="1509446" cy="1550241"/>
          </a:xfrm>
          <a:prstGeom prst="rect">
            <a:avLst/>
          </a:prstGeom>
          <a:noFill/>
          <a:ln>
            <a:noFill/>
          </a:ln>
        </p:spPr>
      </p:pic>
      <p:sp>
        <p:nvSpPr>
          <p:cNvPr id="2859" name="Google Shape;2859;p351"/>
          <p:cNvSpPr>
            <a:spLocks noGrp="1"/>
          </p:cNvSpPr>
          <p:nvPr>
            <p:ph type="pic" idx="2"/>
          </p:nvPr>
        </p:nvSpPr>
        <p:spPr>
          <a:xfrm>
            <a:off x="3218902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2860" name="Google Shape;2860;p3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38" y="299783"/>
            <a:ext cx="1963485" cy="1114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9">
  <p:cSld name="Cover 9">
    <p:spTree>
      <p:nvGrpSpPr>
        <p:cNvPr id="1" name="Shape 2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2" name="Google Shape;2862;p3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10829394" cy="6856286"/>
          </a:xfrm>
          <a:prstGeom prst="rect">
            <a:avLst/>
          </a:prstGeom>
          <a:noFill/>
          <a:ln>
            <a:noFill/>
          </a:ln>
        </p:spPr>
      </p:pic>
      <p:sp>
        <p:nvSpPr>
          <p:cNvPr id="2863" name="Google Shape;2863;p352"/>
          <p:cNvSpPr/>
          <p:nvPr/>
        </p:nvSpPr>
        <p:spPr>
          <a:xfrm>
            <a:off x="7148" y="-3"/>
            <a:ext cx="67452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4" name="Google Shape;2864;p352"/>
          <p:cNvSpPr/>
          <p:nvPr/>
        </p:nvSpPr>
        <p:spPr>
          <a:xfrm>
            <a:off x="10832102" y="0"/>
            <a:ext cx="13527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5" name="Google Shape;2865;p352"/>
          <p:cNvSpPr/>
          <p:nvPr/>
        </p:nvSpPr>
        <p:spPr>
          <a:xfrm>
            <a:off x="-3" y="-1"/>
            <a:ext cx="30342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66" name="Google Shape;2866;p352"/>
          <p:cNvGrpSpPr/>
          <p:nvPr/>
        </p:nvGrpSpPr>
        <p:grpSpPr>
          <a:xfrm>
            <a:off x="9042203" y="5505221"/>
            <a:ext cx="1789898" cy="1352778"/>
            <a:chOff x="10402103" y="596341"/>
            <a:chExt cx="1789898" cy="1352778"/>
          </a:xfrm>
        </p:grpSpPr>
        <p:sp>
          <p:nvSpPr>
            <p:cNvPr id="2867" name="Google Shape;2867;p352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8" name="Google Shape;2868;p352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69" name="Google Shape;2869;p3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796" y="-3"/>
            <a:ext cx="1454809" cy="1507235"/>
          </a:xfrm>
          <a:prstGeom prst="rect">
            <a:avLst/>
          </a:prstGeom>
          <a:noFill/>
          <a:ln>
            <a:noFill/>
          </a:ln>
        </p:spPr>
      </p:pic>
      <p:sp>
        <p:nvSpPr>
          <p:cNvPr id="2870" name="Google Shape;2870;p352"/>
          <p:cNvSpPr txBox="1">
            <a:spLocks noGrp="1"/>
          </p:cNvSpPr>
          <p:nvPr>
            <p:ph type="title"/>
          </p:nvPr>
        </p:nvSpPr>
        <p:spPr>
          <a:xfrm>
            <a:off x="831851" y="2918145"/>
            <a:ext cx="56682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71" name="Google Shape;2871;p352"/>
          <p:cNvSpPr txBox="1">
            <a:spLocks noGrp="1"/>
          </p:cNvSpPr>
          <p:nvPr>
            <p:ph type="body" idx="1"/>
          </p:nvPr>
        </p:nvSpPr>
        <p:spPr>
          <a:xfrm>
            <a:off x="831850" y="4637407"/>
            <a:ext cx="56682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2872" name="Google Shape;2872;p3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075" y="301275"/>
            <a:ext cx="1963485" cy="1114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1">
  <p:cSld name="Divi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105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76" name="Google Shape;876;p105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5">
  <p:cSld name="Divider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4" name="Google Shape;2874;p353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82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75" name="Google Shape;2875;p353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82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1">
  <p:cSld name="Testimonial 1">
    <p:bg>
      <p:bgPr>
        <a:solidFill>
          <a:srgbClr val="1E3039"/>
        </a:solidFill>
        <a:effectLst/>
      </p:bgPr>
    </p:bg>
    <p:spTree>
      <p:nvGrpSpPr>
        <p:cNvPr id="1" name="Shape 2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" name="Google Shape;2877;p354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8" name="Google Shape;2878;p354"/>
          <p:cNvSpPr/>
          <p:nvPr/>
        </p:nvSpPr>
        <p:spPr>
          <a:xfrm>
            <a:off x="6118654" y="5140411"/>
            <a:ext cx="1733400" cy="17175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9" name="Google Shape;2879;p354"/>
          <p:cNvSpPr txBox="1">
            <a:spLocks noGrp="1"/>
          </p:cNvSpPr>
          <p:nvPr>
            <p:ph type="body" idx="1"/>
          </p:nvPr>
        </p:nvSpPr>
        <p:spPr>
          <a:xfrm>
            <a:off x="831850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2880" name="Google Shape;2880;p354"/>
          <p:cNvSpPr txBox="1"/>
          <p:nvPr/>
        </p:nvSpPr>
        <p:spPr>
          <a:xfrm>
            <a:off x="831850" y="394979"/>
            <a:ext cx="8262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1" name="Google Shape;2881;p354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6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82" name="Google Shape;2882;p354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83" name="Google Shape;2883;p354"/>
          <p:cNvSpPr txBox="1"/>
          <p:nvPr/>
        </p:nvSpPr>
        <p:spPr>
          <a:xfrm>
            <a:off x="10976171" y="6496496"/>
            <a:ext cx="46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84" name="Google Shape;2884;p354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3200" cy="3421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2">
  <p:cSld name="Testimonial 2">
    <p:bg>
      <p:bgPr>
        <a:solidFill>
          <a:srgbClr val="1E3139"/>
        </a:solidFill>
        <a:effectLst/>
      </p:bgPr>
    </p:bg>
    <p:spTree>
      <p:nvGrpSpPr>
        <p:cNvPr id="1" name="Shape 2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6" name="Google Shape;2886;p355"/>
          <p:cNvSpPr/>
          <p:nvPr/>
        </p:nvSpPr>
        <p:spPr>
          <a:xfrm>
            <a:off x="0" y="1717588"/>
            <a:ext cx="4333200" cy="51405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7" name="Google Shape;2887;p355"/>
          <p:cNvSpPr/>
          <p:nvPr/>
        </p:nvSpPr>
        <p:spPr>
          <a:xfrm>
            <a:off x="4336312" y="-1"/>
            <a:ext cx="17334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8" name="Google Shape;2888;p355"/>
          <p:cNvSpPr txBox="1">
            <a:spLocks noGrp="1"/>
          </p:cNvSpPr>
          <p:nvPr>
            <p:ph type="body" idx="1"/>
          </p:nvPr>
        </p:nvSpPr>
        <p:spPr>
          <a:xfrm>
            <a:off x="6153495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2889" name="Google Shape;2889;p355"/>
          <p:cNvSpPr txBox="1"/>
          <p:nvPr/>
        </p:nvSpPr>
        <p:spPr>
          <a:xfrm>
            <a:off x="6153495" y="394979"/>
            <a:ext cx="8262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0" name="Google Shape;2890;p355"/>
          <p:cNvSpPr txBox="1">
            <a:spLocks noGrp="1"/>
          </p:cNvSpPr>
          <p:nvPr>
            <p:ph type="title"/>
          </p:nvPr>
        </p:nvSpPr>
        <p:spPr>
          <a:xfrm>
            <a:off x="6159846" y="1717588"/>
            <a:ext cx="52806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891" name="Google Shape;2891;p355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92" name="Google Shape;2892;p355"/>
          <p:cNvSpPr txBox="1"/>
          <p:nvPr/>
        </p:nvSpPr>
        <p:spPr>
          <a:xfrm>
            <a:off x="10976171" y="6496496"/>
            <a:ext cx="46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893" name="Google Shape;2893;p355"/>
          <p:cNvSpPr>
            <a:spLocks noGrp="1"/>
          </p:cNvSpPr>
          <p:nvPr>
            <p:ph type="pic" idx="2"/>
          </p:nvPr>
        </p:nvSpPr>
        <p:spPr>
          <a:xfrm>
            <a:off x="-9432" y="1717588"/>
            <a:ext cx="3403200" cy="3421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3">
  <p:cSld name="Testimonial 3">
    <p:bg>
      <p:bgPr>
        <a:solidFill>
          <a:srgbClr val="1E3139"/>
        </a:solidFill>
        <a:effectLst/>
      </p:bgPr>
    </p:bg>
    <p:spTree>
      <p:nvGrpSpPr>
        <p:cNvPr id="1" name="Shape 2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5" name="Google Shape;2895;p356"/>
          <p:cNvSpPr/>
          <p:nvPr/>
        </p:nvSpPr>
        <p:spPr>
          <a:xfrm>
            <a:off x="7858897" y="1717588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6" name="Google Shape;2896;p356"/>
          <p:cNvSpPr/>
          <p:nvPr/>
        </p:nvSpPr>
        <p:spPr>
          <a:xfrm>
            <a:off x="6118654" y="-1"/>
            <a:ext cx="1733400" cy="1717500"/>
          </a:xfrm>
          <a:prstGeom prst="rect">
            <a:avLst/>
          </a:prstGeom>
          <a:solidFill>
            <a:srgbClr val="B8F3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7" name="Google Shape;2897;p356"/>
          <p:cNvSpPr txBox="1">
            <a:spLocks noGrp="1"/>
          </p:cNvSpPr>
          <p:nvPr>
            <p:ph type="body" idx="1"/>
          </p:nvPr>
        </p:nvSpPr>
        <p:spPr>
          <a:xfrm>
            <a:off x="831850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2898" name="Google Shape;2898;p356"/>
          <p:cNvSpPr txBox="1"/>
          <p:nvPr/>
        </p:nvSpPr>
        <p:spPr>
          <a:xfrm>
            <a:off x="831850" y="394979"/>
            <a:ext cx="8262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9" name="Google Shape;2899;p356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6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00" name="Google Shape;2900;p356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3200" cy="3421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>
  <p:cSld name="Content 3">
    <p:spTree>
      <p:nvGrpSpPr>
        <p:cNvPr id="1" name="Shape 2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2" name="Google Shape;2902;p357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03" name="Google Shape;2903;p357"/>
          <p:cNvSpPr txBox="1">
            <a:spLocks noGrp="1"/>
          </p:cNvSpPr>
          <p:nvPr>
            <p:ph type="body" idx="1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04" name="Google Shape;2904;p357"/>
          <p:cNvSpPr txBox="1">
            <a:spLocks noGrp="1"/>
          </p:cNvSpPr>
          <p:nvPr>
            <p:ph type="body" idx="2"/>
          </p:nvPr>
        </p:nvSpPr>
        <p:spPr>
          <a:xfrm>
            <a:off x="6172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05" name="Google Shape;2905;p357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5">
  <p:cSld name="Content 5">
    <p:spTree>
      <p:nvGrpSpPr>
        <p:cNvPr id="1" name="Shape 29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7" name="Google Shape;2907;p358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08" name="Google Shape;2908;p358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909" name="Google Shape;2909;p358"/>
          <p:cNvSpPr txBox="1">
            <a:spLocks noGrp="1"/>
          </p:cNvSpPr>
          <p:nvPr>
            <p:ph type="body" idx="1"/>
          </p:nvPr>
        </p:nvSpPr>
        <p:spPr>
          <a:xfrm>
            <a:off x="83819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10" name="Google Shape;2910;p358"/>
          <p:cNvSpPr txBox="1">
            <a:spLocks noGrp="1"/>
          </p:cNvSpPr>
          <p:nvPr>
            <p:ph type="body" idx="3"/>
          </p:nvPr>
        </p:nvSpPr>
        <p:spPr>
          <a:xfrm>
            <a:off x="348162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11" name="Google Shape;2911;p358"/>
          <p:cNvSpPr txBox="1">
            <a:spLocks noGrp="1"/>
          </p:cNvSpPr>
          <p:nvPr>
            <p:ph type="body" idx="4"/>
          </p:nvPr>
        </p:nvSpPr>
        <p:spPr>
          <a:xfrm>
            <a:off x="612505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12" name="Google Shape;2912;p358"/>
          <p:cNvSpPr txBox="1">
            <a:spLocks noGrp="1"/>
          </p:cNvSpPr>
          <p:nvPr>
            <p:ph type="body" idx="5"/>
          </p:nvPr>
        </p:nvSpPr>
        <p:spPr>
          <a:xfrm>
            <a:off x="876848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13" name="Google Shape;2913;p358"/>
          <p:cNvSpPr>
            <a:spLocks noGrp="1"/>
          </p:cNvSpPr>
          <p:nvPr>
            <p:ph type="pic" idx="6"/>
          </p:nvPr>
        </p:nvSpPr>
        <p:spPr>
          <a:xfrm>
            <a:off x="348162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914" name="Google Shape;2914;p358"/>
          <p:cNvSpPr>
            <a:spLocks noGrp="1"/>
          </p:cNvSpPr>
          <p:nvPr>
            <p:ph type="pic" idx="7"/>
          </p:nvPr>
        </p:nvSpPr>
        <p:spPr>
          <a:xfrm>
            <a:off x="6125058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915" name="Google Shape;2915;p358"/>
          <p:cNvSpPr>
            <a:spLocks noGrp="1"/>
          </p:cNvSpPr>
          <p:nvPr>
            <p:ph type="pic" idx="8"/>
          </p:nvPr>
        </p:nvSpPr>
        <p:spPr>
          <a:xfrm>
            <a:off x="8768487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916" name="Google Shape;2916;p358"/>
          <p:cNvSpPr txBox="1">
            <a:spLocks noGrp="1"/>
          </p:cNvSpPr>
          <p:nvPr>
            <p:ph type="body" idx="9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17" name="Google Shape;2917;p358"/>
          <p:cNvSpPr txBox="1">
            <a:spLocks noGrp="1"/>
          </p:cNvSpPr>
          <p:nvPr>
            <p:ph type="body" idx="13"/>
          </p:nvPr>
        </p:nvSpPr>
        <p:spPr>
          <a:xfrm>
            <a:off x="83579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18" name="Google Shape;2918;p358"/>
          <p:cNvSpPr txBox="1">
            <a:spLocks noGrp="1"/>
          </p:cNvSpPr>
          <p:nvPr>
            <p:ph type="body" idx="14"/>
          </p:nvPr>
        </p:nvSpPr>
        <p:spPr>
          <a:xfrm>
            <a:off x="347922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19" name="Google Shape;2919;p358"/>
          <p:cNvSpPr txBox="1">
            <a:spLocks noGrp="1"/>
          </p:cNvSpPr>
          <p:nvPr>
            <p:ph type="body" idx="15"/>
          </p:nvPr>
        </p:nvSpPr>
        <p:spPr>
          <a:xfrm>
            <a:off x="6127476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20" name="Google Shape;2920;p358"/>
          <p:cNvSpPr txBox="1">
            <a:spLocks noGrp="1"/>
          </p:cNvSpPr>
          <p:nvPr>
            <p:ph type="body" idx="16"/>
          </p:nvPr>
        </p:nvSpPr>
        <p:spPr>
          <a:xfrm>
            <a:off x="8773310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">
  <p:cSld name="Content 6">
    <p:spTree>
      <p:nvGrpSpPr>
        <p:cNvPr id="1" name="Shape 2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2" name="Google Shape;2922;p359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23" name="Google Shape;2923;p359"/>
          <p:cNvSpPr>
            <a:spLocks noGrp="1"/>
          </p:cNvSpPr>
          <p:nvPr>
            <p:ph type="pic" idx="2"/>
          </p:nvPr>
        </p:nvSpPr>
        <p:spPr>
          <a:xfrm>
            <a:off x="83820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924" name="Google Shape;2924;p359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25" name="Google Shape;2925;p359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26" name="Google Shape;2926;p359"/>
          <p:cNvSpPr>
            <a:spLocks noGrp="1"/>
          </p:cNvSpPr>
          <p:nvPr>
            <p:ph type="pic" idx="4"/>
          </p:nvPr>
        </p:nvSpPr>
        <p:spPr>
          <a:xfrm>
            <a:off x="2969676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927" name="Google Shape;2927;p359"/>
          <p:cNvSpPr txBox="1">
            <a:spLocks noGrp="1"/>
          </p:cNvSpPr>
          <p:nvPr>
            <p:ph type="body" idx="5"/>
          </p:nvPr>
        </p:nvSpPr>
        <p:spPr>
          <a:xfrm>
            <a:off x="2969661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28" name="Google Shape;2928;p359"/>
          <p:cNvSpPr>
            <a:spLocks noGrp="1"/>
          </p:cNvSpPr>
          <p:nvPr>
            <p:ph type="pic" idx="6"/>
          </p:nvPr>
        </p:nvSpPr>
        <p:spPr>
          <a:xfrm>
            <a:off x="510115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929" name="Google Shape;2929;p359"/>
          <p:cNvSpPr txBox="1">
            <a:spLocks noGrp="1"/>
          </p:cNvSpPr>
          <p:nvPr>
            <p:ph type="body" idx="7"/>
          </p:nvPr>
        </p:nvSpPr>
        <p:spPr>
          <a:xfrm>
            <a:off x="5101152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30" name="Google Shape;2930;p359"/>
          <p:cNvSpPr>
            <a:spLocks noGrp="1"/>
          </p:cNvSpPr>
          <p:nvPr>
            <p:ph type="pic" idx="8"/>
          </p:nvPr>
        </p:nvSpPr>
        <p:spPr>
          <a:xfrm>
            <a:off x="7232626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931" name="Google Shape;2931;p359"/>
          <p:cNvSpPr txBox="1">
            <a:spLocks noGrp="1"/>
          </p:cNvSpPr>
          <p:nvPr>
            <p:ph type="body" idx="9"/>
          </p:nvPr>
        </p:nvSpPr>
        <p:spPr>
          <a:xfrm>
            <a:off x="7232604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32" name="Google Shape;2932;p359"/>
          <p:cNvSpPr>
            <a:spLocks noGrp="1"/>
          </p:cNvSpPr>
          <p:nvPr>
            <p:ph type="pic" idx="13"/>
          </p:nvPr>
        </p:nvSpPr>
        <p:spPr>
          <a:xfrm>
            <a:off x="9364100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2933" name="Google Shape;2933;p359"/>
          <p:cNvSpPr txBox="1">
            <a:spLocks noGrp="1"/>
          </p:cNvSpPr>
          <p:nvPr>
            <p:ph type="body" idx="14"/>
          </p:nvPr>
        </p:nvSpPr>
        <p:spPr>
          <a:xfrm>
            <a:off x="9364098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34" name="Google Shape;2934;p359"/>
          <p:cNvSpPr txBox="1">
            <a:spLocks noGrp="1"/>
          </p:cNvSpPr>
          <p:nvPr>
            <p:ph type="body" idx="15"/>
          </p:nvPr>
        </p:nvSpPr>
        <p:spPr>
          <a:xfrm>
            <a:off x="835795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35" name="Google Shape;2935;p359"/>
          <p:cNvSpPr txBox="1">
            <a:spLocks noGrp="1"/>
          </p:cNvSpPr>
          <p:nvPr>
            <p:ph type="body" idx="16"/>
          </p:nvPr>
        </p:nvSpPr>
        <p:spPr>
          <a:xfrm>
            <a:off x="296724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36" name="Google Shape;2936;p359"/>
          <p:cNvSpPr txBox="1">
            <a:spLocks noGrp="1"/>
          </p:cNvSpPr>
          <p:nvPr>
            <p:ph type="body" idx="17"/>
          </p:nvPr>
        </p:nvSpPr>
        <p:spPr>
          <a:xfrm>
            <a:off x="5096294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37" name="Google Shape;2937;p359"/>
          <p:cNvSpPr txBox="1">
            <a:spLocks noGrp="1"/>
          </p:cNvSpPr>
          <p:nvPr>
            <p:ph type="body" idx="18"/>
          </p:nvPr>
        </p:nvSpPr>
        <p:spPr>
          <a:xfrm>
            <a:off x="722292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38" name="Google Shape;2938;p359"/>
          <p:cNvSpPr txBox="1">
            <a:spLocks noGrp="1"/>
          </p:cNvSpPr>
          <p:nvPr>
            <p:ph type="body" idx="19"/>
          </p:nvPr>
        </p:nvSpPr>
        <p:spPr>
          <a:xfrm>
            <a:off x="9364098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9">
  <p:cSld name="Content 9">
    <p:spTree>
      <p:nvGrpSpPr>
        <p:cNvPr id="1" name="Shape 2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0" name="Google Shape;2940;p360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41" name="Google Shape;2941;p360"/>
          <p:cNvSpPr>
            <a:spLocks noGrp="1"/>
          </p:cNvSpPr>
          <p:nvPr>
            <p:ph type="pic" idx="2"/>
          </p:nvPr>
        </p:nvSpPr>
        <p:spPr>
          <a:xfrm>
            <a:off x="838201" y="2027293"/>
            <a:ext cx="1143000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2942" name="Google Shape;2942;p360"/>
          <p:cNvSpPr txBox="1">
            <a:spLocks noGrp="1"/>
          </p:cNvSpPr>
          <p:nvPr>
            <p:ph type="body" idx="1"/>
          </p:nvPr>
        </p:nvSpPr>
        <p:spPr>
          <a:xfrm>
            <a:off x="838200" y="3230300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43" name="Google Shape;2943;p360"/>
          <p:cNvSpPr txBox="1">
            <a:spLocks noGrp="1"/>
          </p:cNvSpPr>
          <p:nvPr>
            <p:ph type="body" idx="3"/>
          </p:nvPr>
        </p:nvSpPr>
        <p:spPr>
          <a:xfrm>
            <a:off x="838200" y="3528013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44" name="Google Shape;2944;p360"/>
          <p:cNvSpPr>
            <a:spLocks noGrp="1"/>
          </p:cNvSpPr>
          <p:nvPr>
            <p:ph type="pic" idx="4"/>
          </p:nvPr>
        </p:nvSpPr>
        <p:spPr>
          <a:xfrm>
            <a:off x="3004141" y="2027293"/>
            <a:ext cx="1143000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2945" name="Google Shape;2945;p360"/>
          <p:cNvSpPr txBox="1">
            <a:spLocks noGrp="1"/>
          </p:cNvSpPr>
          <p:nvPr>
            <p:ph type="body" idx="5"/>
          </p:nvPr>
        </p:nvSpPr>
        <p:spPr>
          <a:xfrm>
            <a:off x="3004140" y="3230300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46" name="Google Shape;2946;p360"/>
          <p:cNvSpPr txBox="1">
            <a:spLocks noGrp="1"/>
          </p:cNvSpPr>
          <p:nvPr>
            <p:ph type="body" idx="6"/>
          </p:nvPr>
        </p:nvSpPr>
        <p:spPr>
          <a:xfrm>
            <a:off x="3004140" y="3528013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47" name="Google Shape;2947;p360"/>
          <p:cNvSpPr>
            <a:spLocks noGrp="1"/>
          </p:cNvSpPr>
          <p:nvPr>
            <p:ph type="pic" idx="7"/>
          </p:nvPr>
        </p:nvSpPr>
        <p:spPr>
          <a:xfrm>
            <a:off x="5170081" y="2027293"/>
            <a:ext cx="1143000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2948" name="Google Shape;2948;p360"/>
          <p:cNvSpPr txBox="1">
            <a:spLocks noGrp="1"/>
          </p:cNvSpPr>
          <p:nvPr>
            <p:ph type="body" idx="8"/>
          </p:nvPr>
        </p:nvSpPr>
        <p:spPr>
          <a:xfrm>
            <a:off x="5170081" y="3230300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49" name="Google Shape;2949;p360"/>
          <p:cNvSpPr txBox="1">
            <a:spLocks noGrp="1"/>
          </p:cNvSpPr>
          <p:nvPr>
            <p:ph type="body" idx="9"/>
          </p:nvPr>
        </p:nvSpPr>
        <p:spPr>
          <a:xfrm>
            <a:off x="5170081" y="3528013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50" name="Google Shape;2950;p360"/>
          <p:cNvSpPr>
            <a:spLocks noGrp="1"/>
          </p:cNvSpPr>
          <p:nvPr>
            <p:ph type="pic" idx="13"/>
          </p:nvPr>
        </p:nvSpPr>
        <p:spPr>
          <a:xfrm>
            <a:off x="7336021" y="2027293"/>
            <a:ext cx="1143000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2951" name="Google Shape;2951;p360"/>
          <p:cNvSpPr txBox="1">
            <a:spLocks noGrp="1"/>
          </p:cNvSpPr>
          <p:nvPr>
            <p:ph type="body" idx="14"/>
          </p:nvPr>
        </p:nvSpPr>
        <p:spPr>
          <a:xfrm>
            <a:off x="7336021" y="3230300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52" name="Google Shape;2952;p360"/>
          <p:cNvSpPr txBox="1">
            <a:spLocks noGrp="1"/>
          </p:cNvSpPr>
          <p:nvPr>
            <p:ph type="body" idx="15"/>
          </p:nvPr>
        </p:nvSpPr>
        <p:spPr>
          <a:xfrm>
            <a:off x="7336021" y="3528013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53" name="Google Shape;2953;p360"/>
          <p:cNvSpPr>
            <a:spLocks noGrp="1"/>
          </p:cNvSpPr>
          <p:nvPr>
            <p:ph type="pic" idx="16"/>
          </p:nvPr>
        </p:nvSpPr>
        <p:spPr>
          <a:xfrm>
            <a:off x="9501962" y="2027293"/>
            <a:ext cx="1143000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2954" name="Google Shape;2954;p360"/>
          <p:cNvSpPr txBox="1">
            <a:spLocks noGrp="1"/>
          </p:cNvSpPr>
          <p:nvPr>
            <p:ph type="body" idx="17"/>
          </p:nvPr>
        </p:nvSpPr>
        <p:spPr>
          <a:xfrm>
            <a:off x="9501961" y="3230300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55" name="Google Shape;2955;p360"/>
          <p:cNvSpPr txBox="1">
            <a:spLocks noGrp="1"/>
          </p:cNvSpPr>
          <p:nvPr>
            <p:ph type="body" idx="18"/>
          </p:nvPr>
        </p:nvSpPr>
        <p:spPr>
          <a:xfrm>
            <a:off x="9501961" y="3528013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56" name="Google Shape;2956;p360"/>
          <p:cNvSpPr>
            <a:spLocks noGrp="1"/>
          </p:cNvSpPr>
          <p:nvPr>
            <p:ph type="pic" idx="19"/>
          </p:nvPr>
        </p:nvSpPr>
        <p:spPr>
          <a:xfrm>
            <a:off x="838201" y="4066405"/>
            <a:ext cx="1143000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2957" name="Google Shape;2957;p360"/>
          <p:cNvSpPr txBox="1">
            <a:spLocks noGrp="1"/>
          </p:cNvSpPr>
          <p:nvPr>
            <p:ph type="body" idx="20"/>
          </p:nvPr>
        </p:nvSpPr>
        <p:spPr>
          <a:xfrm>
            <a:off x="838200" y="5269412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58" name="Google Shape;2958;p360"/>
          <p:cNvSpPr txBox="1">
            <a:spLocks noGrp="1"/>
          </p:cNvSpPr>
          <p:nvPr>
            <p:ph type="body" idx="21"/>
          </p:nvPr>
        </p:nvSpPr>
        <p:spPr>
          <a:xfrm>
            <a:off x="838200" y="5567125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59" name="Google Shape;2959;p360"/>
          <p:cNvSpPr>
            <a:spLocks noGrp="1"/>
          </p:cNvSpPr>
          <p:nvPr>
            <p:ph type="pic" idx="22"/>
          </p:nvPr>
        </p:nvSpPr>
        <p:spPr>
          <a:xfrm>
            <a:off x="3004141" y="4066405"/>
            <a:ext cx="1143000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2960" name="Google Shape;2960;p360"/>
          <p:cNvSpPr txBox="1">
            <a:spLocks noGrp="1"/>
          </p:cNvSpPr>
          <p:nvPr>
            <p:ph type="body" idx="23"/>
          </p:nvPr>
        </p:nvSpPr>
        <p:spPr>
          <a:xfrm>
            <a:off x="3004140" y="5269412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61" name="Google Shape;2961;p360"/>
          <p:cNvSpPr txBox="1">
            <a:spLocks noGrp="1"/>
          </p:cNvSpPr>
          <p:nvPr>
            <p:ph type="body" idx="24"/>
          </p:nvPr>
        </p:nvSpPr>
        <p:spPr>
          <a:xfrm>
            <a:off x="3004140" y="5567125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62" name="Google Shape;2962;p360"/>
          <p:cNvSpPr>
            <a:spLocks noGrp="1"/>
          </p:cNvSpPr>
          <p:nvPr>
            <p:ph type="pic" idx="25"/>
          </p:nvPr>
        </p:nvSpPr>
        <p:spPr>
          <a:xfrm>
            <a:off x="5170081" y="4066405"/>
            <a:ext cx="1143000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2963" name="Google Shape;2963;p360"/>
          <p:cNvSpPr txBox="1">
            <a:spLocks noGrp="1"/>
          </p:cNvSpPr>
          <p:nvPr>
            <p:ph type="body" idx="26"/>
          </p:nvPr>
        </p:nvSpPr>
        <p:spPr>
          <a:xfrm>
            <a:off x="5170081" y="5269412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64" name="Google Shape;2964;p360"/>
          <p:cNvSpPr txBox="1">
            <a:spLocks noGrp="1"/>
          </p:cNvSpPr>
          <p:nvPr>
            <p:ph type="body" idx="27"/>
          </p:nvPr>
        </p:nvSpPr>
        <p:spPr>
          <a:xfrm>
            <a:off x="5170081" y="5567125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65" name="Google Shape;2965;p360"/>
          <p:cNvSpPr>
            <a:spLocks noGrp="1"/>
          </p:cNvSpPr>
          <p:nvPr>
            <p:ph type="pic" idx="28"/>
          </p:nvPr>
        </p:nvSpPr>
        <p:spPr>
          <a:xfrm>
            <a:off x="7336021" y="4066405"/>
            <a:ext cx="1143000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2966" name="Google Shape;2966;p360"/>
          <p:cNvSpPr txBox="1">
            <a:spLocks noGrp="1"/>
          </p:cNvSpPr>
          <p:nvPr>
            <p:ph type="body" idx="29"/>
          </p:nvPr>
        </p:nvSpPr>
        <p:spPr>
          <a:xfrm>
            <a:off x="7336021" y="5269412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67" name="Google Shape;2967;p360"/>
          <p:cNvSpPr txBox="1">
            <a:spLocks noGrp="1"/>
          </p:cNvSpPr>
          <p:nvPr>
            <p:ph type="body" idx="30"/>
          </p:nvPr>
        </p:nvSpPr>
        <p:spPr>
          <a:xfrm>
            <a:off x="7336021" y="5567125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68" name="Google Shape;2968;p360"/>
          <p:cNvSpPr>
            <a:spLocks noGrp="1"/>
          </p:cNvSpPr>
          <p:nvPr>
            <p:ph type="pic" idx="31"/>
          </p:nvPr>
        </p:nvSpPr>
        <p:spPr>
          <a:xfrm>
            <a:off x="9501962" y="4066405"/>
            <a:ext cx="1143000" cy="1143000"/>
          </a:xfrm>
          <a:prstGeom prst="rect">
            <a:avLst/>
          </a:prstGeom>
          <a:noFill/>
          <a:ln>
            <a:noFill/>
          </a:ln>
        </p:spPr>
      </p:sp>
      <p:sp>
        <p:nvSpPr>
          <p:cNvPr id="2969" name="Google Shape;2969;p360"/>
          <p:cNvSpPr txBox="1">
            <a:spLocks noGrp="1"/>
          </p:cNvSpPr>
          <p:nvPr>
            <p:ph type="body" idx="32"/>
          </p:nvPr>
        </p:nvSpPr>
        <p:spPr>
          <a:xfrm>
            <a:off x="9501961" y="5269412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70" name="Google Shape;2970;p360"/>
          <p:cNvSpPr txBox="1">
            <a:spLocks noGrp="1"/>
          </p:cNvSpPr>
          <p:nvPr>
            <p:ph type="body" idx="33"/>
          </p:nvPr>
        </p:nvSpPr>
        <p:spPr>
          <a:xfrm>
            <a:off x="9501961" y="5567125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0">
  <p:cSld name="Content 10">
    <p:spTree>
      <p:nvGrpSpPr>
        <p:cNvPr id="1" name="Shape 2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2" name="Google Shape;2972;p361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73" name="Google Shape;2973;p361"/>
          <p:cNvSpPr>
            <a:spLocks noGrp="1"/>
          </p:cNvSpPr>
          <p:nvPr>
            <p:ph type="pic" idx="2"/>
          </p:nvPr>
        </p:nvSpPr>
        <p:spPr>
          <a:xfrm>
            <a:off x="838200" y="2923404"/>
            <a:ext cx="1851600" cy="1851600"/>
          </a:xfrm>
          <a:prstGeom prst="rect">
            <a:avLst/>
          </a:prstGeom>
          <a:noFill/>
          <a:ln>
            <a:noFill/>
          </a:ln>
        </p:spPr>
      </p:sp>
      <p:sp>
        <p:nvSpPr>
          <p:cNvPr id="2974" name="Google Shape;2974;p361"/>
          <p:cNvSpPr txBox="1">
            <a:spLocks noGrp="1"/>
          </p:cNvSpPr>
          <p:nvPr>
            <p:ph type="body" idx="1"/>
          </p:nvPr>
        </p:nvSpPr>
        <p:spPr>
          <a:xfrm>
            <a:off x="838200" y="4820979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75" name="Google Shape;2975;p361"/>
          <p:cNvSpPr txBox="1">
            <a:spLocks noGrp="1"/>
          </p:cNvSpPr>
          <p:nvPr>
            <p:ph type="body" idx="3"/>
          </p:nvPr>
        </p:nvSpPr>
        <p:spPr>
          <a:xfrm>
            <a:off x="838200" y="5118692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76" name="Google Shape;2976;p361"/>
          <p:cNvSpPr>
            <a:spLocks noGrp="1"/>
          </p:cNvSpPr>
          <p:nvPr>
            <p:ph type="pic" idx="4"/>
          </p:nvPr>
        </p:nvSpPr>
        <p:spPr>
          <a:xfrm>
            <a:off x="2886456" y="2923404"/>
            <a:ext cx="1851600" cy="1851600"/>
          </a:xfrm>
          <a:prstGeom prst="rect">
            <a:avLst/>
          </a:prstGeom>
          <a:noFill/>
          <a:ln>
            <a:noFill/>
          </a:ln>
        </p:spPr>
      </p:sp>
      <p:sp>
        <p:nvSpPr>
          <p:cNvPr id="2977" name="Google Shape;2977;p361"/>
          <p:cNvSpPr txBox="1">
            <a:spLocks noGrp="1"/>
          </p:cNvSpPr>
          <p:nvPr>
            <p:ph type="body" idx="5"/>
          </p:nvPr>
        </p:nvSpPr>
        <p:spPr>
          <a:xfrm>
            <a:off x="2886456" y="4820979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78" name="Google Shape;2978;p361"/>
          <p:cNvSpPr txBox="1">
            <a:spLocks noGrp="1"/>
          </p:cNvSpPr>
          <p:nvPr>
            <p:ph type="body" idx="6"/>
          </p:nvPr>
        </p:nvSpPr>
        <p:spPr>
          <a:xfrm>
            <a:off x="2886456" y="5118692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79" name="Google Shape;2979;p361"/>
          <p:cNvSpPr>
            <a:spLocks noGrp="1"/>
          </p:cNvSpPr>
          <p:nvPr>
            <p:ph type="pic" idx="7"/>
          </p:nvPr>
        </p:nvSpPr>
        <p:spPr>
          <a:xfrm>
            <a:off x="4934711" y="2923404"/>
            <a:ext cx="1851600" cy="1851600"/>
          </a:xfrm>
          <a:prstGeom prst="rect">
            <a:avLst/>
          </a:prstGeom>
          <a:noFill/>
          <a:ln>
            <a:noFill/>
          </a:ln>
        </p:spPr>
      </p:sp>
      <p:sp>
        <p:nvSpPr>
          <p:cNvPr id="2980" name="Google Shape;2980;p361"/>
          <p:cNvSpPr txBox="1">
            <a:spLocks noGrp="1"/>
          </p:cNvSpPr>
          <p:nvPr>
            <p:ph type="body" idx="8"/>
          </p:nvPr>
        </p:nvSpPr>
        <p:spPr>
          <a:xfrm>
            <a:off x="4934711" y="4820979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81" name="Google Shape;2981;p361"/>
          <p:cNvSpPr txBox="1">
            <a:spLocks noGrp="1"/>
          </p:cNvSpPr>
          <p:nvPr>
            <p:ph type="body" idx="9"/>
          </p:nvPr>
        </p:nvSpPr>
        <p:spPr>
          <a:xfrm>
            <a:off x="4934711" y="5118692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82" name="Google Shape;2982;p361"/>
          <p:cNvSpPr>
            <a:spLocks noGrp="1"/>
          </p:cNvSpPr>
          <p:nvPr>
            <p:ph type="pic" idx="13"/>
          </p:nvPr>
        </p:nvSpPr>
        <p:spPr>
          <a:xfrm>
            <a:off x="6982965" y="2923404"/>
            <a:ext cx="1851600" cy="1851600"/>
          </a:xfrm>
          <a:prstGeom prst="rect">
            <a:avLst/>
          </a:prstGeom>
          <a:noFill/>
          <a:ln>
            <a:noFill/>
          </a:ln>
        </p:spPr>
      </p:sp>
      <p:sp>
        <p:nvSpPr>
          <p:cNvPr id="2983" name="Google Shape;2983;p361"/>
          <p:cNvSpPr txBox="1">
            <a:spLocks noGrp="1"/>
          </p:cNvSpPr>
          <p:nvPr>
            <p:ph type="body" idx="14"/>
          </p:nvPr>
        </p:nvSpPr>
        <p:spPr>
          <a:xfrm>
            <a:off x="6982965" y="4820979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84" name="Google Shape;2984;p361"/>
          <p:cNvSpPr txBox="1">
            <a:spLocks noGrp="1"/>
          </p:cNvSpPr>
          <p:nvPr>
            <p:ph type="body" idx="15"/>
          </p:nvPr>
        </p:nvSpPr>
        <p:spPr>
          <a:xfrm>
            <a:off x="6982965" y="5118692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85" name="Google Shape;2985;p361"/>
          <p:cNvSpPr>
            <a:spLocks noGrp="1"/>
          </p:cNvSpPr>
          <p:nvPr>
            <p:ph type="pic" idx="16"/>
          </p:nvPr>
        </p:nvSpPr>
        <p:spPr>
          <a:xfrm>
            <a:off x="9031218" y="2923404"/>
            <a:ext cx="1851600" cy="1851600"/>
          </a:xfrm>
          <a:prstGeom prst="rect">
            <a:avLst/>
          </a:prstGeom>
          <a:noFill/>
          <a:ln>
            <a:noFill/>
          </a:ln>
        </p:spPr>
      </p:sp>
      <p:sp>
        <p:nvSpPr>
          <p:cNvPr id="2986" name="Google Shape;2986;p361"/>
          <p:cNvSpPr txBox="1">
            <a:spLocks noGrp="1"/>
          </p:cNvSpPr>
          <p:nvPr>
            <p:ph type="body" idx="17"/>
          </p:nvPr>
        </p:nvSpPr>
        <p:spPr>
          <a:xfrm>
            <a:off x="9031218" y="4820979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87" name="Google Shape;2987;p361"/>
          <p:cNvSpPr txBox="1">
            <a:spLocks noGrp="1"/>
          </p:cNvSpPr>
          <p:nvPr>
            <p:ph type="body" idx="18"/>
          </p:nvPr>
        </p:nvSpPr>
        <p:spPr>
          <a:xfrm>
            <a:off x="9031218" y="5118692"/>
            <a:ext cx="18522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88" name="Google Shape;2988;p361"/>
          <p:cNvSpPr txBox="1">
            <a:spLocks noGrp="1"/>
          </p:cNvSpPr>
          <p:nvPr>
            <p:ph type="body" idx="19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1">
  <p:cSld name="Apple Device 1">
    <p:spTree>
      <p:nvGrpSpPr>
        <p:cNvPr id="1" name="Shape 2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" name="Google Shape;2990;p362"/>
          <p:cNvSpPr/>
          <p:nvPr/>
        </p:nvSpPr>
        <p:spPr>
          <a:xfrm>
            <a:off x="7890900" y="0"/>
            <a:ext cx="43014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1" name="Google Shape;2991;p362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992" name="Google Shape;2992;p362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93" name="Google Shape;2993;p362"/>
          <p:cNvSpPr txBox="1"/>
          <p:nvPr/>
        </p:nvSpPr>
        <p:spPr>
          <a:xfrm>
            <a:off x="10976171" y="6496496"/>
            <a:ext cx="46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994" name="Google Shape;2994;p362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95" name="Google Shape;2995;p362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2996" name="Google Shape;2996;p362"/>
          <p:cNvSpPr>
            <a:spLocks noGrp="1"/>
          </p:cNvSpPr>
          <p:nvPr>
            <p:ph type="pic" idx="3"/>
          </p:nvPr>
        </p:nvSpPr>
        <p:spPr>
          <a:xfrm>
            <a:off x="5415576" y="1894400"/>
            <a:ext cx="5623200" cy="3479700"/>
          </a:xfrm>
          <a:prstGeom prst="rect">
            <a:avLst/>
          </a:prstGeom>
          <a:noFill/>
          <a:ln>
            <a:noFill/>
          </a:ln>
        </p:spPr>
      </p:sp>
      <p:pic>
        <p:nvPicPr>
          <p:cNvPr id="2997" name="Google Shape;2997;p3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6432" y="1343585"/>
            <a:ext cx="7401005" cy="45801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">
  <p:cSld name="Content 4"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106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79" name="Google Shape;879;p106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880" name="Google Shape;880;p106"/>
          <p:cNvSpPr>
            <a:spLocks noGrp="1"/>
          </p:cNvSpPr>
          <p:nvPr>
            <p:ph type="pic" idx="3"/>
          </p:nvPr>
        </p:nvSpPr>
        <p:spPr>
          <a:xfrm>
            <a:off x="4450631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881" name="Google Shape;881;p106"/>
          <p:cNvSpPr>
            <a:spLocks noGrp="1"/>
          </p:cNvSpPr>
          <p:nvPr>
            <p:ph type="pic" idx="4"/>
          </p:nvPr>
        </p:nvSpPr>
        <p:spPr>
          <a:xfrm>
            <a:off x="8063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882" name="Google Shape;882;p106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83" name="Google Shape;883;p106"/>
          <p:cNvSpPr txBox="1">
            <a:spLocks noGrp="1"/>
          </p:cNvSpPr>
          <p:nvPr>
            <p:ph type="body" idx="5"/>
          </p:nvPr>
        </p:nvSpPr>
        <p:spPr>
          <a:xfrm>
            <a:off x="4450631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84" name="Google Shape;884;p106"/>
          <p:cNvSpPr txBox="1">
            <a:spLocks noGrp="1"/>
          </p:cNvSpPr>
          <p:nvPr>
            <p:ph type="body" idx="6"/>
          </p:nvPr>
        </p:nvSpPr>
        <p:spPr>
          <a:xfrm>
            <a:off x="8063059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85" name="Google Shape;885;p106"/>
          <p:cNvSpPr txBox="1">
            <a:spLocks noGrp="1"/>
          </p:cNvSpPr>
          <p:nvPr>
            <p:ph type="body" idx="7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86" name="Google Shape;886;p106"/>
          <p:cNvSpPr txBox="1">
            <a:spLocks noGrp="1"/>
          </p:cNvSpPr>
          <p:nvPr>
            <p:ph type="body" idx="8"/>
          </p:nvPr>
        </p:nvSpPr>
        <p:spPr>
          <a:xfrm>
            <a:off x="835795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1E3039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87" name="Google Shape;887;p106"/>
          <p:cNvSpPr txBox="1">
            <a:spLocks noGrp="1"/>
          </p:cNvSpPr>
          <p:nvPr>
            <p:ph type="body" idx="9"/>
          </p:nvPr>
        </p:nvSpPr>
        <p:spPr>
          <a:xfrm>
            <a:off x="4448224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88" name="Google Shape;888;p106"/>
          <p:cNvSpPr txBox="1">
            <a:spLocks noGrp="1"/>
          </p:cNvSpPr>
          <p:nvPr>
            <p:ph type="body" idx="13"/>
          </p:nvPr>
        </p:nvSpPr>
        <p:spPr>
          <a:xfrm>
            <a:off x="8058248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l Device 1">
  <p:cSld name="Dell Device 1">
    <p:spTree>
      <p:nvGrpSpPr>
        <p:cNvPr id="1" name="Shape 2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9" name="Google Shape;2999;p363"/>
          <p:cNvSpPr/>
          <p:nvPr/>
        </p:nvSpPr>
        <p:spPr>
          <a:xfrm>
            <a:off x="7890900" y="0"/>
            <a:ext cx="43014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0" name="Google Shape;3000;p363"/>
          <p:cNvSpPr>
            <a:spLocks noGrp="1"/>
          </p:cNvSpPr>
          <p:nvPr>
            <p:ph type="pic" idx="2"/>
          </p:nvPr>
        </p:nvSpPr>
        <p:spPr>
          <a:xfrm>
            <a:off x="5395362" y="1784275"/>
            <a:ext cx="6247800" cy="3479700"/>
          </a:xfrm>
          <a:prstGeom prst="rect">
            <a:avLst/>
          </a:prstGeom>
          <a:noFill/>
          <a:ln>
            <a:noFill/>
          </a:ln>
        </p:spPr>
      </p:sp>
      <p:pic>
        <p:nvPicPr>
          <p:cNvPr id="3001" name="Google Shape;3001;p3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0728" y="841974"/>
            <a:ext cx="8059256" cy="5362935"/>
          </a:xfrm>
          <a:prstGeom prst="rect">
            <a:avLst/>
          </a:prstGeom>
          <a:noFill/>
          <a:ln>
            <a:noFill/>
          </a:ln>
        </p:spPr>
      </p:pic>
      <p:sp>
        <p:nvSpPr>
          <p:cNvPr id="3002" name="Google Shape;3002;p363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03" name="Google Shape;3003;p363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04" name="Google Shape;3004;p363"/>
          <p:cNvSpPr txBox="1"/>
          <p:nvPr/>
        </p:nvSpPr>
        <p:spPr>
          <a:xfrm>
            <a:off x="10976171" y="6496496"/>
            <a:ext cx="46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05" name="Google Shape;3005;p363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06" name="Google Shape;3006;p363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2">
  <p:cSld name="Apple Device 2">
    <p:spTree>
      <p:nvGrpSpPr>
        <p:cNvPr id="1" name="Shape 3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8" name="Google Shape;3008;p364"/>
          <p:cNvSpPr/>
          <p:nvPr/>
        </p:nvSpPr>
        <p:spPr>
          <a:xfrm>
            <a:off x="7890900" y="0"/>
            <a:ext cx="43014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9" name="Google Shape;3009;p364"/>
          <p:cNvSpPr>
            <a:spLocks noGrp="1"/>
          </p:cNvSpPr>
          <p:nvPr>
            <p:ph type="pic" idx="2"/>
          </p:nvPr>
        </p:nvSpPr>
        <p:spPr>
          <a:xfrm>
            <a:off x="6174425" y="1816075"/>
            <a:ext cx="5265900" cy="3987300"/>
          </a:xfrm>
          <a:prstGeom prst="rect">
            <a:avLst/>
          </a:prstGeom>
          <a:noFill/>
          <a:ln>
            <a:noFill/>
          </a:ln>
        </p:spPr>
      </p:sp>
      <p:pic>
        <p:nvPicPr>
          <p:cNvPr id="3010" name="Google Shape;3010;p3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4045" y="1501574"/>
            <a:ext cx="5904250" cy="4614816"/>
          </a:xfrm>
          <a:prstGeom prst="rect">
            <a:avLst/>
          </a:prstGeom>
          <a:noFill/>
          <a:ln>
            <a:noFill/>
          </a:ln>
        </p:spPr>
      </p:pic>
      <p:sp>
        <p:nvSpPr>
          <p:cNvPr id="3011" name="Google Shape;3011;p364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12" name="Google Shape;3012;p364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13" name="Google Shape;3013;p364"/>
          <p:cNvSpPr txBox="1"/>
          <p:nvPr/>
        </p:nvSpPr>
        <p:spPr>
          <a:xfrm>
            <a:off x="10976171" y="6496496"/>
            <a:ext cx="46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14" name="Google Shape;3014;p36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15" name="Google Shape;3015;p364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crosoft Device 1">
  <p:cSld name="Microsoft Device 1">
    <p:spTree>
      <p:nvGrpSpPr>
        <p:cNvPr id="1" name="Shape 3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7" name="Google Shape;3017;p365"/>
          <p:cNvSpPr/>
          <p:nvPr/>
        </p:nvSpPr>
        <p:spPr>
          <a:xfrm>
            <a:off x="7890900" y="0"/>
            <a:ext cx="43014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8" name="Google Shape;3018;p365"/>
          <p:cNvSpPr>
            <a:spLocks noGrp="1"/>
          </p:cNvSpPr>
          <p:nvPr>
            <p:ph type="pic" idx="2"/>
          </p:nvPr>
        </p:nvSpPr>
        <p:spPr>
          <a:xfrm>
            <a:off x="5618375" y="1853825"/>
            <a:ext cx="5756100" cy="3849300"/>
          </a:xfrm>
          <a:prstGeom prst="rect">
            <a:avLst/>
          </a:prstGeom>
          <a:noFill/>
          <a:ln>
            <a:noFill/>
          </a:ln>
        </p:spPr>
      </p:sp>
      <p:pic>
        <p:nvPicPr>
          <p:cNvPr id="3019" name="Google Shape;3019;p3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46653" y="1498863"/>
            <a:ext cx="6506942" cy="4553268"/>
          </a:xfrm>
          <a:prstGeom prst="rect">
            <a:avLst/>
          </a:prstGeom>
          <a:noFill/>
          <a:ln>
            <a:noFill/>
          </a:ln>
        </p:spPr>
      </p:pic>
      <p:sp>
        <p:nvSpPr>
          <p:cNvPr id="3020" name="Google Shape;3020;p365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21" name="Google Shape;3021;p365"/>
          <p:cNvSpPr txBox="1"/>
          <p:nvPr/>
        </p:nvSpPr>
        <p:spPr>
          <a:xfrm>
            <a:off x="8490750" y="6618586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22" name="Google Shape;3022;p365"/>
          <p:cNvSpPr txBox="1"/>
          <p:nvPr/>
        </p:nvSpPr>
        <p:spPr>
          <a:xfrm>
            <a:off x="10976171" y="6496496"/>
            <a:ext cx="46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23" name="Google Shape;3023;p365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24" name="Google Shape;3024;p365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3">
  <p:cSld name="Apple Device 3">
    <p:spTree>
      <p:nvGrpSpPr>
        <p:cNvPr id="1" name="Shape 3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6" name="Google Shape;3026;p366"/>
          <p:cNvSpPr/>
          <p:nvPr/>
        </p:nvSpPr>
        <p:spPr>
          <a:xfrm>
            <a:off x="7890900" y="0"/>
            <a:ext cx="43014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7" name="Google Shape;3027;p366"/>
          <p:cNvSpPr>
            <a:spLocks noGrp="1"/>
          </p:cNvSpPr>
          <p:nvPr>
            <p:ph type="pic" idx="2"/>
          </p:nvPr>
        </p:nvSpPr>
        <p:spPr>
          <a:xfrm>
            <a:off x="8878275" y="1088075"/>
            <a:ext cx="2318100" cy="5046900"/>
          </a:xfrm>
          <a:prstGeom prst="rect">
            <a:avLst/>
          </a:prstGeom>
          <a:noFill/>
          <a:ln>
            <a:noFill/>
          </a:ln>
        </p:spPr>
      </p:sp>
      <p:pic>
        <p:nvPicPr>
          <p:cNvPr id="3028" name="Google Shape;3028;p3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03525" y="731999"/>
            <a:ext cx="3046944" cy="5759314"/>
          </a:xfrm>
          <a:prstGeom prst="rect">
            <a:avLst/>
          </a:prstGeom>
          <a:noFill/>
          <a:ln>
            <a:noFill/>
          </a:ln>
        </p:spPr>
      </p:pic>
      <p:sp>
        <p:nvSpPr>
          <p:cNvPr id="3029" name="Google Shape;3029;p366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30" name="Google Shape;3030;p366"/>
          <p:cNvSpPr txBox="1"/>
          <p:nvPr/>
        </p:nvSpPr>
        <p:spPr>
          <a:xfrm>
            <a:off x="8490750" y="6618586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31" name="Google Shape;3031;p366"/>
          <p:cNvSpPr txBox="1"/>
          <p:nvPr/>
        </p:nvSpPr>
        <p:spPr>
          <a:xfrm>
            <a:off x="10976171" y="6496496"/>
            <a:ext cx="46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32" name="Google Shape;3032;p366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33" name="Google Shape;3033;p366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sung Device 1">
  <p:cSld name="Samsung Device 1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368"/>
          <p:cNvSpPr/>
          <p:nvPr/>
        </p:nvSpPr>
        <p:spPr>
          <a:xfrm>
            <a:off x="7890900" y="0"/>
            <a:ext cx="43014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4" name="Google Shape;3044;p368"/>
          <p:cNvSpPr>
            <a:spLocks noGrp="1"/>
          </p:cNvSpPr>
          <p:nvPr>
            <p:ph type="pic" idx="2"/>
          </p:nvPr>
        </p:nvSpPr>
        <p:spPr>
          <a:xfrm>
            <a:off x="8864000" y="916250"/>
            <a:ext cx="2339100" cy="5158500"/>
          </a:xfrm>
          <a:prstGeom prst="rect">
            <a:avLst/>
          </a:prstGeom>
          <a:noFill/>
          <a:ln>
            <a:noFill/>
          </a:ln>
        </p:spPr>
      </p:sp>
      <p:sp>
        <p:nvSpPr>
          <p:cNvPr id="3045" name="Google Shape;3045;p368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46" name="Google Shape;3046;p368"/>
          <p:cNvSpPr txBox="1"/>
          <p:nvPr/>
        </p:nvSpPr>
        <p:spPr>
          <a:xfrm>
            <a:off x="8490750" y="6618586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47" name="Google Shape;3047;p368"/>
          <p:cNvSpPr txBox="1"/>
          <p:nvPr/>
        </p:nvSpPr>
        <p:spPr>
          <a:xfrm>
            <a:off x="10976171" y="6496496"/>
            <a:ext cx="46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48" name="Google Shape;3048;p368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49" name="Google Shape;3049;p368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050" name="Google Shape;3050;p3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3733" y="580616"/>
            <a:ext cx="2978906" cy="582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 type="blank">
  <p:cSld name="BLANK">
    <p:spTree>
      <p:nvGrpSpPr>
        <p:cNvPr id="1" name="Shape 3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" name="Google Shape;3052;p3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3" name="Google Shape;3053;p3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4" name="Google Shape;3054;p3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">
  <p:cSld name="Content 4">
    <p:spTree>
      <p:nvGrpSpPr>
        <p:cNvPr id="1" name="Shape 30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4" name="Google Shape;3064;p371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65" name="Google Shape;3065;p371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066" name="Google Shape;3066;p371"/>
          <p:cNvSpPr>
            <a:spLocks noGrp="1"/>
          </p:cNvSpPr>
          <p:nvPr>
            <p:ph type="pic" idx="3"/>
          </p:nvPr>
        </p:nvSpPr>
        <p:spPr>
          <a:xfrm>
            <a:off x="4450631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067" name="Google Shape;3067;p371"/>
          <p:cNvSpPr>
            <a:spLocks noGrp="1"/>
          </p:cNvSpPr>
          <p:nvPr>
            <p:ph type="pic" idx="4"/>
          </p:nvPr>
        </p:nvSpPr>
        <p:spPr>
          <a:xfrm>
            <a:off x="8063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068" name="Google Shape;3068;p371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69" name="Google Shape;3069;p371"/>
          <p:cNvSpPr txBox="1">
            <a:spLocks noGrp="1"/>
          </p:cNvSpPr>
          <p:nvPr>
            <p:ph type="body" idx="5"/>
          </p:nvPr>
        </p:nvSpPr>
        <p:spPr>
          <a:xfrm>
            <a:off x="4450631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70" name="Google Shape;3070;p371"/>
          <p:cNvSpPr txBox="1">
            <a:spLocks noGrp="1"/>
          </p:cNvSpPr>
          <p:nvPr>
            <p:ph type="body" idx="6"/>
          </p:nvPr>
        </p:nvSpPr>
        <p:spPr>
          <a:xfrm>
            <a:off x="8063059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71" name="Google Shape;3071;p371"/>
          <p:cNvSpPr txBox="1">
            <a:spLocks noGrp="1"/>
          </p:cNvSpPr>
          <p:nvPr>
            <p:ph type="body" idx="7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72" name="Google Shape;3072;p371"/>
          <p:cNvSpPr txBox="1">
            <a:spLocks noGrp="1"/>
          </p:cNvSpPr>
          <p:nvPr>
            <p:ph type="body" idx="8"/>
          </p:nvPr>
        </p:nvSpPr>
        <p:spPr>
          <a:xfrm>
            <a:off x="835795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1E3039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73" name="Google Shape;3073;p371"/>
          <p:cNvSpPr txBox="1">
            <a:spLocks noGrp="1"/>
          </p:cNvSpPr>
          <p:nvPr>
            <p:ph type="body" idx="9"/>
          </p:nvPr>
        </p:nvSpPr>
        <p:spPr>
          <a:xfrm>
            <a:off x="4448224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74" name="Google Shape;3074;p371"/>
          <p:cNvSpPr txBox="1">
            <a:spLocks noGrp="1"/>
          </p:cNvSpPr>
          <p:nvPr>
            <p:ph type="body" idx="13"/>
          </p:nvPr>
        </p:nvSpPr>
        <p:spPr>
          <a:xfrm>
            <a:off x="8058248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8">
  <p:cSld name="Cover 8">
    <p:spTree>
      <p:nvGrpSpPr>
        <p:cNvPr id="1" name="Shape 3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Google Shape;3076;p372"/>
          <p:cNvSpPr/>
          <p:nvPr/>
        </p:nvSpPr>
        <p:spPr>
          <a:xfrm>
            <a:off x="0" y="0"/>
            <a:ext cx="5354400" cy="57408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7" name="Google Shape;3077;p3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3035" y="1"/>
            <a:ext cx="3229511" cy="4901941"/>
          </a:xfrm>
          <a:prstGeom prst="rect">
            <a:avLst/>
          </a:prstGeom>
          <a:noFill/>
          <a:ln>
            <a:noFill/>
          </a:ln>
        </p:spPr>
      </p:pic>
      <p:sp>
        <p:nvSpPr>
          <p:cNvPr id="3078" name="Google Shape;3078;p372"/>
          <p:cNvSpPr txBox="1">
            <a:spLocks noGrp="1"/>
          </p:cNvSpPr>
          <p:nvPr>
            <p:ph type="title"/>
          </p:nvPr>
        </p:nvSpPr>
        <p:spPr>
          <a:xfrm>
            <a:off x="6289535" y="3182677"/>
            <a:ext cx="5031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79" name="Google Shape;3079;p372"/>
          <p:cNvSpPr txBox="1">
            <a:spLocks noGrp="1"/>
          </p:cNvSpPr>
          <p:nvPr>
            <p:ph type="body" idx="1"/>
          </p:nvPr>
        </p:nvSpPr>
        <p:spPr>
          <a:xfrm>
            <a:off x="6289533" y="4901939"/>
            <a:ext cx="5031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3080" name="Google Shape;3080;p372"/>
          <p:cNvSpPr>
            <a:spLocks noGrp="1"/>
          </p:cNvSpPr>
          <p:nvPr>
            <p:ph type="pic" idx="2"/>
          </p:nvPr>
        </p:nvSpPr>
        <p:spPr>
          <a:xfrm>
            <a:off x="62895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3081" name="Google Shape;3081;p372"/>
          <p:cNvSpPr/>
          <p:nvPr/>
        </p:nvSpPr>
        <p:spPr>
          <a:xfrm>
            <a:off x="7148" y="-1"/>
            <a:ext cx="24816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82" name="Google Shape;3082;p372"/>
          <p:cNvGrpSpPr/>
          <p:nvPr/>
        </p:nvGrpSpPr>
        <p:grpSpPr>
          <a:xfrm rot="-5400000">
            <a:off x="10613514" y="218565"/>
            <a:ext cx="1789898" cy="1352778"/>
            <a:chOff x="10402103" y="596341"/>
            <a:chExt cx="1789898" cy="1352778"/>
          </a:xfrm>
        </p:grpSpPr>
        <p:sp>
          <p:nvSpPr>
            <p:cNvPr id="3083" name="Google Shape;3083;p372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4" name="Google Shape;3084;p372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85" name="Google Shape;3085;p3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060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p373"/>
          <p:cNvSpPr/>
          <p:nvPr/>
        </p:nvSpPr>
        <p:spPr>
          <a:xfrm>
            <a:off x="6096000" y="0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8" name="Google Shape;3088;p373"/>
          <p:cNvSpPr txBox="1">
            <a:spLocks noGrp="1"/>
          </p:cNvSpPr>
          <p:nvPr>
            <p:ph type="body" idx="1"/>
          </p:nvPr>
        </p:nvSpPr>
        <p:spPr>
          <a:xfrm>
            <a:off x="6698512" y="124413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89" name="Google Shape;3089;p373"/>
          <p:cNvSpPr/>
          <p:nvPr/>
        </p:nvSpPr>
        <p:spPr>
          <a:xfrm>
            <a:off x="4837041" y="5606791"/>
            <a:ext cx="1251300" cy="1251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0" name="Google Shape;3090;p373"/>
          <p:cNvSpPr txBox="1"/>
          <p:nvPr/>
        </p:nvSpPr>
        <p:spPr>
          <a:xfrm>
            <a:off x="831851" y="5606791"/>
            <a:ext cx="2323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Agenda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1">
  <p:cSld name="Divi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" name="Google Shape;3092;p374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93" name="Google Shape;3093;p374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48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>
            <a:endParaRPr/>
          </a:p>
        </p:txBody>
      </p:sp>
      <p:sp>
        <p:nvSpPr>
          <p:cNvPr id="440" name="Google Shape;440;p48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>
            <a:endParaRPr/>
          </a:p>
        </p:txBody>
      </p:sp>
      <p:sp>
        <p:nvSpPr>
          <p:cNvPr id="441" name="Google Shape;441;p4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2">
  <p:cSld name="Divi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p107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07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3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5" name="Google Shape;3095;p375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96" name="Google Shape;3096;p375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097" name="Google Shape;3097;p375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2">
  <p:cSld name="Divi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p376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00" name="Google Shape;3100;p376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ontent 2">
    <p:spTree>
      <p:nvGrpSpPr>
        <p:cNvPr id="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p377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03" name="Google Shape;3103;p377"/>
          <p:cNvSpPr>
            <a:spLocks noGrp="1"/>
          </p:cNvSpPr>
          <p:nvPr>
            <p:ph type="pic" idx="2"/>
          </p:nvPr>
        </p:nvSpPr>
        <p:spPr>
          <a:xfrm>
            <a:off x="6172200" y="2371059"/>
            <a:ext cx="5181600" cy="3585300"/>
          </a:xfrm>
          <a:prstGeom prst="rect">
            <a:avLst/>
          </a:prstGeom>
          <a:noFill/>
          <a:ln>
            <a:noFill/>
          </a:ln>
        </p:spPr>
      </p:sp>
      <p:sp>
        <p:nvSpPr>
          <p:cNvPr id="3104" name="Google Shape;3104;p377"/>
          <p:cNvSpPr txBox="1">
            <a:spLocks noGrp="1"/>
          </p:cNvSpPr>
          <p:nvPr>
            <p:ph type="body" idx="1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105" name="Google Shape;3105;p377"/>
          <p:cNvSpPr txBox="1">
            <a:spLocks noGrp="1"/>
          </p:cNvSpPr>
          <p:nvPr>
            <p:ph type="body" idx="3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ext Steps">
  <p:cSld name="Next Step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7" name="Google Shape;3107;p378"/>
          <p:cNvSpPr/>
          <p:nvPr/>
        </p:nvSpPr>
        <p:spPr>
          <a:xfrm>
            <a:off x="6096000" y="1251211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8" name="Google Shape;3108;p378"/>
          <p:cNvSpPr txBox="1">
            <a:spLocks noGrp="1"/>
          </p:cNvSpPr>
          <p:nvPr>
            <p:ph type="body" idx="1"/>
          </p:nvPr>
        </p:nvSpPr>
        <p:spPr>
          <a:xfrm>
            <a:off x="6698512" y="249534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109" name="Google Shape;3109;p378"/>
          <p:cNvSpPr/>
          <p:nvPr/>
        </p:nvSpPr>
        <p:spPr>
          <a:xfrm>
            <a:off x="4844791" y="0"/>
            <a:ext cx="1251300" cy="12513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0" name="Google Shape;3110;p378"/>
          <p:cNvSpPr txBox="1"/>
          <p:nvPr/>
        </p:nvSpPr>
        <p:spPr>
          <a:xfrm>
            <a:off x="831851" y="5606791"/>
            <a:ext cx="32640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Next Steps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">
  <p:cSld name="cov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" name="Google Shape;3112;p379"/>
          <p:cNvSpPr txBox="1">
            <a:spLocks noGrp="1"/>
          </p:cNvSpPr>
          <p:nvPr>
            <p:ph type="title"/>
          </p:nvPr>
        </p:nvSpPr>
        <p:spPr>
          <a:xfrm>
            <a:off x="831851" y="3301837"/>
            <a:ext cx="5316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13" name="Google Shape;3113;p379"/>
          <p:cNvSpPr txBox="1">
            <a:spLocks noGrp="1"/>
          </p:cNvSpPr>
          <p:nvPr>
            <p:ph type="body" idx="1"/>
          </p:nvPr>
        </p:nvSpPr>
        <p:spPr>
          <a:xfrm>
            <a:off x="831851" y="5021100"/>
            <a:ext cx="5316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3114" name="Google Shape;3114;p379" descr="A person sitting on a couch looking at a phon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035" y="739587"/>
            <a:ext cx="3792392" cy="4572658"/>
          </a:xfrm>
          <a:prstGeom prst="rect">
            <a:avLst/>
          </a:prstGeom>
          <a:noFill/>
          <a:ln>
            <a:noFill/>
          </a:ln>
        </p:spPr>
      </p:pic>
      <p:sp>
        <p:nvSpPr>
          <p:cNvPr id="3115" name="Google Shape;3115;p379"/>
          <p:cNvSpPr>
            <a:spLocks noGrp="1"/>
          </p:cNvSpPr>
          <p:nvPr>
            <p:ph type="pic" idx="2"/>
          </p:nvPr>
        </p:nvSpPr>
        <p:spPr>
          <a:xfrm>
            <a:off x="321890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16" name="Google Shape;3116;p3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6427" y="5312247"/>
            <a:ext cx="1755575" cy="154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7" name="Google Shape;3117;p3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8056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9" name="Google Shape;3119;p380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0" name="Google Shape;3120;p380"/>
          <p:cNvSpPr/>
          <p:nvPr/>
        </p:nvSpPr>
        <p:spPr>
          <a:xfrm>
            <a:off x="6141307" y="5140411"/>
            <a:ext cx="17175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1" name="Google Shape;3121;p380"/>
          <p:cNvSpPr txBox="1">
            <a:spLocks noGrp="1"/>
          </p:cNvSpPr>
          <p:nvPr>
            <p:ph type="title"/>
          </p:nvPr>
        </p:nvSpPr>
        <p:spPr>
          <a:xfrm>
            <a:off x="831851" y="3421149"/>
            <a:ext cx="53097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 b="1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22" name="Google Shape;3122;p380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5309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3123" name="Google Shape;3123;p3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0720" y="1305731"/>
            <a:ext cx="3891282" cy="38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3124" name="Google Shape;3124;p380"/>
          <p:cNvSpPr>
            <a:spLocks noGrp="1"/>
          </p:cNvSpPr>
          <p:nvPr>
            <p:ph type="pic" idx="2"/>
          </p:nvPr>
        </p:nvSpPr>
        <p:spPr>
          <a:xfrm>
            <a:off x="961768" y="2186963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25" name="Google Shape;3125;p3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768" y="491941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">
  <p:cSld name="Cover 2">
    <p:spTree>
      <p:nvGrpSpPr>
        <p:cNvPr id="1" name="Shape 3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3127;p381"/>
          <p:cNvSpPr/>
          <p:nvPr/>
        </p:nvSpPr>
        <p:spPr>
          <a:xfrm>
            <a:off x="0" y="2082493"/>
            <a:ext cx="1846500" cy="1830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8" name="Google Shape;3128;p381"/>
          <p:cNvSpPr txBox="1">
            <a:spLocks noGrp="1"/>
          </p:cNvSpPr>
          <p:nvPr>
            <p:ph type="title"/>
          </p:nvPr>
        </p:nvSpPr>
        <p:spPr>
          <a:xfrm>
            <a:off x="6296384" y="2092799"/>
            <a:ext cx="51441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29" name="Google Shape;3129;p381"/>
          <p:cNvSpPr txBox="1">
            <a:spLocks noGrp="1"/>
          </p:cNvSpPr>
          <p:nvPr>
            <p:ph type="body" idx="1"/>
          </p:nvPr>
        </p:nvSpPr>
        <p:spPr>
          <a:xfrm>
            <a:off x="6296383" y="3812060"/>
            <a:ext cx="5144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3130" name="Google Shape;3130;p381" descr="A picture containing person, computer, indoor, wal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361" y="2082493"/>
            <a:ext cx="3777200" cy="4775507"/>
          </a:xfrm>
          <a:prstGeom prst="rect">
            <a:avLst/>
          </a:prstGeom>
          <a:noFill/>
          <a:ln>
            <a:noFill/>
          </a:ln>
        </p:spPr>
      </p:pic>
      <p:sp>
        <p:nvSpPr>
          <p:cNvPr id="3131" name="Google Shape;3131;p381"/>
          <p:cNvSpPr>
            <a:spLocks noGrp="1"/>
          </p:cNvSpPr>
          <p:nvPr>
            <p:ph type="pic" idx="2"/>
          </p:nvPr>
        </p:nvSpPr>
        <p:spPr>
          <a:xfrm>
            <a:off x="629638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3132" name="Google Shape;3132;p381"/>
          <p:cNvSpPr/>
          <p:nvPr/>
        </p:nvSpPr>
        <p:spPr>
          <a:xfrm>
            <a:off x="11115175" y="5505255"/>
            <a:ext cx="10767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3" name="Google Shape;3133;p381"/>
          <p:cNvSpPr/>
          <p:nvPr/>
        </p:nvSpPr>
        <p:spPr>
          <a:xfrm rot="5400000">
            <a:off x="10438825" y="6181577"/>
            <a:ext cx="6396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4" name="Google Shape;3134;p381"/>
          <p:cNvSpPr/>
          <p:nvPr/>
        </p:nvSpPr>
        <p:spPr>
          <a:xfrm>
            <a:off x="1846361" y="-1"/>
            <a:ext cx="3777300" cy="20829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35" name="Google Shape;3135;p3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5555" y="491941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3">
  <p:cSld name="Cov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7" name="Google Shape;3137;p382"/>
          <p:cNvSpPr txBox="1">
            <a:spLocks noGrp="1"/>
          </p:cNvSpPr>
          <p:nvPr>
            <p:ph type="title"/>
          </p:nvPr>
        </p:nvSpPr>
        <p:spPr>
          <a:xfrm>
            <a:off x="5785776" y="739587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 b="1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38" name="Google Shape;3138;p382"/>
          <p:cNvSpPr txBox="1">
            <a:spLocks noGrp="1"/>
          </p:cNvSpPr>
          <p:nvPr>
            <p:ph type="body" idx="1"/>
          </p:nvPr>
        </p:nvSpPr>
        <p:spPr>
          <a:xfrm>
            <a:off x="5785775" y="2458848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3139" name="Google Shape;3139;p382"/>
          <p:cNvSpPr/>
          <p:nvPr/>
        </p:nvSpPr>
        <p:spPr>
          <a:xfrm>
            <a:off x="10345639" y="4759033"/>
            <a:ext cx="18465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0" name="Google Shape;3140;p382"/>
          <p:cNvSpPr/>
          <p:nvPr/>
        </p:nvSpPr>
        <p:spPr>
          <a:xfrm rot="5400000">
            <a:off x="9296239" y="5808460"/>
            <a:ext cx="9924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41" name="Google Shape;3141;p3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6860" y="3766488"/>
            <a:ext cx="1128777" cy="992545"/>
          </a:xfrm>
          <a:prstGeom prst="rect">
            <a:avLst/>
          </a:prstGeom>
          <a:noFill/>
          <a:ln>
            <a:noFill/>
          </a:ln>
        </p:spPr>
      </p:pic>
      <p:sp>
        <p:nvSpPr>
          <p:cNvPr id="3142" name="Google Shape;3142;p382"/>
          <p:cNvSpPr>
            <a:spLocks noGrp="1"/>
          </p:cNvSpPr>
          <p:nvPr>
            <p:ph type="pic" idx="2"/>
          </p:nvPr>
        </p:nvSpPr>
        <p:spPr>
          <a:xfrm>
            <a:off x="321890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43" name="Google Shape;3143;p3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056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5">
  <p:cSld name="Cover 5">
    <p:spTree>
      <p:nvGrpSpPr>
        <p:cNvPr id="1" name="Shape 3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5" name="Google Shape;3145;p3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6823881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146" name="Google Shape;3146;p383"/>
          <p:cNvSpPr txBox="1">
            <a:spLocks noGrp="1"/>
          </p:cNvSpPr>
          <p:nvPr>
            <p:ph type="title"/>
          </p:nvPr>
        </p:nvSpPr>
        <p:spPr>
          <a:xfrm>
            <a:off x="5155741" y="2993233"/>
            <a:ext cx="5958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47" name="Google Shape;3147;p383"/>
          <p:cNvSpPr txBox="1">
            <a:spLocks noGrp="1"/>
          </p:cNvSpPr>
          <p:nvPr>
            <p:ph type="body" idx="1"/>
          </p:nvPr>
        </p:nvSpPr>
        <p:spPr>
          <a:xfrm>
            <a:off x="5155740" y="4712495"/>
            <a:ext cx="5958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3148" name="Google Shape;3148;p383"/>
          <p:cNvSpPr/>
          <p:nvPr/>
        </p:nvSpPr>
        <p:spPr>
          <a:xfrm>
            <a:off x="7147" y="0"/>
            <a:ext cx="4508400" cy="23148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9" name="Google Shape;3149;p383"/>
          <p:cNvSpPr/>
          <p:nvPr/>
        </p:nvSpPr>
        <p:spPr>
          <a:xfrm>
            <a:off x="11115175" y="5505255"/>
            <a:ext cx="10767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0" name="Google Shape;3150;p383"/>
          <p:cNvSpPr/>
          <p:nvPr/>
        </p:nvSpPr>
        <p:spPr>
          <a:xfrm rot="5400000">
            <a:off x="10438825" y="6181577"/>
            <a:ext cx="6396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1" name="Google Shape;3151;p383"/>
          <p:cNvSpPr>
            <a:spLocks noGrp="1"/>
          </p:cNvSpPr>
          <p:nvPr>
            <p:ph type="pic" idx="2"/>
          </p:nvPr>
        </p:nvSpPr>
        <p:spPr>
          <a:xfrm>
            <a:off x="88628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52" name="Google Shape;3152;p3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0441" y="645335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6">
  <p:cSld name="Cover 6">
    <p:spTree>
      <p:nvGrpSpPr>
        <p:cNvPr id="1" name="Shape 3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4" name="Google Shape;3154;p384"/>
          <p:cNvSpPr/>
          <p:nvPr/>
        </p:nvSpPr>
        <p:spPr>
          <a:xfrm>
            <a:off x="6499653" y="0"/>
            <a:ext cx="5692500" cy="53121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5" name="Google Shape;3155;p384"/>
          <p:cNvSpPr txBox="1">
            <a:spLocks noGrp="1"/>
          </p:cNvSpPr>
          <p:nvPr>
            <p:ph type="title"/>
          </p:nvPr>
        </p:nvSpPr>
        <p:spPr>
          <a:xfrm>
            <a:off x="831851" y="2092799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56" name="Google Shape;3156;p384"/>
          <p:cNvSpPr txBox="1">
            <a:spLocks noGrp="1"/>
          </p:cNvSpPr>
          <p:nvPr>
            <p:ph type="body" idx="1"/>
          </p:nvPr>
        </p:nvSpPr>
        <p:spPr>
          <a:xfrm>
            <a:off x="831851" y="3812060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3157" name="Google Shape;3157;p38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7401" y="1206873"/>
            <a:ext cx="50546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8" name="Google Shape;3158;p384"/>
          <p:cNvSpPr>
            <a:spLocks noGrp="1"/>
          </p:cNvSpPr>
          <p:nvPr>
            <p:ph type="pic" idx="2"/>
          </p:nvPr>
        </p:nvSpPr>
        <p:spPr>
          <a:xfrm>
            <a:off x="321890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59" name="Google Shape;3159;p3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4620" y="5312247"/>
            <a:ext cx="1622089" cy="1545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0" name="Google Shape;3160;p3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056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ontent 2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08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08"/>
          <p:cNvSpPr>
            <a:spLocks noGrp="1"/>
          </p:cNvSpPr>
          <p:nvPr>
            <p:ph type="pic" idx="2"/>
          </p:nvPr>
        </p:nvSpPr>
        <p:spPr>
          <a:xfrm>
            <a:off x="6172200" y="2371059"/>
            <a:ext cx="5181600" cy="3585300"/>
          </a:xfrm>
          <a:prstGeom prst="rect">
            <a:avLst/>
          </a:prstGeom>
          <a:noFill/>
          <a:ln>
            <a:noFill/>
          </a:ln>
        </p:spPr>
      </p:sp>
      <p:sp>
        <p:nvSpPr>
          <p:cNvPr id="895" name="Google Shape;895;p108"/>
          <p:cNvSpPr txBox="1">
            <a:spLocks noGrp="1"/>
          </p:cNvSpPr>
          <p:nvPr>
            <p:ph type="body" idx="1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896" name="Google Shape;896;p108"/>
          <p:cNvSpPr txBox="1">
            <a:spLocks noGrp="1"/>
          </p:cNvSpPr>
          <p:nvPr>
            <p:ph type="body" idx="3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7">
  <p:cSld name="Cover 7">
    <p:spTree>
      <p:nvGrpSpPr>
        <p:cNvPr id="1" name="Shape 3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2" name="Google Shape;3162;p385"/>
          <p:cNvSpPr/>
          <p:nvPr/>
        </p:nvSpPr>
        <p:spPr>
          <a:xfrm>
            <a:off x="7070103" y="2092799"/>
            <a:ext cx="5121900" cy="47652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3" name="Google Shape;3163;p385" descr="A person sitting on a chair with a computer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9359" y="0"/>
            <a:ext cx="4302645" cy="6082478"/>
          </a:xfrm>
          <a:prstGeom prst="rect">
            <a:avLst/>
          </a:prstGeom>
          <a:noFill/>
          <a:ln>
            <a:noFill/>
          </a:ln>
        </p:spPr>
      </p:pic>
      <p:sp>
        <p:nvSpPr>
          <p:cNvPr id="3164" name="Google Shape;3164;p385"/>
          <p:cNvSpPr txBox="1">
            <a:spLocks noGrp="1"/>
          </p:cNvSpPr>
          <p:nvPr>
            <p:ph type="title"/>
          </p:nvPr>
        </p:nvSpPr>
        <p:spPr>
          <a:xfrm>
            <a:off x="831851" y="2092799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65" name="Google Shape;3165;p385"/>
          <p:cNvSpPr txBox="1">
            <a:spLocks noGrp="1"/>
          </p:cNvSpPr>
          <p:nvPr>
            <p:ph type="body" idx="1"/>
          </p:nvPr>
        </p:nvSpPr>
        <p:spPr>
          <a:xfrm>
            <a:off x="831851" y="3812060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3166" name="Google Shape;3166;p3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5307371"/>
            <a:ext cx="1509824" cy="1550628"/>
          </a:xfrm>
          <a:prstGeom prst="rect">
            <a:avLst/>
          </a:prstGeom>
          <a:noFill/>
          <a:ln>
            <a:noFill/>
          </a:ln>
        </p:spPr>
      </p:pic>
      <p:sp>
        <p:nvSpPr>
          <p:cNvPr id="3167" name="Google Shape;3167;p385"/>
          <p:cNvSpPr>
            <a:spLocks noGrp="1"/>
          </p:cNvSpPr>
          <p:nvPr>
            <p:ph type="pic" idx="2"/>
          </p:nvPr>
        </p:nvSpPr>
        <p:spPr>
          <a:xfrm>
            <a:off x="321890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168" name="Google Shape;3168;p3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056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9">
  <p:cSld name="Cover 9">
    <p:spTree>
      <p:nvGrpSpPr>
        <p:cNvPr id="1" name="Shape 3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0" name="Google Shape;3170;p3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08321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71" name="Google Shape;3171;p386"/>
          <p:cNvSpPr/>
          <p:nvPr/>
        </p:nvSpPr>
        <p:spPr>
          <a:xfrm>
            <a:off x="7148" y="-3"/>
            <a:ext cx="67452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2" name="Google Shape;3172;p386"/>
          <p:cNvSpPr/>
          <p:nvPr/>
        </p:nvSpPr>
        <p:spPr>
          <a:xfrm>
            <a:off x="10832103" y="0"/>
            <a:ext cx="13527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3" name="Google Shape;3173;p386"/>
          <p:cNvSpPr/>
          <p:nvPr/>
        </p:nvSpPr>
        <p:spPr>
          <a:xfrm>
            <a:off x="-3" y="-1"/>
            <a:ext cx="30339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74" name="Google Shape;3174;p386"/>
          <p:cNvGrpSpPr/>
          <p:nvPr/>
        </p:nvGrpSpPr>
        <p:grpSpPr>
          <a:xfrm>
            <a:off x="9042199" y="5505222"/>
            <a:ext cx="1789898" cy="1352778"/>
            <a:chOff x="10402103" y="596341"/>
            <a:chExt cx="1789898" cy="1352778"/>
          </a:xfrm>
        </p:grpSpPr>
        <p:sp>
          <p:nvSpPr>
            <p:cNvPr id="3175" name="Google Shape;3175;p386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6" name="Google Shape;3176;p386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77" name="Google Shape;3177;p3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796" y="-3"/>
            <a:ext cx="1455173" cy="1507611"/>
          </a:xfrm>
          <a:prstGeom prst="rect">
            <a:avLst/>
          </a:prstGeom>
          <a:noFill/>
          <a:ln>
            <a:noFill/>
          </a:ln>
        </p:spPr>
      </p:pic>
      <p:sp>
        <p:nvSpPr>
          <p:cNvPr id="3178" name="Google Shape;3178;p386"/>
          <p:cNvSpPr txBox="1">
            <a:spLocks noGrp="1"/>
          </p:cNvSpPr>
          <p:nvPr>
            <p:ph type="title"/>
          </p:nvPr>
        </p:nvSpPr>
        <p:spPr>
          <a:xfrm>
            <a:off x="831851" y="2918145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79" name="Google Shape;3179;p386"/>
          <p:cNvSpPr txBox="1">
            <a:spLocks noGrp="1"/>
          </p:cNvSpPr>
          <p:nvPr>
            <p:ph type="body" idx="1"/>
          </p:nvPr>
        </p:nvSpPr>
        <p:spPr>
          <a:xfrm>
            <a:off x="831851" y="4637407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3180" name="Google Shape;3180;p3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224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3">
  <p:cSld name="Divi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2" name="Google Shape;3182;p387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83" name="Google Shape;3183;p387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4">
  <p:cSld name="Divi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5" name="Google Shape;3185;p388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86" name="Google Shape;3186;p388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5">
  <p:cSld name="Divider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8" name="Google Shape;3188;p389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89" name="Google Shape;3189;p389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1">
  <p:cSld name="Testimonial 1">
    <p:bg>
      <p:bgPr>
        <a:solidFill>
          <a:srgbClr val="1E3039"/>
        </a:solidFill>
        <a:effectLst/>
      </p:bgPr>
    </p:bg>
    <p:spTree>
      <p:nvGrpSpPr>
        <p:cNvPr id="1" name="Shape 3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1" name="Google Shape;3191;p390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2" name="Google Shape;3192;p390"/>
          <p:cNvSpPr/>
          <p:nvPr/>
        </p:nvSpPr>
        <p:spPr>
          <a:xfrm>
            <a:off x="6118655" y="5140411"/>
            <a:ext cx="1733700" cy="17175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3" name="Google Shape;3193;p390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3194" name="Google Shape;3194;p390"/>
          <p:cNvSpPr txBox="1"/>
          <p:nvPr/>
        </p:nvSpPr>
        <p:spPr>
          <a:xfrm>
            <a:off x="831851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5" name="Google Shape;3195;p390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96" name="Google Shape;3196;p390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97" name="Google Shape;3197;p390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98" name="Google Shape;3198;p390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2">
  <p:cSld name="Testimonial 2">
    <p:bg>
      <p:bgPr>
        <a:solidFill>
          <a:srgbClr val="1E3139"/>
        </a:solidFill>
        <a:effectLst/>
      </p:bgPr>
    </p:bg>
    <p:spTree>
      <p:nvGrpSpPr>
        <p:cNvPr id="1" name="Shape 3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0" name="Google Shape;3200;p391"/>
          <p:cNvSpPr/>
          <p:nvPr/>
        </p:nvSpPr>
        <p:spPr>
          <a:xfrm>
            <a:off x="0" y="1717588"/>
            <a:ext cx="4333200" cy="51405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1" name="Google Shape;3201;p391"/>
          <p:cNvSpPr/>
          <p:nvPr/>
        </p:nvSpPr>
        <p:spPr>
          <a:xfrm>
            <a:off x="4336312" y="-1"/>
            <a:ext cx="17337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2" name="Google Shape;3202;p391"/>
          <p:cNvSpPr txBox="1">
            <a:spLocks noGrp="1"/>
          </p:cNvSpPr>
          <p:nvPr>
            <p:ph type="body" idx="1"/>
          </p:nvPr>
        </p:nvSpPr>
        <p:spPr>
          <a:xfrm>
            <a:off x="6153495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3203" name="Google Shape;3203;p391"/>
          <p:cNvSpPr txBox="1"/>
          <p:nvPr/>
        </p:nvSpPr>
        <p:spPr>
          <a:xfrm>
            <a:off x="6153495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4" name="Google Shape;3204;p391"/>
          <p:cNvSpPr txBox="1">
            <a:spLocks noGrp="1"/>
          </p:cNvSpPr>
          <p:nvPr>
            <p:ph type="title"/>
          </p:nvPr>
        </p:nvSpPr>
        <p:spPr>
          <a:xfrm>
            <a:off x="6159847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05" name="Google Shape;3205;p391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06" name="Google Shape;3206;p391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207" name="Google Shape;3207;p391"/>
          <p:cNvSpPr>
            <a:spLocks noGrp="1"/>
          </p:cNvSpPr>
          <p:nvPr>
            <p:ph type="pic" idx="2"/>
          </p:nvPr>
        </p:nvSpPr>
        <p:spPr>
          <a:xfrm>
            <a:off x="-9432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3">
  <p:cSld name="Testimonial 3">
    <p:bg>
      <p:bgPr>
        <a:solidFill>
          <a:srgbClr val="1E3139"/>
        </a:solidFill>
        <a:effectLst/>
      </p:bgPr>
    </p:bg>
    <p:spTree>
      <p:nvGrpSpPr>
        <p:cNvPr id="1" name="Shape 3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9" name="Google Shape;3209;p392"/>
          <p:cNvSpPr/>
          <p:nvPr/>
        </p:nvSpPr>
        <p:spPr>
          <a:xfrm>
            <a:off x="7858897" y="1717588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0" name="Google Shape;3210;p392"/>
          <p:cNvSpPr/>
          <p:nvPr/>
        </p:nvSpPr>
        <p:spPr>
          <a:xfrm>
            <a:off x="6118655" y="-1"/>
            <a:ext cx="1733700" cy="1717500"/>
          </a:xfrm>
          <a:prstGeom prst="rect">
            <a:avLst/>
          </a:prstGeom>
          <a:solidFill>
            <a:srgbClr val="B8F3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1" name="Google Shape;3211;p392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3212" name="Google Shape;3212;p392"/>
          <p:cNvSpPr txBox="1"/>
          <p:nvPr/>
        </p:nvSpPr>
        <p:spPr>
          <a:xfrm>
            <a:off x="831851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3" name="Google Shape;3213;p392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14" name="Google Shape;3214;p392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>
  <p:cSld name="Content 3">
    <p:spTree>
      <p:nvGrpSpPr>
        <p:cNvPr id="1" name="Shape 3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6" name="Google Shape;3216;p393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17" name="Google Shape;3217;p393"/>
          <p:cNvSpPr txBox="1">
            <a:spLocks noGrp="1"/>
          </p:cNvSpPr>
          <p:nvPr>
            <p:ph type="body" idx="1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18" name="Google Shape;3218;p393"/>
          <p:cNvSpPr txBox="1">
            <a:spLocks noGrp="1"/>
          </p:cNvSpPr>
          <p:nvPr>
            <p:ph type="body" idx="2"/>
          </p:nvPr>
        </p:nvSpPr>
        <p:spPr>
          <a:xfrm>
            <a:off x="6172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19" name="Google Shape;3219;p393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5">
  <p:cSld name="Content 5">
    <p:spTree>
      <p:nvGrpSpPr>
        <p:cNvPr id="1" name="Shape 3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1" name="Google Shape;3221;p394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22" name="Google Shape;3222;p394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223" name="Google Shape;3223;p394"/>
          <p:cNvSpPr txBox="1">
            <a:spLocks noGrp="1"/>
          </p:cNvSpPr>
          <p:nvPr>
            <p:ph type="body" idx="1"/>
          </p:nvPr>
        </p:nvSpPr>
        <p:spPr>
          <a:xfrm>
            <a:off x="83819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24" name="Google Shape;3224;p394"/>
          <p:cNvSpPr txBox="1">
            <a:spLocks noGrp="1"/>
          </p:cNvSpPr>
          <p:nvPr>
            <p:ph type="body" idx="3"/>
          </p:nvPr>
        </p:nvSpPr>
        <p:spPr>
          <a:xfrm>
            <a:off x="348162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25" name="Google Shape;3225;p394"/>
          <p:cNvSpPr txBox="1">
            <a:spLocks noGrp="1"/>
          </p:cNvSpPr>
          <p:nvPr>
            <p:ph type="body" idx="4"/>
          </p:nvPr>
        </p:nvSpPr>
        <p:spPr>
          <a:xfrm>
            <a:off x="612505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26" name="Google Shape;3226;p394"/>
          <p:cNvSpPr txBox="1">
            <a:spLocks noGrp="1"/>
          </p:cNvSpPr>
          <p:nvPr>
            <p:ph type="body" idx="5"/>
          </p:nvPr>
        </p:nvSpPr>
        <p:spPr>
          <a:xfrm>
            <a:off x="876848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27" name="Google Shape;3227;p394"/>
          <p:cNvSpPr>
            <a:spLocks noGrp="1"/>
          </p:cNvSpPr>
          <p:nvPr>
            <p:ph type="pic" idx="6"/>
          </p:nvPr>
        </p:nvSpPr>
        <p:spPr>
          <a:xfrm>
            <a:off x="348162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228" name="Google Shape;3228;p394"/>
          <p:cNvSpPr>
            <a:spLocks noGrp="1"/>
          </p:cNvSpPr>
          <p:nvPr>
            <p:ph type="pic" idx="7"/>
          </p:nvPr>
        </p:nvSpPr>
        <p:spPr>
          <a:xfrm>
            <a:off x="6125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229" name="Google Shape;3229;p394"/>
          <p:cNvSpPr>
            <a:spLocks noGrp="1"/>
          </p:cNvSpPr>
          <p:nvPr>
            <p:ph type="pic" idx="8"/>
          </p:nvPr>
        </p:nvSpPr>
        <p:spPr>
          <a:xfrm>
            <a:off x="8768487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230" name="Google Shape;3230;p394"/>
          <p:cNvSpPr txBox="1">
            <a:spLocks noGrp="1"/>
          </p:cNvSpPr>
          <p:nvPr>
            <p:ph type="body" idx="9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31" name="Google Shape;3231;p394"/>
          <p:cNvSpPr txBox="1">
            <a:spLocks noGrp="1"/>
          </p:cNvSpPr>
          <p:nvPr>
            <p:ph type="body" idx="13"/>
          </p:nvPr>
        </p:nvSpPr>
        <p:spPr>
          <a:xfrm>
            <a:off x="83579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32" name="Google Shape;3232;p394"/>
          <p:cNvSpPr txBox="1">
            <a:spLocks noGrp="1"/>
          </p:cNvSpPr>
          <p:nvPr>
            <p:ph type="body" idx="14"/>
          </p:nvPr>
        </p:nvSpPr>
        <p:spPr>
          <a:xfrm>
            <a:off x="347922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33" name="Google Shape;3233;p394"/>
          <p:cNvSpPr txBox="1">
            <a:spLocks noGrp="1"/>
          </p:cNvSpPr>
          <p:nvPr>
            <p:ph type="body" idx="15"/>
          </p:nvPr>
        </p:nvSpPr>
        <p:spPr>
          <a:xfrm>
            <a:off x="6127476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34" name="Google Shape;3234;p394"/>
          <p:cNvSpPr txBox="1">
            <a:spLocks noGrp="1"/>
          </p:cNvSpPr>
          <p:nvPr>
            <p:ph type="body" idx="16"/>
          </p:nvPr>
        </p:nvSpPr>
        <p:spPr>
          <a:xfrm>
            <a:off x="8773311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ext Steps">
  <p:cSld name="Next Step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09"/>
          <p:cNvSpPr/>
          <p:nvPr/>
        </p:nvSpPr>
        <p:spPr>
          <a:xfrm>
            <a:off x="6096000" y="1251211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9" name="Google Shape;899;p109"/>
          <p:cNvSpPr txBox="1">
            <a:spLocks noGrp="1"/>
          </p:cNvSpPr>
          <p:nvPr>
            <p:ph type="body" idx="1"/>
          </p:nvPr>
        </p:nvSpPr>
        <p:spPr>
          <a:xfrm>
            <a:off x="6698512" y="249534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900" name="Google Shape;900;p109"/>
          <p:cNvSpPr/>
          <p:nvPr/>
        </p:nvSpPr>
        <p:spPr>
          <a:xfrm>
            <a:off x="4844791" y="0"/>
            <a:ext cx="1251300" cy="12513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1" name="Google Shape;901;p109"/>
          <p:cNvSpPr txBox="1"/>
          <p:nvPr/>
        </p:nvSpPr>
        <p:spPr>
          <a:xfrm>
            <a:off x="831851" y="5606791"/>
            <a:ext cx="32640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Next Steps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">
  <p:cSld name="Content 6">
    <p:spTree>
      <p:nvGrpSpPr>
        <p:cNvPr id="1" name="Shape 3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6" name="Google Shape;3236;p395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37" name="Google Shape;3237;p395"/>
          <p:cNvSpPr>
            <a:spLocks noGrp="1"/>
          </p:cNvSpPr>
          <p:nvPr>
            <p:ph type="pic" idx="2"/>
          </p:nvPr>
        </p:nvSpPr>
        <p:spPr>
          <a:xfrm>
            <a:off x="83820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238" name="Google Shape;3238;p395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39" name="Google Shape;3239;p395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40" name="Google Shape;3240;p395"/>
          <p:cNvSpPr>
            <a:spLocks noGrp="1"/>
          </p:cNvSpPr>
          <p:nvPr>
            <p:ph type="pic" idx="4"/>
          </p:nvPr>
        </p:nvSpPr>
        <p:spPr>
          <a:xfrm>
            <a:off x="2969676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241" name="Google Shape;3241;p395"/>
          <p:cNvSpPr txBox="1">
            <a:spLocks noGrp="1"/>
          </p:cNvSpPr>
          <p:nvPr>
            <p:ph type="body" idx="5"/>
          </p:nvPr>
        </p:nvSpPr>
        <p:spPr>
          <a:xfrm>
            <a:off x="2969661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42" name="Google Shape;3242;p395"/>
          <p:cNvSpPr>
            <a:spLocks noGrp="1"/>
          </p:cNvSpPr>
          <p:nvPr>
            <p:ph type="pic" idx="6"/>
          </p:nvPr>
        </p:nvSpPr>
        <p:spPr>
          <a:xfrm>
            <a:off x="510115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243" name="Google Shape;3243;p395"/>
          <p:cNvSpPr txBox="1">
            <a:spLocks noGrp="1"/>
          </p:cNvSpPr>
          <p:nvPr>
            <p:ph type="body" idx="7"/>
          </p:nvPr>
        </p:nvSpPr>
        <p:spPr>
          <a:xfrm>
            <a:off x="5101152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44" name="Google Shape;3244;p395"/>
          <p:cNvSpPr>
            <a:spLocks noGrp="1"/>
          </p:cNvSpPr>
          <p:nvPr>
            <p:ph type="pic" idx="8"/>
          </p:nvPr>
        </p:nvSpPr>
        <p:spPr>
          <a:xfrm>
            <a:off x="7232625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245" name="Google Shape;3245;p395"/>
          <p:cNvSpPr txBox="1">
            <a:spLocks noGrp="1"/>
          </p:cNvSpPr>
          <p:nvPr>
            <p:ph type="body" idx="9"/>
          </p:nvPr>
        </p:nvSpPr>
        <p:spPr>
          <a:xfrm>
            <a:off x="7232604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46" name="Google Shape;3246;p395"/>
          <p:cNvSpPr>
            <a:spLocks noGrp="1"/>
          </p:cNvSpPr>
          <p:nvPr>
            <p:ph type="pic" idx="13"/>
          </p:nvPr>
        </p:nvSpPr>
        <p:spPr>
          <a:xfrm>
            <a:off x="9364100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247" name="Google Shape;3247;p395"/>
          <p:cNvSpPr txBox="1">
            <a:spLocks noGrp="1"/>
          </p:cNvSpPr>
          <p:nvPr>
            <p:ph type="body" idx="14"/>
          </p:nvPr>
        </p:nvSpPr>
        <p:spPr>
          <a:xfrm>
            <a:off x="9364099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48" name="Google Shape;3248;p395"/>
          <p:cNvSpPr txBox="1">
            <a:spLocks noGrp="1"/>
          </p:cNvSpPr>
          <p:nvPr>
            <p:ph type="body" idx="15"/>
          </p:nvPr>
        </p:nvSpPr>
        <p:spPr>
          <a:xfrm>
            <a:off x="835795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49" name="Google Shape;3249;p395"/>
          <p:cNvSpPr txBox="1">
            <a:spLocks noGrp="1"/>
          </p:cNvSpPr>
          <p:nvPr>
            <p:ph type="body" idx="16"/>
          </p:nvPr>
        </p:nvSpPr>
        <p:spPr>
          <a:xfrm>
            <a:off x="296724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50" name="Google Shape;3250;p395"/>
          <p:cNvSpPr txBox="1">
            <a:spLocks noGrp="1"/>
          </p:cNvSpPr>
          <p:nvPr>
            <p:ph type="body" idx="17"/>
          </p:nvPr>
        </p:nvSpPr>
        <p:spPr>
          <a:xfrm>
            <a:off x="5096295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51" name="Google Shape;3251;p395"/>
          <p:cNvSpPr txBox="1">
            <a:spLocks noGrp="1"/>
          </p:cNvSpPr>
          <p:nvPr>
            <p:ph type="body" idx="18"/>
          </p:nvPr>
        </p:nvSpPr>
        <p:spPr>
          <a:xfrm>
            <a:off x="722292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52" name="Google Shape;3252;p395"/>
          <p:cNvSpPr txBox="1">
            <a:spLocks noGrp="1"/>
          </p:cNvSpPr>
          <p:nvPr>
            <p:ph type="body" idx="19"/>
          </p:nvPr>
        </p:nvSpPr>
        <p:spPr>
          <a:xfrm>
            <a:off x="9364099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7">
  <p:cSld name="Content 7">
    <p:spTree>
      <p:nvGrpSpPr>
        <p:cNvPr id="1" name="Shape 3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4" name="Google Shape;3254;p396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55" name="Google Shape;3255;p396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56" name="Google Shape;3256;p396"/>
          <p:cNvSpPr txBox="1">
            <a:spLocks noGrp="1"/>
          </p:cNvSpPr>
          <p:nvPr>
            <p:ph type="body" idx="2"/>
          </p:nvPr>
        </p:nvSpPr>
        <p:spPr>
          <a:xfrm>
            <a:off x="838200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57" name="Google Shape;3257;p396"/>
          <p:cNvSpPr txBox="1">
            <a:spLocks noGrp="1"/>
          </p:cNvSpPr>
          <p:nvPr>
            <p:ph type="body" idx="3"/>
          </p:nvPr>
        </p:nvSpPr>
        <p:spPr>
          <a:xfrm>
            <a:off x="838200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58" name="Google Shape;3258;p396"/>
          <p:cNvSpPr txBox="1">
            <a:spLocks noGrp="1"/>
          </p:cNvSpPr>
          <p:nvPr>
            <p:ph type="body" idx="4"/>
          </p:nvPr>
        </p:nvSpPr>
        <p:spPr>
          <a:xfrm>
            <a:off x="838200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59" name="Google Shape;3259;p396"/>
          <p:cNvSpPr txBox="1">
            <a:spLocks noGrp="1"/>
          </p:cNvSpPr>
          <p:nvPr>
            <p:ph type="body" idx="5"/>
          </p:nvPr>
        </p:nvSpPr>
        <p:spPr>
          <a:xfrm>
            <a:off x="8422105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60" name="Google Shape;3260;p396"/>
          <p:cNvSpPr txBox="1">
            <a:spLocks noGrp="1"/>
          </p:cNvSpPr>
          <p:nvPr>
            <p:ph type="body" idx="6"/>
          </p:nvPr>
        </p:nvSpPr>
        <p:spPr>
          <a:xfrm>
            <a:off x="8422105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61" name="Google Shape;3261;p396"/>
          <p:cNvSpPr txBox="1">
            <a:spLocks noGrp="1"/>
          </p:cNvSpPr>
          <p:nvPr>
            <p:ph type="body" idx="7"/>
          </p:nvPr>
        </p:nvSpPr>
        <p:spPr>
          <a:xfrm>
            <a:off x="8422105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62" name="Google Shape;3262;p396"/>
          <p:cNvSpPr txBox="1">
            <a:spLocks noGrp="1"/>
          </p:cNvSpPr>
          <p:nvPr>
            <p:ph type="body" idx="8"/>
          </p:nvPr>
        </p:nvSpPr>
        <p:spPr>
          <a:xfrm>
            <a:off x="8422105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63" name="Google Shape;3263;p396"/>
          <p:cNvSpPr txBox="1">
            <a:spLocks noGrp="1"/>
          </p:cNvSpPr>
          <p:nvPr>
            <p:ph type="body" idx="9"/>
          </p:nvPr>
        </p:nvSpPr>
        <p:spPr>
          <a:xfrm>
            <a:off x="4630152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64" name="Google Shape;3264;p396"/>
          <p:cNvSpPr txBox="1">
            <a:spLocks noGrp="1"/>
          </p:cNvSpPr>
          <p:nvPr>
            <p:ph type="body" idx="13"/>
          </p:nvPr>
        </p:nvSpPr>
        <p:spPr>
          <a:xfrm>
            <a:off x="4630152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65" name="Google Shape;3265;p396"/>
          <p:cNvSpPr txBox="1">
            <a:spLocks noGrp="1"/>
          </p:cNvSpPr>
          <p:nvPr>
            <p:ph type="body" idx="14"/>
          </p:nvPr>
        </p:nvSpPr>
        <p:spPr>
          <a:xfrm>
            <a:off x="4630152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66" name="Google Shape;3266;p396"/>
          <p:cNvSpPr txBox="1">
            <a:spLocks noGrp="1"/>
          </p:cNvSpPr>
          <p:nvPr>
            <p:ph type="body" idx="15"/>
          </p:nvPr>
        </p:nvSpPr>
        <p:spPr>
          <a:xfrm>
            <a:off x="4630152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8">
  <p:cSld name="Content 8">
    <p:spTree>
      <p:nvGrpSpPr>
        <p:cNvPr id="1" name="Shape 3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8" name="Google Shape;3268;p397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69" name="Google Shape;3269;p397"/>
          <p:cNvSpPr>
            <a:spLocks noGrp="1"/>
          </p:cNvSpPr>
          <p:nvPr>
            <p:ph type="pic" idx="2"/>
          </p:nvPr>
        </p:nvSpPr>
        <p:spPr>
          <a:xfrm>
            <a:off x="4018547" y="2371059"/>
            <a:ext cx="4155300" cy="3479700"/>
          </a:xfrm>
          <a:prstGeom prst="rect">
            <a:avLst/>
          </a:prstGeom>
          <a:noFill/>
          <a:ln>
            <a:noFill/>
          </a:ln>
        </p:spPr>
      </p:sp>
      <p:sp>
        <p:nvSpPr>
          <p:cNvPr id="3270" name="Google Shape;3270;p397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71" name="Google Shape;3271;p397"/>
          <p:cNvSpPr txBox="1">
            <a:spLocks noGrp="1"/>
          </p:cNvSpPr>
          <p:nvPr>
            <p:ph type="body" idx="3"/>
          </p:nvPr>
        </p:nvSpPr>
        <p:spPr>
          <a:xfrm>
            <a:off x="838200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72" name="Google Shape;3272;p397"/>
          <p:cNvSpPr txBox="1">
            <a:spLocks noGrp="1"/>
          </p:cNvSpPr>
          <p:nvPr>
            <p:ph type="body" idx="4"/>
          </p:nvPr>
        </p:nvSpPr>
        <p:spPr>
          <a:xfrm>
            <a:off x="838200" y="4247987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73" name="Google Shape;3273;p397"/>
          <p:cNvSpPr txBox="1">
            <a:spLocks noGrp="1"/>
          </p:cNvSpPr>
          <p:nvPr>
            <p:ph type="body" idx="5"/>
          </p:nvPr>
        </p:nvSpPr>
        <p:spPr>
          <a:xfrm>
            <a:off x="838200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74" name="Google Shape;3274;p397"/>
          <p:cNvSpPr txBox="1">
            <a:spLocks noGrp="1"/>
          </p:cNvSpPr>
          <p:nvPr>
            <p:ph type="body" idx="6"/>
          </p:nvPr>
        </p:nvSpPr>
        <p:spPr>
          <a:xfrm>
            <a:off x="8422105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75" name="Google Shape;3275;p397"/>
          <p:cNvSpPr txBox="1">
            <a:spLocks noGrp="1"/>
          </p:cNvSpPr>
          <p:nvPr>
            <p:ph type="body" idx="7"/>
          </p:nvPr>
        </p:nvSpPr>
        <p:spPr>
          <a:xfrm>
            <a:off x="8422105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76" name="Google Shape;3276;p397"/>
          <p:cNvSpPr txBox="1">
            <a:spLocks noGrp="1"/>
          </p:cNvSpPr>
          <p:nvPr>
            <p:ph type="body" idx="8"/>
          </p:nvPr>
        </p:nvSpPr>
        <p:spPr>
          <a:xfrm>
            <a:off x="8422105" y="4247987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77" name="Google Shape;3277;p397"/>
          <p:cNvSpPr txBox="1">
            <a:spLocks noGrp="1"/>
          </p:cNvSpPr>
          <p:nvPr>
            <p:ph type="body" idx="9"/>
          </p:nvPr>
        </p:nvSpPr>
        <p:spPr>
          <a:xfrm>
            <a:off x="8422105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9">
  <p:cSld name="Content 9">
    <p:spTree>
      <p:nvGrpSpPr>
        <p:cNvPr id="1" name="Shape 3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Google Shape;3279;p398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80" name="Google Shape;3280;p398"/>
          <p:cNvSpPr>
            <a:spLocks noGrp="1"/>
          </p:cNvSpPr>
          <p:nvPr>
            <p:ph type="pic" idx="2"/>
          </p:nvPr>
        </p:nvSpPr>
        <p:spPr>
          <a:xfrm>
            <a:off x="83820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281" name="Google Shape;3281;p398"/>
          <p:cNvSpPr txBox="1">
            <a:spLocks noGrp="1"/>
          </p:cNvSpPr>
          <p:nvPr>
            <p:ph type="body" idx="1"/>
          </p:nvPr>
        </p:nvSpPr>
        <p:spPr>
          <a:xfrm>
            <a:off x="838200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82" name="Google Shape;3282;p398"/>
          <p:cNvSpPr txBox="1">
            <a:spLocks noGrp="1"/>
          </p:cNvSpPr>
          <p:nvPr>
            <p:ph type="body" idx="3"/>
          </p:nvPr>
        </p:nvSpPr>
        <p:spPr>
          <a:xfrm>
            <a:off x="838200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83" name="Google Shape;3283;p398"/>
          <p:cNvSpPr>
            <a:spLocks noGrp="1"/>
          </p:cNvSpPr>
          <p:nvPr>
            <p:ph type="pic" idx="4"/>
          </p:nvPr>
        </p:nvSpPr>
        <p:spPr>
          <a:xfrm>
            <a:off x="300414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284" name="Google Shape;3284;p398"/>
          <p:cNvSpPr txBox="1">
            <a:spLocks noGrp="1"/>
          </p:cNvSpPr>
          <p:nvPr>
            <p:ph type="body" idx="5"/>
          </p:nvPr>
        </p:nvSpPr>
        <p:spPr>
          <a:xfrm>
            <a:off x="3004140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85" name="Google Shape;3285;p398"/>
          <p:cNvSpPr txBox="1">
            <a:spLocks noGrp="1"/>
          </p:cNvSpPr>
          <p:nvPr>
            <p:ph type="body" idx="6"/>
          </p:nvPr>
        </p:nvSpPr>
        <p:spPr>
          <a:xfrm>
            <a:off x="3004140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86" name="Google Shape;3286;p398"/>
          <p:cNvSpPr>
            <a:spLocks noGrp="1"/>
          </p:cNvSpPr>
          <p:nvPr>
            <p:ph type="pic" idx="7"/>
          </p:nvPr>
        </p:nvSpPr>
        <p:spPr>
          <a:xfrm>
            <a:off x="517008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287" name="Google Shape;3287;p398"/>
          <p:cNvSpPr txBox="1">
            <a:spLocks noGrp="1"/>
          </p:cNvSpPr>
          <p:nvPr>
            <p:ph type="body" idx="8"/>
          </p:nvPr>
        </p:nvSpPr>
        <p:spPr>
          <a:xfrm>
            <a:off x="517008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88" name="Google Shape;3288;p398"/>
          <p:cNvSpPr txBox="1">
            <a:spLocks noGrp="1"/>
          </p:cNvSpPr>
          <p:nvPr>
            <p:ph type="body" idx="9"/>
          </p:nvPr>
        </p:nvSpPr>
        <p:spPr>
          <a:xfrm>
            <a:off x="517008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89" name="Google Shape;3289;p398"/>
          <p:cNvSpPr>
            <a:spLocks noGrp="1"/>
          </p:cNvSpPr>
          <p:nvPr>
            <p:ph type="pic" idx="13"/>
          </p:nvPr>
        </p:nvSpPr>
        <p:spPr>
          <a:xfrm>
            <a:off x="733602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290" name="Google Shape;3290;p398"/>
          <p:cNvSpPr txBox="1">
            <a:spLocks noGrp="1"/>
          </p:cNvSpPr>
          <p:nvPr>
            <p:ph type="body" idx="14"/>
          </p:nvPr>
        </p:nvSpPr>
        <p:spPr>
          <a:xfrm>
            <a:off x="733602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91" name="Google Shape;3291;p398"/>
          <p:cNvSpPr txBox="1">
            <a:spLocks noGrp="1"/>
          </p:cNvSpPr>
          <p:nvPr>
            <p:ph type="body" idx="15"/>
          </p:nvPr>
        </p:nvSpPr>
        <p:spPr>
          <a:xfrm>
            <a:off x="733602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92" name="Google Shape;3292;p398"/>
          <p:cNvSpPr>
            <a:spLocks noGrp="1"/>
          </p:cNvSpPr>
          <p:nvPr>
            <p:ph type="pic" idx="16"/>
          </p:nvPr>
        </p:nvSpPr>
        <p:spPr>
          <a:xfrm>
            <a:off x="9501963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293" name="Google Shape;3293;p398"/>
          <p:cNvSpPr txBox="1">
            <a:spLocks noGrp="1"/>
          </p:cNvSpPr>
          <p:nvPr>
            <p:ph type="body" idx="17"/>
          </p:nvPr>
        </p:nvSpPr>
        <p:spPr>
          <a:xfrm>
            <a:off x="950196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94" name="Google Shape;3294;p398"/>
          <p:cNvSpPr txBox="1">
            <a:spLocks noGrp="1"/>
          </p:cNvSpPr>
          <p:nvPr>
            <p:ph type="body" idx="18"/>
          </p:nvPr>
        </p:nvSpPr>
        <p:spPr>
          <a:xfrm>
            <a:off x="950196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95" name="Google Shape;3295;p398"/>
          <p:cNvSpPr>
            <a:spLocks noGrp="1"/>
          </p:cNvSpPr>
          <p:nvPr>
            <p:ph type="pic" idx="19"/>
          </p:nvPr>
        </p:nvSpPr>
        <p:spPr>
          <a:xfrm>
            <a:off x="83820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296" name="Google Shape;3296;p398"/>
          <p:cNvSpPr txBox="1">
            <a:spLocks noGrp="1"/>
          </p:cNvSpPr>
          <p:nvPr>
            <p:ph type="body" idx="20"/>
          </p:nvPr>
        </p:nvSpPr>
        <p:spPr>
          <a:xfrm>
            <a:off x="838200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97" name="Google Shape;3297;p398"/>
          <p:cNvSpPr txBox="1">
            <a:spLocks noGrp="1"/>
          </p:cNvSpPr>
          <p:nvPr>
            <p:ph type="body" idx="21"/>
          </p:nvPr>
        </p:nvSpPr>
        <p:spPr>
          <a:xfrm>
            <a:off x="838200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98" name="Google Shape;3298;p398"/>
          <p:cNvSpPr>
            <a:spLocks noGrp="1"/>
          </p:cNvSpPr>
          <p:nvPr>
            <p:ph type="pic" idx="22"/>
          </p:nvPr>
        </p:nvSpPr>
        <p:spPr>
          <a:xfrm>
            <a:off x="300414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299" name="Google Shape;3299;p398"/>
          <p:cNvSpPr txBox="1">
            <a:spLocks noGrp="1"/>
          </p:cNvSpPr>
          <p:nvPr>
            <p:ph type="body" idx="23"/>
          </p:nvPr>
        </p:nvSpPr>
        <p:spPr>
          <a:xfrm>
            <a:off x="3004140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00" name="Google Shape;3300;p398"/>
          <p:cNvSpPr txBox="1">
            <a:spLocks noGrp="1"/>
          </p:cNvSpPr>
          <p:nvPr>
            <p:ph type="body" idx="24"/>
          </p:nvPr>
        </p:nvSpPr>
        <p:spPr>
          <a:xfrm>
            <a:off x="3004140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01" name="Google Shape;3301;p398"/>
          <p:cNvSpPr>
            <a:spLocks noGrp="1"/>
          </p:cNvSpPr>
          <p:nvPr>
            <p:ph type="pic" idx="25"/>
          </p:nvPr>
        </p:nvSpPr>
        <p:spPr>
          <a:xfrm>
            <a:off x="517008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302" name="Google Shape;3302;p398"/>
          <p:cNvSpPr txBox="1">
            <a:spLocks noGrp="1"/>
          </p:cNvSpPr>
          <p:nvPr>
            <p:ph type="body" idx="26"/>
          </p:nvPr>
        </p:nvSpPr>
        <p:spPr>
          <a:xfrm>
            <a:off x="517008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03" name="Google Shape;3303;p398"/>
          <p:cNvSpPr txBox="1">
            <a:spLocks noGrp="1"/>
          </p:cNvSpPr>
          <p:nvPr>
            <p:ph type="body" idx="27"/>
          </p:nvPr>
        </p:nvSpPr>
        <p:spPr>
          <a:xfrm>
            <a:off x="517008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04" name="Google Shape;3304;p398"/>
          <p:cNvSpPr>
            <a:spLocks noGrp="1"/>
          </p:cNvSpPr>
          <p:nvPr>
            <p:ph type="pic" idx="28"/>
          </p:nvPr>
        </p:nvSpPr>
        <p:spPr>
          <a:xfrm>
            <a:off x="733602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305" name="Google Shape;3305;p398"/>
          <p:cNvSpPr txBox="1">
            <a:spLocks noGrp="1"/>
          </p:cNvSpPr>
          <p:nvPr>
            <p:ph type="body" idx="29"/>
          </p:nvPr>
        </p:nvSpPr>
        <p:spPr>
          <a:xfrm>
            <a:off x="733602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06" name="Google Shape;3306;p398"/>
          <p:cNvSpPr txBox="1">
            <a:spLocks noGrp="1"/>
          </p:cNvSpPr>
          <p:nvPr>
            <p:ph type="body" idx="30"/>
          </p:nvPr>
        </p:nvSpPr>
        <p:spPr>
          <a:xfrm>
            <a:off x="733602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07" name="Google Shape;3307;p398"/>
          <p:cNvSpPr>
            <a:spLocks noGrp="1"/>
          </p:cNvSpPr>
          <p:nvPr>
            <p:ph type="pic" idx="31"/>
          </p:nvPr>
        </p:nvSpPr>
        <p:spPr>
          <a:xfrm>
            <a:off x="9501963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308" name="Google Shape;3308;p398"/>
          <p:cNvSpPr txBox="1">
            <a:spLocks noGrp="1"/>
          </p:cNvSpPr>
          <p:nvPr>
            <p:ph type="body" idx="32"/>
          </p:nvPr>
        </p:nvSpPr>
        <p:spPr>
          <a:xfrm>
            <a:off x="950196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09" name="Google Shape;3309;p398"/>
          <p:cNvSpPr txBox="1">
            <a:spLocks noGrp="1"/>
          </p:cNvSpPr>
          <p:nvPr>
            <p:ph type="body" idx="33"/>
          </p:nvPr>
        </p:nvSpPr>
        <p:spPr>
          <a:xfrm>
            <a:off x="950196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0">
  <p:cSld name="Content 10">
    <p:spTree>
      <p:nvGrpSpPr>
        <p:cNvPr id="1" name="Shape 3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1" name="Google Shape;3311;p399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12" name="Google Shape;3312;p399"/>
          <p:cNvSpPr>
            <a:spLocks noGrp="1"/>
          </p:cNvSpPr>
          <p:nvPr>
            <p:ph type="pic" idx="2"/>
          </p:nvPr>
        </p:nvSpPr>
        <p:spPr>
          <a:xfrm>
            <a:off x="838200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3313" name="Google Shape;3313;p399"/>
          <p:cNvSpPr txBox="1">
            <a:spLocks noGrp="1"/>
          </p:cNvSpPr>
          <p:nvPr>
            <p:ph type="body" idx="1"/>
          </p:nvPr>
        </p:nvSpPr>
        <p:spPr>
          <a:xfrm>
            <a:off x="838200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14" name="Google Shape;3314;p399"/>
          <p:cNvSpPr txBox="1">
            <a:spLocks noGrp="1"/>
          </p:cNvSpPr>
          <p:nvPr>
            <p:ph type="body" idx="3"/>
          </p:nvPr>
        </p:nvSpPr>
        <p:spPr>
          <a:xfrm>
            <a:off x="838200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15" name="Google Shape;3315;p399"/>
          <p:cNvSpPr>
            <a:spLocks noGrp="1"/>
          </p:cNvSpPr>
          <p:nvPr>
            <p:ph type="pic" idx="4"/>
          </p:nvPr>
        </p:nvSpPr>
        <p:spPr>
          <a:xfrm>
            <a:off x="2886456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3316" name="Google Shape;3316;p399"/>
          <p:cNvSpPr txBox="1">
            <a:spLocks noGrp="1"/>
          </p:cNvSpPr>
          <p:nvPr>
            <p:ph type="body" idx="5"/>
          </p:nvPr>
        </p:nvSpPr>
        <p:spPr>
          <a:xfrm>
            <a:off x="2886456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17" name="Google Shape;3317;p399"/>
          <p:cNvSpPr txBox="1">
            <a:spLocks noGrp="1"/>
          </p:cNvSpPr>
          <p:nvPr>
            <p:ph type="body" idx="6"/>
          </p:nvPr>
        </p:nvSpPr>
        <p:spPr>
          <a:xfrm>
            <a:off x="2886456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18" name="Google Shape;3318;p399"/>
          <p:cNvSpPr>
            <a:spLocks noGrp="1"/>
          </p:cNvSpPr>
          <p:nvPr>
            <p:ph type="pic" idx="7"/>
          </p:nvPr>
        </p:nvSpPr>
        <p:spPr>
          <a:xfrm>
            <a:off x="4934711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3319" name="Google Shape;3319;p399"/>
          <p:cNvSpPr txBox="1">
            <a:spLocks noGrp="1"/>
          </p:cNvSpPr>
          <p:nvPr>
            <p:ph type="body" idx="8"/>
          </p:nvPr>
        </p:nvSpPr>
        <p:spPr>
          <a:xfrm>
            <a:off x="4934711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20" name="Google Shape;3320;p399"/>
          <p:cNvSpPr txBox="1">
            <a:spLocks noGrp="1"/>
          </p:cNvSpPr>
          <p:nvPr>
            <p:ph type="body" idx="9"/>
          </p:nvPr>
        </p:nvSpPr>
        <p:spPr>
          <a:xfrm>
            <a:off x="4934711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21" name="Google Shape;3321;p399"/>
          <p:cNvSpPr>
            <a:spLocks noGrp="1"/>
          </p:cNvSpPr>
          <p:nvPr>
            <p:ph type="pic" idx="13"/>
          </p:nvPr>
        </p:nvSpPr>
        <p:spPr>
          <a:xfrm>
            <a:off x="6982965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3322" name="Google Shape;3322;p399"/>
          <p:cNvSpPr txBox="1">
            <a:spLocks noGrp="1"/>
          </p:cNvSpPr>
          <p:nvPr>
            <p:ph type="body" idx="14"/>
          </p:nvPr>
        </p:nvSpPr>
        <p:spPr>
          <a:xfrm>
            <a:off x="6982965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23" name="Google Shape;3323;p399"/>
          <p:cNvSpPr txBox="1">
            <a:spLocks noGrp="1"/>
          </p:cNvSpPr>
          <p:nvPr>
            <p:ph type="body" idx="15"/>
          </p:nvPr>
        </p:nvSpPr>
        <p:spPr>
          <a:xfrm>
            <a:off x="6982965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24" name="Google Shape;3324;p399"/>
          <p:cNvSpPr>
            <a:spLocks noGrp="1"/>
          </p:cNvSpPr>
          <p:nvPr>
            <p:ph type="pic" idx="16"/>
          </p:nvPr>
        </p:nvSpPr>
        <p:spPr>
          <a:xfrm>
            <a:off x="9031217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3325" name="Google Shape;3325;p399"/>
          <p:cNvSpPr txBox="1">
            <a:spLocks noGrp="1"/>
          </p:cNvSpPr>
          <p:nvPr>
            <p:ph type="body" idx="17"/>
          </p:nvPr>
        </p:nvSpPr>
        <p:spPr>
          <a:xfrm>
            <a:off x="9031217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26" name="Google Shape;3326;p399"/>
          <p:cNvSpPr txBox="1">
            <a:spLocks noGrp="1"/>
          </p:cNvSpPr>
          <p:nvPr>
            <p:ph type="body" idx="18"/>
          </p:nvPr>
        </p:nvSpPr>
        <p:spPr>
          <a:xfrm>
            <a:off x="9031217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27" name="Google Shape;3327;p399"/>
          <p:cNvSpPr txBox="1">
            <a:spLocks noGrp="1"/>
          </p:cNvSpPr>
          <p:nvPr>
            <p:ph type="body" idx="19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1">
  <p:cSld name="Apple Device 1">
    <p:spTree>
      <p:nvGrpSpPr>
        <p:cNvPr id="1" name="Shape 3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9" name="Google Shape;3329;p400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0" name="Google Shape;3330;p400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31" name="Google Shape;3331;p400"/>
          <p:cNvSpPr>
            <a:spLocks noGrp="1"/>
          </p:cNvSpPr>
          <p:nvPr>
            <p:ph type="pic" idx="2"/>
          </p:nvPr>
        </p:nvSpPr>
        <p:spPr>
          <a:xfrm>
            <a:off x="5415587" y="1885779"/>
            <a:ext cx="5623200" cy="34968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332" name="Google Shape;3332;p400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33" name="Google Shape;3333;p400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34" name="Google Shape;3334;p400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35" name="Google Shape;3335;p400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336" name="Google Shape;3336;p4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6432" y="1333660"/>
            <a:ext cx="7402860" cy="458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l Device 1">
  <p:cSld name="Dell Device 1">
    <p:spTree>
      <p:nvGrpSpPr>
        <p:cNvPr id="1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Google Shape;3338;p401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9" name="Google Shape;3339;p401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40" name="Google Shape;3340;p401"/>
          <p:cNvSpPr>
            <a:spLocks noGrp="1"/>
          </p:cNvSpPr>
          <p:nvPr>
            <p:ph type="pic" idx="2"/>
          </p:nvPr>
        </p:nvSpPr>
        <p:spPr>
          <a:xfrm>
            <a:off x="5415587" y="1790081"/>
            <a:ext cx="6207600" cy="34968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341" name="Google Shape;3341;p401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42" name="Google Shape;3342;p401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43" name="Google Shape;3343;p401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44" name="Google Shape;3344;p401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345" name="Google Shape;3345;p4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0728" y="841975"/>
            <a:ext cx="8061275" cy="53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2">
  <p:cSld name="Apple Device 2">
    <p:spTree>
      <p:nvGrpSpPr>
        <p:cNvPr id="1" name="Shape 3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7" name="Google Shape;3347;p402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8" name="Google Shape;3348;p402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49" name="Google Shape;3349;p402"/>
          <p:cNvSpPr>
            <a:spLocks noGrp="1"/>
          </p:cNvSpPr>
          <p:nvPr>
            <p:ph type="pic" idx="2"/>
          </p:nvPr>
        </p:nvSpPr>
        <p:spPr>
          <a:xfrm>
            <a:off x="6212124" y="1882103"/>
            <a:ext cx="5209200" cy="38871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350" name="Google Shape;3350;p402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51" name="Google Shape;3351;p402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52" name="Google Shape;3352;p402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53" name="Google Shape;3353;p402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354" name="Google Shape;3354;p4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4045" y="1501575"/>
            <a:ext cx="5905728" cy="461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crosoft Device 1">
  <p:cSld name="Microsoft Device 1">
    <p:spTree>
      <p:nvGrpSpPr>
        <p:cNvPr id="1" name="Shape 3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6" name="Google Shape;3356;p403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7" name="Google Shape;3357;p403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58" name="Google Shape;3358;p403"/>
          <p:cNvSpPr>
            <a:spLocks noGrp="1"/>
          </p:cNvSpPr>
          <p:nvPr>
            <p:ph type="pic" idx="2"/>
          </p:nvPr>
        </p:nvSpPr>
        <p:spPr>
          <a:xfrm>
            <a:off x="5618375" y="1853823"/>
            <a:ext cx="5756100" cy="38493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359" name="Google Shape;3359;p403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60" name="Google Shape;3360;p403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61" name="Google Shape;3361;p403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62" name="Google Shape;3362;p403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363" name="Google Shape;3363;p4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46653" y="1498863"/>
            <a:ext cx="6508571" cy="4554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3">
  <p:cSld name="Apple Device 3">
    <p:spTree>
      <p:nvGrpSpPr>
        <p:cNvPr id="1" name="Shape 3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5" name="Google Shape;3365;p404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6" name="Google Shape;3366;p404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67" name="Google Shape;3367;p404"/>
          <p:cNvSpPr>
            <a:spLocks noGrp="1"/>
          </p:cNvSpPr>
          <p:nvPr>
            <p:ph type="pic" idx="2"/>
          </p:nvPr>
        </p:nvSpPr>
        <p:spPr>
          <a:xfrm>
            <a:off x="8856920" y="1088064"/>
            <a:ext cx="2339100" cy="50469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368" name="Google Shape;3368;p404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69" name="Google Shape;3369;p404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70" name="Google Shape;3370;p40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71" name="Google Shape;3371;p404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372" name="Google Shape;3372;p4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03525" y="731999"/>
            <a:ext cx="3047707" cy="5760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">
  <p:cSld name="cover 4"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3" name="Google Shape;903;p110"/>
          <p:cNvPicPr preferRelativeResize="0"/>
          <p:nvPr/>
        </p:nvPicPr>
        <p:blipFill rotWithShape="1">
          <a:blip r:embed="rId2">
            <a:alphaModFix/>
          </a:blip>
          <a:srcRect r="24110"/>
          <a:stretch/>
        </p:blipFill>
        <p:spPr>
          <a:xfrm>
            <a:off x="2939525" y="0"/>
            <a:ext cx="925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4" name="Google Shape;904;p110"/>
          <p:cNvSpPr txBox="1">
            <a:spLocks noGrp="1"/>
          </p:cNvSpPr>
          <p:nvPr>
            <p:ph type="title"/>
          </p:nvPr>
        </p:nvSpPr>
        <p:spPr>
          <a:xfrm>
            <a:off x="831851" y="3301837"/>
            <a:ext cx="5316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05" name="Google Shape;905;p110"/>
          <p:cNvSpPr txBox="1">
            <a:spLocks noGrp="1"/>
          </p:cNvSpPr>
          <p:nvPr>
            <p:ph type="body" idx="1"/>
          </p:nvPr>
        </p:nvSpPr>
        <p:spPr>
          <a:xfrm>
            <a:off x="831851" y="5021100"/>
            <a:ext cx="5316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906" name="Google Shape;906;p110" descr="A person sitting on a couch looking at a phon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035" y="739587"/>
            <a:ext cx="3792392" cy="457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07" name="Google Shape;907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6427" y="5312247"/>
            <a:ext cx="1755575" cy="1543695"/>
          </a:xfrm>
          <a:prstGeom prst="rect">
            <a:avLst/>
          </a:prstGeom>
          <a:noFill/>
          <a:ln>
            <a:noFill/>
          </a:ln>
        </p:spPr>
      </p:pic>
      <p:sp>
        <p:nvSpPr>
          <p:cNvPr id="908" name="Google Shape;908;p110"/>
          <p:cNvSpPr>
            <a:spLocks noGrp="1"/>
          </p:cNvSpPr>
          <p:nvPr>
            <p:ph type="pic" idx="2"/>
          </p:nvPr>
        </p:nvSpPr>
        <p:spPr>
          <a:xfrm>
            <a:off x="3218903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909" name="Google Shape;909;p1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937" y="299783"/>
            <a:ext cx="1963977" cy="111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Device 1">
  <p:cSld name="Google Device 1">
    <p:spTree>
      <p:nvGrpSpPr>
        <p:cNvPr id="1" name="Shape 3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4" name="Google Shape;3374;p405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5" name="Google Shape;3375;p405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76" name="Google Shape;3376;p405"/>
          <p:cNvSpPr>
            <a:spLocks noGrp="1"/>
          </p:cNvSpPr>
          <p:nvPr>
            <p:ph type="pic" idx="2"/>
          </p:nvPr>
        </p:nvSpPr>
        <p:spPr>
          <a:xfrm>
            <a:off x="8845737" y="1093509"/>
            <a:ext cx="2337900" cy="50520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377" name="Google Shape;3377;p405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78" name="Google Shape;3378;p405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79" name="Google Shape;3379;p405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80" name="Google Shape;3380;p405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381" name="Google Shape;3381;p4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4617" y="666269"/>
            <a:ext cx="3192725" cy="5910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sung Device 1">
  <p:cSld name="Samsung Device 1">
    <p:spTree>
      <p:nvGrpSpPr>
        <p:cNvPr id="1" name="Shape 3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3" name="Google Shape;3383;p406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4" name="Google Shape;3384;p406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5" name="Google Shape;3385;p406"/>
          <p:cNvSpPr>
            <a:spLocks noGrp="1"/>
          </p:cNvSpPr>
          <p:nvPr>
            <p:ph type="pic" idx="2"/>
          </p:nvPr>
        </p:nvSpPr>
        <p:spPr>
          <a:xfrm>
            <a:off x="8864008" y="900223"/>
            <a:ext cx="2339100" cy="51744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386" name="Google Shape;3386;p406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87" name="Google Shape;3387;p406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88" name="Google Shape;3388;p406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89" name="Google Shape;3389;p406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390" name="Google Shape;3390;p4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9583" y="568265"/>
            <a:ext cx="2979652" cy="582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2" name="Google Shape;3392;p40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3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2" name="Google Shape;3402;p409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03" name="Google Shape;3403;p409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04" name="Google Shape;3404;p409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8">
  <p:cSld name="Cover 8">
    <p:spTree>
      <p:nvGrpSpPr>
        <p:cNvPr id="1" name="Shape 3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6" name="Google Shape;3406;p410"/>
          <p:cNvSpPr/>
          <p:nvPr/>
        </p:nvSpPr>
        <p:spPr>
          <a:xfrm>
            <a:off x="0" y="0"/>
            <a:ext cx="5354400" cy="57408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7" name="Google Shape;3407;p4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3035" y="1"/>
            <a:ext cx="3229511" cy="4901941"/>
          </a:xfrm>
          <a:prstGeom prst="rect">
            <a:avLst/>
          </a:prstGeom>
          <a:noFill/>
          <a:ln>
            <a:noFill/>
          </a:ln>
        </p:spPr>
      </p:pic>
      <p:sp>
        <p:nvSpPr>
          <p:cNvPr id="3408" name="Google Shape;3408;p410"/>
          <p:cNvSpPr txBox="1">
            <a:spLocks noGrp="1"/>
          </p:cNvSpPr>
          <p:nvPr>
            <p:ph type="title"/>
          </p:nvPr>
        </p:nvSpPr>
        <p:spPr>
          <a:xfrm>
            <a:off x="6289535" y="3182677"/>
            <a:ext cx="5031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09" name="Google Shape;3409;p410"/>
          <p:cNvSpPr txBox="1">
            <a:spLocks noGrp="1"/>
          </p:cNvSpPr>
          <p:nvPr>
            <p:ph type="body" idx="1"/>
          </p:nvPr>
        </p:nvSpPr>
        <p:spPr>
          <a:xfrm>
            <a:off x="6289533" y="4901939"/>
            <a:ext cx="5031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3410" name="Google Shape;3410;p410"/>
          <p:cNvSpPr>
            <a:spLocks noGrp="1"/>
          </p:cNvSpPr>
          <p:nvPr>
            <p:ph type="pic" idx="2"/>
          </p:nvPr>
        </p:nvSpPr>
        <p:spPr>
          <a:xfrm>
            <a:off x="62895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3411" name="Google Shape;3411;p410"/>
          <p:cNvSpPr/>
          <p:nvPr/>
        </p:nvSpPr>
        <p:spPr>
          <a:xfrm>
            <a:off x="7148" y="-1"/>
            <a:ext cx="24816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412" name="Google Shape;3412;p410"/>
          <p:cNvGrpSpPr/>
          <p:nvPr/>
        </p:nvGrpSpPr>
        <p:grpSpPr>
          <a:xfrm rot="-5400000">
            <a:off x="10613514" y="218565"/>
            <a:ext cx="1789898" cy="1352778"/>
            <a:chOff x="10402103" y="596341"/>
            <a:chExt cx="1789898" cy="1352778"/>
          </a:xfrm>
        </p:grpSpPr>
        <p:sp>
          <p:nvSpPr>
            <p:cNvPr id="3413" name="Google Shape;3413;p410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4" name="Google Shape;3414;p410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415" name="Google Shape;3415;p4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060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" name="Google Shape;3417;p411"/>
          <p:cNvSpPr/>
          <p:nvPr/>
        </p:nvSpPr>
        <p:spPr>
          <a:xfrm>
            <a:off x="6096000" y="0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8" name="Google Shape;3418;p411"/>
          <p:cNvSpPr txBox="1">
            <a:spLocks noGrp="1"/>
          </p:cNvSpPr>
          <p:nvPr>
            <p:ph type="body" idx="1"/>
          </p:nvPr>
        </p:nvSpPr>
        <p:spPr>
          <a:xfrm>
            <a:off x="6698512" y="124413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19" name="Google Shape;3419;p411"/>
          <p:cNvSpPr/>
          <p:nvPr/>
        </p:nvSpPr>
        <p:spPr>
          <a:xfrm>
            <a:off x="4837041" y="5606791"/>
            <a:ext cx="1251300" cy="1251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0" name="Google Shape;3420;p411"/>
          <p:cNvSpPr txBox="1"/>
          <p:nvPr/>
        </p:nvSpPr>
        <p:spPr>
          <a:xfrm>
            <a:off x="831851" y="5606791"/>
            <a:ext cx="2323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Agenda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1">
  <p:cSld name="Divi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Google Shape;3422;p412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23" name="Google Shape;3423;p412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">
  <p:cSld name="Content 4">
    <p:spTree>
      <p:nvGrpSpPr>
        <p:cNvPr id="1" name="Shape 3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5" name="Google Shape;3425;p413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26" name="Google Shape;3426;p413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427" name="Google Shape;3427;p413"/>
          <p:cNvSpPr>
            <a:spLocks noGrp="1"/>
          </p:cNvSpPr>
          <p:nvPr>
            <p:ph type="pic" idx="3"/>
          </p:nvPr>
        </p:nvSpPr>
        <p:spPr>
          <a:xfrm>
            <a:off x="4450631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428" name="Google Shape;3428;p413"/>
          <p:cNvSpPr>
            <a:spLocks noGrp="1"/>
          </p:cNvSpPr>
          <p:nvPr>
            <p:ph type="pic" idx="4"/>
          </p:nvPr>
        </p:nvSpPr>
        <p:spPr>
          <a:xfrm>
            <a:off x="8063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429" name="Google Shape;3429;p413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30" name="Google Shape;3430;p413"/>
          <p:cNvSpPr txBox="1">
            <a:spLocks noGrp="1"/>
          </p:cNvSpPr>
          <p:nvPr>
            <p:ph type="body" idx="5"/>
          </p:nvPr>
        </p:nvSpPr>
        <p:spPr>
          <a:xfrm>
            <a:off x="4450631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31" name="Google Shape;3431;p413"/>
          <p:cNvSpPr txBox="1">
            <a:spLocks noGrp="1"/>
          </p:cNvSpPr>
          <p:nvPr>
            <p:ph type="body" idx="6"/>
          </p:nvPr>
        </p:nvSpPr>
        <p:spPr>
          <a:xfrm>
            <a:off x="8063059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32" name="Google Shape;3432;p413"/>
          <p:cNvSpPr txBox="1">
            <a:spLocks noGrp="1"/>
          </p:cNvSpPr>
          <p:nvPr>
            <p:ph type="body" idx="7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33" name="Google Shape;3433;p413"/>
          <p:cNvSpPr txBox="1">
            <a:spLocks noGrp="1"/>
          </p:cNvSpPr>
          <p:nvPr>
            <p:ph type="body" idx="8"/>
          </p:nvPr>
        </p:nvSpPr>
        <p:spPr>
          <a:xfrm>
            <a:off x="835795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1E3039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34" name="Google Shape;3434;p413"/>
          <p:cNvSpPr txBox="1">
            <a:spLocks noGrp="1"/>
          </p:cNvSpPr>
          <p:nvPr>
            <p:ph type="body" idx="9"/>
          </p:nvPr>
        </p:nvSpPr>
        <p:spPr>
          <a:xfrm>
            <a:off x="4448224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35" name="Google Shape;3435;p413"/>
          <p:cNvSpPr txBox="1">
            <a:spLocks noGrp="1"/>
          </p:cNvSpPr>
          <p:nvPr>
            <p:ph type="body" idx="13"/>
          </p:nvPr>
        </p:nvSpPr>
        <p:spPr>
          <a:xfrm>
            <a:off x="8058248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2">
  <p:cSld name="Divi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7" name="Google Shape;3437;p414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38" name="Google Shape;3438;p414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ontent 2">
    <p:spTree>
      <p:nvGrpSpPr>
        <p:cNvPr id="1" name="Shape 3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" name="Google Shape;3440;p415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41" name="Google Shape;3441;p415"/>
          <p:cNvSpPr>
            <a:spLocks noGrp="1"/>
          </p:cNvSpPr>
          <p:nvPr>
            <p:ph type="pic" idx="2"/>
          </p:nvPr>
        </p:nvSpPr>
        <p:spPr>
          <a:xfrm>
            <a:off x="6172200" y="2371059"/>
            <a:ext cx="5181600" cy="3585300"/>
          </a:xfrm>
          <a:prstGeom prst="rect">
            <a:avLst/>
          </a:prstGeom>
          <a:noFill/>
          <a:ln>
            <a:noFill/>
          </a:ln>
        </p:spPr>
      </p:sp>
      <p:sp>
        <p:nvSpPr>
          <p:cNvPr id="3442" name="Google Shape;3442;p415"/>
          <p:cNvSpPr txBox="1">
            <a:spLocks noGrp="1"/>
          </p:cNvSpPr>
          <p:nvPr>
            <p:ph type="body" idx="1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43" name="Google Shape;3443;p415"/>
          <p:cNvSpPr txBox="1">
            <a:spLocks noGrp="1"/>
          </p:cNvSpPr>
          <p:nvPr>
            <p:ph type="body" idx="3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11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2" name="Google Shape;912;p111"/>
          <p:cNvSpPr/>
          <p:nvPr/>
        </p:nvSpPr>
        <p:spPr>
          <a:xfrm>
            <a:off x="6141307" y="5140411"/>
            <a:ext cx="17175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3" name="Google Shape;913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0720" y="1305731"/>
            <a:ext cx="3891282" cy="38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p111"/>
          <p:cNvSpPr>
            <a:spLocks noGrp="1"/>
          </p:cNvSpPr>
          <p:nvPr>
            <p:ph type="pic" idx="2"/>
          </p:nvPr>
        </p:nvSpPr>
        <p:spPr>
          <a:xfrm>
            <a:off x="3218903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915" name="Google Shape;915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37" y="299783"/>
            <a:ext cx="1963977" cy="1115053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111"/>
          <p:cNvSpPr txBox="1">
            <a:spLocks noGrp="1"/>
          </p:cNvSpPr>
          <p:nvPr>
            <p:ph type="title"/>
          </p:nvPr>
        </p:nvSpPr>
        <p:spPr>
          <a:xfrm>
            <a:off x="831851" y="3301837"/>
            <a:ext cx="5316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11"/>
          <p:cNvSpPr txBox="1">
            <a:spLocks noGrp="1"/>
          </p:cNvSpPr>
          <p:nvPr>
            <p:ph type="body" idx="1"/>
          </p:nvPr>
        </p:nvSpPr>
        <p:spPr>
          <a:xfrm>
            <a:off x="831851" y="5021100"/>
            <a:ext cx="5316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ext Steps">
  <p:cSld name="Next Step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5" name="Google Shape;3445;p416"/>
          <p:cNvSpPr/>
          <p:nvPr/>
        </p:nvSpPr>
        <p:spPr>
          <a:xfrm>
            <a:off x="6096000" y="1251211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6" name="Google Shape;3446;p416"/>
          <p:cNvSpPr txBox="1">
            <a:spLocks noGrp="1"/>
          </p:cNvSpPr>
          <p:nvPr>
            <p:ph type="body" idx="1"/>
          </p:nvPr>
        </p:nvSpPr>
        <p:spPr>
          <a:xfrm>
            <a:off x="6698512" y="249534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447" name="Google Shape;3447;p416"/>
          <p:cNvSpPr/>
          <p:nvPr/>
        </p:nvSpPr>
        <p:spPr>
          <a:xfrm>
            <a:off x="4844791" y="0"/>
            <a:ext cx="1251300" cy="12513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8" name="Google Shape;3448;p416"/>
          <p:cNvSpPr txBox="1"/>
          <p:nvPr/>
        </p:nvSpPr>
        <p:spPr>
          <a:xfrm>
            <a:off x="831851" y="5606791"/>
            <a:ext cx="32640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Next Steps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">
  <p:cSld name="cov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Google Shape;3450;p417"/>
          <p:cNvSpPr txBox="1">
            <a:spLocks noGrp="1"/>
          </p:cNvSpPr>
          <p:nvPr>
            <p:ph type="title"/>
          </p:nvPr>
        </p:nvSpPr>
        <p:spPr>
          <a:xfrm>
            <a:off x="831851" y="3301837"/>
            <a:ext cx="5316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51" name="Google Shape;3451;p417"/>
          <p:cNvSpPr txBox="1">
            <a:spLocks noGrp="1"/>
          </p:cNvSpPr>
          <p:nvPr>
            <p:ph type="body" idx="1"/>
          </p:nvPr>
        </p:nvSpPr>
        <p:spPr>
          <a:xfrm>
            <a:off x="831851" y="5021100"/>
            <a:ext cx="5316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3452" name="Google Shape;3452;p417" descr="A person sitting on a couch looking at a phon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035" y="739587"/>
            <a:ext cx="3792392" cy="4572658"/>
          </a:xfrm>
          <a:prstGeom prst="rect">
            <a:avLst/>
          </a:prstGeom>
          <a:noFill/>
          <a:ln>
            <a:noFill/>
          </a:ln>
        </p:spPr>
      </p:pic>
      <p:sp>
        <p:nvSpPr>
          <p:cNvPr id="3453" name="Google Shape;3453;p417"/>
          <p:cNvSpPr>
            <a:spLocks noGrp="1"/>
          </p:cNvSpPr>
          <p:nvPr>
            <p:ph type="pic" idx="2"/>
          </p:nvPr>
        </p:nvSpPr>
        <p:spPr>
          <a:xfrm>
            <a:off x="321890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454" name="Google Shape;3454;p4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6427" y="5312247"/>
            <a:ext cx="1755575" cy="154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5" name="Google Shape;3455;p4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8056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7" name="Google Shape;3457;p418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8" name="Google Shape;3458;p418"/>
          <p:cNvSpPr/>
          <p:nvPr/>
        </p:nvSpPr>
        <p:spPr>
          <a:xfrm>
            <a:off x="6141307" y="5140411"/>
            <a:ext cx="17175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9" name="Google Shape;3459;p418"/>
          <p:cNvSpPr txBox="1">
            <a:spLocks noGrp="1"/>
          </p:cNvSpPr>
          <p:nvPr>
            <p:ph type="title"/>
          </p:nvPr>
        </p:nvSpPr>
        <p:spPr>
          <a:xfrm>
            <a:off x="831851" y="3421149"/>
            <a:ext cx="53097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 b="1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60" name="Google Shape;3460;p418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5309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3461" name="Google Shape;3461;p4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0720" y="1305731"/>
            <a:ext cx="3891282" cy="38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3462" name="Google Shape;3462;p418"/>
          <p:cNvSpPr>
            <a:spLocks noGrp="1"/>
          </p:cNvSpPr>
          <p:nvPr>
            <p:ph type="pic" idx="2"/>
          </p:nvPr>
        </p:nvSpPr>
        <p:spPr>
          <a:xfrm>
            <a:off x="961768" y="2186963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463" name="Google Shape;3463;p4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61768" y="491941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">
  <p:cSld name="Cover 2">
    <p:spTree>
      <p:nvGrpSpPr>
        <p:cNvPr id="1" name="Shape 3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5" name="Google Shape;3465;p419"/>
          <p:cNvSpPr/>
          <p:nvPr/>
        </p:nvSpPr>
        <p:spPr>
          <a:xfrm>
            <a:off x="0" y="2082493"/>
            <a:ext cx="1846500" cy="1830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6" name="Google Shape;3466;p419"/>
          <p:cNvSpPr txBox="1">
            <a:spLocks noGrp="1"/>
          </p:cNvSpPr>
          <p:nvPr>
            <p:ph type="title"/>
          </p:nvPr>
        </p:nvSpPr>
        <p:spPr>
          <a:xfrm>
            <a:off x="6296384" y="2092799"/>
            <a:ext cx="51441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67" name="Google Shape;3467;p419"/>
          <p:cNvSpPr txBox="1">
            <a:spLocks noGrp="1"/>
          </p:cNvSpPr>
          <p:nvPr>
            <p:ph type="body" idx="1"/>
          </p:nvPr>
        </p:nvSpPr>
        <p:spPr>
          <a:xfrm>
            <a:off x="6296383" y="3812060"/>
            <a:ext cx="5144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3468" name="Google Shape;3468;p419" descr="A picture containing person, computer, indoor, wal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361" y="2082493"/>
            <a:ext cx="3777200" cy="4775507"/>
          </a:xfrm>
          <a:prstGeom prst="rect">
            <a:avLst/>
          </a:prstGeom>
          <a:noFill/>
          <a:ln>
            <a:noFill/>
          </a:ln>
        </p:spPr>
      </p:pic>
      <p:sp>
        <p:nvSpPr>
          <p:cNvPr id="3469" name="Google Shape;3469;p419"/>
          <p:cNvSpPr>
            <a:spLocks noGrp="1"/>
          </p:cNvSpPr>
          <p:nvPr>
            <p:ph type="pic" idx="2"/>
          </p:nvPr>
        </p:nvSpPr>
        <p:spPr>
          <a:xfrm>
            <a:off x="629638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3470" name="Google Shape;3470;p419"/>
          <p:cNvSpPr/>
          <p:nvPr/>
        </p:nvSpPr>
        <p:spPr>
          <a:xfrm>
            <a:off x="11115175" y="5505255"/>
            <a:ext cx="10767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1" name="Google Shape;3471;p419"/>
          <p:cNvSpPr/>
          <p:nvPr/>
        </p:nvSpPr>
        <p:spPr>
          <a:xfrm rot="5400000">
            <a:off x="10438825" y="6181577"/>
            <a:ext cx="6396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2" name="Google Shape;3472;p419"/>
          <p:cNvSpPr/>
          <p:nvPr/>
        </p:nvSpPr>
        <p:spPr>
          <a:xfrm>
            <a:off x="1846361" y="-1"/>
            <a:ext cx="3777300" cy="20829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3" name="Google Shape;3473;p4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35555" y="491941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3">
  <p:cSld name="Cov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5" name="Google Shape;3475;p420"/>
          <p:cNvSpPr txBox="1">
            <a:spLocks noGrp="1"/>
          </p:cNvSpPr>
          <p:nvPr>
            <p:ph type="title"/>
          </p:nvPr>
        </p:nvSpPr>
        <p:spPr>
          <a:xfrm>
            <a:off x="5785776" y="739587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 b="1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76" name="Google Shape;3476;p420"/>
          <p:cNvSpPr txBox="1">
            <a:spLocks noGrp="1"/>
          </p:cNvSpPr>
          <p:nvPr>
            <p:ph type="body" idx="1"/>
          </p:nvPr>
        </p:nvSpPr>
        <p:spPr>
          <a:xfrm>
            <a:off x="5785775" y="2458848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3477" name="Google Shape;3477;p420"/>
          <p:cNvSpPr/>
          <p:nvPr/>
        </p:nvSpPr>
        <p:spPr>
          <a:xfrm>
            <a:off x="10345639" y="4759033"/>
            <a:ext cx="18465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8" name="Google Shape;3478;p420"/>
          <p:cNvSpPr/>
          <p:nvPr/>
        </p:nvSpPr>
        <p:spPr>
          <a:xfrm rot="5400000">
            <a:off x="9296239" y="5808460"/>
            <a:ext cx="9924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9" name="Google Shape;3479;p4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6860" y="3766488"/>
            <a:ext cx="1128777" cy="992545"/>
          </a:xfrm>
          <a:prstGeom prst="rect">
            <a:avLst/>
          </a:prstGeom>
          <a:noFill/>
          <a:ln>
            <a:noFill/>
          </a:ln>
        </p:spPr>
      </p:pic>
      <p:sp>
        <p:nvSpPr>
          <p:cNvPr id="3480" name="Google Shape;3480;p420"/>
          <p:cNvSpPr>
            <a:spLocks noGrp="1"/>
          </p:cNvSpPr>
          <p:nvPr>
            <p:ph type="pic" idx="2"/>
          </p:nvPr>
        </p:nvSpPr>
        <p:spPr>
          <a:xfrm>
            <a:off x="321890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481" name="Google Shape;3481;p4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056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5">
  <p:cSld name="Cover 5">
    <p:spTree>
      <p:nvGrpSpPr>
        <p:cNvPr id="1" name="Shape 3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3" name="Google Shape;3483;p4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6823881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484" name="Google Shape;3484;p421"/>
          <p:cNvSpPr txBox="1">
            <a:spLocks noGrp="1"/>
          </p:cNvSpPr>
          <p:nvPr>
            <p:ph type="title"/>
          </p:nvPr>
        </p:nvSpPr>
        <p:spPr>
          <a:xfrm>
            <a:off x="5155741" y="2993233"/>
            <a:ext cx="5958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85" name="Google Shape;3485;p421"/>
          <p:cNvSpPr txBox="1">
            <a:spLocks noGrp="1"/>
          </p:cNvSpPr>
          <p:nvPr>
            <p:ph type="body" idx="1"/>
          </p:nvPr>
        </p:nvSpPr>
        <p:spPr>
          <a:xfrm>
            <a:off x="5155740" y="4712495"/>
            <a:ext cx="5958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3486" name="Google Shape;3486;p421"/>
          <p:cNvSpPr/>
          <p:nvPr/>
        </p:nvSpPr>
        <p:spPr>
          <a:xfrm>
            <a:off x="7147" y="0"/>
            <a:ext cx="4508400" cy="23148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7" name="Google Shape;3487;p421"/>
          <p:cNvSpPr/>
          <p:nvPr/>
        </p:nvSpPr>
        <p:spPr>
          <a:xfrm>
            <a:off x="11115175" y="5505255"/>
            <a:ext cx="10767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8" name="Google Shape;3488;p421"/>
          <p:cNvSpPr/>
          <p:nvPr/>
        </p:nvSpPr>
        <p:spPr>
          <a:xfrm rot="5400000">
            <a:off x="10438825" y="6181577"/>
            <a:ext cx="6396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9" name="Google Shape;3489;p421"/>
          <p:cNvSpPr>
            <a:spLocks noGrp="1"/>
          </p:cNvSpPr>
          <p:nvPr>
            <p:ph type="pic" idx="2"/>
          </p:nvPr>
        </p:nvSpPr>
        <p:spPr>
          <a:xfrm>
            <a:off x="88628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490" name="Google Shape;3490;p4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0441" y="645335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6">
  <p:cSld name="Cover 6">
    <p:spTree>
      <p:nvGrpSpPr>
        <p:cNvPr id="1" name="Shape 3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2" name="Google Shape;3492;p422"/>
          <p:cNvSpPr/>
          <p:nvPr/>
        </p:nvSpPr>
        <p:spPr>
          <a:xfrm>
            <a:off x="6499653" y="0"/>
            <a:ext cx="5692500" cy="53121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3" name="Google Shape;3493;p422"/>
          <p:cNvSpPr txBox="1">
            <a:spLocks noGrp="1"/>
          </p:cNvSpPr>
          <p:nvPr>
            <p:ph type="title"/>
          </p:nvPr>
        </p:nvSpPr>
        <p:spPr>
          <a:xfrm>
            <a:off x="831851" y="2092799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94" name="Google Shape;3494;p422"/>
          <p:cNvSpPr txBox="1">
            <a:spLocks noGrp="1"/>
          </p:cNvSpPr>
          <p:nvPr>
            <p:ph type="body" idx="1"/>
          </p:nvPr>
        </p:nvSpPr>
        <p:spPr>
          <a:xfrm>
            <a:off x="831851" y="3812060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3495" name="Google Shape;3495;p4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7401" y="1206873"/>
            <a:ext cx="50546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6" name="Google Shape;3496;p422"/>
          <p:cNvSpPr>
            <a:spLocks noGrp="1"/>
          </p:cNvSpPr>
          <p:nvPr>
            <p:ph type="pic" idx="2"/>
          </p:nvPr>
        </p:nvSpPr>
        <p:spPr>
          <a:xfrm>
            <a:off x="321890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497" name="Google Shape;3497;p4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4620" y="5312247"/>
            <a:ext cx="1622089" cy="1545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8" name="Google Shape;3498;p4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056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7">
  <p:cSld name="Cover 7">
    <p:spTree>
      <p:nvGrpSpPr>
        <p:cNvPr id="1" name="Shape 3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0" name="Google Shape;3500;p423"/>
          <p:cNvSpPr/>
          <p:nvPr/>
        </p:nvSpPr>
        <p:spPr>
          <a:xfrm>
            <a:off x="7070103" y="2092799"/>
            <a:ext cx="5121900" cy="47652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01" name="Google Shape;3501;p423" descr="A person sitting on a chair with a computer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9359" y="0"/>
            <a:ext cx="4302645" cy="6082478"/>
          </a:xfrm>
          <a:prstGeom prst="rect">
            <a:avLst/>
          </a:prstGeom>
          <a:noFill/>
          <a:ln>
            <a:noFill/>
          </a:ln>
        </p:spPr>
      </p:pic>
      <p:sp>
        <p:nvSpPr>
          <p:cNvPr id="3502" name="Google Shape;3502;p423"/>
          <p:cNvSpPr txBox="1">
            <a:spLocks noGrp="1"/>
          </p:cNvSpPr>
          <p:nvPr>
            <p:ph type="title"/>
          </p:nvPr>
        </p:nvSpPr>
        <p:spPr>
          <a:xfrm>
            <a:off x="831851" y="2092799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03" name="Google Shape;3503;p423"/>
          <p:cNvSpPr txBox="1">
            <a:spLocks noGrp="1"/>
          </p:cNvSpPr>
          <p:nvPr>
            <p:ph type="body" idx="1"/>
          </p:nvPr>
        </p:nvSpPr>
        <p:spPr>
          <a:xfrm>
            <a:off x="831851" y="3812060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3504" name="Google Shape;3504;p4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5307371"/>
            <a:ext cx="1509824" cy="1550628"/>
          </a:xfrm>
          <a:prstGeom prst="rect">
            <a:avLst/>
          </a:prstGeom>
          <a:noFill/>
          <a:ln>
            <a:noFill/>
          </a:ln>
        </p:spPr>
      </p:pic>
      <p:sp>
        <p:nvSpPr>
          <p:cNvPr id="3505" name="Google Shape;3505;p423"/>
          <p:cNvSpPr>
            <a:spLocks noGrp="1"/>
          </p:cNvSpPr>
          <p:nvPr>
            <p:ph type="pic" idx="2"/>
          </p:nvPr>
        </p:nvSpPr>
        <p:spPr>
          <a:xfrm>
            <a:off x="321890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3506" name="Google Shape;3506;p4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056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9">
  <p:cSld name="Cover 9">
    <p:spTree>
      <p:nvGrpSpPr>
        <p:cNvPr id="1" name="Shape 3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8" name="Google Shape;3508;p4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08321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9" name="Google Shape;3509;p424"/>
          <p:cNvSpPr/>
          <p:nvPr/>
        </p:nvSpPr>
        <p:spPr>
          <a:xfrm>
            <a:off x="7148" y="-3"/>
            <a:ext cx="67452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0" name="Google Shape;3510;p424"/>
          <p:cNvSpPr/>
          <p:nvPr/>
        </p:nvSpPr>
        <p:spPr>
          <a:xfrm>
            <a:off x="10832103" y="0"/>
            <a:ext cx="13527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1" name="Google Shape;3511;p424"/>
          <p:cNvSpPr/>
          <p:nvPr/>
        </p:nvSpPr>
        <p:spPr>
          <a:xfrm>
            <a:off x="-3" y="-1"/>
            <a:ext cx="30339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12" name="Google Shape;3512;p424"/>
          <p:cNvGrpSpPr/>
          <p:nvPr/>
        </p:nvGrpSpPr>
        <p:grpSpPr>
          <a:xfrm>
            <a:off x="9042199" y="5505222"/>
            <a:ext cx="1789898" cy="1352778"/>
            <a:chOff x="10402103" y="596341"/>
            <a:chExt cx="1789898" cy="1352778"/>
          </a:xfrm>
        </p:grpSpPr>
        <p:sp>
          <p:nvSpPr>
            <p:cNvPr id="3513" name="Google Shape;3513;p424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4" name="Google Shape;3514;p424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515" name="Google Shape;3515;p4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796" y="-3"/>
            <a:ext cx="1455173" cy="1507611"/>
          </a:xfrm>
          <a:prstGeom prst="rect">
            <a:avLst/>
          </a:prstGeom>
          <a:noFill/>
          <a:ln>
            <a:noFill/>
          </a:ln>
        </p:spPr>
      </p:pic>
      <p:sp>
        <p:nvSpPr>
          <p:cNvPr id="3516" name="Google Shape;3516;p424"/>
          <p:cNvSpPr txBox="1">
            <a:spLocks noGrp="1"/>
          </p:cNvSpPr>
          <p:nvPr>
            <p:ph type="title"/>
          </p:nvPr>
        </p:nvSpPr>
        <p:spPr>
          <a:xfrm>
            <a:off x="831851" y="2918145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17" name="Google Shape;3517;p424"/>
          <p:cNvSpPr txBox="1">
            <a:spLocks noGrp="1"/>
          </p:cNvSpPr>
          <p:nvPr>
            <p:ph type="body" idx="1"/>
          </p:nvPr>
        </p:nvSpPr>
        <p:spPr>
          <a:xfrm>
            <a:off x="831851" y="4637407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3518" name="Google Shape;3518;p4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8224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3">
  <p:cSld name="Divi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0" name="Google Shape;3520;p425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21" name="Google Shape;3521;p425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3">
  <p:cSld name="Cov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12"/>
          <p:cNvSpPr txBox="1">
            <a:spLocks noGrp="1"/>
          </p:cNvSpPr>
          <p:nvPr>
            <p:ph type="title"/>
          </p:nvPr>
        </p:nvSpPr>
        <p:spPr>
          <a:xfrm>
            <a:off x="5785776" y="739587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 b="1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12"/>
          <p:cNvSpPr txBox="1">
            <a:spLocks noGrp="1"/>
          </p:cNvSpPr>
          <p:nvPr>
            <p:ph type="body" idx="1"/>
          </p:nvPr>
        </p:nvSpPr>
        <p:spPr>
          <a:xfrm>
            <a:off x="5785775" y="2458848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921" name="Google Shape;921;p112"/>
          <p:cNvSpPr/>
          <p:nvPr/>
        </p:nvSpPr>
        <p:spPr>
          <a:xfrm>
            <a:off x="10345639" y="4759033"/>
            <a:ext cx="18465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2" name="Google Shape;922;p112"/>
          <p:cNvSpPr/>
          <p:nvPr/>
        </p:nvSpPr>
        <p:spPr>
          <a:xfrm rot="5400000">
            <a:off x="9296239" y="5808460"/>
            <a:ext cx="9924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3" name="Google Shape;923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6860" y="3766488"/>
            <a:ext cx="1128777" cy="992545"/>
          </a:xfrm>
          <a:prstGeom prst="rect">
            <a:avLst/>
          </a:prstGeom>
          <a:noFill/>
          <a:ln>
            <a:noFill/>
          </a:ln>
        </p:spPr>
      </p:pic>
      <p:sp>
        <p:nvSpPr>
          <p:cNvPr id="924" name="Google Shape;924;p112"/>
          <p:cNvSpPr>
            <a:spLocks noGrp="1"/>
          </p:cNvSpPr>
          <p:nvPr>
            <p:ph type="pic" idx="2"/>
          </p:nvPr>
        </p:nvSpPr>
        <p:spPr>
          <a:xfrm>
            <a:off x="3133103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925" name="Google Shape;925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37" y="299783"/>
            <a:ext cx="1963977" cy="111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4">
  <p:cSld name="Divi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3" name="Google Shape;3523;p426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24" name="Google Shape;3524;p426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5">
  <p:cSld name="Divider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6" name="Google Shape;3526;p427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27" name="Google Shape;3527;p427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1">
  <p:cSld name="Testimonial 1">
    <p:bg>
      <p:bgPr>
        <a:solidFill>
          <a:srgbClr val="1E3039"/>
        </a:solidFill>
        <a:effectLst/>
      </p:bgPr>
    </p:bg>
    <p:spTree>
      <p:nvGrpSpPr>
        <p:cNvPr id="1" name="Shape 3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9" name="Google Shape;3529;p428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0" name="Google Shape;3530;p428"/>
          <p:cNvSpPr/>
          <p:nvPr/>
        </p:nvSpPr>
        <p:spPr>
          <a:xfrm>
            <a:off x="6118655" y="5140411"/>
            <a:ext cx="1733700" cy="17175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1" name="Google Shape;3531;p428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3532" name="Google Shape;3532;p428"/>
          <p:cNvSpPr txBox="1"/>
          <p:nvPr/>
        </p:nvSpPr>
        <p:spPr>
          <a:xfrm>
            <a:off x="831851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3" name="Google Shape;3533;p428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34" name="Google Shape;3534;p428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35" name="Google Shape;3535;p428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36" name="Google Shape;3536;p428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2">
  <p:cSld name="Testimonial 2">
    <p:bg>
      <p:bgPr>
        <a:solidFill>
          <a:srgbClr val="1E3139"/>
        </a:solidFill>
        <a:effectLst/>
      </p:bgPr>
    </p:bg>
    <p:spTree>
      <p:nvGrpSpPr>
        <p:cNvPr id="1" name="Shape 3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8" name="Google Shape;3538;p429"/>
          <p:cNvSpPr/>
          <p:nvPr/>
        </p:nvSpPr>
        <p:spPr>
          <a:xfrm>
            <a:off x="0" y="1717588"/>
            <a:ext cx="4333200" cy="51405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9" name="Google Shape;3539;p429"/>
          <p:cNvSpPr/>
          <p:nvPr/>
        </p:nvSpPr>
        <p:spPr>
          <a:xfrm>
            <a:off x="4336312" y="-1"/>
            <a:ext cx="17337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0" name="Google Shape;3540;p429"/>
          <p:cNvSpPr txBox="1">
            <a:spLocks noGrp="1"/>
          </p:cNvSpPr>
          <p:nvPr>
            <p:ph type="body" idx="1"/>
          </p:nvPr>
        </p:nvSpPr>
        <p:spPr>
          <a:xfrm>
            <a:off x="6153495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3541" name="Google Shape;3541;p429"/>
          <p:cNvSpPr txBox="1"/>
          <p:nvPr/>
        </p:nvSpPr>
        <p:spPr>
          <a:xfrm>
            <a:off x="6153495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2" name="Google Shape;3542;p429"/>
          <p:cNvSpPr txBox="1">
            <a:spLocks noGrp="1"/>
          </p:cNvSpPr>
          <p:nvPr>
            <p:ph type="title"/>
          </p:nvPr>
        </p:nvSpPr>
        <p:spPr>
          <a:xfrm>
            <a:off x="6159847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43" name="Google Shape;3543;p429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44" name="Google Shape;3544;p429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45" name="Google Shape;3545;p429"/>
          <p:cNvSpPr>
            <a:spLocks noGrp="1"/>
          </p:cNvSpPr>
          <p:nvPr>
            <p:ph type="pic" idx="2"/>
          </p:nvPr>
        </p:nvSpPr>
        <p:spPr>
          <a:xfrm>
            <a:off x="-9432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3">
  <p:cSld name="Testimonial 3">
    <p:bg>
      <p:bgPr>
        <a:solidFill>
          <a:srgbClr val="1E3139"/>
        </a:solidFill>
        <a:effectLst/>
      </p:bgPr>
    </p:bg>
    <p:spTree>
      <p:nvGrpSpPr>
        <p:cNvPr id="1" name="Shape 3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7" name="Google Shape;3547;p430"/>
          <p:cNvSpPr/>
          <p:nvPr/>
        </p:nvSpPr>
        <p:spPr>
          <a:xfrm>
            <a:off x="7858897" y="1717588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8" name="Google Shape;3548;p430"/>
          <p:cNvSpPr/>
          <p:nvPr/>
        </p:nvSpPr>
        <p:spPr>
          <a:xfrm>
            <a:off x="6118655" y="-1"/>
            <a:ext cx="1733700" cy="1717500"/>
          </a:xfrm>
          <a:prstGeom prst="rect">
            <a:avLst/>
          </a:prstGeom>
          <a:solidFill>
            <a:srgbClr val="B8F3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9" name="Google Shape;3549;p430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3550" name="Google Shape;3550;p430"/>
          <p:cNvSpPr txBox="1"/>
          <p:nvPr/>
        </p:nvSpPr>
        <p:spPr>
          <a:xfrm>
            <a:off x="831851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1" name="Google Shape;3551;p430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52" name="Google Shape;3552;p430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>
  <p:cSld name="Content 3">
    <p:spTree>
      <p:nvGrpSpPr>
        <p:cNvPr id="1" name="Shape 3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4" name="Google Shape;3554;p431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55" name="Google Shape;3555;p431"/>
          <p:cNvSpPr txBox="1">
            <a:spLocks noGrp="1"/>
          </p:cNvSpPr>
          <p:nvPr>
            <p:ph type="body" idx="1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56" name="Google Shape;3556;p431"/>
          <p:cNvSpPr txBox="1">
            <a:spLocks noGrp="1"/>
          </p:cNvSpPr>
          <p:nvPr>
            <p:ph type="body" idx="2"/>
          </p:nvPr>
        </p:nvSpPr>
        <p:spPr>
          <a:xfrm>
            <a:off x="6172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57" name="Google Shape;3557;p431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5">
  <p:cSld name="Content 5">
    <p:spTree>
      <p:nvGrpSpPr>
        <p:cNvPr id="1" name="Shape 3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9" name="Google Shape;3559;p432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60" name="Google Shape;3560;p432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561" name="Google Shape;3561;p432"/>
          <p:cNvSpPr txBox="1">
            <a:spLocks noGrp="1"/>
          </p:cNvSpPr>
          <p:nvPr>
            <p:ph type="body" idx="1"/>
          </p:nvPr>
        </p:nvSpPr>
        <p:spPr>
          <a:xfrm>
            <a:off x="83819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62" name="Google Shape;3562;p432"/>
          <p:cNvSpPr txBox="1">
            <a:spLocks noGrp="1"/>
          </p:cNvSpPr>
          <p:nvPr>
            <p:ph type="body" idx="3"/>
          </p:nvPr>
        </p:nvSpPr>
        <p:spPr>
          <a:xfrm>
            <a:off x="348162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63" name="Google Shape;3563;p432"/>
          <p:cNvSpPr txBox="1">
            <a:spLocks noGrp="1"/>
          </p:cNvSpPr>
          <p:nvPr>
            <p:ph type="body" idx="4"/>
          </p:nvPr>
        </p:nvSpPr>
        <p:spPr>
          <a:xfrm>
            <a:off x="612505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64" name="Google Shape;3564;p432"/>
          <p:cNvSpPr txBox="1">
            <a:spLocks noGrp="1"/>
          </p:cNvSpPr>
          <p:nvPr>
            <p:ph type="body" idx="5"/>
          </p:nvPr>
        </p:nvSpPr>
        <p:spPr>
          <a:xfrm>
            <a:off x="876848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65" name="Google Shape;3565;p432"/>
          <p:cNvSpPr>
            <a:spLocks noGrp="1"/>
          </p:cNvSpPr>
          <p:nvPr>
            <p:ph type="pic" idx="6"/>
          </p:nvPr>
        </p:nvSpPr>
        <p:spPr>
          <a:xfrm>
            <a:off x="348162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566" name="Google Shape;3566;p432"/>
          <p:cNvSpPr>
            <a:spLocks noGrp="1"/>
          </p:cNvSpPr>
          <p:nvPr>
            <p:ph type="pic" idx="7"/>
          </p:nvPr>
        </p:nvSpPr>
        <p:spPr>
          <a:xfrm>
            <a:off x="6125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567" name="Google Shape;3567;p432"/>
          <p:cNvSpPr>
            <a:spLocks noGrp="1"/>
          </p:cNvSpPr>
          <p:nvPr>
            <p:ph type="pic" idx="8"/>
          </p:nvPr>
        </p:nvSpPr>
        <p:spPr>
          <a:xfrm>
            <a:off x="8768487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568" name="Google Shape;3568;p432"/>
          <p:cNvSpPr txBox="1">
            <a:spLocks noGrp="1"/>
          </p:cNvSpPr>
          <p:nvPr>
            <p:ph type="body" idx="9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69" name="Google Shape;3569;p432"/>
          <p:cNvSpPr txBox="1">
            <a:spLocks noGrp="1"/>
          </p:cNvSpPr>
          <p:nvPr>
            <p:ph type="body" idx="13"/>
          </p:nvPr>
        </p:nvSpPr>
        <p:spPr>
          <a:xfrm>
            <a:off x="83579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70" name="Google Shape;3570;p432"/>
          <p:cNvSpPr txBox="1">
            <a:spLocks noGrp="1"/>
          </p:cNvSpPr>
          <p:nvPr>
            <p:ph type="body" idx="14"/>
          </p:nvPr>
        </p:nvSpPr>
        <p:spPr>
          <a:xfrm>
            <a:off x="347922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71" name="Google Shape;3571;p432"/>
          <p:cNvSpPr txBox="1">
            <a:spLocks noGrp="1"/>
          </p:cNvSpPr>
          <p:nvPr>
            <p:ph type="body" idx="15"/>
          </p:nvPr>
        </p:nvSpPr>
        <p:spPr>
          <a:xfrm>
            <a:off x="6127476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72" name="Google Shape;3572;p432"/>
          <p:cNvSpPr txBox="1">
            <a:spLocks noGrp="1"/>
          </p:cNvSpPr>
          <p:nvPr>
            <p:ph type="body" idx="16"/>
          </p:nvPr>
        </p:nvSpPr>
        <p:spPr>
          <a:xfrm>
            <a:off x="8773311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">
  <p:cSld name="Content 6">
    <p:spTree>
      <p:nvGrpSpPr>
        <p:cNvPr id="1" name="Shape 3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Google Shape;3574;p433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75" name="Google Shape;3575;p433"/>
          <p:cNvSpPr>
            <a:spLocks noGrp="1"/>
          </p:cNvSpPr>
          <p:nvPr>
            <p:ph type="pic" idx="2"/>
          </p:nvPr>
        </p:nvSpPr>
        <p:spPr>
          <a:xfrm>
            <a:off x="83820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576" name="Google Shape;3576;p433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77" name="Google Shape;3577;p433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78" name="Google Shape;3578;p433"/>
          <p:cNvSpPr>
            <a:spLocks noGrp="1"/>
          </p:cNvSpPr>
          <p:nvPr>
            <p:ph type="pic" idx="4"/>
          </p:nvPr>
        </p:nvSpPr>
        <p:spPr>
          <a:xfrm>
            <a:off x="2969676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579" name="Google Shape;3579;p433"/>
          <p:cNvSpPr txBox="1">
            <a:spLocks noGrp="1"/>
          </p:cNvSpPr>
          <p:nvPr>
            <p:ph type="body" idx="5"/>
          </p:nvPr>
        </p:nvSpPr>
        <p:spPr>
          <a:xfrm>
            <a:off x="2969661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80" name="Google Shape;3580;p433"/>
          <p:cNvSpPr>
            <a:spLocks noGrp="1"/>
          </p:cNvSpPr>
          <p:nvPr>
            <p:ph type="pic" idx="6"/>
          </p:nvPr>
        </p:nvSpPr>
        <p:spPr>
          <a:xfrm>
            <a:off x="510115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581" name="Google Shape;3581;p433"/>
          <p:cNvSpPr txBox="1">
            <a:spLocks noGrp="1"/>
          </p:cNvSpPr>
          <p:nvPr>
            <p:ph type="body" idx="7"/>
          </p:nvPr>
        </p:nvSpPr>
        <p:spPr>
          <a:xfrm>
            <a:off x="5101152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82" name="Google Shape;3582;p433"/>
          <p:cNvSpPr>
            <a:spLocks noGrp="1"/>
          </p:cNvSpPr>
          <p:nvPr>
            <p:ph type="pic" idx="8"/>
          </p:nvPr>
        </p:nvSpPr>
        <p:spPr>
          <a:xfrm>
            <a:off x="7232625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583" name="Google Shape;3583;p433"/>
          <p:cNvSpPr txBox="1">
            <a:spLocks noGrp="1"/>
          </p:cNvSpPr>
          <p:nvPr>
            <p:ph type="body" idx="9"/>
          </p:nvPr>
        </p:nvSpPr>
        <p:spPr>
          <a:xfrm>
            <a:off x="7232604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84" name="Google Shape;3584;p433"/>
          <p:cNvSpPr>
            <a:spLocks noGrp="1"/>
          </p:cNvSpPr>
          <p:nvPr>
            <p:ph type="pic" idx="13"/>
          </p:nvPr>
        </p:nvSpPr>
        <p:spPr>
          <a:xfrm>
            <a:off x="9364100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3585" name="Google Shape;3585;p433"/>
          <p:cNvSpPr txBox="1">
            <a:spLocks noGrp="1"/>
          </p:cNvSpPr>
          <p:nvPr>
            <p:ph type="body" idx="14"/>
          </p:nvPr>
        </p:nvSpPr>
        <p:spPr>
          <a:xfrm>
            <a:off x="9364099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86" name="Google Shape;3586;p433"/>
          <p:cNvSpPr txBox="1">
            <a:spLocks noGrp="1"/>
          </p:cNvSpPr>
          <p:nvPr>
            <p:ph type="body" idx="15"/>
          </p:nvPr>
        </p:nvSpPr>
        <p:spPr>
          <a:xfrm>
            <a:off x="835795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87" name="Google Shape;3587;p433"/>
          <p:cNvSpPr txBox="1">
            <a:spLocks noGrp="1"/>
          </p:cNvSpPr>
          <p:nvPr>
            <p:ph type="body" idx="16"/>
          </p:nvPr>
        </p:nvSpPr>
        <p:spPr>
          <a:xfrm>
            <a:off x="296724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88" name="Google Shape;3588;p433"/>
          <p:cNvSpPr txBox="1">
            <a:spLocks noGrp="1"/>
          </p:cNvSpPr>
          <p:nvPr>
            <p:ph type="body" idx="17"/>
          </p:nvPr>
        </p:nvSpPr>
        <p:spPr>
          <a:xfrm>
            <a:off x="5096295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89" name="Google Shape;3589;p433"/>
          <p:cNvSpPr txBox="1">
            <a:spLocks noGrp="1"/>
          </p:cNvSpPr>
          <p:nvPr>
            <p:ph type="body" idx="18"/>
          </p:nvPr>
        </p:nvSpPr>
        <p:spPr>
          <a:xfrm>
            <a:off x="722292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90" name="Google Shape;3590;p433"/>
          <p:cNvSpPr txBox="1">
            <a:spLocks noGrp="1"/>
          </p:cNvSpPr>
          <p:nvPr>
            <p:ph type="body" idx="19"/>
          </p:nvPr>
        </p:nvSpPr>
        <p:spPr>
          <a:xfrm>
            <a:off x="9364099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7">
  <p:cSld name="Content 7">
    <p:spTree>
      <p:nvGrpSpPr>
        <p:cNvPr id="1" name="Shape 3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2" name="Google Shape;3592;p434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93" name="Google Shape;3593;p43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94" name="Google Shape;3594;p434"/>
          <p:cNvSpPr txBox="1">
            <a:spLocks noGrp="1"/>
          </p:cNvSpPr>
          <p:nvPr>
            <p:ph type="body" idx="2"/>
          </p:nvPr>
        </p:nvSpPr>
        <p:spPr>
          <a:xfrm>
            <a:off x="838200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95" name="Google Shape;3595;p434"/>
          <p:cNvSpPr txBox="1">
            <a:spLocks noGrp="1"/>
          </p:cNvSpPr>
          <p:nvPr>
            <p:ph type="body" idx="3"/>
          </p:nvPr>
        </p:nvSpPr>
        <p:spPr>
          <a:xfrm>
            <a:off x="838200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96" name="Google Shape;3596;p434"/>
          <p:cNvSpPr txBox="1">
            <a:spLocks noGrp="1"/>
          </p:cNvSpPr>
          <p:nvPr>
            <p:ph type="body" idx="4"/>
          </p:nvPr>
        </p:nvSpPr>
        <p:spPr>
          <a:xfrm>
            <a:off x="838200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97" name="Google Shape;3597;p434"/>
          <p:cNvSpPr txBox="1">
            <a:spLocks noGrp="1"/>
          </p:cNvSpPr>
          <p:nvPr>
            <p:ph type="body" idx="5"/>
          </p:nvPr>
        </p:nvSpPr>
        <p:spPr>
          <a:xfrm>
            <a:off x="8422105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98" name="Google Shape;3598;p434"/>
          <p:cNvSpPr txBox="1">
            <a:spLocks noGrp="1"/>
          </p:cNvSpPr>
          <p:nvPr>
            <p:ph type="body" idx="6"/>
          </p:nvPr>
        </p:nvSpPr>
        <p:spPr>
          <a:xfrm>
            <a:off x="8422105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599" name="Google Shape;3599;p434"/>
          <p:cNvSpPr txBox="1">
            <a:spLocks noGrp="1"/>
          </p:cNvSpPr>
          <p:nvPr>
            <p:ph type="body" idx="7"/>
          </p:nvPr>
        </p:nvSpPr>
        <p:spPr>
          <a:xfrm>
            <a:off x="8422105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00" name="Google Shape;3600;p434"/>
          <p:cNvSpPr txBox="1">
            <a:spLocks noGrp="1"/>
          </p:cNvSpPr>
          <p:nvPr>
            <p:ph type="body" idx="8"/>
          </p:nvPr>
        </p:nvSpPr>
        <p:spPr>
          <a:xfrm>
            <a:off x="8422105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01" name="Google Shape;3601;p434"/>
          <p:cNvSpPr txBox="1">
            <a:spLocks noGrp="1"/>
          </p:cNvSpPr>
          <p:nvPr>
            <p:ph type="body" idx="9"/>
          </p:nvPr>
        </p:nvSpPr>
        <p:spPr>
          <a:xfrm>
            <a:off x="4630152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02" name="Google Shape;3602;p434"/>
          <p:cNvSpPr txBox="1">
            <a:spLocks noGrp="1"/>
          </p:cNvSpPr>
          <p:nvPr>
            <p:ph type="body" idx="13"/>
          </p:nvPr>
        </p:nvSpPr>
        <p:spPr>
          <a:xfrm>
            <a:off x="4630152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03" name="Google Shape;3603;p434"/>
          <p:cNvSpPr txBox="1">
            <a:spLocks noGrp="1"/>
          </p:cNvSpPr>
          <p:nvPr>
            <p:ph type="body" idx="14"/>
          </p:nvPr>
        </p:nvSpPr>
        <p:spPr>
          <a:xfrm>
            <a:off x="4630152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04" name="Google Shape;3604;p434"/>
          <p:cNvSpPr txBox="1">
            <a:spLocks noGrp="1"/>
          </p:cNvSpPr>
          <p:nvPr>
            <p:ph type="body" idx="15"/>
          </p:nvPr>
        </p:nvSpPr>
        <p:spPr>
          <a:xfrm>
            <a:off x="4630152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8">
  <p:cSld name="Content 8">
    <p:spTree>
      <p:nvGrpSpPr>
        <p:cNvPr id="1" name="Shape 3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6" name="Google Shape;3606;p435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07" name="Google Shape;3607;p435"/>
          <p:cNvSpPr>
            <a:spLocks noGrp="1"/>
          </p:cNvSpPr>
          <p:nvPr>
            <p:ph type="pic" idx="2"/>
          </p:nvPr>
        </p:nvSpPr>
        <p:spPr>
          <a:xfrm>
            <a:off x="4018547" y="2371059"/>
            <a:ext cx="4155300" cy="3479700"/>
          </a:xfrm>
          <a:prstGeom prst="rect">
            <a:avLst/>
          </a:prstGeom>
          <a:noFill/>
          <a:ln>
            <a:noFill/>
          </a:ln>
        </p:spPr>
      </p:sp>
      <p:sp>
        <p:nvSpPr>
          <p:cNvPr id="3608" name="Google Shape;3608;p435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09" name="Google Shape;3609;p435"/>
          <p:cNvSpPr txBox="1">
            <a:spLocks noGrp="1"/>
          </p:cNvSpPr>
          <p:nvPr>
            <p:ph type="body" idx="3"/>
          </p:nvPr>
        </p:nvSpPr>
        <p:spPr>
          <a:xfrm>
            <a:off x="838200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10" name="Google Shape;3610;p435"/>
          <p:cNvSpPr txBox="1">
            <a:spLocks noGrp="1"/>
          </p:cNvSpPr>
          <p:nvPr>
            <p:ph type="body" idx="4"/>
          </p:nvPr>
        </p:nvSpPr>
        <p:spPr>
          <a:xfrm>
            <a:off x="838200" y="4247987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11" name="Google Shape;3611;p435"/>
          <p:cNvSpPr txBox="1">
            <a:spLocks noGrp="1"/>
          </p:cNvSpPr>
          <p:nvPr>
            <p:ph type="body" idx="5"/>
          </p:nvPr>
        </p:nvSpPr>
        <p:spPr>
          <a:xfrm>
            <a:off x="838200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12" name="Google Shape;3612;p435"/>
          <p:cNvSpPr txBox="1">
            <a:spLocks noGrp="1"/>
          </p:cNvSpPr>
          <p:nvPr>
            <p:ph type="body" idx="6"/>
          </p:nvPr>
        </p:nvSpPr>
        <p:spPr>
          <a:xfrm>
            <a:off x="8422105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13" name="Google Shape;3613;p435"/>
          <p:cNvSpPr txBox="1">
            <a:spLocks noGrp="1"/>
          </p:cNvSpPr>
          <p:nvPr>
            <p:ph type="body" idx="7"/>
          </p:nvPr>
        </p:nvSpPr>
        <p:spPr>
          <a:xfrm>
            <a:off x="8422105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14" name="Google Shape;3614;p435"/>
          <p:cNvSpPr txBox="1">
            <a:spLocks noGrp="1"/>
          </p:cNvSpPr>
          <p:nvPr>
            <p:ph type="body" idx="8"/>
          </p:nvPr>
        </p:nvSpPr>
        <p:spPr>
          <a:xfrm>
            <a:off x="8422105" y="4247987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15" name="Google Shape;3615;p435"/>
          <p:cNvSpPr txBox="1">
            <a:spLocks noGrp="1"/>
          </p:cNvSpPr>
          <p:nvPr>
            <p:ph type="body" idx="9"/>
          </p:nvPr>
        </p:nvSpPr>
        <p:spPr>
          <a:xfrm>
            <a:off x="8422105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5">
  <p:cSld name="Cover 5"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" name="Google Shape;927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6823881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113"/>
          <p:cNvSpPr txBox="1">
            <a:spLocks noGrp="1"/>
          </p:cNvSpPr>
          <p:nvPr>
            <p:ph type="title"/>
          </p:nvPr>
        </p:nvSpPr>
        <p:spPr>
          <a:xfrm>
            <a:off x="5155741" y="2993233"/>
            <a:ext cx="5958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113"/>
          <p:cNvSpPr txBox="1">
            <a:spLocks noGrp="1"/>
          </p:cNvSpPr>
          <p:nvPr>
            <p:ph type="body" idx="1"/>
          </p:nvPr>
        </p:nvSpPr>
        <p:spPr>
          <a:xfrm>
            <a:off x="5155740" y="4712495"/>
            <a:ext cx="5958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13"/>
          <p:cNvSpPr/>
          <p:nvPr/>
        </p:nvSpPr>
        <p:spPr>
          <a:xfrm>
            <a:off x="7147" y="0"/>
            <a:ext cx="4508400" cy="23148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p113"/>
          <p:cNvSpPr/>
          <p:nvPr/>
        </p:nvSpPr>
        <p:spPr>
          <a:xfrm>
            <a:off x="11115175" y="5505255"/>
            <a:ext cx="10767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2" name="Google Shape;932;p113"/>
          <p:cNvSpPr/>
          <p:nvPr/>
        </p:nvSpPr>
        <p:spPr>
          <a:xfrm rot="5400000">
            <a:off x="10438825" y="6181577"/>
            <a:ext cx="6396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3" name="Google Shape;933;p113"/>
          <p:cNvSpPr>
            <a:spLocks noGrp="1"/>
          </p:cNvSpPr>
          <p:nvPr>
            <p:ph type="pic" idx="2"/>
          </p:nvPr>
        </p:nvSpPr>
        <p:spPr>
          <a:xfrm>
            <a:off x="88628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934" name="Google Shape;934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9312" y="470949"/>
            <a:ext cx="1963977" cy="1115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9">
  <p:cSld name="Content 9">
    <p:spTree>
      <p:nvGrpSpPr>
        <p:cNvPr id="1" name="Shape 3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7" name="Google Shape;3617;p436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18" name="Google Shape;3618;p436"/>
          <p:cNvSpPr>
            <a:spLocks noGrp="1"/>
          </p:cNvSpPr>
          <p:nvPr>
            <p:ph type="pic" idx="2"/>
          </p:nvPr>
        </p:nvSpPr>
        <p:spPr>
          <a:xfrm>
            <a:off x="83820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619" name="Google Shape;3619;p436"/>
          <p:cNvSpPr txBox="1">
            <a:spLocks noGrp="1"/>
          </p:cNvSpPr>
          <p:nvPr>
            <p:ph type="body" idx="1"/>
          </p:nvPr>
        </p:nvSpPr>
        <p:spPr>
          <a:xfrm>
            <a:off x="838200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20" name="Google Shape;3620;p436"/>
          <p:cNvSpPr txBox="1">
            <a:spLocks noGrp="1"/>
          </p:cNvSpPr>
          <p:nvPr>
            <p:ph type="body" idx="3"/>
          </p:nvPr>
        </p:nvSpPr>
        <p:spPr>
          <a:xfrm>
            <a:off x="838200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21" name="Google Shape;3621;p436"/>
          <p:cNvSpPr>
            <a:spLocks noGrp="1"/>
          </p:cNvSpPr>
          <p:nvPr>
            <p:ph type="pic" idx="4"/>
          </p:nvPr>
        </p:nvSpPr>
        <p:spPr>
          <a:xfrm>
            <a:off x="300414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622" name="Google Shape;3622;p436"/>
          <p:cNvSpPr txBox="1">
            <a:spLocks noGrp="1"/>
          </p:cNvSpPr>
          <p:nvPr>
            <p:ph type="body" idx="5"/>
          </p:nvPr>
        </p:nvSpPr>
        <p:spPr>
          <a:xfrm>
            <a:off x="3004140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23" name="Google Shape;3623;p436"/>
          <p:cNvSpPr txBox="1">
            <a:spLocks noGrp="1"/>
          </p:cNvSpPr>
          <p:nvPr>
            <p:ph type="body" idx="6"/>
          </p:nvPr>
        </p:nvSpPr>
        <p:spPr>
          <a:xfrm>
            <a:off x="3004140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24" name="Google Shape;3624;p436"/>
          <p:cNvSpPr>
            <a:spLocks noGrp="1"/>
          </p:cNvSpPr>
          <p:nvPr>
            <p:ph type="pic" idx="7"/>
          </p:nvPr>
        </p:nvSpPr>
        <p:spPr>
          <a:xfrm>
            <a:off x="517008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625" name="Google Shape;3625;p436"/>
          <p:cNvSpPr txBox="1">
            <a:spLocks noGrp="1"/>
          </p:cNvSpPr>
          <p:nvPr>
            <p:ph type="body" idx="8"/>
          </p:nvPr>
        </p:nvSpPr>
        <p:spPr>
          <a:xfrm>
            <a:off x="517008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26" name="Google Shape;3626;p436"/>
          <p:cNvSpPr txBox="1">
            <a:spLocks noGrp="1"/>
          </p:cNvSpPr>
          <p:nvPr>
            <p:ph type="body" idx="9"/>
          </p:nvPr>
        </p:nvSpPr>
        <p:spPr>
          <a:xfrm>
            <a:off x="517008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27" name="Google Shape;3627;p436"/>
          <p:cNvSpPr>
            <a:spLocks noGrp="1"/>
          </p:cNvSpPr>
          <p:nvPr>
            <p:ph type="pic" idx="13"/>
          </p:nvPr>
        </p:nvSpPr>
        <p:spPr>
          <a:xfrm>
            <a:off x="733602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628" name="Google Shape;3628;p436"/>
          <p:cNvSpPr txBox="1">
            <a:spLocks noGrp="1"/>
          </p:cNvSpPr>
          <p:nvPr>
            <p:ph type="body" idx="14"/>
          </p:nvPr>
        </p:nvSpPr>
        <p:spPr>
          <a:xfrm>
            <a:off x="733602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29" name="Google Shape;3629;p436"/>
          <p:cNvSpPr txBox="1">
            <a:spLocks noGrp="1"/>
          </p:cNvSpPr>
          <p:nvPr>
            <p:ph type="body" idx="15"/>
          </p:nvPr>
        </p:nvSpPr>
        <p:spPr>
          <a:xfrm>
            <a:off x="733602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30" name="Google Shape;3630;p436"/>
          <p:cNvSpPr>
            <a:spLocks noGrp="1"/>
          </p:cNvSpPr>
          <p:nvPr>
            <p:ph type="pic" idx="16"/>
          </p:nvPr>
        </p:nvSpPr>
        <p:spPr>
          <a:xfrm>
            <a:off x="9501963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631" name="Google Shape;3631;p436"/>
          <p:cNvSpPr txBox="1">
            <a:spLocks noGrp="1"/>
          </p:cNvSpPr>
          <p:nvPr>
            <p:ph type="body" idx="17"/>
          </p:nvPr>
        </p:nvSpPr>
        <p:spPr>
          <a:xfrm>
            <a:off x="950196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32" name="Google Shape;3632;p436"/>
          <p:cNvSpPr txBox="1">
            <a:spLocks noGrp="1"/>
          </p:cNvSpPr>
          <p:nvPr>
            <p:ph type="body" idx="18"/>
          </p:nvPr>
        </p:nvSpPr>
        <p:spPr>
          <a:xfrm>
            <a:off x="950196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33" name="Google Shape;3633;p436"/>
          <p:cNvSpPr>
            <a:spLocks noGrp="1"/>
          </p:cNvSpPr>
          <p:nvPr>
            <p:ph type="pic" idx="19"/>
          </p:nvPr>
        </p:nvSpPr>
        <p:spPr>
          <a:xfrm>
            <a:off x="83820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634" name="Google Shape;3634;p436"/>
          <p:cNvSpPr txBox="1">
            <a:spLocks noGrp="1"/>
          </p:cNvSpPr>
          <p:nvPr>
            <p:ph type="body" idx="20"/>
          </p:nvPr>
        </p:nvSpPr>
        <p:spPr>
          <a:xfrm>
            <a:off x="838200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35" name="Google Shape;3635;p436"/>
          <p:cNvSpPr txBox="1">
            <a:spLocks noGrp="1"/>
          </p:cNvSpPr>
          <p:nvPr>
            <p:ph type="body" idx="21"/>
          </p:nvPr>
        </p:nvSpPr>
        <p:spPr>
          <a:xfrm>
            <a:off x="838200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36" name="Google Shape;3636;p436"/>
          <p:cNvSpPr>
            <a:spLocks noGrp="1"/>
          </p:cNvSpPr>
          <p:nvPr>
            <p:ph type="pic" idx="22"/>
          </p:nvPr>
        </p:nvSpPr>
        <p:spPr>
          <a:xfrm>
            <a:off x="300414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637" name="Google Shape;3637;p436"/>
          <p:cNvSpPr txBox="1">
            <a:spLocks noGrp="1"/>
          </p:cNvSpPr>
          <p:nvPr>
            <p:ph type="body" idx="23"/>
          </p:nvPr>
        </p:nvSpPr>
        <p:spPr>
          <a:xfrm>
            <a:off x="3004140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38" name="Google Shape;3638;p436"/>
          <p:cNvSpPr txBox="1">
            <a:spLocks noGrp="1"/>
          </p:cNvSpPr>
          <p:nvPr>
            <p:ph type="body" idx="24"/>
          </p:nvPr>
        </p:nvSpPr>
        <p:spPr>
          <a:xfrm>
            <a:off x="3004140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39" name="Google Shape;3639;p436"/>
          <p:cNvSpPr>
            <a:spLocks noGrp="1"/>
          </p:cNvSpPr>
          <p:nvPr>
            <p:ph type="pic" idx="25"/>
          </p:nvPr>
        </p:nvSpPr>
        <p:spPr>
          <a:xfrm>
            <a:off x="517008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640" name="Google Shape;3640;p436"/>
          <p:cNvSpPr txBox="1">
            <a:spLocks noGrp="1"/>
          </p:cNvSpPr>
          <p:nvPr>
            <p:ph type="body" idx="26"/>
          </p:nvPr>
        </p:nvSpPr>
        <p:spPr>
          <a:xfrm>
            <a:off x="517008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41" name="Google Shape;3641;p436"/>
          <p:cNvSpPr txBox="1">
            <a:spLocks noGrp="1"/>
          </p:cNvSpPr>
          <p:nvPr>
            <p:ph type="body" idx="27"/>
          </p:nvPr>
        </p:nvSpPr>
        <p:spPr>
          <a:xfrm>
            <a:off x="517008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42" name="Google Shape;3642;p436"/>
          <p:cNvSpPr>
            <a:spLocks noGrp="1"/>
          </p:cNvSpPr>
          <p:nvPr>
            <p:ph type="pic" idx="28"/>
          </p:nvPr>
        </p:nvSpPr>
        <p:spPr>
          <a:xfrm>
            <a:off x="733602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643" name="Google Shape;3643;p436"/>
          <p:cNvSpPr txBox="1">
            <a:spLocks noGrp="1"/>
          </p:cNvSpPr>
          <p:nvPr>
            <p:ph type="body" idx="29"/>
          </p:nvPr>
        </p:nvSpPr>
        <p:spPr>
          <a:xfrm>
            <a:off x="733602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44" name="Google Shape;3644;p436"/>
          <p:cNvSpPr txBox="1">
            <a:spLocks noGrp="1"/>
          </p:cNvSpPr>
          <p:nvPr>
            <p:ph type="body" idx="30"/>
          </p:nvPr>
        </p:nvSpPr>
        <p:spPr>
          <a:xfrm>
            <a:off x="733602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45" name="Google Shape;3645;p436"/>
          <p:cNvSpPr>
            <a:spLocks noGrp="1"/>
          </p:cNvSpPr>
          <p:nvPr>
            <p:ph type="pic" idx="31"/>
          </p:nvPr>
        </p:nvSpPr>
        <p:spPr>
          <a:xfrm>
            <a:off x="9501963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3646" name="Google Shape;3646;p436"/>
          <p:cNvSpPr txBox="1">
            <a:spLocks noGrp="1"/>
          </p:cNvSpPr>
          <p:nvPr>
            <p:ph type="body" idx="32"/>
          </p:nvPr>
        </p:nvSpPr>
        <p:spPr>
          <a:xfrm>
            <a:off x="950196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47" name="Google Shape;3647;p436"/>
          <p:cNvSpPr txBox="1">
            <a:spLocks noGrp="1"/>
          </p:cNvSpPr>
          <p:nvPr>
            <p:ph type="body" idx="33"/>
          </p:nvPr>
        </p:nvSpPr>
        <p:spPr>
          <a:xfrm>
            <a:off x="950196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0">
  <p:cSld name="Content 10">
    <p:spTree>
      <p:nvGrpSpPr>
        <p:cNvPr id="1" name="Shape 3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" name="Google Shape;3649;p437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50" name="Google Shape;3650;p437"/>
          <p:cNvSpPr>
            <a:spLocks noGrp="1"/>
          </p:cNvSpPr>
          <p:nvPr>
            <p:ph type="pic" idx="2"/>
          </p:nvPr>
        </p:nvSpPr>
        <p:spPr>
          <a:xfrm>
            <a:off x="838200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3651" name="Google Shape;3651;p437"/>
          <p:cNvSpPr txBox="1">
            <a:spLocks noGrp="1"/>
          </p:cNvSpPr>
          <p:nvPr>
            <p:ph type="body" idx="1"/>
          </p:nvPr>
        </p:nvSpPr>
        <p:spPr>
          <a:xfrm>
            <a:off x="838200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52" name="Google Shape;3652;p437"/>
          <p:cNvSpPr txBox="1">
            <a:spLocks noGrp="1"/>
          </p:cNvSpPr>
          <p:nvPr>
            <p:ph type="body" idx="3"/>
          </p:nvPr>
        </p:nvSpPr>
        <p:spPr>
          <a:xfrm>
            <a:off x="838200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53" name="Google Shape;3653;p437"/>
          <p:cNvSpPr>
            <a:spLocks noGrp="1"/>
          </p:cNvSpPr>
          <p:nvPr>
            <p:ph type="pic" idx="4"/>
          </p:nvPr>
        </p:nvSpPr>
        <p:spPr>
          <a:xfrm>
            <a:off x="2886456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3654" name="Google Shape;3654;p437"/>
          <p:cNvSpPr txBox="1">
            <a:spLocks noGrp="1"/>
          </p:cNvSpPr>
          <p:nvPr>
            <p:ph type="body" idx="5"/>
          </p:nvPr>
        </p:nvSpPr>
        <p:spPr>
          <a:xfrm>
            <a:off x="2886456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55" name="Google Shape;3655;p437"/>
          <p:cNvSpPr txBox="1">
            <a:spLocks noGrp="1"/>
          </p:cNvSpPr>
          <p:nvPr>
            <p:ph type="body" idx="6"/>
          </p:nvPr>
        </p:nvSpPr>
        <p:spPr>
          <a:xfrm>
            <a:off x="2886456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56" name="Google Shape;3656;p437"/>
          <p:cNvSpPr>
            <a:spLocks noGrp="1"/>
          </p:cNvSpPr>
          <p:nvPr>
            <p:ph type="pic" idx="7"/>
          </p:nvPr>
        </p:nvSpPr>
        <p:spPr>
          <a:xfrm>
            <a:off x="4934711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3657" name="Google Shape;3657;p437"/>
          <p:cNvSpPr txBox="1">
            <a:spLocks noGrp="1"/>
          </p:cNvSpPr>
          <p:nvPr>
            <p:ph type="body" idx="8"/>
          </p:nvPr>
        </p:nvSpPr>
        <p:spPr>
          <a:xfrm>
            <a:off x="4934711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58" name="Google Shape;3658;p437"/>
          <p:cNvSpPr txBox="1">
            <a:spLocks noGrp="1"/>
          </p:cNvSpPr>
          <p:nvPr>
            <p:ph type="body" idx="9"/>
          </p:nvPr>
        </p:nvSpPr>
        <p:spPr>
          <a:xfrm>
            <a:off x="4934711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59" name="Google Shape;3659;p437"/>
          <p:cNvSpPr>
            <a:spLocks noGrp="1"/>
          </p:cNvSpPr>
          <p:nvPr>
            <p:ph type="pic" idx="13"/>
          </p:nvPr>
        </p:nvSpPr>
        <p:spPr>
          <a:xfrm>
            <a:off x="6982965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3660" name="Google Shape;3660;p437"/>
          <p:cNvSpPr txBox="1">
            <a:spLocks noGrp="1"/>
          </p:cNvSpPr>
          <p:nvPr>
            <p:ph type="body" idx="14"/>
          </p:nvPr>
        </p:nvSpPr>
        <p:spPr>
          <a:xfrm>
            <a:off x="6982965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61" name="Google Shape;3661;p437"/>
          <p:cNvSpPr txBox="1">
            <a:spLocks noGrp="1"/>
          </p:cNvSpPr>
          <p:nvPr>
            <p:ph type="body" idx="15"/>
          </p:nvPr>
        </p:nvSpPr>
        <p:spPr>
          <a:xfrm>
            <a:off x="6982965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62" name="Google Shape;3662;p437"/>
          <p:cNvSpPr>
            <a:spLocks noGrp="1"/>
          </p:cNvSpPr>
          <p:nvPr>
            <p:ph type="pic" idx="16"/>
          </p:nvPr>
        </p:nvSpPr>
        <p:spPr>
          <a:xfrm>
            <a:off x="9031217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3663" name="Google Shape;3663;p437"/>
          <p:cNvSpPr txBox="1">
            <a:spLocks noGrp="1"/>
          </p:cNvSpPr>
          <p:nvPr>
            <p:ph type="body" idx="17"/>
          </p:nvPr>
        </p:nvSpPr>
        <p:spPr>
          <a:xfrm>
            <a:off x="9031217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64" name="Google Shape;3664;p437"/>
          <p:cNvSpPr txBox="1">
            <a:spLocks noGrp="1"/>
          </p:cNvSpPr>
          <p:nvPr>
            <p:ph type="body" idx="18"/>
          </p:nvPr>
        </p:nvSpPr>
        <p:spPr>
          <a:xfrm>
            <a:off x="9031217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65" name="Google Shape;3665;p437"/>
          <p:cNvSpPr txBox="1">
            <a:spLocks noGrp="1"/>
          </p:cNvSpPr>
          <p:nvPr>
            <p:ph type="body" idx="19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1">
  <p:cSld name="Apple Device 1">
    <p:spTree>
      <p:nvGrpSpPr>
        <p:cNvPr id="1" name="Shape 3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7" name="Google Shape;3667;p438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8" name="Google Shape;3668;p438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69" name="Google Shape;3669;p438"/>
          <p:cNvSpPr>
            <a:spLocks noGrp="1"/>
          </p:cNvSpPr>
          <p:nvPr>
            <p:ph type="pic" idx="2"/>
          </p:nvPr>
        </p:nvSpPr>
        <p:spPr>
          <a:xfrm>
            <a:off x="5415587" y="1885779"/>
            <a:ext cx="5623200" cy="34968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670" name="Google Shape;3670;p438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71" name="Google Shape;3671;p438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72" name="Google Shape;3672;p438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73" name="Google Shape;3673;p438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674" name="Google Shape;3674;p4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6432" y="1333660"/>
            <a:ext cx="7402860" cy="458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l Device 1">
  <p:cSld name="Dell Device 1">
    <p:spTree>
      <p:nvGrpSpPr>
        <p:cNvPr id="1" name="Shape 3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" name="Google Shape;3676;p439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7" name="Google Shape;3677;p439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78" name="Google Shape;3678;p439"/>
          <p:cNvSpPr>
            <a:spLocks noGrp="1"/>
          </p:cNvSpPr>
          <p:nvPr>
            <p:ph type="pic" idx="2"/>
          </p:nvPr>
        </p:nvSpPr>
        <p:spPr>
          <a:xfrm>
            <a:off x="5415587" y="1790081"/>
            <a:ext cx="6207600" cy="34968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679" name="Google Shape;3679;p439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80" name="Google Shape;3680;p439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81" name="Google Shape;3681;p439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82" name="Google Shape;3682;p439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683" name="Google Shape;3683;p4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0728" y="841975"/>
            <a:ext cx="8061275" cy="53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2">
  <p:cSld name="Apple Device 2">
    <p:spTree>
      <p:nvGrpSpPr>
        <p:cNvPr id="1" name="Shape 3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5" name="Google Shape;3685;p440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6" name="Google Shape;3686;p440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87" name="Google Shape;3687;p440"/>
          <p:cNvSpPr>
            <a:spLocks noGrp="1"/>
          </p:cNvSpPr>
          <p:nvPr>
            <p:ph type="pic" idx="2"/>
          </p:nvPr>
        </p:nvSpPr>
        <p:spPr>
          <a:xfrm>
            <a:off x="6212124" y="1882103"/>
            <a:ext cx="5209200" cy="38871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688" name="Google Shape;3688;p440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89" name="Google Shape;3689;p440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90" name="Google Shape;3690;p440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91" name="Google Shape;3691;p440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692" name="Google Shape;3692;p4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4045" y="1501575"/>
            <a:ext cx="5905728" cy="461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2 1">
  <p:cSld name="Apple Device 2 1">
    <p:spTree>
      <p:nvGrpSpPr>
        <p:cNvPr id="1" name="Shape 3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4" name="Google Shape;3694;p441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95" name="Google Shape;3695;p4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5533701" y="720467"/>
            <a:ext cx="6597967" cy="5157032"/>
          </a:xfrm>
          <a:prstGeom prst="rect">
            <a:avLst/>
          </a:prstGeom>
          <a:noFill/>
          <a:ln>
            <a:noFill/>
          </a:ln>
        </p:spPr>
      </p:pic>
      <p:sp>
        <p:nvSpPr>
          <p:cNvPr id="3696" name="Google Shape;3696;p441"/>
          <p:cNvSpPr txBox="1">
            <a:spLocks noGrp="1"/>
          </p:cNvSpPr>
          <p:nvPr>
            <p:ph type="title"/>
          </p:nvPr>
        </p:nvSpPr>
        <p:spPr>
          <a:xfrm>
            <a:off x="838200" y="556067"/>
            <a:ext cx="57171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97" name="Google Shape;3697;p441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98" name="Google Shape;3698;p441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699" name="Google Shape;3699;p441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700" name="Google Shape;3700;p441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crosoft Device 1">
  <p:cSld name="Microsoft Device 1">
    <p:spTree>
      <p:nvGrpSpPr>
        <p:cNvPr id="1" name="Shape 3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2" name="Google Shape;3702;p442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3" name="Google Shape;3703;p442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04" name="Google Shape;3704;p442"/>
          <p:cNvSpPr>
            <a:spLocks noGrp="1"/>
          </p:cNvSpPr>
          <p:nvPr>
            <p:ph type="pic" idx="2"/>
          </p:nvPr>
        </p:nvSpPr>
        <p:spPr>
          <a:xfrm>
            <a:off x="5618375" y="1853823"/>
            <a:ext cx="5756100" cy="38493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705" name="Google Shape;3705;p442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06" name="Google Shape;3706;p442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07" name="Google Shape;3707;p442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708" name="Google Shape;3708;p442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709" name="Google Shape;3709;p4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46653" y="1498863"/>
            <a:ext cx="6508571" cy="4554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3">
  <p:cSld name="Apple Device 3">
    <p:spTree>
      <p:nvGrpSpPr>
        <p:cNvPr id="1" name="Shape 3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1" name="Google Shape;3711;p443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2" name="Google Shape;3712;p443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13" name="Google Shape;3713;p443"/>
          <p:cNvSpPr>
            <a:spLocks noGrp="1"/>
          </p:cNvSpPr>
          <p:nvPr>
            <p:ph type="pic" idx="2"/>
          </p:nvPr>
        </p:nvSpPr>
        <p:spPr>
          <a:xfrm>
            <a:off x="8856920" y="1088064"/>
            <a:ext cx="2339100" cy="50469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714" name="Google Shape;3714;p443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15" name="Google Shape;3715;p443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16" name="Google Shape;3716;p443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717" name="Google Shape;3717;p443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718" name="Google Shape;3718;p4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03525" y="731999"/>
            <a:ext cx="3047707" cy="5760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Device 1">
  <p:cSld name="Google Device 1">
    <p:spTree>
      <p:nvGrpSpPr>
        <p:cNvPr id="1" name="Shape 3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0" name="Google Shape;3720;p444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1" name="Google Shape;3721;p444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22" name="Google Shape;3722;p444"/>
          <p:cNvSpPr>
            <a:spLocks noGrp="1"/>
          </p:cNvSpPr>
          <p:nvPr>
            <p:ph type="pic" idx="2"/>
          </p:nvPr>
        </p:nvSpPr>
        <p:spPr>
          <a:xfrm>
            <a:off x="8845737" y="1093509"/>
            <a:ext cx="2337900" cy="50520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723" name="Google Shape;3723;p444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24" name="Google Shape;3724;p444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25" name="Google Shape;3725;p44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726" name="Google Shape;3726;p444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727" name="Google Shape;3727;p4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4617" y="666269"/>
            <a:ext cx="3192725" cy="5910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sung Device 1">
  <p:cSld name="Samsung Device 1">
    <p:spTree>
      <p:nvGrpSpPr>
        <p:cNvPr id="1" name="Shape 3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9" name="Google Shape;3729;p445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0" name="Google Shape;3730;p445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31" name="Google Shape;3731;p445"/>
          <p:cNvSpPr>
            <a:spLocks noGrp="1"/>
          </p:cNvSpPr>
          <p:nvPr>
            <p:ph type="pic" idx="2"/>
          </p:nvPr>
        </p:nvSpPr>
        <p:spPr>
          <a:xfrm>
            <a:off x="8864008" y="900223"/>
            <a:ext cx="2339100" cy="51744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3732" name="Google Shape;3732;p445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33" name="Google Shape;3733;p445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734" name="Google Shape;3734;p445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735" name="Google Shape;3735;p445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3736" name="Google Shape;3736;p4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9583" y="568265"/>
            <a:ext cx="2979652" cy="582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6">
  <p:cSld name="Cover 6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14"/>
          <p:cNvSpPr/>
          <p:nvPr/>
        </p:nvSpPr>
        <p:spPr>
          <a:xfrm>
            <a:off x="6499653" y="0"/>
            <a:ext cx="5692500" cy="53121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7" name="Google Shape;937;p114"/>
          <p:cNvSpPr txBox="1">
            <a:spLocks noGrp="1"/>
          </p:cNvSpPr>
          <p:nvPr>
            <p:ph type="title"/>
          </p:nvPr>
        </p:nvSpPr>
        <p:spPr>
          <a:xfrm>
            <a:off x="831851" y="2092799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38" name="Google Shape;938;p114"/>
          <p:cNvSpPr txBox="1">
            <a:spLocks noGrp="1"/>
          </p:cNvSpPr>
          <p:nvPr>
            <p:ph type="body" idx="1"/>
          </p:nvPr>
        </p:nvSpPr>
        <p:spPr>
          <a:xfrm>
            <a:off x="831851" y="3812060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939" name="Google Shape;939;p1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7401" y="1206873"/>
            <a:ext cx="50546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4620" y="5312247"/>
            <a:ext cx="1622089" cy="1545755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114"/>
          <p:cNvSpPr>
            <a:spLocks noGrp="1"/>
          </p:cNvSpPr>
          <p:nvPr>
            <p:ph type="pic" idx="2"/>
          </p:nvPr>
        </p:nvSpPr>
        <p:spPr>
          <a:xfrm>
            <a:off x="3218903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942" name="Google Shape;942;p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37" y="299783"/>
            <a:ext cx="1963977" cy="111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8" name="Google Shape;3738;p44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">
  <p:cSld name="Content 4">
    <p:spTree>
      <p:nvGrpSpPr>
        <p:cNvPr id="1" name="Shape 4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9" name="Google Shape;4159;p492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160" name="Google Shape;4160;p492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4161" name="Google Shape;4161;p492"/>
          <p:cNvSpPr>
            <a:spLocks noGrp="1"/>
          </p:cNvSpPr>
          <p:nvPr>
            <p:ph type="pic" idx="3"/>
          </p:nvPr>
        </p:nvSpPr>
        <p:spPr>
          <a:xfrm>
            <a:off x="4450631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4162" name="Google Shape;4162;p492"/>
          <p:cNvSpPr>
            <a:spLocks noGrp="1"/>
          </p:cNvSpPr>
          <p:nvPr>
            <p:ph type="pic" idx="4"/>
          </p:nvPr>
        </p:nvSpPr>
        <p:spPr>
          <a:xfrm>
            <a:off x="8063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4163" name="Google Shape;4163;p492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64" name="Google Shape;4164;p492"/>
          <p:cNvSpPr txBox="1">
            <a:spLocks noGrp="1"/>
          </p:cNvSpPr>
          <p:nvPr>
            <p:ph type="body" idx="5"/>
          </p:nvPr>
        </p:nvSpPr>
        <p:spPr>
          <a:xfrm>
            <a:off x="4450631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65" name="Google Shape;4165;p492"/>
          <p:cNvSpPr txBox="1">
            <a:spLocks noGrp="1"/>
          </p:cNvSpPr>
          <p:nvPr>
            <p:ph type="body" idx="6"/>
          </p:nvPr>
        </p:nvSpPr>
        <p:spPr>
          <a:xfrm>
            <a:off x="8063059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66" name="Google Shape;4166;p492"/>
          <p:cNvSpPr txBox="1">
            <a:spLocks noGrp="1"/>
          </p:cNvSpPr>
          <p:nvPr>
            <p:ph type="body" idx="7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67" name="Google Shape;4167;p492"/>
          <p:cNvSpPr txBox="1">
            <a:spLocks noGrp="1"/>
          </p:cNvSpPr>
          <p:nvPr>
            <p:ph type="body" idx="8"/>
          </p:nvPr>
        </p:nvSpPr>
        <p:spPr>
          <a:xfrm>
            <a:off x="835795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1E3039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68" name="Google Shape;4168;p492"/>
          <p:cNvSpPr txBox="1">
            <a:spLocks noGrp="1"/>
          </p:cNvSpPr>
          <p:nvPr>
            <p:ph type="body" idx="9"/>
          </p:nvPr>
        </p:nvSpPr>
        <p:spPr>
          <a:xfrm>
            <a:off x="4448224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69" name="Google Shape;4169;p492"/>
          <p:cNvSpPr txBox="1">
            <a:spLocks noGrp="1"/>
          </p:cNvSpPr>
          <p:nvPr>
            <p:ph type="body" idx="13"/>
          </p:nvPr>
        </p:nvSpPr>
        <p:spPr>
          <a:xfrm>
            <a:off x="8058248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5">
  <p:cSld name="Content 5">
    <p:spTree>
      <p:nvGrpSpPr>
        <p:cNvPr id="1" name="Shape 4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1" name="Google Shape;4171;p493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172" name="Google Shape;4172;p493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4173" name="Google Shape;4173;p493"/>
          <p:cNvSpPr txBox="1">
            <a:spLocks noGrp="1"/>
          </p:cNvSpPr>
          <p:nvPr>
            <p:ph type="body" idx="1"/>
          </p:nvPr>
        </p:nvSpPr>
        <p:spPr>
          <a:xfrm>
            <a:off x="83819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74" name="Google Shape;4174;p493"/>
          <p:cNvSpPr txBox="1">
            <a:spLocks noGrp="1"/>
          </p:cNvSpPr>
          <p:nvPr>
            <p:ph type="body" idx="3"/>
          </p:nvPr>
        </p:nvSpPr>
        <p:spPr>
          <a:xfrm>
            <a:off x="348162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75" name="Google Shape;4175;p493"/>
          <p:cNvSpPr txBox="1">
            <a:spLocks noGrp="1"/>
          </p:cNvSpPr>
          <p:nvPr>
            <p:ph type="body" idx="4"/>
          </p:nvPr>
        </p:nvSpPr>
        <p:spPr>
          <a:xfrm>
            <a:off x="612505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76" name="Google Shape;4176;p493"/>
          <p:cNvSpPr txBox="1">
            <a:spLocks noGrp="1"/>
          </p:cNvSpPr>
          <p:nvPr>
            <p:ph type="body" idx="5"/>
          </p:nvPr>
        </p:nvSpPr>
        <p:spPr>
          <a:xfrm>
            <a:off x="876848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77" name="Google Shape;4177;p493"/>
          <p:cNvSpPr>
            <a:spLocks noGrp="1"/>
          </p:cNvSpPr>
          <p:nvPr>
            <p:ph type="pic" idx="6"/>
          </p:nvPr>
        </p:nvSpPr>
        <p:spPr>
          <a:xfrm>
            <a:off x="348162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4178" name="Google Shape;4178;p493"/>
          <p:cNvSpPr>
            <a:spLocks noGrp="1"/>
          </p:cNvSpPr>
          <p:nvPr>
            <p:ph type="pic" idx="7"/>
          </p:nvPr>
        </p:nvSpPr>
        <p:spPr>
          <a:xfrm>
            <a:off x="6125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4179" name="Google Shape;4179;p493"/>
          <p:cNvSpPr>
            <a:spLocks noGrp="1"/>
          </p:cNvSpPr>
          <p:nvPr>
            <p:ph type="pic" idx="8"/>
          </p:nvPr>
        </p:nvSpPr>
        <p:spPr>
          <a:xfrm>
            <a:off x="8768487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4180" name="Google Shape;4180;p493"/>
          <p:cNvSpPr txBox="1">
            <a:spLocks noGrp="1"/>
          </p:cNvSpPr>
          <p:nvPr>
            <p:ph type="body" idx="9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81" name="Google Shape;4181;p493"/>
          <p:cNvSpPr txBox="1">
            <a:spLocks noGrp="1"/>
          </p:cNvSpPr>
          <p:nvPr>
            <p:ph type="body" idx="13"/>
          </p:nvPr>
        </p:nvSpPr>
        <p:spPr>
          <a:xfrm>
            <a:off x="83579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82" name="Google Shape;4182;p493"/>
          <p:cNvSpPr txBox="1">
            <a:spLocks noGrp="1"/>
          </p:cNvSpPr>
          <p:nvPr>
            <p:ph type="body" idx="14"/>
          </p:nvPr>
        </p:nvSpPr>
        <p:spPr>
          <a:xfrm>
            <a:off x="347922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83" name="Google Shape;4183;p493"/>
          <p:cNvSpPr txBox="1">
            <a:spLocks noGrp="1"/>
          </p:cNvSpPr>
          <p:nvPr>
            <p:ph type="body" idx="15"/>
          </p:nvPr>
        </p:nvSpPr>
        <p:spPr>
          <a:xfrm>
            <a:off x="6127476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84" name="Google Shape;4184;p493"/>
          <p:cNvSpPr txBox="1">
            <a:spLocks noGrp="1"/>
          </p:cNvSpPr>
          <p:nvPr>
            <p:ph type="body" idx="16"/>
          </p:nvPr>
        </p:nvSpPr>
        <p:spPr>
          <a:xfrm>
            <a:off x="8773311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">
  <p:cSld name="Cover 2">
    <p:spTree>
      <p:nvGrpSpPr>
        <p:cNvPr id="1" name="Shape 4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6" name="Google Shape;4186;p494"/>
          <p:cNvSpPr/>
          <p:nvPr/>
        </p:nvSpPr>
        <p:spPr>
          <a:xfrm>
            <a:off x="0" y="2082493"/>
            <a:ext cx="1846500" cy="1830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7" name="Google Shape;4187;p494"/>
          <p:cNvSpPr txBox="1">
            <a:spLocks noGrp="1"/>
          </p:cNvSpPr>
          <p:nvPr>
            <p:ph type="title"/>
          </p:nvPr>
        </p:nvSpPr>
        <p:spPr>
          <a:xfrm>
            <a:off x="6296384" y="2092799"/>
            <a:ext cx="51441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188" name="Google Shape;4188;p494"/>
          <p:cNvSpPr txBox="1">
            <a:spLocks noGrp="1"/>
          </p:cNvSpPr>
          <p:nvPr>
            <p:ph type="body" idx="1"/>
          </p:nvPr>
        </p:nvSpPr>
        <p:spPr>
          <a:xfrm>
            <a:off x="6296383" y="3812060"/>
            <a:ext cx="5144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4189" name="Google Shape;4189;p494" descr="A picture containing person, computer, indoor, wal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361" y="2082493"/>
            <a:ext cx="3777200" cy="4775507"/>
          </a:xfrm>
          <a:prstGeom prst="rect">
            <a:avLst/>
          </a:prstGeom>
          <a:noFill/>
          <a:ln>
            <a:noFill/>
          </a:ln>
        </p:spPr>
      </p:pic>
      <p:sp>
        <p:nvSpPr>
          <p:cNvPr id="4190" name="Google Shape;4190;p494"/>
          <p:cNvSpPr>
            <a:spLocks noGrp="1"/>
          </p:cNvSpPr>
          <p:nvPr>
            <p:ph type="pic" idx="2"/>
          </p:nvPr>
        </p:nvSpPr>
        <p:spPr>
          <a:xfrm>
            <a:off x="629638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4191" name="Google Shape;4191;p494"/>
          <p:cNvSpPr/>
          <p:nvPr/>
        </p:nvSpPr>
        <p:spPr>
          <a:xfrm>
            <a:off x="11115175" y="5505255"/>
            <a:ext cx="10767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2" name="Google Shape;4192;p494"/>
          <p:cNvSpPr/>
          <p:nvPr/>
        </p:nvSpPr>
        <p:spPr>
          <a:xfrm rot="5400000">
            <a:off x="10438825" y="6181577"/>
            <a:ext cx="6396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3" name="Google Shape;4193;p494"/>
          <p:cNvSpPr/>
          <p:nvPr/>
        </p:nvSpPr>
        <p:spPr>
          <a:xfrm>
            <a:off x="1846361" y="-1"/>
            <a:ext cx="3777300" cy="20829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4" name="Google Shape;4194;p4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53575" y="392400"/>
            <a:ext cx="1963977" cy="1115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6" name="Google Shape;4196;p495"/>
          <p:cNvSpPr/>
          <p:nvPr/>
        </p:nvSpPr>
        <p:spPr>
          <a:xfrm>
            <a:off x="6096000" y="0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7" name="Google Shape;4197;p495"/>
          <p:cNvSpPr txBox="1">
            <a:spLocks noGrp="1"/>
          </p:cNvSpPr>
          <p:nvPr>
            <p:ph type="body" idx="1"/>
          </p:nvPr>
        </p:nvSpPr>
        <p:spPr>
          <a:xfrm>
            <a:off x="6698512" y="124413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198" name="Google Shape;4198;p495"/>
          <p:cNvSpPr/>
          <p:nvPr/>
        </p:nvSpPr>
        <p:spPr>
          <a:xfrm>
            <a:off x="4837041" y="5606791"/>
            <a:ext cx="1251300" cy="1251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9" name="Google Shape;4199;p495"/>
          <p:cNvSpPr txBox="1"/>
          <p:nvPr/>
        </p:nvSpPr>
        <p:spPr>
          <a:xfrm>
            <a:off x="831851" y="5606791"/>
            <a:ext cx="2323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Agenda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1">
  <p:cSld name="Divi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" name="Google Shape;4201;p496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02" name="Google Shape;4202;p496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4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4" name="Google Shape;4204;p497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05" name="Google Shape;4205;p497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206" name="Google Shape;4206;p497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2">
  <p:cSld name="Divi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" name="Google Shape;4208;p498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09" name="Google Shape;4209;p498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ontent 2">
    <p:spTree>
      <p:nvGrpSpPr>
        <p:cNvPr id="1" name="Shape 4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1" name="Google Shape;4211;p499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12" name="Google Shape;4212;p499"/>
          <p:cNvSpPr>
            <a:spLocks noGrp="1"/>
          </p:cNvSpPr>
          <p:nvPr>
            <p:ph type="pic" idx="2"/>
          </p:nvPr>
        </p:nvSpPr>
        <p:spPr>
          <a:xfrm>
            <a:off x="6172200" y="2371059"/>
            <a:ext cx="5181600" cy="3585300"/>
          </a:xfrm>
          <a:prstGeom prst="rect">
            <a:avLst/>
          </a:prstGeom>
          <a:noFill/>
          <a:ln>
            <a:noFill/>
          </a:ln>
        </p:spPr>
      </p:sp>
      <p:sp>
        <p:nvSpPr>
          <p:cNvPr id="4213" name="Google Shape;4213;p499"/>
          <p:cNvSpPr txBox="1">
            <a:spLocks noGrp="1"/>
          </p:cNvSpPr>
          <p:nvPr>
            <p:ph type="body" idx="1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214" name="Google Shape;4214;p499"/>
          <p:cNvSpPr txBox="1">
            <a:spLocks noGrp="1"/>
          </p:cNvSpPr>
          <p:nvPr>
            <p:ph type="body" idx="3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ext Steps">
  <p:cSld name="Next Step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6" name="Google Shape;4216;p500"/>
          <p:cNvSpPr/>
          <p:nvPr/>
        </p:nvSpPr>
        <p:spPr>
          <a:xfrm>
            <a:off x="6096000" y="1251211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7" name="Google Shape;4217;p500"/>
          <p:cNvSpPr txBox="1">
            <a:spLocks noGrp="1"/>
          </p:cNvSpPr>
          <p:nvPr>
            <p:ph type="body" idx="1"/>
          </p:nvPr>
        </p:nvSpPr>
        <p:spPr>
          <a:xfrm>
            <a:off x="6698512" y="249534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218" name="Google Shape;4218;p500"/>
          <p:cNvSpPr/>
          <p:nvPr/>
        </p:nvSpPr>
        <p:spPr>
          <a:xfrm>
            <a:off x="4844791" y="0"/>
            <a:ext cx="1251300" cy="12513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9" name="Google Shape;4219;p500"/>
          <p:cNvSpPr txBox="1"/>
          <p:nvPr/>
        </p:nvSpPr>
        <p:spPr>
          <a:xfrm>
            <a:off x="831851" y="5606791"/>
            <a:ext cx="32640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Next Steps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7">
  <p:cSld name="Cover 7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115"/>
          <p:cNvSpPr/>
          <p:nvPr/>
        </p:nvSpPr>
        <p:spPr>
          <a:xfrm>
            <a:off x="7070103" y="2092799"/>
            <a:ext cx="5121900" cy="47652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45" name="Google Shape;945;p115" descr="A person sitting on a chair with a computer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9359" y="0"/>
            <a:ext cx="4302645" cy="6082478"/>
          </a:xfrm>
          <a:prstGeom prst="rect">
            <a:avLst/>
          </a:prstGeom>
          <a:noFill/>
          <a:ln>
            <a:noFill/>
          </a:ln>
        </p:spPr>
      </p:pic>
      <p:sp>
        <p:nvSpPr>
          <p:cNvPr id="946" name="Google Shape;946;p115"/>
          <p:cNvSpPr txBox="1">
            <a:spLocks noGrp="1"/>
          </p:cNvSpPr>
          <p:nvPr>
            <p:ph type="title"/>
          </p:nvPr>
        </p:nvSpPr>
        <p:spPr>
          <a:xfrm>
            <a:off x="831851" y="2092799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115"/>
          <p:cNvSpPr txBox="1">
            <a:spLocks noGrp="1"/>
          </p:cNvSpPr>
          <p:nvPr>
            <p:ph type="body" idx="1"/>
          </p:nvPr>
        </p:nvSpPr>
        <p:spPr>
          <a:xfrm>
            <a:off x="831851" y="3812060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948" name="Google Shape;948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5307371"/>
            <a:ext cx="1509824" cy="1550628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115"/>
          <p:cNvSpPr>
            <a:spLocks noGrp="1"/>
          </p:cNvSpPr>
          <p:nvPr>
            <p:ph type="pic" idx="2"/>
          </p:nvPr>
        </p:nvSpPr>
        <p:spPr>
          <a:xfrm>
            <a:off x="3218903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950" name="Google Shape;950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37" y="299783"/>
            <a:ext cx="1963977" cy="111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">
  <p:cSld name="cover 4">
    <p:spTree>
      <p:nvGrpSpPr>
        <p:cNvPr id="1" name="Shape 4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1" name="Google Shape;4221;p501"/>
          <p:cNvPicPr preferRelativeResize="0"/>
          <p:nvPr/>
        </p:nvPicPr>
        <p:blipFill rotWithShape="1">
          <a:blip r:embed="rId2">
            <a:alphaModFix/>
          </a:blip>
          <a:srcRect r="24110"/>
          <a:stretch/>
        </p:blipFill>
        <p:spPr>
          <a:xfrm>
            <a:off x="2939525" y="0"/>
            <a:ext cx="925247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2" name="Google Shape;4222;p501"/>
          <p:cNvSpPr txBox="1">
            <a:spLocks noGrp="1"/>
          </p:cNvSpPr>
          <p:nvPr>
            <p:ph type="title"/>
          </p:nvPr>
        </p:nvSpPr>
        <p:spPr>
          <a:xfrm>
            <a:off x="831851" y="3301837"/>
            <a:ext cx="5316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23" name="Google Shape;4223;p501"/>
          <p:cNvSpPr txBox="1">
            <a:spLocks noGrp="1"/>
          </p:cNvSpPr>
          <p:nvPr>
            <p:ph type="body" idx="1"/>
          </p:nvPr>
        </p:nvSpPr>
        <p:spPr>
          <a:xfrm>
            <a:off x="831851" y="5021100"/>
            <a:ext cx="5316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4224" name="Google Shape;4224;p501" descr="A person sitting on a couch looking at a phon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035" y="739587"/>
            <a:ext cx="3792392" cy="4572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5" name="Google Shape;4225;p5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6427" y="5312247"/>
            <a:ext cx="1755575" cy="1543695"/>
          </a:xfrm>
          <a:prstGeom prst="rect">
            <a:avLst/>
          </a:prstGeom>
          <a:noFill/>
          <a:ln>
            <a:noFill/>
          </a:ln>
        </p:spPr>
      </p:pic>
      <p:sp>
        <p:nvSpPr>
          <p:cNvPr id="4226" name="Google Shape;4226;p501"/>
          <p:cNvSpPr>
            <a:spLocks noGrp="1"/>
          </p:cNvSpPr>
          <p:nvPr>
            <p:ph type="pic" idx="2"/>
          </p:nvPr>
        </p:nvSpPr>
        <p:spPr>
          <a:xfrm>
            <a:off x="3218903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27" name="Google Shape;4227;p50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937" y="299783"/>
            <a:ext cx="1963977" cy="111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" name="Google Shape;4229;p502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0" name="Google Shape;4230;p502"/>
          <p:cNvSpPr/>
          <p:nvPr/>
        </p:nvSpPr>
        <p:spPr>
          <a:xfrm>
            <a:off x="6141307" y="5140411"/>
            <a:ext cx="17175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31" name="Google Shape;4231;p5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0720" y="1305731"/>
            <a:ext cx="3891282" cy="38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4232" name="Google Shape;4232;p502"/>
          <p:cNvSpPr>
            <a:spLocks noGrp="1"/>
          </p:cNvSpPr>
          <p:nvPr>
            <p:ph type="pic" idx="2"/>
          </p:nvPr>
        </p:nvSpPr>
        <p:spPr>
          <a:xfrm>
            <a:off x="3218903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33" name="Google Shape;4233;p5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37" y="299783"/>
            <a:ext cx="1963977" cy="1115053"/>
          </a:xfrm>
          <a:prstGeom prst="rect">
            <a:avLst/>
          </a:prstGeom>
          <a:noFill/>
          <a:ln>
            <a:noFill/>
          </a:ln>
        </p:spPr>
      </p:pic>
      <p:sp>
        <p:nvSpPr>
          <p:cNvPr id="4234" name="Google Shape;4234;p502"/>
          <p:cNvSpPr txBox="1">
            <a:spLocks noGrp="1"/>
          </p:cNvSpPr>
          <p:nvPr>
            <p:ph type="title"/>
          </p:nvPr>
        </p:nvSpPr>
        <p:spPr>
          <a:xfrm>
            <a:off x="831851" y="3301837"/>
            <a:ext cx="5316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502"/>
          <p:cNvSpPr txBox="1">
            <a:spLocks noGrp="1"/>
          </p:cNvSpPr>
          <p:nvPr>
            <p:ph type="body" idx="1"/>
          </p:nvPr>
        </p:nvSpPr>
        <p:spPr>
          <a:xfrm>
            <a:off x="831851" y="5021100"/>
            <a:ext cx="5316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3">
  <p:cSld name="Cov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7" name="Google Shape;4237;p503"/>
          <p:cNvSpPr txBox="1">
            <a:spLocks noGrp="1"/>
          </p:cNvSpPr>
          <p:nvPr>
            <p:ph type="title"/>
          </p:nvPr>
        </p:nvSpPr>
        <p:spPr>
          <a:xfrm>
            <a:off x="5785776" y="739587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 b="1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38" name="Google Shape;4238;p503"/>
          <p:cNvSpPr txBox="1">
            <a:spLocks noGrp="1"/>
          </p:cNvSpPr>
          <p:nvPr>
            <p:ph type="body" idx="1"/>
          </p:nvPr>
        </p:nvSpPr>
        <p:spPr>
          <a:xfrm>
            <a:off x="5785775" y="2458848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4239" name="Google Shape;4239;p503"/>
          <p:cNvSpPr/>
          <p:nvPr/>
        </p:nvSpPr>
        <p:spPr>
          <a:xfrm>
            <a:off x="10345639" y="4759033"/>
            <a:ext cx="18465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0" name="Google Shape;4240;p503"/>
          <p:cNvSpPr/>
          <p:nvPr/>
        </p:nvSpPr>
        <p:spPr>
          <a:xfrm rot="5400000">
            <a:off x="9296239" y="5808460"/>
            <a:ext cx="9924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41" name="Google Shape;4241;p5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6860" y="3766488"/>
            <a:ext cx="1128777" cy="992545"/>
          </a:xfrm>
          <a:prstGeom prst="rect">
            <a:avLst/>
          </a:prstGeom>
          <a:noFill/>
          <a:ln>
            <a:noFill/>
          </a:ln>
        </p:spPr>
      </p:pic>
      <p:sp>
        <p:nvSpPr>
          <p:cNvPr id="4242" name="Google Shape;4242;p503"/>
          <p:cNvSpPr>
            <a:spLocks noGrp="1"/>
          </p:cNvSpPr>
          <p:nvPr>
            <p:ph type="pic" idx="2"/>
          </p:nvPr>
        </p:nvSpPr>
        <p:spPr>
          <a:xfrm>
            <a:off x="3133103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43" name="Google Shape;4243;p5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37" y="299783"/>
            <a:ext cx="1963977" cy="111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5">
  <p:cSld name="Cover 5">
    <p:spTree>
      <p:nvGrpSpPr>
        <p:cNvPr id="1" name="Shape 4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5" name="Google Shape;4245;p5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6823881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4246" name="Google Shape;4246;p504"/>
          <p:cNvSpPr txBox="1">
            <a:spLocks noGrp="1"/>
          </p:cNvSpPr>
          <p:nvPr>
            <p:ph type="title"/>
          </p:nvPr>
        </p:nvSpPr>
        <p:spPr>
          <a:xfrm>
            <a:off x="5155741" y="2993233"/>
            <a:ext cx="5958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47" name="Google Shape;4247;p504"/>
          <p:cNvSpPr txBox="1">
            <a:spLocks noGrp="1"/>
          </p:cNvSpPr>
          <p:nvPr>
            <p:ph type="body" idx="1"/>
          </p:nvPr>
        </p:nvSpPr>
        <p:spPr>
          <a:xfrm>
            <a:off x="5155740" y="4712495"/>
            <a:ext cx="5958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4248" name="Google Shape;4248;p504"/>
          <p:cNvSpPr/>
          <p:nvPr/>
        </p:nvSpPr>
        <p:spPr>
          <a:xfrm>
            <a:off x="7147" y="0"/>
            <a:ext cx="4508400" cy="23148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9" name="Google Shape;4249;p504"/>
          <p:cNvSpPr/>
          <p:nvPr/>
        </p:nvSpPr>
        <p:spPr>
          <a:xfrm>
            <a:off x="11115175" y="5505255"/>
            <a:ext cx="10767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0" name="Google Shape;4250;p504"/>
          <p:cNvSpPr/>
          <p:nvPr/>
        </p:nvSpPr>
        <p:spPr>
          <a:xfrm rot="5400000">
            <a:off x="10438825" y="6181577"/>
            <a:ext cx="6396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1" name="Google Shape;4251;p504"/>
          <p:cNvSpPr>
            <a:spLocks noGrp="1"/>
          </p:cNvSpPr>
          <p:nvPr>
            <p:ph type="pic" idx="2"/>
          </p:nvPr>
        </p:nvSpPr>
        <p:spPr>
          <a:xfrm>
            <a:off x="88628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52" name="Google Shape;4252;p5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9312" y="470949"/>
            <a:ext cx="1963977" cy="1115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6">
  <p:cSld name="Cover 6">
    <p:spTree>
      <p:nvGrpSpPr>
        <p:cNvPr id="1" name="Shape 4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4" name="Google Shape;4254;p505"/>
          <p:cNvSpPr/>
          <p:nvPr/>
        </p:nvSpPr>
        <p:spPr>
          <a:xfrm>
            <a:off x="6499653" y="0"/>
            <a:ext cx="5692500" cy="53121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5" name="Google Shape;4255;p505"/>
          <p:cNvSpPr txBox="1">
            <a:spLocks noGrp="1"/>
          </p:cNvSpPr>
          <p:nvPr>
            <p:ph type="title"/>
          </p:nvPr>
        </p:nvSpPr>
        <p:spPr>
          <a:xfrm>
            <a:off x="831851" y="2092799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56" name="Google Shape;4256;p505"/>
          <p:cNvSpPr txBox="1">
            <a:spLocks noGrp="1"/>
          </p:cNvSpPr>
          <p:nvPr>
            <p:ph type="body" idx="1"/>
          </p:nvPr>
        </p:nvSpPr>
        <p:spPr>
          <a:xfrm>
            <a:off x="831851" y="3812060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4257" name="Google Shape;4257;p5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7401" y="1206873"/>
            <a:ext cx="5054600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8" name="Google Shape;4258;p50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4620" y="5312247"/>
            <a:ext cx="1622089" cy="1545755"/>
          </a:xfrm>
          <a:prstGeom prst="rect">
            <a:avLst/>
          </a:prstGeom>
          <a:noFill/>
          <a:ln>
            <a:noFill/>
          </a:ln>
        </p:spPr>
      </p:pic>
      <p:sp>
        <p:nvSpPr>
          <p:cNvPr id="4259" name="Google Shape;4259;p505"/>
          <p:cNvSpPr>
            <a:spLocks noGrp="1"/>
          </p:cNvSpPr>
          <p:nvPr>
            <p:ph type="pic" idx="2"/>
          </p:nvPr>
        </p:nvSpPr>
        <p:spPr>
          <a:xfrm>
            <a:off x="3218903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60" name="Google Shape;4260;p5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37" y="299783"/>
            <a:ext cx="1963977" cy="111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7">
  <p:cSld name="Cover 7">
    <p:spTree>
      <p:nvGrpSpPr>
        <p:cNvPr id="1" name="Shape 4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2" name="Google Shape;4262;p506"/>
          <p:cNvSpPr/>
          <p:nvPr/>
        </p:nvSpPr>
        <p:spPr>
          <a:xfrm>
            <a:off x="7070103" y="2092799"/>
            <a:ext cx="5121900" cy="47652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63" name="Google Shape;4263;p506" descr="A person sitting on a chair with a computer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9359" y="0"/>
            <a:ext cx="4302645" cy="6082478"/>
          </a:xfrm>
          <a:prstGeom prst="rect">
            <a:avLst/>
          </a:prstGeom>
          <a:noFill/>
          <a:ln>
            <a:noFill/>
          </a:ln>
        </p:spPr>
      </p:pic>
      <p:sp>
        <p:nvSpPr>
          <p:cNvPr id="4264" name="Google Shape;4264;p506"/>
          <p:cNvSpPr txBox="1">
            <a:spLocks noGrp="1"/>
          </p:cNvSpPr>
          <p:nvPr>
            <p:ph type="title"/>
          </p:nvPr>
        </p:nvSpPr>
        <p:spPr>
          <a:xfrm>
            <a:off x="831851" y="2092799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65" name="Google Shape;4265;p506"/>
          <p:cNvSpPr txBox="1">
            <a:spLocks noGrp="1"/>
          </p:cNvSpPr>
          <p:nvPr>
            <p:ph type="body" idx="1"/>
          </p:nvPr>
        </p:nvSpPr>
        <p:spPr>
          <a:xfrm>
            <a:off x="831851" y="3812060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4266" name="Google Shape;4266;p5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5307371"/>
            <a:ext cx="1509824" cy="1550628"/>
          </a:xfrm>
          <a:prstGeom prst="rect">
            <a:avLst/>
          </a:prstGeom>
          <a:noFill/>
          <a:ln>
            <a:noFill/>
          </a:ln>
        </p:spPr>
      </p:pic>
      <p:sp>
        <p:nvSpPr>
          <p:cNvPr id="4267" name="Google Shape;4267;p506"/>
          <p:cNvSpPr>
            <a:spLocks noGrp="1"/>
          </p:cNvSpPr>
          <p:nvPr>
            <p:ph type="pic" idx="2"/>
          </p:nvPr>
        </p:nvSpPr>
        <p:spPr>
          <a:xfrm>
            <a:off x="3218903" y="598812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4268" name="Google Shape;4268;p50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937" y="299783"/>
            <a:ext cx="1963977" cy="1115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8">
  <p:cSld name="Cover 8">
    <p:spTree>
      <p:nvGrpSpPr>
        <p:cNvPr id="1" name="Shape 4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" name="Google Shape;4270;p507"/>
          <p:cNvSpPr/>
          <p:nvPr/>
        </p:nvSpPr>
        <p:spPr>
          <a:xfrm>
            <a:off x="0" y="0"/>
            <a:ext cx="5354400" cy="57408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1" name="Google Shape;4271;p5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3035" y="1"/>
            <a:ext cx="3229511" cy="4901941"/>
          </a:xfrm>
          <a:prstGeom prst="rect">
            <a:avLst/>
          </a:prstGeom>
          <a:noFill/>
          <a:ln>
            <a:noFill/>
          </a:ln>
        </p:spPr>
      </p:pic>
      <p:sp>
        <p:nvSpPr>
          <p:cNvPr id="4272" name="Google Shape;4272;p507"/>
          <p:cNvSpPr txBox="1">
            <a:spLocks noGrp="1"/>
          </p:cNvSpPr>
          <p:nvPr>
            <p:ph type="title"/>
          </p:nvPr>
        </p:nvSpPr>
        <p:spPr>
          <a:xfrm>
            <a:off x="6289535" y="3182677"/>
            <a:ext cx="5031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73" name="Google Shape;4273;p507"/>
          <p:cNvSpPr txBox="1">
            <a:spLocks noGrp="1"/>
          </p:cNvSpPr>
          <p:nvPr>
            <p:ph type="body" idx="1"/>
          </p:nvPr>
        </p:nvSpPr>
        <p:spPr>
          <a:xfrm>
            <a:off x="6289533" y="4901939"/>
            <a:ext cx="5031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4274" name="Google Shape;4274;p507"/>
          <p:cNvSpPr>
            <a:spLocks noGrp="1"/>
          </p:cNvSpPr>
          <p:nvPr>
            <p:ph type="pic" idx="2"/>
          </p:nvPr>
        </p:nvSpPr>
        <p:spPr>
          <a:xfrm>
            <a:off x="62895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4275" name="Google Shape;4275;p507"/>
          <p:cNvSpPr/>
          <p:nvPr/>
        </p:nvSpPr>
        <p:spPr>
          <a:xfrm>
            <a:off x="0" y="0"/>
            <a:ext cx="24885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76" name="Google Shape;4276;p507"/>
          <p:cNvGrpSpPr/>
          <p:nvPr/>
        </p:nvGrpSpPr>
        <p:grpSpPr>
          <a:xfrm rot="-5400000">
            <a:off x="10613514" y="218565"/>
            <a:ext cx="1789898" cy="1352778"/>
            <a:chOff x="10402103" y="596341"/>
            <a:chExt cx="1789898" cy="1352778"/>
          </a:xfrm>
        </p:grpSpPr>
        <p:sp>
          <p:nvSpPr>
            <p:cNvPr id="4277" name="Google Shape;4277;p507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8" name="Google Shape;4278;p507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79" name="Google Shape;4279;p5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912" y="301275"/>
            <a:ext cx="1963977" cy="1115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9">
  <p:cSld name="Cover 9">
    <p:spTree>
      <p:nvGrpSpPr>
        <p:cNvPr id="1" name="Shape 4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1" name="Google Shape;4281;p50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08321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2" name="Google Shape;4282;p508"/>
          <p:cNvSpPr/>
          <p:nvPr/>
        </p:nvSpPr>
        <p:spPr>
          <a:xfrm>
            <a:off x="7148" y="-3"/>
            <a:ext cx="67452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3" name="Google Shape;4283;p508"/>
          <p:cNvSpPr/>
          <p:nvPr/>
        </p:nvSpPr>
        <p:spPr>
          <a:xfrm>
            <a:off x="10832103" y="0"/>
            <a:ext cx="13527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4" name="Google Shape;4284;p508"/>
          <p:cNvSpPr/>
          <p:nvPr/>
        </p:nvSpPr>
        <p:spPr>
          <a:xfrm>
            <a:off x="-3" y="-1"/>
            <a:ext cx="30339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285" name="Google Shape;4285;p508"/>
          <p:cNvGrpSpPr/>
          <p:nvPr/>
        </p:nvGrpSpPr>
        <p:grpSpPr>
          <a:xfrm>
            <a:off x="9042199" y="5505222"/>
            <a:ext cx="1789898" cy="1352778"/>
            <a:chOff x="10402103" y="596341"/>
            <a:chExt cx="1789898" cy="1352778"/>
          </a:xfrm>
        </p:grpSpPr>
        <p:sp>
          <p:nvSpPr>
            <p:cNvPr id="4286" name="Google Shape;4286;p508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7" name="Google Shape;4287;p508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88" name="Google Shape;4288;p5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796" y="-3"/>
            <a:ext cx="1455173" cy="1507611"/>
          </a:xfrm>
          <a:prstGeom prst="rect">
            <a:avLst/>
          </a:prstGeom>
          <a:noFill/>
          <a:ln>
            <a:noFill/>
          </a:ln>
        </p:spPr>
      </p:pic>
      <p:sp>
        <p:nvSpPr>
          <p:cNvPr id="4289" name="Google Shape;4289;p508"/>
          <p:cNvSpPr txBox="1">
            <a:spLocks noGrp="1"/>
          </p:cNvSpPr>
          <p:nvPr>
            <p:ph type="title"/>
          </p:nvPr>
        </p:nvSpPr>
        <p:spPr>
          <a:xfrm>
            <a:off x="831851" y="2918145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90" name="Google Shape;4290;p508"/>
          <p:cNvSpPr txBox="1">
            <a:spLocks noGrp="1"/>
          </p:cNvSpPr>
          <p:nvPr>
            <p:ph type="body" idx="1"/>
          </p:nvPr>
        </p:nvSpPr>
        <p:spPr>
          <a:xfrm>
            <a:off x="831851" y="4637407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4291" name="Google Shape;4291;p5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075" y="301275"/>
            <a:ext cx="1963977" cy="1115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3">
  <p:cSld name="Divi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3" name="Google Shape;4293;p509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94" name="Google Shape;4294;p509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4">
  <p:cSld name="Divi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6" name="Google Shape;4296;p510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297" name="Google Shape;4297;p510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8">
  <p:cSld name="Cover 8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16"/>
          <p:cNvSpPr/>
          <p:nvPr/>
        </p:nvSpPr>
        <p:spPr>
          <a:xfrm>
            <a:off x="0" y="0"/>
            <a:ext cx="5354400" cy="57408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53" name="Google Shape;953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3035" y="1"/>
            <a:ext cx="3229511" cy="4901941"/>
          </a:xfrm>
          <a:prstGeom prst="rect">
            <a:avLst/>
          </a:prstGeom>
          <a:noFill/>
          <a:ln>
            <a:noFill/>
          </a:ln>
        </p:spPr>
      </p:pic>
      <p:sp>
        <p:nvSpPr>
          <p:cNvPr id="954" name="Google Shape;954;p116"/>
          <p:cNvSpPr txBox="1">
            <a:spLocks noGrp="1"/>
          </p:cNvSpPr>
          <p:nvPr>
            <p:ph type="title"/>
          </p:nvPr>
        </p:nvSpPr>
        <p:spPr>
          <a:xfrm>
            <a:off x="6289535" y="3182677"/>
            <a:ext cx="5031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116"/>
          <p:cNvSpPr txBox="1">
            <a:spLocks noGrp="1"/>
          </p:cNvSpPr>
          <p:nvPr>
            <p:ph type="body" idx="1"/>
          </p:nvPr>
        </p:nvSpPr>
        <p:spPr>
          <a:xfrm>
            <a:off x="6289533" y="4901939"/>
            <a:ext cx="5031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16"/>
          <p:cNvSpPr>
            <a:spLocks noGrp="1"/>
          </p:cNvSpPr>
          <p:nvPr>
            <p:ph type="pic" idx="2"/>
          </p:nvPr>
        </p:nvSpPr>
        <p:spPr>
          <a:xfrm>
            <a:off x="62895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957" name="Google Shape;957;p116"/>
          <p:cNvSpPr/>
          <p:nvPr/>
        </p:nvSpPr>
        <p:spPr>
          <a:xfrm>
            <a:off x="0" y="0"/>
            <a:ext cx="24885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58" name="Google Shape;958;p116"/>
          <p:cNvGrpSpPr/>
          <p:nvPr/>
        </p:nvGrpSpPr>
        <p:grpSpPr>
          <a:xfrm rot="-5400000">
            <a:off x="10613514" y="218565"/>
            <a:ext cx="1789898" cy="1352778"/>
            <a:chOff x="10402103" y="596341"/>
            <a:chExt cx="1789898" cy="1352778"/>
          </a:xfrm>
        </p:grpSpPr>
        <p:sp>
          <p:nvSpPr>
            <p:cNvPr id="959" name="Google Shape;959;p116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16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61" name="Google Shape;961;p1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912" y="301275"/>
            <a:ext cx="1963977" cy="1115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5">
  <p:cSld name="Divider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9" name="Google Shape;4299;p511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00" name="Google Shape;4300;p511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1">
  <p:cSld name="Testimonial 1">
    <p:bg>
      <p:bgPr>
        <a:solidFill>
          <a:srgbClr val="1E3039"/>
        </a:solidFill>
        <a:effectLst/>
      </p:bgPr>
    </p:bg>
    <p:spTree>
      <p:nvGrpSpPr>
        <p:cNvPr id="1" name="Shape 4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" name="Google Shape;4302;p512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3" name="Google Shape;4303;p512"/>
          <p:cNvSpPr/>
          <p:nvPr/>
        </p:nvSpPr>
        <p:spPr>
          <a:xfrm>
            <a:off x="6118655" y="5140411"/>
            <a:ext cx="1733700" cy="17175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4" name="Google Shape;4304;p512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4305" name="Google Shape;4305;p512"/>
          <p:cNvSpPr txBox="1"/>
          <p:nvPr/>
        </p:nvSpPr>
        <p:spPr>
          <a:xfrm>
            <a:off x="831851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6" name="Google Shape;4306;p512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07" name="Google Shape;4307;p512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08" name="Google Shape;4308;p512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09" name="Google Shape;4309;p512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2">
  <p:cSld name="Testimonial 2">
    <p:bg>
      <p:bgPr>
        <a:solidFill>
          <a:srgbClr val="1E3139"/>
        </a:solidFill>
        <a:effectLst/>
      </p:bgPr>
    </p:bg>
    <p:spTree>
      <p:nvGrpSpPr>
        <p:cNvPr id="1" name="Shape 4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" name="Google Shape;4311;p513"/>
          <p:cNvSpPr/>
          <p:nvPr/>
        </p:nvSpPr>
        <p:spPr>
          <a:xfrm>
            <a:off x="0" y="1717588"/>
            <a:ext cx="4333200" cy="51405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2" name="Google Shape;4312;p513"/>
          <p:cNvSpPr/>
          <p:nvPr/>
        </p:nvSpPr>
        <p:spPr>
          <a:xfrm>
            <a:off x="4336312" y="-1"/>
            <a:ext cx="17337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3" name="Google Shape;4313;p513"/>
          <p:cNvSpPr txBox="1">
            <a:spLocks noGrp="1"/>
          </p:cNvSpPr>
          <p:nvPr>
            <p:ph type="body" idx="1"/>
          </p:nvPr>
        </p:nvSpPr>
        <p:spPr>
          <a:xfrm>
            <a:off x="6153495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4314" name="Google Shape;4314;p513"/>
          <p:cNvSpPr txBox="1"/>
          <p:nvPr/>
        </p:nvSpPr>
        <p:spPr>
          <a:xfrm>
            <a:off x="6153495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5" name="Google Shape;4315;p513"/>
          <p:cNvSpPr txBox="1">
            <a:spLocks noGrp="1"/>
          </p:cNvSpPr>
          <p:nvPr>
            <p:ph type="title"/>
          </p:nvPr>
        </p:nvSpPr>
        <p:spPr>
          <a:xfrm>
            <a:off x="6159847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513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17" name="Google Shape;4317;p513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318" name="Google Shape;4318;p513"/>
          <p:cNvSpPr>
            <a:spLocks noGrp="1"/>
          </p:cNvSpPr>
          <p:nvPr>
            <p:ph type="pic" idx="2"/>
          </p:nvPr>
        </p:nvSpPr>
        <p:spPr>
          <a:xfrm>
            <a:off x="-9432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3">
  <p:cSld name="Testimonial 3">
    <p:bg>
      <p:bgPr>
        <a:solidFill>
          <a:srgbClr val="1E3139"/>
        </a:solidFill>
        <a:effectLst/>
      </p:bgPr>
    </p:bg>
    <p:spTree>
      <p:nvGrpSpPr>
        <p:cNvPr id="1" name="Shape 4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0" name="Google Shape;4320;p514"/>
          <p:cNvSpPr/>
          <p:nvPr/>
        </p:nvSpPr>
        <p:spPr>
          <a:xfrm>
            <a:off x="7858897" y="1717588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1" name="Google Shape;4321;p514"/>
          <p:cNvSpPr/>
          <p:nvPr/>
        </p:nvSpPr>
        <p:spPr>
          <a:xfrm>
            <a:off x="6118655" y="-1"/>
            <a:ext cx="1733700" cy="1717500"/>
          </a:xfrm>
          <a:prstGeom prst="rect">
            <a:avLst/>
          </a:prstGeom>
          <a:solidFill>
            <a:srgbClr val="B8F3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2" name="Google Shape;4322;p514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4323" name="Google Shape;4323;p514"/>
          <p:cNvSpPr txBox="1"/>
          <p:nvPr/>
        </p:nvSpPr>
        <p:spPr>
          <a:xfrm>
            <a:off x="831851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4" name="Google Shape;4324;p514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25" name="Google Shape;4325;p514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>
  <p:cSld name="Content 3">
    <p:spTree>
      <p:nvGrpSpPr>
        <p:cNvPr id="1" name="Shape 4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7" name="Google Shape;4327;p515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28" name="Google Shape;4328;p515"/>
          <p:cNvSpPr txBox="1">
            <a:spLocks noGrp="1"/>
          </p:cNvSpPr>
          <p:nvPr>
            <p:ph type="body" idx="1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29" name="Google Shape;4329;p515"/>
          <p:cNvSpPr txBox="1">
            <a:spLocks noGrp="1"/>
          </p:cNvSpPr>
          <p:nvPr>
            <p:ph type="body" idx="2"/>
          </p:nvPr>
        </p:nvSpPr>
        <p:spPr>
          <a:xfrm>
            <a:off x="6172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30" name="Google Shape;4330;p515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">
  <p:cSld name="Content 6">
    <p:spTree>
      <p:nvGrpSpPr>
        <p:cNvPr id="1" name="Shape 4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2" name="Google Shape;4332;p516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33" name="Google Shape;4333;p516"/>
          <p:cNvSpPr>
            <a:spLocks noGrp="1"/>
          </p:cNvSpPr>
          <p:nvPr>
            <p:ph type="pic" idx="2"/>
          </p:nvPr>
        </p:nvSpPr>
        <p:spPr>
          <a:xfrm>
            <a:off x="83820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4334" name="Google Shape;4334;p516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35" name="Google Shape;4335;p516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36" name="Google Shape;4336;p516"/>
          <p:cNvSpPr>
            <a:spLocks noGrp="1"/>
          </p:cNvSpPr>
          <p:nvPr>
            <p:ph type="pic" idx="4"/>
          </p:nvPr>
        </p:nvSpPr>
        <p:spPr>
          <a:xfrm>
            <a:off x="2969676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4337" name="Google Shape;4337;p516"/>
          <p:cNvSpPr txBox="1">
            <a:spLocks noGrp="1"/>
          </p:cNvSpPr>
          <p:nvPr>
            <p:ph type="body" idx="5"/>
          </p:nvPr>
        </p:nvSpPr>
        <p:spPr>
          <a:xfrm>
            <a:off x="2969661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38" name="Google Shape;4338;p516"/>
          <p:cNvSpPr>
            <a:spLocks noGrp="1"/>
          </p:cNvSpPr>
          <p:nvPr>
            <p:ph type="pic" idx="6"/>
          </p:nvPr>
        </p:nvSpPr>
        <p:spPr>
          <a:xfrm>
            <a:off x="510115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4339" name="Google Shape;4339;p516"/>
          <p:cNvSpPr txBox="1">
            <a:spLocks noGrp="1"/>
          </p:cNvSpPr>
          <p:nvPr>
            <p:ph type="body" idx="7"/>
          </p:nvPr>
        </p:nvSpPr>
        <p:spPr>
          <a:xfrm>
            <a:off x="5101152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40" name="Google Shape;4340;p516"/>
          <p:cNvSpPr>
            <a:spLocks noGrp="1"/>
          </p:cNvSpPr>
          <p:nvPr>
            <p:ph type="pic" idx="8"/>
          </p:nvPr>
        </p:nvSpPr>
        <p:spPr>
          <a:xfrm>
            <a:off x="7232625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4341" name="Google Shape;4341;p516"/>
          <p:cNvSpPr txBox="1">
            <a:spLocks noGrp="1"/>
          </p:cNvSpPr>
          <p:nvPr>
            <p:ph type="body" idx="9"/>
          </p:nvPr>
        </p:nvSpPr>
        <p:spPr>
          <a:xfrm>
            <a:off x="7232604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42" name="Google Shape;4342;p516"/>
          <p:cNvSpPr>
            <a:spLocks noGrp="1"/>
          </p:cNvSpPr>
          <p:nvPr>
            <p:ph type="pic" idx="13"/>
          </p:nvPr>
        </p:nvSpPr>
        <p:spPr>
          <a:xfrm>
            <a:off x="9364100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4343" name="Google Shape;4343;p516"/>
          <p:cNvSpPr txBox="1">
            <a:spLocks noGrp="1"/>
          </p:cNvSpPr>
          <p:nvPr>
            <p:ph type="body" idx="14"/>
          </p:nvPr>
        </p:nvSpPr>
        <p:spPr>
          <a:xfrm>
            <a:off x="9364099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44" name="Google Shape;4344;p516"/>
          <p:cNvSpPr txBox="1">
            <a:spLocks noGrp="1"/>
          </p:cNvSpPr>
          <p:nvPr>
            <p:ph type="body" idx="15"/>
          </p:nvPr>
        </p:nvSpPr>
        <p:spPr>
          <a:xfrm>
            <a:off x="835795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45" name="Google Shape;4345;p516"/>
          <p:cNvSpPr txBox="1">
            <a:spLocks noGrp="1"/>
          </p:cNvSpPr>
          <p:nvPr>
            <p:ph type="body" idx="16"/>
          </p:nvPr>
        </p:nvSpPr>
        <p:spPr>
          <a:xfrm>
            <a:off x="296724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46" name="Google Shape;4346;p516"/>
          <p:cNvSpPr txBox="1">
            <a:spLocks noGrp="1"/>
          </p:cNvSpPr>
          <p:nvPr>
            <p:ph type="body" idx="17"/>
          </p:nvPr>
        </p:nvSpPr>
        <p:spPr>
          <a:xfrm>
            <a:off x="5096295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47" name="Google Shape;4347;p516"/>
          <p:cNvSpPr txBox="1">
            <a:spLocks noGrp="1"/>
          </p:cNvSpPr>
          <p:nvPr>
            <p:ph type="body" idx="18"/>
          </p:nvPr>
        </p:nvSpPr>
        <p:spPr>
          <a:xfrm>
            <a:off x="722292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48" name="Google Shape;4348;p516"/>
          <p:cNvSpPr txBox="1">
            <a:spLocks noGrp="1"/>
          </p:cNvSpPr>
          <p:nvPr>
            <p:ph type="body" idx="19"/>
          </p:nvPr>
        </p:nvSpPr>
        <p:spPr>
          <a:xfrm>
            <a:off x="9364099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7">
  <p:cSld name="Content 7">
    <p:spTree>
      <p:nvGrpSpPr>
        <p:cNvPr id="1" name="Shape 4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0" name="Google Shape;4350;p517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51" name="Google Shape;4351;p517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52" name="Google Shape;4352;p517"/>
          <p:cNvSpPr txBox="1">
            <a:spLocks noGrp="1"/>
          </p:cNvSpPr>
          <p:nvPr>
            <p:ph type="body" idx="2"/>
          </p:nvPr>
        </p:nvSpPr>
        <p:spPr>
          <a:xfrm>
            <a:off x="838200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53" name="Google Shape;4353;p517"/>
          <p:cNvSpPr txBox="1">
            <a:spLocks noGrp="1"/>
          </p:cNvSpPr>
          <p:nvPr>
            <p:ph type="body" idx="3"/>
          </p:nvPr>
        </p:nvSpPr>
        <p:spPr>
          <a:xfrm>
            <a:off x="838200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54" name="Google Shape;4354;p517"/>
          <p:cNvSpPr txBox="1">
            <a:spLocks noGrp="1"/>
          </p:cNvSpPr>
          <p:nvPr>
            <p:ph type="body" idx="4"/>
          </p:nvPr>
        </p:nvSpPr>
        <p:spPr>
          <a:xfrm>
            <a:off x="838200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55" name="Google Shape;4355;p517"/>
          <p:cNvSpPr txBox="1">
            <a:spLocks noGrp="1"/>
          </p:cNvSpPr>
          <p:nvPr>
            <p:ph type="body" idx="5"/>
          </p:nvPr>
        </p:nvSpPr>
        <p:spPr>
          <a:xfrm>
            <a:off x="8422105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56" name="Google Shape;4356;p517"/>
          <p:cNvSpPr txBox="1">
            <a:spLocks noGrp="1"/>
          </p:cNvSpPr>
          <p:nvPr>
            <p:ph type="body" idx="6"/>
          </p:nvPr>
        </p:nvSpPr>
        <p:spPr>
          <a:xfrm>
            <a:off x="8422105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57" name="Google Shape;4357;p517"/>
          <p:cNvSpPr txBox="1">
            <a:spLocks noGrp="1"/>
          </p:cNvSpPr>
          <p:nvPr>
            <p:ph type="body" idx="7"/>
          </p:nvPr>
        </p:nvSpPr>
        <p:spPr>
          <a:xfrm>
            <a:off x="8422105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58" name="Google Shape;4358;p517"/>
          <p:cNvSpPr txBox="1">
            <a:spLocks noGrp="1"/>
          </p:cNvSpPr>
          <p:nvPr>
            <p:ph type="body" idx="8"/>
          </p:nvPr>
        </p:nvSpPr>
        <p:spPr>
          <a:xfrm>
            <a:off x="8422105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59" name="Google Shape;4359;p517"/>
          <p:cNvSpPr txBox="1">
            <a:spLocks noGrp="1"/>
          </p:cNvSpPr>
          <p:nvPr>
            <p:ph type="body" idx="9"/>
          </p:nvPr>
        </p:nvSpPr>
        <p:spPr>
          <a:xfrm>
            <a:off x="4630152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60" name="Google Shape;4360;p517"/>
          <p:cNvSpPr txBox="1">
            <a:spLocks noGrp="1"/>
          </p:cNvSpPr>
          <p:nvPr>
            <p:ph type="body" idx="13"/>
          </p:nvPr>
        </p:nvSpPr>
        <p:spPr>
          <a:xfrm>
            <a:off x="4630152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61" name="Google Shape;4361;p517"/>
          <p:cNvSpPr txBox="1">
            <a:spLocks noGrp="1"/>
          </p:cNvSpPr>
          <p:nvPr>
            <p:ph type="body" idx="14"/>
          </p:nvPr>
        </p:nvSpPr>
        <p:spPr>
          <a:xfrm>
            <a:off x="4630152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62" name="Google Shape;4362;p517"/>
          <p:cNvSpPr txBox="1">
            <a:spLocks noGrp="1"/>
          </p:cNvSpPr>
          <p:nvPr>
            <p:ph type="body" idx="15"/>
          </p:nvPr>
        </p:nvSpPr>
        <p:spPr>
          <a:xfrm>
            <a:off x="4630152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8">
  <p:cSld name="Content 8">
    <p:spTree>
      <p:nvGrpSpPr>
        <p:cNvPr id="1" name="Shape 4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4" name="Google Shape;4364;p518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65" name="Google Shape;4365;p518"/>
          <p:cNvSpPr>
            <a:spLocks noGrp="1"/>
          </p:cNvSpPr>
          <p:nvPr>
            <p:ph type="pic" idx="2"/>
          </p:nvPr>
        </p:nvSpPr>
        <p:spPr>
          <a:xfrm>
            <a:off x="4018547" y="2371059"/>
            <a:ext cx="4155300" cy="3479700"/>
          </a:xfrm>
          <a:prstGeom prst="rect">
            <a:avLst/>
          </a:prstGeom>
          <a:noFill/>
          <a:ln>
            <a:noFill/>
          </a:ln>
        </p:spPr>
      </p:sp>
      <p:sp>
        <p:nvSpPr>
          <p:cNvPr id="4366" name="Google Shape;4366;p518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67" name="Google Shape;4367;p518"/>
          <p:cNvSpPr txBox="1">
            <a:spLocks noGrp="1"/>
          </p:cNvSpPr>
          <p:nvPr>
            <p:ph type="body" idx="3"/>
          </p:nvPr>
        </p:nvSpPr>
        <p:spPr>
          <a:xfrm>
            <a:off x="838200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68" name="Google Shape;4368;p518"/>
          <p:cNvSpPr txBox="1">
            <a:spLocks noGrp="1"/>
          </p:cNvSpPr>
          <p:nvPr>
            <p:ph type="body" idx="4"/>
          </p:nvPr>
        </p:nvSpPr>
        <p:spPr>
          <a:xfrm>
            <a:off x="838200" y="4247987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69" name="Google Shape;4369;p518"/>
          <p:cNvSpPr txBox="1">
            <a:spLocks noGrp="1"/>
          </p:cNvSpPr>
          <p:nvPr>
            <p:ph type="body" idx="5"/>
          </p:nvPr>
        </p:nvSpPr>
        <p:spPr>
          <a:xfrm>
            <a:off x="838200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70" name="Google Shape;4370;p518"/>
          <p:cNvSpPr txBox="1">
            <a:spLocks noGrp="1"/>
          </p:cNvSpPr>
          <p:nvPr>
            <p:ph type="body" idx="6"/>
          </p:nvPr>
        </p:nvSpPr>
        <p:spPr>
          <a:xfrm>
            <a:off x="8422105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71" name="Google Shape;4371;p518"/>
          <p:cNvSpPr txBox="1">
            <a:spLocks noGrp="1"/>
          </p:cNvSpPr>
          <p:nvPr>
            <p:ph type="body" idx="7"/>
          </p:nvPr>
        </p:nvSpPr>
        <p:spPr>
          <a:xfrm>
            <a:off x="8422105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72" name="Google Shape;4372;p518"/>
          <p:cNvSpPr txBox="1">
            <a:spLocks noGrp="1"/>
          </p:cNvSpPr>
          <p:nvPr>
            <p:ph type="body" idx="8"/>
          </p:nvPr>
        </p:nvSpPr>
        <p:spPr>
          <a:xfrm>
            <a:off x="8422105" y="4247987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73" name="Google Shape;4373;p518"/>
          <p:cNvSpPr txBox="1">
            <a:spLocks noGrp="1"/>
          </p:cNvSpPr>
          <p:nvPr>
            <p:ph type="body" idx="9"/>
          </p:nvPr>
        </p:nvSpPr>
        <p:spPr>
          <a:xfrm>
            <a:off x="8422105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9">
  <p:cSld name="Content 9">
    <p:spTree>
      <p:nvGrpSpPr>
        <p:cNvPr id="1" name="Shape 4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5" name="Google Shape;4375;p519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376" name="Google Shape;4376;p519"/>
          <p:cNvSpPr>
            <a:spLocks noGrp="1"/>
          </p:cNvSpPr>
          <p:nvPr>
            <p:ph type="pic" idx="2"/>
          </p:nvPr>
        </p:nvSpPr>
        <p:spPr>
          <a:xfrm>
            <a:off x="83820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4377" name="Google Shape;4377;p519"/>
          <p:cNvSpPr txBox="1">
            <a:spLocks noGrp="1"/>
          </p:cNvSpPr>
          <p:nvPr>
            <p:ph type="body" idx="1"/>
          </p:nvPr>
        </p:nvSpPr>
        <p:spPr>
          <a:xfrm>
            <a:off x="838200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78" name="Google Shape;4378;p519"/>
          <p:cNvSpPr txBox="1">
            <a:spLocks noGrp="1"/>
          </p:cNvSpPr>
          <p:nvPr>
            <p:ph type="body" idx="3"/>
          </p:nvPr>
        </p:nvSpPr>
        <p:spPr>
          <a:xfrm>
            <a:off x="838200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79" name="Google Shape;4379;p519"/>
          <p:cNvSpPr>
            <a:spLocks noGrp="1"/>
          </p:cNvSpPr>
          <p:nvPr>
            <p:ph type="pic" idx="4"/>
          </p:nvPr>
        </p:nvSpPr>
        <p:spPr>
          <a:xfrm>
            <a:off x="300414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4380" name="Google Shape;4380;p519"/>
          <p:cNvSpPr txBox="1">
            <a:spLocks noGrp="1"/>
          </p:cNvSpPr>
          <p:nvPr>
            <p:ph type="body" idx="5"/>
          </p:nvPr>
        </p:nvSpPr>
        <p:spPr>
          <a:xfrm>
            <a:off x="3004140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81" name="Google Shape;4381;p519"/>
          <p:cNvSpPr txBox="1">
            <a:spLocks noGrp="1"/>
          </p:cNvSpPr>
          <p:nvPr>
            <p:ph type="body" idx="6"/>
          </p:nvPr>
        </p:nvSpPr>
        <p:spPr>
          <a:xfrm>
            <a:off x="3004140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82" name="Google Shape;4382;p519"/>
          <p:cNvSpPr>
            <a:spLocks noGrp="1"/>
          </p:cNvSpPr>
          <p:nvPr>
            <p:ph type="pic" idx="7"/>
          </p:nvPr>
        </p:nvSpPr>
        <p:spPr>
          <a:xfrm>
            <a:off x="517008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4383" name="Google Shape;4383;p519"/>
          <p:cNvSpPr txBox="1">
            <a:spLocks noGrp="1"/>
          </p:cNvSpPr>
          <p:nvPr>
            <p:ph type="body" idx="8"/>
          </p:nvPr>
        </p:nvSpPr>
        <p:spPr>
          <a:xfrm>
            <a:off x="517008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84" name="Google Shape;4384;p519"/>
          <p:cNvSpPr txBox="1">
            <a:spLocks noGrp="1"/>
          </p:cNvSpPr>
          <p:nvPr>
            <p:ph type="body" idx="9"/>
          </p:nvPr>
        </p:nvSpPr>
        <p:spPr>
          <a:xfrm>
            <a:off x="517008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85" name="Google Shape;4385;p519"/>
          <p:cNvSpPr>
            <a:spLocks noGrp="1"/>
          </p:cNvSpPr>
          <p:nvPr>
            <p:ph type="pic" idx="13"/>
          </p:nvPr>
        </p:nvSpPr>
        <p:spPr>
          <a:xfrm>
            <a:off x="733602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4386" name="Google Shape;4386;p519"/>
          <p:cNvSpPr txBox="1">
            <a:spLocks noGrp="1"/>
          </p:cNvSpPr>
          <p:nvPr>
            <p:ph type="body" idx="14"/>
          </p:nvPr>
        </p:nvSpPr>
        <p:spPr>
          <a:xfrm>
            <a:off x="733602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87" name="Google Shape;4387;p519"/>
          <p:cNvSpPr txBox="1">
            <a:spLocks noGrp="1"/>
          </p:cNvSpPr>
          <p:nvPr>
            <p:ph type="body" idx="15"/>
          </p:nvPr>
        </p:nvSpPr>
        <p:spPr>
          <a:xfrm>
            <a:off x="733602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88" name="Google Shape;4388;p519"/>
          <p:cNvSpPr>
            <a:spLocks noGrp="1"/>
          </p:cNvSpPr>
          <p:nvPr>
            <p:ph type="pic" idx="16"/>
          </p:nvPr>
        </p:nvSpPr>
        <p:spPr>
          <a:xfrm>
            <a:off x="9501963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4389" name="Google Shape;4389;p519"/>
          <p:cNvSpPr txBox="1">
            <a:spLocks noGrp="1"/>
          </p:cNvSpPr>
          <p:nvPr>
            <p:ph type="body" idx="17"/>
          </p:nvPr>
        </p:nvSpPr>
        <p:spPr>
          <a:xfrm>
            <a:off x="950196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90" name="Google Shape;4390;p519"/>
          <p:cNvSpPr txBox="1">
            <a:spLocks noGrp="1"/>
          </p:cNvSpPr>
          <p:nvPr>
            <p:ph type="body" idx="18"/>
          </p:nvPr>
        </p:nvSpPr>
        <p:spPr>
          <a:xfrm>
            <a:off x="950196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91" name="Google Shape;4391;p519"/>
          <p:cNvSpPr>
            <a:spLocks noGrp="1"/>
          </p:cNvSpPr>
          <p:nvPr>
            <p:ph type="pic" idx="19"/>
          </p:nvPr>
        </p:nvSpPr>
        <p:spPr>
          <a:xfrm>
            <a:off x="83820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4392" name="Google Shape;4392;p519"/>
          <p:cNvSpPr txBox="1">
            <a:spLocks noGrp="1"/>
          </p:cNvSpPr>
          <p:nvPr>
            <p:ph type="body" idx="20"/>
          </p:nvPr>
        </p:nvSpPr>
        <p:spPr>
          <a:xfrm>
            <a:off x="838200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93" name="Google Shape;4393;p519"/>
          <p:cNvSpPr txBox="1">
            <a:spLocks noGrp="1"/>
          </p:cNvSpPr>
          <p:nvPr>
            <p:ph type="body" idx="21"/>
          </p:nvPr>
        </p:nvSpPr>
        <p:spPr>
          <a:xfrm>
            <a:off x="838200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94" name="Google Shape;4394;p519"/>
          <p:cNvSpPr>
            <a:spLocks noGrp="1"/>
          </p:cNvSpPr>
          <p:nvPr>
            <p:ph type="pic" idx="22"/>
          </p:nvPr>
        </p:nvSpPr>
        <p:spPr>
          <a:xfrm>
            <a:off x="300414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4395" name="Google Shape;4395;p519"/>
          <p:cNvSpPr txBox="1">
            <a:spLocks noGrp="1"/>
          </p:cNvSpPr>
          <p:nvPr>
            <p:ph type="body" idx="23"/>
          </p:nvPr>
        </p:nvSpPr>
        <p:spPr>
          <a:xfrm>
            <a:off x="3004140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96" name="Google Shape;4396;p519"/>
          <p:cNvSpPr txBox="1">
            <a:spLocks noGrp="1"/>
          </p:cNvSpPr>
          <p:nvPr>
            <p:ph type="body" idx="24"/>
          </p:nvPr>
        </p:nvSpPr>
        <p:spPr>
          <a:xfrm>
            <a:off x="3004140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97" name="Google Shape;4397;p519"/>
          <p:cNvSpPr>
            <a:spLocks noGrp="1"/>
          </p:cNvSpPr>
          <p:nvPr>
            <p:ph type="pic" idx="25"/>
          </p:nvPr>
        </p:nvSpPr>
        <p:spPr>
          <a:xfrm>
            <a:off x="517008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4398" name="Google Shape;4398;p519"/>
          <p:cNvSpPr txBox="1">
            <a:spLocks noGrp="1"/>
          </p:cNvSpPr>
          <p:nvPr>
            <p:ph type="body" idx="26"/>
          </p:nvPr>
        </p:nvSpPr>
        <p:spPr>
          <a:xfrm>
            <a:off x="517008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399" name="Google Shape;4399;p519"/>
          <p:cNvSpPr txBox="1">
            <a:spLocks noGrp="1"/>
          </p:cNvSpPr>
          <p:nvPr>
            <p:ph type="body" idx="27"/>
          </p:nvPr>
        </p:nvSpPr>
        <p:spPr>
          <a:xfrm>
            <a:off x="517008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00" name="Google Shape;4400;p519"/>
          <p:cNvSpPr>
            <a:spLocks noGrp="1"/>
          </p:cNvSpPr>
          <p:nvPr>
            <p:ph type="pic" idx="28"/>
          </p:nvPr>
        </p:nvSpPr>
        <p:spPr>
          <a:xfrm>
            <a:off x="733602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4401" name="Google Shape;4401;p519"/>
          <p:cNvSpPr txBox="1">
            <a:spLocks noGrp="1"/>
          </p:cNvSpPr>
          <p:nvPr>
            <p:ph type="body" idx="29"/>
          </p:nvPr>
        </p:nvSpPr>
        <p:spPr>
          <a:xfrm>
            <a:off x="733602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02" name="Google Shape;4402;p519"/>
          <p:cNvSpPr txBox="1">
            <a:spLocks noGrp="1"/>
          </p:cNvSpPr>
          <p:nvPr>
            <p:ph type="body" idx="30"/>
          </p:nvPr>
        </p:nvSpPr>
        <p:spPr>
          <a:xfrm>
            <a:off x="733602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03" name="Google Shape;4403;p519"/>
          <p:cNvSpPr>
            <a:spLocks noGrp="1"/>
          </p:cNvSpPr>
          <p:nvPr>
            <p:ph type="pic" idx="31"/>
          </p:nvPr>
        </p:nvSpPr>
        <p:spPr>
          <a:xfrm>
            <a:off x="9501963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4404" name="Google Shape;4404;p519"/>
          <p:cNvSpPr txBox="1">
            <a:spLocks noGrp="1"/>
          </p:cNvSpPr>
          <p:nvPr>
            <p:ph type="body" idx="32"/>
          </p:nvPr>
        </p:nvSpPr>
        <p:spPr>
          <a:xfrm>
            <a:off x="950196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05" name="Google Shape;4405;p519"/>
          <p:cNvSpPr txBox="1">
            <a:spLocks noGrp="1"/>
          </p:cNvSpPr>
          <p:nvPr>
            <p:ph type="body" idx="33"/>
          </p:nvPr>
        </p:nvSpPr>
        <p:spPr>
          <a:xfrm>
            <a:off x="950196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0">
  <p:cSld name="Content 10">
    <p:spTree>
      <p:nvGrpSpPr>
        <p:cNvPr id="1" name="Shape 4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7" name="Google Shape;4407;p520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08" name="Google Shape;4408;p520"/>
          <p:cNvSpPr>
            <a:spLocks noGrp="1"/>
          </p:cNvSpPr>
          <p:nvPr>
            <p:ph type="pic" idx="2"/>
          </p:nvPr>
        </p:nvSpPr>
        <p:spPr>
          <a:xfrm>
            <a:off x="838200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4409" name="Google Shape;4409;p520"/>
          <p:cNvSpPr txBox="1">
            <a:spLocks noGrp="1"/>
          </p:cNvSpPr>
          <p:nvPr>
            <p:ph type="body" idx="1"/>
          </p:nvPr>
        </p:nvSpPr>
        <p:spPr>
          <a:xfrm>
            <a:off x="838200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10" name="Google Shape;4410;p520"/>
          <p:cNvSpPr txBox="1">
            <a:spLocks noGrp="1"/>
          </p:cNvSpPr>
          <p:nvPr>
            <p:ph type="body" idx="3"/>
          </p:nvPr>
        </p:nvSpPr>
        <p:spPr>
          <a:xfrm>
            <a:off x="838200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11" name="Google Shape;4411;p520"/>
          <p:cNvSpPr>
            <a:spLocks noGrp="1"/>
          </p:cNvSpPr>
          <p:nvPr>
            <p:ph type="pic" idx="4"/>
          </p:nvPr>
        </p:nvSpPr>
        <p:spPr>
          <a:xfrm>
            <a:off x="2886456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4412" name="Google Shape;4412;p520"/>
          <p:cNvSpPr txBox="1">
            <a:spLocks noGrp="1"/>
          </p:cNvSpPr>
          <p:nvPr>
            <p:ph type="body" idx="5"/>
          </p:nvPr>
        </p:nvSpPr>
        <p:spPr>
          <a:xfrm>
            <a:off x="2886456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13" name="Google Shape;4413;p520"/>
          <p:cNvSpPr txBox="1">
            <a:spLocks noGrp="1"/>
          </p:cNvSpPr>
          <p:nvPr>
            <p:ph type="body" idx="6"/>
          </p:nvPr>
        </p:nvSpPr>
        <p:spPr>
          <a:xfrm>
            <a:off x="2886456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14" name="Google Shape;4414;p520"/>
          <p:cNvSpPr>
            <a:spLocks noGrp="1"/>
          </p:cNvSpPr>
          <p:nvPr>
            <p:ph type="pic" idx="7"/>
          </p:nvPr>
        </p:nvSpPr>
        <p:spPr>
          <a:xfrm>
            <a:off x="4934711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4415" name="Google Shape;4415;p520"/>
          <p:cNvSpPr txBox="1">
            <a:spLocks noGrp="1"/>
          </p:cNvSpPr>
          <p:nvPr>
            <p:ph type="body" idx="8"/>
          </p:nvPr>
        </p:nvSpPr>
        <p:spPr>
          <a:xfrm>
            <a:off x="4934711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16" name="Google Shape;4416;p520"/>
          <p:cNvSpPr txBox="1">
            <a:spLocks noGrp="1"/>
          </p:cNvSpPr>
          <p:nvPr>
            <p:ph type="body" idx="9"/>
          </p:nvPr>
        </p:nvSpPr>
        <p:spPr>
          <a:xfrm>
            <a:off x="4934711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17" name="Google Shape;4417;p520"/>
          <p:cNvSpPr>
            <a:spLocks noGrp="1"/>
          </p:cNvSpPr>
          <p:nvPr>
            <p:ph type="pic" idx="13"/>
          </p:nvPr>
        </p:nvSpPr>
        <p:spPr>
          <a:xfrm>
            <a:off x="6982965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4418" name="Google Shape;4418;p520"/>
          <p:cNvSpPr txBox="1">
            <a:spLocks noGrp="1"/>
          </p:cNvSpPr>
          <p:nvPr>
            <p:ph type="body" idx="14"/>
          </p:nvPr>
        </p:nvSpPr>
        <p:spPr>
          <a:xfrm>
            <a:off x="6982965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19" name="Google Shape;4419;p520"/>
          <p:cNvSpPr txBox="1">
            <a:spLocks noGrp="1"/>
          </p:cNvSpPr>
          <p:nvPr>
            <p:ph type="body" idx="15"/>
          </p:nvPr>
        </p:nvSpPr>
        <p:spPr>
          <a:xfrm>
            <a:off x="6982965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20" name="Google Shape;4420;p520"/>
          <p:cNvSpPr>
            <a:spLocks noGrp="1"/>
          </p:cNvSpPr>
          <p:nvPr>
            <p:ph type="pic" idx="16"/>
          </p:nvPr>
        </p:nvSpPr>
        <p:spPr>
          <a:xfrm>
            <a:off x="9031217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4421" name="Google Shape;4421;p520"/>
          <p:cNvSpPr txBox="1">
            <a:spLocks noGrp="1"/>
          </p:cNvSpPr>
          <p:nvPr>
            <p:ph type="body" idx="17"/>
          </p:nvPr>
        </p:nvSpPr>
        <p:spPr>
          <a:xfrm>
            <a:off x="9031217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22" name="Google Shape;4422;p520"/>
          <p:cNvSpPr txBox="1">
            <a:spLocks noGrp="1"/>
          </p:cNvSpPr>
          <p:nvPr>
            <p:ph type="body" idx="18"/>
          </p:nvPr>
        </p:nvSpPr>
        <p:spPr>
          <a:xfrm>
            <a:off x="9031217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23" name="Google Shape;4423;p520"/>
          <p:cNvSpPr txBox="1">
            <a:spLocks noGrp="1"/>
          </p:cNvSpPr>
          <p:nvPr>
            <p:ph type="body" idx="19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9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44" name="Google Shape;444;p4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9">
  <p:cSld name="Cover 9"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1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08321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17"/>
          <p:cNvSpPr/>
          <p:nvPr/>
        </p:nvSpPr>
        <p:spPr>
          <a:xfrm>
            <a:off x="7148" y="-3"/>
            <a:ext cx="67452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5" name="Google Shape;965;p117"/>
          <p:cNvSpPr/>
          <p:nvPr/>
        </p:nvSpPr>
        <p:spPr>
          <a:xfrm>
            <a:off x="10832103" y="0"/>
            <a:ext cx="13527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6" name="Google Shape;966;p117"/>
          <p:cNvSpPr/>
          <p:nvPr/>
        </p:nvSpPr>
        <p:spPr>
          <a:xfrm>
            <a:off x="-3" y="-1"/>
            <a:ext cx="30339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7" name="Google Shape;967;p117"/>
          <p:cNvGrpSpPr/>
          <p:nvPr/>
        </p:nvGrpSpPr>
        <p:grpSpPr>
          <a:xfrm>
            <a:off x="9042199" y="5505222"/>
            <a:ext cx="1789898" cy="1352778"/>
            <a:chOff x="10402103" y="596341"/>
            <a:chExt cx="1789898" cy="1352778"/>
          </a:xfrm>
        </p:grpSpPr>
        <p:sp>
          <p:nvSpPr>
            <p:cNvPr id="968" name="Google Shape;968;p117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17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970" name="Google Shape;970;p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796" y="-3"/>
            <a:ext cx="1455173" cy="1507611"/>
          </a:xfrm>
          <a:prstGeom prst="rect">
            <a:avLst/>
          </a:prstGeom>
          <a:noFill/>
          <a:ln>
            <a:noFill/>
          </a:ln>
        </p:spPr>
      </p:pic>
      <p:sp>
        <p:nvSpPr>
          <p:cNvPr id="971" name="Google Shape;971;p117"/>
          <p:cNvSpPr txBox="1">
            <a:spLocks noGrp="1"/>
          </p:cNvSpPr>
          <p:nvPr>
            <p:ph type="title"/>
          </p:nvPr>
        </p:nvSpPr>
        <p:spPr>
          <a:xfrm>
            <a:off x="831851" y="2918145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72" name="Google Shape;972;p117"/>
          <p:cNvSpPr txBox="1">
            <a:spLocks noGrp="1"/>
          </p:cNvSpPr>
          <p:nvPr>
            <p:ph type="body" idx="1"/>
          </p:nvPr>
        </p:nvSpPr>
        <p:spPr>
          <a:xfrm>
            <a:off x="831851" y="4637407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973" name="Google Shape;973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7075" y="301275"/>
            <a:ext cx="1963977" cy="11150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1">
  <p:cSld name="Apple Device 1">
    <p:spTree>
      <p:nvGrpSpPr>
        <p:cNvPr id="1" name="Shape 4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5" name="Google Shape;4425;p521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6" name="Google Shape;4426;p521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27" name="Google Shape;4427;p521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28" name="Google Shape;4428;p521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29" name="Google Shape;4429;p521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30" name="Google Shape;4430;p521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31" name="Google Shape;4431;p521"/>
          <p:cNvSpPr>
            <a:spLocks noGrp="1"/>
          </p:cNvSpPr>
          <p:nvPr>
            <p:ph type="pic" idx="3"/>
          </p:nvPr>
        </p:nvSpPr>
        <p:spPr>
          <a:xfrm>
            <a:off x="5415576" y="1894400"/>
            <a:ext cx="5623200" cy="34797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32" name="Google Shape;4432;p5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6432" y="1343585"/>
            <a:ext cx="7402860" cy="458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l Device 1">
  <p:cSld name="Dell Device 1">
    <p:spTree>
      <p:nvGrpSpPr>
        <p:cNvPr id="1" name="Shape 4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" name="Google Shape;4434;p522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5" name="Google Shape;4435;p522"/>
          <p:cNvSpPr>
            <a:spLocks noGrp="1"/>
          </p:cNvSpPr>
          <p:nvPr>
            <p:ph type="pic" idx="2"/>
          </p:nvPr>
        </p:nvSpPr>
        <p:spPr>
          <a:xfrm>
            <a:off x="5395363" y="1784275"/>
            <a:ext cx="6248100" cy="34797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36" name="Google Shape;4436;p5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0728" y="841975"/>
            <a:ext cx="8061275" cy="53642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7" name="Google Shape;4437;p522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38" name="Google Shape;4438;p522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39" name="Google Shape;4439;p522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40" name="Google Shape;4440;p522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41" name="Google Shape;4441;p522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2">
  <p:cSld name="Apple Device 2">
    <p:spTree>
      <p:nvGrpSpPr>
        <p:cNvPr id="1" name="Shape 4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3" name="Google Shape;4443;p523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4" name="Google Shape;4444;p523"/>
          <p:cNvSpPr>
            <a:spLocks noGrp="1"/>
          </p:cNvSpPr>
          <p:nvPr>
            <p:ph type="pic" idx="2"/>
          </p:nvPr>
        </p:nvSpPr>
        <p:spPr>
          <a:xfrm>
            <a:off x="6174425" y="1816075"/>
            <a:ext cx="5265900" cy="39873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45" name="Google Shape;4445;p5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4045" y="1501575"/>
            <a:ext cx="5905728" cy="4615972"/>
          </a:xfrm>
          <a:prstGeom prst="rect">
            <a:avLst/>
          </a:prstGeom>
          <a:noFill/>
          <a:ln>
            <a:noFill/>
          </a:ln>
        </p:spPr>
      </p:pic>
      <p:sp>
        <p:nvSpPr>
          <p:cNvPr id="4446" name="Google Shape;4446;p523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47" name="Google Shape;4447;p523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48" name="Google Shape;4448;p523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49" name="Google Shape;4449;p523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50" name="Google Shape;4450;p523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crosoft Device 1">
  <p:cSld name="Microsoft Device 1">
    <p:spTree>
      <p:nvGrpSpPr>
        <p:cNvPr id="1" name="Shape 4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2" name="Google Shape;4452;p524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3" name="Google Shape;4453;p524"/>
          <p:cNvSpPr>
            <a:spLocks noGrp="1"/>
          </p:cNvSpPr>
          <p:nvPr>
            <p:ph type="pic" idx="2"/>
          </p:nvPr>
        </p:nvSpPr>
        <p:spPr>
          <a:xfrm>
            <a:off x="5618375" y="1853825"/>
            <a:ext cx="5756100" cy="38493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54" name="Google Shape;4454;p5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46653" y="1498863"/>
            <a:ext cx="6508571" cy="4554407"/>
          </a:xfrm>
          <a:prstGeom prst="rect">
            <a:avLst/>
          </a:prstGeom>
          <a:noFill/>
          <a:ln>
            <a:noFill/>
          </a:ln>
        </p:spPr>
      </p:pic>
      <p:sp>
        <p:nvSpPr>
          <p:cNvPr id="4455" name="Google Shape;4455;p524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56" name="Google Shape;4456;p524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57" name="Google Shape;4457;p524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58" name="Google Shape;4458;p52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59" name="Google Shape;4459;p524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3">
  <p:cSld name="Apple Device 3"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1" name="Google Shape;4461;p525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2" name="Google Shape;4462;p525"/>
          <p:cNvSpPr>
            <a:spLocks noGrp="1"/>
          </p:cNvSpPr>
          <p:nvPr>
            <p:ph type="pic" idx="2"/>
          </p:nvPr>
        </p:nvSpPr>
        <p:spPr>
          <a:xfrm>
            <a:off x="8878275" y="1088075"/>
            <a:ext cx="2318100" cy="50469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63" name="Google Shape;4463;p5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03525" y="731999"/>
            <a:ext cx="3047707" cy="5760755"/>
          </a:xfrm>
          <a:prstGeom prst="rect">
            <a:avLst/>
          </a:prstGeom>
          <a:noFill/>
          <a:ln>
            <a:noFill/>
          </a:ln>
        </p:spPr>
      </p:pic>
      <p:sp>
        <p:nvSpPr>
          <p:cNvPr id="4464" name="Google Shape;4464;p525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65" name="Google Shape;4465;p525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66" name="Google Shape;4466;p525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67" name="Google Shape;4467;p525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68" name="Google Shape;4468;p525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Device 1">
  <p:cSld name="Google Device 1">
    <p:spTree>
      <p:nvGrpSpPr>
        <p:cNvPr id="1" name="Shape 4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0" name="Google Shape;4470;p526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1" name="Google Shape;4471;p526"/>
          <p:cNvSpPr>
            <a:spLocks noGrp="1"/>
          </p:cNvSpPr>
          <p:nvPr>
            <p:ph type="pic" idx="2"/>
          </p:nvPr>
        </p:nvSpPr>
        <p:spPr>
          <a:xfrm>
            <a:off x="8845725" y="1093500"/>
            <a:ext cx="2337900" cy="5052000"/>
          </a:xfrm>
          <a:prstGeom prst="rect">
            <a:avLst/>
          </a:prstGeom>
          <a:noFill/>
          <a:ln>
            <a:noFill/>
          </a:ln>
        </p:spPr>
      </p:sp>
      <p:pic>
        <p:nvPicPr>
          <p:cNvPr id="4472" name="Google Shape;4472;p5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4617" y="666269"/>
            <a:ext cx="3192725" cy="5910861"/>
          </a:xfrm>
          <a:prstGeom prst="rect">
            <a:avLst/>
          </a:prstGeom>
          <a:noFill/>
          <a:ln>
            <a:noFill/>
          </a:ln>
        </p:spPr>
      </p:pic>
      <p:sp>
        <p:nvSpPr>
          <p:cNvPr id="4473" name="Google Shape;4473;p526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74" name="Google Shape;4474;p526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75" name="Google Shape;4475;p526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76" name="Google Shape;4476;p526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77" name="Google Shape;4477;p526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sung Device 1">
  <p:cSld name="Samsung Device 1">
    <p:spTree>
      <p:nvGrpSpPr>
        <p:cNvPr id="1" name="Shape 4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9" name="Google Shape;4479;p527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0" name="Google Shape;4480;p527"/>
          <p:cNvSpPr>
            <a:spLocks noGrp="1"/>
          </p:cNvSpPr>
          <p:nvPr>
            <p:ph type="pic" idx="2"/>
          </p:nvPr>
        </p:nvSpPr>
        <p:spPr>
          <a:xfrm>
            <a:off x="8864000" y="916251"/>
            <a:ext cx="2339100" cy="5158500"/>
          </a:xfrm>
          <a:prstGeom prst="rect">
            <a:avLst/>
          </a:prstGeom>
          <a:noFill/>
          <a:ln>
            <a:noFill/>
          </a:ln>
        </p:spPr>
      </p:sp>
      <p:sp>
        <p:nvSpPr>
          <p:cNvPr id="4481" name="Google Shape;4481;p527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527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83" name="Google Shape;4483;p527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484" name="Google Shape;4484;p527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85" name="Google Shape;4485;p527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4486" name="Google Shape;4486;p5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3733" y="580616"/>
            <a:ext cx="2979652" cy="582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 Only">
  <p:cSld name="Footer Only">
    <p:spTree>
      <p:nvGrpSpPr>
        <p:cNvPr id="1" name="Shape 4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8" name="Google Shape;4488;p528"/>
          <p:cNvSpPr txBox="1">
            <a:spLocks noGrp="1"/>
          </p:cNvSpPr>
          <p:nvPr>
            <p:ph type="sldNum" idx="12"/>
          </p:nvPr>
        </p:nvSpPr>
        <p:spPr>
          <a:xfrm>
            <a:off x="11660049" y="6457951"/>
            <a:ext cx="2289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75" rIns="45725" bIns="228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0" name="Google Shape;4490;p529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M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4491" name="Google Shape;4491;p529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4492" name="Google Shape;4492;p52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OS Device Layout">
  <p:cSld name="iOS Device Layout">
    <p:spTree>
      <p:nvGrpSpPr>
        <p:cNvPr id="1" name="Shape 4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4" name="Google Shape;4494;p5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8637" y="350917"/>
            <a:ext cx="3673315" cy="6125255"/>
          </a:xfrm>
          <a:prstGeom prst="rect">
            <a:avLst/>
          </a:prstGeom>
          <a:noFill/>
          <a:ln>
            <a:noFill/>
          </a:ln>
        </p:spPr>
      </p:pic>
      <p:sp>
        <p:nvSpPr>
          <p:cNvPr id="4495" name="Google Shape;4495;p530"/>
          <p:cNvSpPr txBox="1">
            <a:spLocks noGrp="1"/>
          </p:cNvSpPr>
          <p:nvPr>
            <p:ph type="title"/>
          </p:nvPr>
        </p:nvSpPr>
        <p:spPr>
          <a:xfrm>
            <a:off x="5131044" y="340821"/>
            <a:ext cx="5828700" cy="19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venir"/>
              <a:buNone/>
              <a:defRPr sz="32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9pPr>
          </a:lstStyle>
          <a:p>
            <a:endParaRPr/>
          </a:p>
        </p:txBody>
      </p:sp>
      <p:sp>
        <p:nvSpPr>
          <p:cNvPr id="4496" name="Google Shape;4496;p530"/>
          <p:cNvSpPr txBox="1">
            <a:spLocks noGrp="1"/>
          </p:cNvSpPr>
          <p:nvPr>
            <p:ph type="sldNum" idx="12"/>
          </p:nvPr>
        </p:nvSpPr>
        <p:spPr>
          <a:xfrm>
            <a:off x="11660049" y="6457951"/>
            <a:ext cx="2289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75" rIns="45725" bIns="228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497" name="Google Shape;4497;p530"/>
          <p:cNvSpPr>
            <a:spLocks noGrp="1"/>
          </p:cNvSpPr>
          <p:nvPr>
            <p:ph type="pic" idx="2"/>
          </p:nvPr>
        </p:nvSpPr>
        <p:spPr>
          <a:xfrm>
            <a:off x="1363764" y="1334217"/>
            <a:ext cx="2235300" cy="397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3">
  <p:cSld name="Divi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18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18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4">
  <p:cSld name="Divi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p119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79" name="Google Shape;979;p119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5">
  <p:cSld name="Divider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120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120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1">
  <p:cSld name="Testimonial 1">
    <p:bg>
      <p:bgPr>
        <a:solidFill>
          <a:srgbClr val="1E3039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21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5" name="Google Shape;985;p121"/>
          <p:cNvSpPr/>
          <p:nvPr/>
        </p:nvSpPr>
        <p:spPr>
          <a:xfrm>
            <a:off x="6118655" y="5140411"/>
            <a:ext cx="1733700" cy="17175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6" name="Google Shape;986;p121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987" name="Google Shape;987;p121"/>
          <p:cNvSpPr txBox="1"/>
          <p:nvPr/>
        </p:nvSpPr>
        <p:spPr>
          <a:xfrm>
            <a:off x="831851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8" name="Google Shape;988;p121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89" name="Google Shape;989;p121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90" name="Google Shape;990;p121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91" name="Google Shape;991;p121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2">
  <p:cSld name="Testimonial 2">
    <p:bg>
      <p:bgPr>
        <a:solidFill>
          <a:srgbClr val="1E3139"/>
        </a:solidFill>
        <a:effectLst/>
      </p:bgPr>
    </p:bg>
    <p:spTree>
      <p:nvGrpSpPr>
        <p:cNvPr id="1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p122"/>
          <p:cNvSpPr/>
          <p:nvPr/>
        </p:nvSpPr>
        <p:spPr>
          <a:xfrm>
            <a:off x="0" y="1717588"/>
            <a:ext cx="4333200" cy="51405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4" name="Google Shape;994;p122"/>
          <p:cNvSpPr/>
          <p:nvPr/>
        </p:nvSpPr>
        <p:spPr>
          <a:xfrm>
            <a:off x="4336312" y="-1"/>
            <a:ext cx="17337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5" name="Google Shape;995;p122"/>
          <p:cNvSpPr txBox="1">
            <a:spLocks noGrp="1"/>
          </p:cNvSpPr>
          <p:nvPr>
            <p:ph type="body" idx="1"/>
          </p:nvPr>
        </p:nvSpPr>
        <p:spPr>
          <a:xfrm>
            <a:off x="6153495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996" name="Google Shape;996;p122"/>
          <p:cNvSpPr txBox="1"/>
          <p:nvPr/>
        </p:nvSpPr>
        <p:spPr>
          <a:xfrm>
            <a:off x="6153495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p122"/>
          <p:cNvSpPr txBox="1">
            <a:spLocks noGrp="1"/>
          </p:cNvSpPr>
          <p:nvPr>
            <p:ph type="title"/>
          </p:nvPr>
        </p:nvSpPr>
        <p:spPr>
          <a:xfrm>
            <a:off x="6159847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22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99" name="Google Shape;999;p122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000" name="Google Shape;1000;p122"/>
          <p:cNvSpPr>
            <a:spLocks noGrp="1"/>
          </p:cNvSpPr>
          <p:nvPr>
            <p:ph type="pic" idx="2"/>
          </p:nvPr>
        </p:nvSpPr>
        <p:spPr>
          <a:xfrm>
            <a:off x="-9432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3">
  <p:cSld name="Testimonial 3">
    <p:bg>
      <p:bgPr>
        <a:solidFill>
          <a:srgbClr val="1E3139"/>
        </a:solidFill>
        <a:effectLst/>
      </p:bgPr>
    </p:bg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p123"/>
          <p:cNvSpPr/>
          <p:nvPr/>
        </p:nvSpPr>
        <p:spPr>
          <a:xfrm>
            <a:off x="7858897" y="1717588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3" name="Google Shape;1003;p123"/>
          <p:cNvSpPr/>
          <p:nvPr/>
        </p:nvSpPr>
        <p:spPr>
          <a:xfrm>
            <a:off x="6118655" y="-1"/>
            <a:ext cx="1733700" cy="1717500"/>
          </a:xfrm>
          <a:prstGeom prst="rect">
            <a:avLst/>
          </a:prstGeom>
          <a:solidFill>
            <a:srgbClr val="B8F3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p123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005" name="Google Shape;1005;p123"/>
          <p:cNvSpPr txBox="1"/>
          <p:nvPr/>
        </p:nvSpPr>
        <p:spPr>
          <a:xfrm>
            <a:off x="831851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chemeClr val="l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p123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7" name="Google Shape;1007;p123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>
  <p:cSld name="Content 3">
    <p:spTree>
      <p:nvGrpSpPr>
        <p:cNvPr id="1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p124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124"/>
          <p:cNvSpPr txBox="1">
            <a:spLocks noGrp="1"/>
          </p:cNvSpPr>
          <p:nvPr>
            <p:ph type="body" idx="1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11" name="Google Shape;1011;p124"/>
          <p:cNvSpPr txBox="1">
            <a:spLocks noGrp="1"/>
          </p:cNvSpPr>
          <p:nvPr>
            <p:ph type="body" idx="2"/>
          </p:nvPr>
        </p:nvSpPr>
        <p:spPr>
          <a:xfrm>
            <a:off x="6172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12" name="Google Shape;1012;p124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">
  <p:cSld name="Content 6"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p125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125"/>
          <p:cNvSpPr>
            <a:spLocks noGrp="1"/>
          </p:cNvSpPr>
          <p:nvPr>
            <p:ph type="pic" idx="2"/>
          </p:nvPr>
        </p:nvSpPr>
        <p:spPr>
          <a:xfrm>
            <a:off x="83820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016" name="Google Shape;1016;p125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17" name="Google Shape;1017;p125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18" name="Google Shape;1018;p125"/>
          <p:cNvSpPr>
            <a:spLocks noGrp="1"/>
          </p:cNvSpPr>
          <p:nvPr>
            <p:ph type="pic" idx="4"/>
          </p:nvPr>
        </p:nvSpPr>
        <p:spPr>
          <a:xfrm>
            <a:off x="2969676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019" name="Google Shape;1019;p125"/>
          <p:cNvSpPr txBox="1">
            <a:spLocks noGrp="1"/>
          </p:cNvSpPr>
          <p:nvPr>
            <p:ph type="body" idx="5"/>
          </p:nvPr>
        </p:nvSpPr>
        <p:spPr>
          <a:xfrm>
            <a:off x="2969661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20" name="Google Shape;1020;p125"/>
          <p:cNvSpPr>
            <a:spLocks noGrp="1"/>
          </p:cNvSpPr>
          <p:nvPr>
            <p:ph type="pic" idx="6"/>
          </p:nvPr>
        </p:nvSpPr>
        <p:spPr>
          <a:xfrm>
            <a:off x="510115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021" name="Google Shape;1021;p125"/>
          <p:cNvSpPr txBox="1">
            <a:spLocks noGrp="1"/>
          </p:cNvSpPr>
          <p:nvPr>
            <p:ph type="body" idx="7"/>
          </p:nvPr>
        </p:nvSpPr>
        <p:spPr>
          <a:xfrm>
            <a:off x="5101152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22" name="Google Shape;1022;p125"/>
          <p:cNvSpPr>
            <a:spLocks noGrp="1"/>
          </p:cNvSpPr>
          <p:nvPr>
            <p:ph type="pic" idx="8"/>
          </p:nvPr>
        </p:nvSpPr>
        <p:spPr>
          <a:xfrm>
            <a:off x="7232625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023" name="Google Shape;1023;p125"/>
          <p:cNvSpPr txBox="1">
            <a:spLocks noGrp="1"/>
          </p:cNvSpPr>
          <p:nvPr>
            <p:ph type="body" idx="9"/>
          </p:nvPr>
        </p:nvSpPr>
        <p:spPr>
          <a:xfrm>
            <a:off x="7232604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24" name="Google Shape;1024;p125"/>
          <p:cNvSpPr>
            <a:spLocks noGrp="1"/>
          </p:cNvSpPr>
          <p:nvPr>
            <p:ph type="pic" idx="13"/>
          </p:nvPr>
        </p:nvSpPr>
        <p:spPr>
          <a:xfrm>
            <a:off x="9364100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025" name="Google Shape;1025;p125"/>
          <p:cNvSpPr txBox="1">
            <a:spLocks noGrp="1"/>
          </p:cNvSpPr>
          <p:nvPr>
            <p:ph type="body" idx="14"/>
          </p:nvPr>
        </p:nvSpPr>
        <p:spPr>
          <a:xfrm>
            <a:off x="9364099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26" name="Google Shape;1026;p125"/>
          <p:cNvSpPr txBox="1">
            <a:spLocks noGrp="1"/>
          </p:cNvSpPr>
          <p:nvPr>
            <p:ph type="body" idx="15"/>
          </p:nvPr>
        </p:nvSpPr>
        <p:spPr>
          <a:xfrm>
            <a:off x="835795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27" name="Google Shape;1027;p125"/>
          <p:cNvSpPr txBox="1">
            <a:spLocks noGrp="1"/>
          </p:cNvSpPr>
          <p:nvPr>
            <p:ph type="body" idx="16"/>
          </p:nvPr>
        </p:nvSpPr>
        <p:spPr>
          <a:xfrm>
            <a:off x="296724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28" name="Google Shape;1028;p125"/>
          <p:cNvSpPr txBox="1">
            <a:spLocks noGrp="1"/>
          </p:cNvSpPr>
          <p:nvPr>
            <p:ph type="body" idx="17"/>
          </p:nvPr>
        </p:nvSpPr>
        <p:spPr>
          <a:xfrm>
            <a:off x="5096295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29" name="Google Shape;1029;p125"/>
          <p:cNvSpPr txBox="1">
            <a:spLocks noGrp="1"/>
          </p:cNvSpPr>
          <p:nvPr>
            <p:ph type="body" idx="18"/>
          </p:nvPr>
        </p:nvSpPr>
        <p:spPr>
          <a:xfrm>
            <a:off x="722292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30" name="Google Shape;1030;p125"/>
          <p:cNvSpPr txBox="1">
            <a:spLocks noGrp="1"/>
          </p:cNvSpPr>
          <p:nvPr>
            <p:ph type="body" idx="19"/>
          </p:nvPr>
        </p:nvSpPr>
        <p:spPr>
          <a:xfrm>
            <a:off x="9364099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7">
  <p:cSld name="Content 7"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126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33" name="Google Shape;1033;p126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34" name="Google Shape;1034;p126"/>
          <p:cNvSpPr txBox="1">
            <a:spLocks noGrp="1"/>
          </p:cNvSpPr>
          <p:nvPr>
            <p:ph type="body" idx="2"/>
          </p:nvPr>
        </p:nvSpPr>
        <p:spPr>
          <a:xfrm>
            <a:off x="838200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35" name="Google Shape;1035;p126"/>
          <p:cNvSpPr txBox="1">
            <a:spLocks noGrp="1"/>
          </p:cNvSpPr>
          <p:nvPr>
            <p:ph type="body" idx="3"/>
          </p:nvPr>
        </p:nvSpPr>
        <p:spPr>
          <a:xfrm>
            <a:off x="838200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36" name="Google Shape;1036;p126"/>
          <p:cNvSpPr txBox="1">
            <a:spLocks noGrp="1"/>
          </p:cNvSpPr>
          <p:nvPr>
            <p:ph type="body" idx="4"/>
          </p:nvPr>
        </p:nvSpPr>
        <p:spPr>
          <a:xfrm>
            <a:off x="838200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37" name="Google Shape;1037;p126"/>
          <p:cNvSpPr txBox="1">
            <a:spLocks noGrp="1"/>
          </p:cNvSpPr>
          <p:nvPr>
            <p:ph type="body" idx="5"/>
          </p:nvPr>
        </p:nvSpPr>
        <p:spPr>
          <a:xfrm>
            <a:off x="8422105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38" name="Google Shape;1038;p126"/>
          <p:cNvSpPr txBox="1">
            <a:spLocks noGrp="1"/>
          </p:cNvSpPr>
          <p:nvPr>
            <p:ph type="body" idx="6"/>
          </p:nvPr>
        </p:nvSpPr>
        <p:spPr>
          <a:xfrm>
            <a:off x="8422105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39" name="Google Shape;1039;p126"/>
          <p:cNvSpPr txBox="1">
            <a:spLocks noGrp="1"/>
          </p:cNvSpPr>
          <p:nvPr>
            <p:ph type="body" idx="7"/>
          </p:nvPr>
        </p:nvSpPr>
        <p:spPr>
          <a:xfrm>
            <a:off x="8422105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40" name="Google Shape;1040;p126"/>
          <p:cNvSpPr txBox="1">
            <a:spLocks noGrp="1"/>
          </p:cNvSpPr>
          <p:nvPr>
            <p:ph type="body" idx="8"/>
          </p:nvPr>
        </p:nvSpPr>
        <p:spPr>
          <a:xfrm>
            <a:off x="8422105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41" name="Google Shape;1041;p126"/>
          <p:cNvSpPr txBox="1">
            <a:spLocks noGrp="1"/>
          </p:cNvSpPr>
          <p:nvPr>
            <p:ph type="body" idx="9"/>
          </p:nvPr>
        </p:nvSpPr>
        <p:spPr>
          <a:xfrm>
            <a:off x="4630152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42" name="Google Shape;1042;p126"/>
          <p:cNvSpPr txBox="1">
            <a:spLocks noGrp="1"/>
          </p:cNvSpPr>
          <p:nvPr>
            <p:ph type="body" idx="13"/>
          </p:nvPr>
        </p:nvSpPr>
        <p:spPr>
          <a:xfrm>
            <a:off x="4630152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43" name="Google Shape;1043;p126"/>
          <p:cNvSpPr txBox="1">
            <a:spLocks noGrp="1"/>
          </p:cNvSpPr>
          <p:nvPr>
            <p:ph type="body" idx="14"/>
          </p:nvPr>
        </p:nvSpPr>
        <p:spPr>
          <a:xfrm>
            <a:off x="4630152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44" name="Google Shape;1044;p126"/>
          <p:cNvSpPr txBox="1">
            <a:spLocks noGrp="1"/>
          </p:cNvSpPr>
          <p:nvPr>
            <p:ph type="body" idx="15"/>
          </p:nvPr>
        </p:nvSpPr>
        <p:spPr>
          <a:xfrm>
            <a:off x="4630152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0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5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8" name="Google Shape;448;p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8">
  <p:cSld name="Content 8">
    <p:spTree>
      <p:nvGrpSpPr>
        <p:cNvPr id="1" name="Shape 1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Google Shape;1046;p127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47" name="Google Shape;1047;p127"/>
          <p:cNvSpPr>
            <a:spLocks noGrp="1"/>
          </p:cNvSpPr>
          <p:nvPr>
            <p:ph type="pic" idx="2"/>
          </p:nvPr>
        </p:nvSpPr>
        <p:spPr>
          <a:xfrm>
            <a:off x="4018547" y="2371059"/>
            <a:ext cx="4155300" cy="3479700"/>
          </a:xfrm>
          <a:prstGeom prst="rect">
            <a:avLst/>
          </a:prstGeom>
          <a:noFill/>
          <a:ln>
            <a:noFill/>
          </a:ln>
        </p:spPr>
      </p:sp>
      <p:sp>
        <p:nvSpPr>
          <p:cNvPr id="1048" name="Google Shape;1048;p127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49" name="Google Shape;1049;p127"/>
          <p:cNvSpPr txBox="1">
            <a:spLocks noGrp="1"/>
          </p:cNvSpPr>
          <p:nvPr>
            <p:ph type="body" idx="3"/>
          </p:nvPr>
        </p:nvSpPr>
        <p:spPr>
          <a:xfrm>
            <a:off x="838200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50" name="Google Shape;1050;p127"/>
          <p:cNvSpPr txBox="1">
            <a:spLocks noGrp="1"/>
          </p:cNvSpPr>
          <p:nvPr>
            <p:ph type="body" idx="4"/>
          </p:nvPr>
        </p:nvSpPr>
        <p:spPr>
          <a:xfrm>
            <a:off x="838200" y="4247987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51" name="Google Shape;1051;p127"/>
          <p:cNvSpPr txBox="1">
            <a:spLocks noGrp="1"/>
          </p:cNvSpPr>
          <p:nvPr>
            <p:ph type="body" idx="5"/>
          </p:nvPr>
        </p:nvSpPr>
        <p:spPr>
          <a:xfrm>
            <a:off x="838200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52" name="Google Shape;1052;p127"/>
          <p:cNvSpPr txBox="1">
            <a:spLocks noGrp="1"/>
          </p:cNvSpPr>
          <p:nvPr>
            <p:ph type="body" idx="6"/>
          </p:nvPr>
        </p:nvSpPr>
        <p:spPr>
          <a:xfrm>
            <a:off x="8422105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53" name="Google Shape;1053;p127"/>
          <p:cNvSpPr txBox="1">
            <a:spLocks noGrp="1"/>
          </p:cNvSpPr>
          <p:nvPr>
            <p:ph type="body" idx="7"/>
          </p:nvPr>
        </p:nvSpPr>
        <p:spPr>
          <a:xfrm>
            <a:off x="8422105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54" name="Google Shape;1054;p127"/>
          <p:cNvSpPr txBox="1">
            <a:spLocks noGrp="1"/>
          </p:cNvSpPr>
          <p:nvPr>
            <p:ph type="body" idx="8"/>
          </p:nvPr>
        </p:nvSpPr>
        <p:spPr>
          <a:xfrm>
            <a:off x="8422105" y="4247987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55" name="Google Shape;1055;p127"/>
          <p:cNvSpPr txBox="1">
            <a:spLocks noGrp="1"/>
          </p:cNvSpPr>
          <p:nvPr>
            <p:ph type="body" idx="9"/>
          </p:nvPr>
        </p:nvSpPr>
        <p:spPr>
          <a:xfrm>
            <a:off x="8422105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9">
  <p:cSld name="Content 9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28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128"/>
          <p:cNvSpPr>
            <a:spLocks noGrp="1"/>
          </p:cNvSpPr>
          <p:nvPr>
            <p:ph type="pic" idx="2"/>
          </p:nvPr>
        </p:nvSpPr>
        <p:spPr>
          <a:xfrm>
            <a:off x="83820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059" name="Google Shape;1059;p128"/>
          <p:cNvSpPr txBox="1">
            <a:spLocks noGrp="1"/>
          </p:cNvSpPr>
          <p:nvPr>
            <p:ph type="body" idx="1"/>
          </p:nvPr>
        </p:nvSpPr>
        <p:spPr>
          <a:xfrm>
            <a:off x="838200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60" name="Google Shape;1060;p128"/>
          <p:cNvSpPr txBox="1">
            <a:spLocks noGrp="1"/>
          </p:cNvSpPr>
          <p:nvPr>
            <p:ph type="body" idx="3"/>
          </p:nvPr>
        </p:nvSpPr>
        <p:spPr>
          <a:xfrm>
            <a:off x="838200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61" name="Google Shape;1061;p128"/>
          <p:cNvSpPr>
            <a:spLocks noGrp="1"/>
          </p:cNvSpPr>
          <p:nvPr>
            <p:ph type="pic" idx="4"/>
          </p:nvPr>
        </p:nvSpPr>
        <p:spPr>
          <a:xfrm>
            <a:off x="300414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062" name="Google Shape;1062;p128"/>
          <p:cNvSpPr txBox="1">
            <a:spLocks noGrp="1"/>
          </p:cNvSpPr>
          <p:nvPr>
            <p:ph type="body" idx="5"/>
          </p:nvPr>
        </p:nvSpPr>
        <p:spPr>
          <a:xfrm>
            <a:off x="3004140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63" name="Google Shape;1063;p128"/>
          <p:cNvSpPr txBox="1">
            <a:spLocks noGrp="1"/>
          </p:cNvSpPr>
          <p:nvPr>
            <p:ph type="body" idx="6"/>
          </p:nvPr>
        </p:nvSpPr>
        <p:spPr>
          <a:xfrm>
            <a:off x="3004140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64" name="Google Shape;1064;p128"/>
          <p:cNvSpPr>
            <a:spLocks noGrp="1"/>
          </p:cNvSpPr>
          <p:nvPr>
            <p:ph type="pic" idx="7"/>
          </p:nvPr>
        </p:nvSpPr>
        <p:spPr>
          <a:xfrm>
            <a:off x="517008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065" name="Google Shape;1065;p128"/>
          <p:cNvSpPr txBox="1">
            <a:spLocks noGrp="1"/>
          </p:cNvSpPr>
          <p:nvPr>
            <p:ph type="body" idx="8"/>
          </p:nvPr>
        </p:nvSpPr>
        <p:spPr>
          <a:xfrm>
            <a:off x="517008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66" name="Google Shape;1066;p128"/>
          <p:cNvSpPr txBox="1">
            <a:spLocks noGrp="1"/>
          </p:cNvSpPr>
          <p:nvPr>
            <p:ph type="body" idx="9"/>
          </p:nvPr>
        </p:nvSpPr>
        <p:spPr>
          <a:xfrm>
            <a:off x="517008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67" name="Google Shape;1067;p128"/>
          <p:cNvSpPr>
            <a:spLocks noGrp="1"/>
          </p:cNvSpPr>
          <p:nvPr>
            <p:ph type="pic" idx="13"/>
          </p:nvPr>
        </p:nvSpPr>
        <p:spPr>
          <a:xfrm>
            <a:off x="733602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068" name="Google Shape;1068;p128"/>
          <p:cNvSpPr txBox="1">
            <a:spLocks noGrp="1"/>
          </p:cNvSpPr>
          <p:nvPr>
            <p:ph type="body" idx="14"/>
          </p:nvPr>
        </p:nvSpPr>
        <p:spPr>
          <a:xfrm>
            <a:off x="733602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69" name="Google Shape;1069;p128"/>
          <p:cNvSpPr txBox="1">
            <a:spLocks noGrp="1"/>
          </p:cNvSpPr>
          <p:nvPr>
            <p:ph type="body" idx="15"/>
          </p:nvPr>
        </p:nvSpPr>
        <p:spPr>
          <a:xfrm>
            <a:off x="733602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70" name="Google Shape;1070;p128"/>
          <p:cNvSpPr>
            <a:spLocks noGrp="1"/>
          </p:cNvSpPr>
          <p:nvPr>
            <p:ph type="pic" idx="16"/>
          </p:nvPr>
        </p:nvSpPr>
        <p:spPr>
          <a:xfrm>
            <a:off x="9501963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071" name="Google Shape;1071;p128"/>
          <p:cNvSpPr txBox="1">
            <a:spLocks noGrp="1"/>
          </p:cNvSpPr>
          <p:nvPr>
            <p:ph type="body" idx="17"/>
          </p:nvPr>
        </p:nvSpPr>
        <p:spPr>
          <a:xfrm>
            <a:off x="950196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72" name="Google Shape;1072;p128"/>
          <p:cNvSpPr txBox="1">
            <a:spLocks noGrp="1"/>
          </p:cNvSpPr>
          <p:nvPr>
            <p:ph type="body" idx="18"/>
          </p:nvPr>
        </p:nvSpPr>
        <p:spPr>
          <a:xfrm>
            <a:off x="950196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73" name="Google Shape;1073;p128"/>
          <p:cNvSpPr>
            <a:spLocks noGrp="1"/>
          </p:cNvSpPr>
          <p:nvPr>
            <p:ph type="pic" idx="19"/>
          </p:nvPr>
        </p:nvSpPr>
        <p:spPr>
          <a:xfrm>
            <a:off x="83820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074" name="Google Shape;1074;p128"/>
          <p:cNvSpPr txBox="1">
            <a:spLocks noGrp="1"/>
          </p:cNvSpPr>
          <p:nvPr>
            <p:ph type="body" idx="20"/>
          </p:nvPr>
        </p:nvSpPr>
        <p:spPr>
          <a:xfrm>
            <a:off x="838200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75" name="Google Shape;1075;p128"/>
          <p:cNvSpPr txBox="1">
            <a:spLocks noGrp="1"/>
          </p:cNvSpPr>
          <p:nvPr>
            <p:ph type="body" idx="21"/>
          </p:nvPr>
        </p:nvSpPr>
        <p:spPr>
          <a:xfrm>
            <a:off x="838200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76" name="Google Shape;1076;p128"/>
          <p:cNvSpPr>
            <a:spLocks noGrp="1"/>
          </p:cNvSpPr>
          <p:nvPr>
            <p:ph type="pic" idx="22"/>
          </p:nvPr>
        </p:nvSpPr>
        <p:spPr>
          <a:xfrm>
            <a:off x="300414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077" name="Google Shape;1077;p128"/>
          <p:cNvSpPr txBox="1">
            <a:spLocks noGrp="1"/>
          </p:cNvSpPr>
          <p:nvPr>
            <p:ph type="body" idx="23"/>
          </p:nvPr>
        </p:nvSpPr>
        <p:spPr>
          <a:xfrm>
            <a:off x="3004140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78" name="Google Shape;1078;p128"/>
          <p:cNvSpPr txBox="1">
            <a:spLocks noGrp="1"/>
          </p:cNvSpPr>
          <p:nvPr>
            <p:ph type="body" idx="24"/>
          </p:nvPr>
        </p:nvSpPr>
        <p:spPr>
          <a:xfrm>
            <a:off x="3004140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79" name="Google Shape;1079;p128"/>
          <p:cNvSpPr>
            <a:spLocks noGrp="1"/>
          </p:cNvSpPr>
          <p:nvPr>
            <p:ph type="pic" idx="25"/>
          </p:nvPr>
        </p:nvSpPr>
        <p:spPr>
          <a:xfrm>
            <a:off x="517008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080" name="Google Shape;1080;p128"/>
          <p:cNvSpPr txBox="1">
            <a:spLocks noGrp="1"/>
          </p:cNvSpPr>
          <p:nvPr>
            <p:ph type="body" idx="26"/>
          </p:nvPr>
        </p:nvSpPr>
        <p:spPr>
          <a:xfrm>
            <a:off x="517008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81" name="Google Shape;1081;p128"/>
          <p:cNvSpPr txBox="1">
            <a:spLocks noGrp="1"/>
          </p:cNvSpPr>
          <p:nvPr>
            <p:ph type="body" idx="27"/>
          </p:nvPr>
        </p:nvSpPr>
        <p:spPr>
          <a:xfrm>
            <a:off x="517008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82" name="Google Shape;1082;p128"/>
          <p:cNvSpPr>
            <a:spLocks noGrp="1"/>
          </p:cNvSpPr>
          <p:nvPr>
            <p:ph type="pic" idx="28"/>
          </p:nvPr>
        </p:nvSpPr>
        <p:spPr>
          <a:xfrm>
            <a:off x="733602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083" name="Google Shape;1083;p128"/>
          <p:cNvSpPr txBox="1">
            <a:spLocks noGrp="1"/>
          </p:cNvSpPr>
          <p:nvPr>
            <p:ph type="body" idx="29"/>
          </p:nvPr>
        </p:nvSpPr>
        <p:spPr>
          <a:xfrm>
            <a:off x="733602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84" name="Google Shape;1084;p128"/>
          <p:cNvSpPr txBox="1">
            <a:spLocks noGrp="1"/>
          </p:cNvSpPr>
          <p:nvPr>
            <p:ph type="body" idx="30"/>
          </p:nvPr>
        </p:nvSpPr>
        <p:spPr>
          <a:xfrm>
            <a:off x="733602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85" name="Google Shape;1085;p128"/>
          <p:cNvSpPr>
            <a:spLocks noGrp="1"/>
          </p:cNvSpPr>
          <p:nvPr>
            <p:ph type="pic" idx="31"/>
          </p:nvPr>
        </p:nvSpPr>
        <p:spPr>
          <a:xfrm>
            <a:off x="9501963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086" name="Google Shape;1086;p128"/>
          <p:cNvSpPr txBox="1">
            <a:spLocks noGrp="1"/>
          </p:cNvSpPr>
          <p:nvPr>
            <p:ph type="body" idx="32"/>
          </p:nvPr>
        </p:nvSpPr>
        <p:spPr>
          <a:xfrm>
            <a:off x="950196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87" name="Google Shape;1087;p128"/>
          <p:cNvSpPr txBox="1">
            <a:spLocks noGrp="1"/>
          </p:cNvSpPr>
          <p:nvPr>
            <p:ph type="body" idx="33"/>
          </p:nvPr>
        </p:nvSpPr>
        <p:spPr>
          <a:xfrm>
            <a:off x="950196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0">
  <p:cSld name="Content 10"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p129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90" name="Google Shape;1090;p129"/>
          <p:cNvSpPr>
            <a:spLocks noGrp="1"/>
          </p:cNvSpPr>
          <p:nvPr>
            <p:ph type="pic" idx="2"/>
          </p:nvPr>
        </p:nvSpPr>
        <p:spPr>
          <a:xfrm>
            <a:off x="838200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091" name="Google Shape;1091;p129"/>
          <p:cNvSpPr txBox="1">
            <a:spLocks noGrp="1"/>
          </p:cNvSpPr>
          <p:nvPr>
            <p:ph type="body" idx="1"/>
          </p:nvPr>
        </p:nvSpPr>
        <p:spPr>
          <a:xfrm>
            <a:off x="838200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92" name="Google Shape;1092;p129"/>
          <p:cNvSpPr txBox="1">
            <a:spLocks noGrp="1"/>
          </p:cNvSpPr>
          <p:nvPr>
            <p:ph type="body" idx="3"/>
          </p:nvPr>
        </p:nvSpPr>
        <p:spPr>
          <a:xfrm>
            <a:off x="838200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93" name="Google Shape;1093;p129"/>
          <p:cNvSpPr>
            <a:spLocks noGrp="1"/>
          </p:cNvSpPr>
          <p:nvPr>
            <p:ph type="pic" idx="4"/>
          </p:nvPr>
        </p:nvSpPr>
        <p:spPr>
          <a:xfrm>
            <a:off x="2886456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094" name="Google Shape;1094;p129"/>
          <p:cNvSpPr txBox="1">
            <a:spLocks noGrp="1"/>
          </p:cNvSpPr>
          <p:nvPr>
            <p:ph type="body" idx="5"/>
          </p:nvPr>
        </p:nvSpPr>
        <p:spPr>
          <a:xfrm>
            <a:off x="2886456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95" name="Google Shape;1095;p129"/>
          <p:cNvSpPr txBox="1">
            <a:spLocks noGrp="1"/>
          </p:cNvSpPr>
          <p:nvPr>
            <p:ph type="body" idx="6"/>
          </p:nvPr>
        </p:nvSpPr>
        <p:spPr>
          <a:xfrm>
            <a:off x="2886456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96" name="Google Shape;1096;p129"/>
          <p:cNvSpPr>
            <a:spLocks noGrp="1"/>
          </p:cNvSpPr>
          <p:nvPr>
            <p:ph type="pic" idx="7"/>
          </p:nvPr>
        </p:nvSpPr>
        <p:spPr>
          <a:xfrm>
            <a:off x="4934711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097" name="Google Shape;1097;p129"/>
          <p:cNvSpPr txBox="1">
            <a:spLocks noGrp="1"/>
          </p:cNvSpPr>
          <p:nvPr>
            <p:ph type="body" idx="8"/>
          </p:nvPr>
        </p:nvSpPr>
        <p:spPr>
          <a:xfrm>
            <a:off x="4934711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98" name="Google Shape;1098;p129"/>
          <p:cNvSpPr txBox="1">
            <a:spLocks noGrp="1"/>
          </p:cNvSpPr>
          <p:nvPr>
            <p:ph type="body" idx="9"/>
          </p:nvPr>
        </p:nvSpPr>
        <p:spPr>
          <a:xfrm>
            <a:off x="4934711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099" name="Google Shape;1099;p129"/>
          <p:cNvSpPr>
            <a:spLocks noGrp="1"/>
          </p:cNvSpPr>
          <p:nvPr>
            <p:ph type="pic" idx="13"/>
          </p:nvPr>
        </p:nvSpPr>
        <p:spPr>
          <a:xfrm>
            <a:off x="6982965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100" name="Google Shape;1100;p129"/>
          <p:cNvSpPr txBox="1">
            <a:spLocks noGrp="1"/>
          </p:cNvSpPr>
          <p:nvPr>
            <p:ph type="body" idx="14"/>
          </p:nvPr>
        </p:nvSpPr>
        <p:spPr>
          <a:xfrm>
            <a:off x="6982965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01" name="Google Shape;1101;p129"/>
          <p:cNvSpPr txBox="1">
            <a:spLocks noGrp="1"/>
          </p:cNvSpPr>
          <p:nvPr>
            <p:ph type="body" idx="15"/>
          </p:nvPr>
        </p:nvSpPr>
        <p:spPr>
          <a:xfrm>
            <a:off x="6982965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02" name="Google Shape;1102;p129"/>
          <p:cNvSpPr>
            <a:spLocks noGrp="1"/>
          </p:cNvSpPr>
          <p:nvPr>
            <p:ph type="pic" idx="16"/>
          </p:nvPr>
        </p:nvSpPr>
        <p:spPr>
          <a:xfrm>
            <a:off x="9031217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103" name="Google Shape;1103;p129"/>
          <p:cNvSpPr txBox="1">
            <a:spLocks noGrp="1"/>
          </p:cNvSpPr>
          <p:nvPr>
            <p:ph type="body" idx="17"/>
          </p:nvPr>
        </p:nvSpPr>
        <p:spPr>
          <a:xfrm>
            <a:off x="9031217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04" name="Google Shape;1104;p129"/>
          <p:cNvSpPr txBox="1">
            <a:spLocks noGrp="1"/>
          </p:cNvSpPr>
          <p:nvPr>
            <p:ph type="body" idx="18"/>
          </p:nvPr>
        </p:nvSpPr>
        <p:spPr>
          <a:xfrm>
            <a:off x="9031217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05" name="Google Shape;1105;p129"/>
          <p:cNvSpPr txBox="1">
            <a:spLocks noGrp="1"/>
          </p:cNvSpPr>
          <p:nvPr>
            <p:ph type="body" idx="19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1">
  <p:cSld name="Apple Device 1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130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8" name="Google Shape;1108;p130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130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10" name="Google Shape;1110;p130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11" name="Google Shape;1111;p130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12" name="Google Shape;1112;p130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13" name="Google Shape;1113;p130"/>
          <p:cNvSpPr>
            <a:spLocks noGrp="1"/>
          </p:cNvSpPr>
          <p:nvPr>
            <p:ph type="pic" idx="3"/>
          </p:nvPr>
        </p:nvSpPr>
        <p:spPr>
          <a:xfrm>
            <a:off x="5415576" y="1894400"/>
            <a:ext cx="5623200" cy="3479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14" name="Google Shape;1114;p1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6432" y="1343585"/>
            <a:ext cx="7402860" cy="458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l Device 1">
  <p:cSld name="Dell Device 1"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131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p131"/>
          <p:cNvSpPr>
            <a:spLocks noGrp="1"/>
          </p:cNvSpPr>
          <p:nvPr>
            <p:ph type="pic" idx="2"/>
          </p:nvPr>
        </p:nvSpPr>
        <p:spPr>
          <a:xfrm>
            <a:off x="5395363" y="1784275"/>
            <a:ext cx="6248100" cy="34797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18" name="Google Shape;1118;p1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0728" y="841975"/>
            <a:ext cx="8061275" cy="536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19" name="Google Shape;1119;p131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20" name="Google Shape;1120;p131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21" name="Google Shape;1121;p131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22" name="Google Shape;1122;p131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23" name="Google Shape;1123;p131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2">
  <p:cSld name="Apple Device 2"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132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6" name="Google Shape;1126;p132"/>
          <p:cNvSpPr>
            <a:spLocks noGrp="1"/>
          </p:cNvSpPr>
          <p:nvPr>
            <p:ph type="pic" idx="2"/>
          </p:nvPr>
        </p:nvSpPr>
        <p:spPr>
          <a:xfrm>
            <a:off x="6174425" y="1816075"/>
            <a:ext cx="5265900" cy="39873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27" name="Google Shape;1127;p1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4045" y="1501575"/>
            <a:ext cx="5905728" cy="4615972"/>
          </a:xfrm>
          <a:prstGeom prst="rect">
            <a:avLst/>
          </a:prstGeom>
          <a:noFill/>
          <a:ln>
            <a:noFill/>
          </a:ln>
        </p:spPr>
      </p:pic>
      <p:sp>
        <p:nvSpPr>
          <p:cNvPr id="1128" name="Google Shape;1128;p132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29" name="Google Shape;1129;p132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30" name="Google Shape;1130;p132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31" name="Google Shape;1131;p132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32" name="Google Shape;1132;p132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crosoft Device 1">
  <p:cSld name="Microsoft Device 1"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p133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5" name="Google Shape;1135;p133"/>
          <p:cNvSpPr>
            <a:spLocks noGrp="1"/>
          </p:cNvSpPr>
          <p:nvPr>
            <p:ph type="pic" idx="2"/>
          </p:nvPr>
        </p:nvSpPr>
        <p:spPr>
          <a:xfrm>
            <a:off x="5618375" y="1853825"/>
            <a:ext cx="5756100" cy="38493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36" name="Google Shape;1136;p1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46653" y="1498863"/>
            <a:ext cx="6508571" cy="4554407"/>
          </a:xfrm>
          <a:prstGeom prst="rect">
            <a:avLst/>
          </a:prstGeom>
          <a:noFill/>
          <a:ln>
            <a:noFill/>
          </a:ln>
        </p:spPr>
      </p:pic>
      <p:sp>
        <p:nvSpPr>
          <p:cNvPr id="1137" name="Google Shape;1137;p133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133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39" name="Google Shape;1139;p133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40" name="Google Shape;1140;p133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41" name="Google Shape;1141;p133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3">
  <p:cSld name="Apple Device 3">
    <p:spTree>
      <p:nvGrpSpPr>
        <p:cNvPr id="1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" name="Google Shape;1143;p134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4" name="Google Shape;1144;p134"/>
          <p:cNvSpPr>
            <a:spLocks noGrp="1"/>
          </p:cNvSpPr>
          <p:nvPr>
            <p:ph type="pic" idx="2"/>
          </p:nvPr>
        </p:nvSpPr>
        <p:spPr>
          <a:xfrm>
            <a:off x="8878275" y="1088075"/>
            <a:ext cx="2318100" cy="50469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45" name="Google Shape;1145;p1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03525" y="731999"/>
            <a:ext cx="3047707" cy="5760755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134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47" name="Google Shape;1147;p134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48" name="Google Shape;1148;p134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49" name="Google Shape;1149;p13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50" name="Google Shape;1150;p134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Device 1">
  <p:cSld name="Google Device 1"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p135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p135"/>
          <p:cNvSpPr>
            <a:spLocks noGrp="1"/>
          </p:cNvSpPr>
          <p:nvPr>
            <p:ph type="pic" idx="2"/>
          </p:nvPr>
        </p:nvSpPr>
        <p:spPr>
          <a:xfrm>
            <a:off x="8845725" y="1093500"/>
            <a:ext cx="2337900" cy="5052000"/>
          </a:xfrm>
          <a:prstGeom prst="rect">
            <a:avLst/>
          </a:prstGeom>
          <a:noFill/>
          <a:ln>
            <a:noFill/>
          </a:ln>
        </p:spPr>
      </p:sp>
      <p:pic>
        <p:nvPicPr>
          <p:cNvPr id="1154" name="Google Shape;1154;p1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4617" y="666269"/>
            <a:ext cx="3192725" cy="5910861"/>
          </a:xfrm>
          <a:prstGeom prst="rect">
            <a:avLst/>
          </a:prstGeom>
          <a:noFill/>
          <a:ln>
            <a:noFill/>
          </a:ln>
        </p:spPr>
      </p:pic>
      <p:sp>
        <p:nvSpPr>
          <p:cNvPr id="1155" name="Google Shape;1155;p135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135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57" name="Google Shape;1157;p135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58" name="Google Shape;1158;p135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59" name="Google Shape;1159;p135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sung Device 1">
  <p:cSld name="Samsung Device 1"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36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2" name="Google Shape;1162;p136"/>
          <p:cNvSpPr>
            <a:spLocks noGrp="1"/>
          </p:cNvSpPr>
          <p:nvPr>
            <p:ph type="pic" idx="2"/>
          </p:nvPr>
        </p:nvSpPr>
        <p:spPr>
          <a:xfrm>
            <a:off x="8864000" y="916251"/>
            <a:ext cx="2339100" cy="5158500"/>
          </a:xfrm>
          <a:prstGeom prst="rect">
            <a:avLst/>
          </a:prstGeom>
          <a:noFill/>
          <a:ln>
            <a:noFill/>
          </a:ln>
        </p:spPr>
      </p:sp>
      <p:sp>
        <p:nvSpPr>
          <p:cNvPr id="1163" name="Google Shape;1163;p136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136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65" name="Google Shape;1165;p136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166" name="Google Shape;1166;p136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67" name="Google Shape;1167;p136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168" name="Google Shape;1168;p1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3733" y="580616"/>
            <a:ext cx="2979652" cy="582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5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51" name="Google Shape;451;p5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52" name="Google Shape;452;p51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53" name="Google Shape;453;p5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oter Only">
  <p:cSld name="Footer Only"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37"/>
          <p:cNvSpPr txBox="1">
            <a:spLocks noGrp="1"/>
          </p:cNvSpPr>
          <p:nvPr>
            <p:ph type="sldNum" idx="12"/>
          </p:nvPr>
        </p:nvSpPr>
        <p:spPr>
          <a:xfrm>
            <a:off x="11660049" y="6457951"/>
            <a:ext cx="2289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75" rIns="45725" bIns="228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p138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M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138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174" name="Google Shape;1174;p13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OS Device Layout">
  <p:cSld name="iOS Device Layout"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6" name="Google Shape;1176;p1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8637" y="350917"/>
            <a:ext cx="3673315" cy="612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139"/>
          <p:cNvSpPr txBox="1">
            <a:spLocks noGrp="1"/>
          </p:cNvSpPr>
          <p:nvPr>
            <p:ph type="title"/>
          </p:nvPr>
        </p:nvSpPr>
        <p:spPr>
          <a:xfrm>
            <a:off x="5131044" y="340821"/>
            <a:ext cx="5828700" cy="19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venir"/>
              <a:buNone/>
              <a:defRPr sz="3200" b="0" i="0" u="none" strike="noStrike" cap="none">
                <a:solidFill>
                  <a:schemeClr val="dk2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900"/>
            </a:lvl9pPr>
          </a:lstStyle>
          <a:p>
            <a:endParaRPr/>
          </a:p>
        </p:txBody>
      </p:sp>
      <p:sp>
        <p:nvSpPr>
          <p:cNvPr id="1178" name="Google Shape;1178;p139"/>
          <p:cNvSpPr txBox="1">
            <a:spLocks noGrp="1"/>
          </p:cNvSpPr>
          <p:nvPr>
            <p:ph type="sldNum" idx="12"/>
          </p:nvPr>
        </p:nvSpPr>
        <p:spPr>
          <a:xfrm>
            <a:off x="11660049" y="6457951"/>
            <a:ext cx="228900" cy="20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75" rIns="45725" bIns="22875" anchor="ctr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262626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79" name="Google Shape;1179;p139"/>
          <p:cNvSpPr>
            <a:spLocks noGrp="1"/>
          </p:cNvSpPr>
          <p:nvPr>
            <p:ph type="pic" idx="2"/>
          </p:nvPr>
        </p:nvSpPr>
        <p:spPr>
          <a:xfrm>
            <a:off x="1363764" y="1334217"/>
            <a:ext cx="2235300" cy="3973200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4">
  <p:cSld name="cov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165"/>
          <p:cNvSpPr txBox="1">
            <a:spLocks noGrp="1"/>
          </p:cNvSpPr>
          <p:nvPr>
            <p:ph type="title"/>
          </p:nvPr>
        </p:nvSpPr>
        <p:spPr>
          <a:xfrm>
            <a:off x="831851" y="3301837"/>
            <a:ext cx="5316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299" name="Google Shape;1299;p165"/>
          <p:cNvSpPr txBox="1">
            <a:spLocks noGrp="1"/>
          </p:cNvSpPr>
          <p:nvPr>
            <p:ph type="body" idx="1"/>
          </p:nvPr>
        </p:nvSpPr>
        <p:spPr>
          <a:xfrm>
            <a:off x="831851" y="5021100"/>
            <a:ext cx="5316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1300" name="Google Shape;1300;p165" descr="A person sitting on a couch looking at a phon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44035" y="739587"/>
            <a:ext cx="3792392" cy="4572658"/>
          </a:xfrm>
          <a:prstGeom prst="rect">
            <a:avLst/>
          </a:prstGeom>
          <a:noFill/>
          <a:ln>
            <a:noFill/>
          </a:ln>
        </p:spPr>
      </p:pic>
      <p:sp>
        <p:nvSpPr>
          <p:cNvPr id="1301" name="Google Shape;1301;p165"/>
          <p:cNvSpPr>
            <a:spLocks noGrp="1"/>
          </p:cNvSpPr>
          <p:nvPr>
            <p:ph type="pic" idx="2"/>
          </p:nvPr>
        </p:nvSpPr>
        <p:spPr>
          <a:xfrm>
            <a:off x="321890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02" name="Google Shape;1302;p1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36427" y="5312247"/>
            <a:ext cx="1755575" cy="1543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3" name="Google Shape;1303;p1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475" y="263425"/>
            <a:ext cx="2251381" cy="1168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166"/>
          <p:cNvSpPr txBox="1">
            <a:spLocks noGrp="1"/>
          </p:cNvSpPr>
          <p:nvPr>
            <p:ph type="title"/>
          </p:nvPr>
        </p:nvSpPr>
        <p:spPr>
          <a:xfrm>
            <a:off x="838201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DM Sans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166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07" name="Google Shape;1307;p16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4">
  <p:cSld name="Content 4">
    <p:spTree>
      <p:nvGrpSpPr>
        <p:cNvPr id="1" name="Shape 1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9" name="Google Shape;1309;p167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10" name="Google Shape;1310;p167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311" name="Google Shape;1311;p167"/>
          <p:cNvSpPr>
            <a:spLocks noGrp="1"/>
          </p:cNvSpPr>
          <p:nvPr>
            <p:ph type="pic" idx="3"/>
          </p:nvPr>
        </p:nvSpPr>
        <p:spPr>
          <a:xfrm>
            <a:off x="4450631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312" name="Google Shape;1312;p167"/>
          <p:cNvSpPr>
            <a:spLocks noGrp="1"/>
          </p:cNvSpPr>
          <p:nvPr>
            <p:ph type="pic" idx="4"/>
          </p:nvPr>
        </p:nvSpPr>
        <p:spPr>
          <a:xfrm>
            <a:off x="8063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313" name="Google Shape;1313;p167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14" name="Google Shape;1314;p167"/>
          <p:cNvSpPr txBox="1">
            <a:spLocks noGrp="1"/>
          </p:cNvSpPr>
          <p:nvPr>
            <p:ph type="body" idx="5"/>
          </p:nvPr>
        </p:nvSpPr>
        <p:spPr>
          <a:xfrm>
            <a:off x="4450631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15" name="Google Shape;1315;p167"/>
          <p:cNvSpPr txBox="1">
            <a:spLocks noGrp="1"/>
          </p:cNvSpPr>
          <p:nvPr>
            <p:ph type="body" idx="6"/>
          </p:nvPr>
        </p:nvSpPr>
        <p:spPr>
          <a:xfrm>
            <a:off x="8063059" y="3933965"/>
            <a:ext cx="3290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16" name="Google Shape;1316;p167"/>
          <p:cNvSpPr txBox="1">
            <a:spLocks noGrp="1"/>
          </p:cNvSpPr>
          <p:nvPr>
            <p:ph type="body" idx="7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17" name="Google Shape;1317;p167"/>
          <p:cNvSpPr txBox="1">
            <a:spLocks noGrp="1"/>
          </p:cNvSpPr>
          <p:nvPr>
            <p:ph type="body" idx="8"/>
          </p:nvPr>
        </p:nvSpPr>
        <p:spPr>
          <a:xfrm>
            <a:off x="835795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1E3039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18" name="Google Shape;1318;p167"/>
          <p:cNvSpPr txBox="1">
            <a:spLocks noGrp="1"/>
          </p:cNvSpPr>
          <p:nvPr>
            <p:ph type="body" idx="9"/>
          </p:nvPr>
        </p:nvSpPr>
        <p:spPr>
          <a:xfrm>
            <a:off x="4448224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19" name="Google Shape;1319;p167"/>
          <p:cNvSpPr txBox="1">
            <a:spLocks noGrp="1"/>
          </p:cNvSpPr>
          <p:nvPr>
            <p:ph type="body" idx="13"/>
          </p:nvPr>
        </p:nvSpPr>
        <p:spPr>
          <a:xfrm>
            <a:off x="8058248" y="4577624"/>
            <a:ext cx="3290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1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1" name="Google Shape;1321;p168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22" name="Google Shape;1322;p168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23" name="Google Shape;1323;p168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8">
  <p:cSld name="Cover 8"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p169"/>
          <p:cNvSpPr/>
          <p:nvPr/>
        </p:nvSpPr>
        <p:spPr>
          <a:xfrm>
            <a:off x="0" y="0"/>
            <a:ext cx="5354400" cy="57408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6" name="Google Shape;1326;p1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3035" y="1"/>
            <a:ext cx="3229511" cy="4901941"/>
          </a:xfrm>
          <a:prstGeom prst="rect">
            <a:avLst/>
          </a:prstGeom>
          <a:noFill/>
          <a:ln>
            <a:noFill/>
          </a:ln>
        </p:spPr>
      </p:pic>
      <p:sp>
        <p:nvSpPr>
          <p:cNvPr id="1327" name="Google Shape;1327;p169"/>
          <p:cNvSpPr txBox="1">
            <a:spLocks noGrp="1"/>
          </p:cNvSpPr>
          <p:nvPr>
            <p:ph type="title"/>
          </p:nvPr>
        </p:nvSpPr>
        <p:spPr>
          <a:xfrm>
            <a:off x="6289535" y="3182677"/>
            <a:ext cx="5031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28" name="Google Shape;1328;p169"/>
          <p:cNvSpPr txBox="1">
            <a:spLocks noGrp="1"/>
          </p:cNvSpPr>
          <p:nvPr>
            <p:ph type="body" idx="1"/>
          </p:nvPr>
        </p:nvSpPr>
        <p:spPr>
          <a:xfrm>
            <a:off x="6289533" y="4901939"/>
            <a:ext cx="5031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329" name="Google Shape;1329;p169"/>
          <p:cNvSpPr>
            <a:spLocks noGrp="1"/>
          </p:cNvSpPr>
          <p:nvPr>
            <p:ph type="pic" idx="2"/>
          </p:nvPr>
        </p:nvSpPr>
        <p:spPr>
          <a:xfrm>
            <a:off x="62895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1330" name="Google Shape;1330;p169"/>
          <p:cNvSpPr/>
          <p:nvPr/>
        </p:nvSpPr>
        <p:spPr>
          <a:xfrm>
            <a:off x="0" y="0"/>
            <a:ext cx="24885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31" name="Google Shape;1331;p169"/>
          <p:cNvGrpSpPr/>
          <p:nvPr/>
        </p:nvGrpSpPr>
        <p:grpSpPr>
          <a:xfrm rot="-5400000">
            <a:off x="10613514" y="218565"/>
            <a:ext cx="1789898" cy="1352778"/>
            <a:chOff x="10402103" y="596341"/>
            <a:chExt cx="1789898" cy="1352778"/>
          </a:xfrm>
        </p:grpSpPr>
        <p:sp>
          <p:nvSpPr>
            <p:cNvPr id="1332" name="Google Shape;1332;p169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3" name="Google Shape;1333;p169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34" name="Google Shape;1334;p1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900" y="281975"/>
            <a:ext cx="2182253" cy="11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170"/>
          <p:cNvSpPr/>
          <p:nvPr/>
        </p:nvSpPr>
        <p:spPr>
          <a:xfrm>
            <a:off x="6096000" y="0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7" name="Google Shape;1337;p170"/>
          <p:cNvSpPr txBox="1">
            <a:spLocks noGrp="1"/>
          </p:cNvSpPr>
          <p:nvPr>
            <p:ph type="body" idx="1"/>
          </p:nvPr>
        </p:nvSpPr>
        <p:spPr>
          <a:xfrm>
            <a:off x="6698512" y="124413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38" name="Google Shape;1338;p170"/>
          <p:cNvSpPr/>
          <p:nvPr/>
        </p:nvSpPr>
        <p:spPr>
          <a:xfrm>
            <a:off x="4837041" y="5606791"/>
            <a:ext cx="1251300" cy="1251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9" name="Google Shape;1339;p170"/>
          <p:cNvSpPr txBox="1"/>
          <p:nvPr/>
        </p:nvSpPr>
        <p:spPr>
          <a:xfrm>
            <a:off x="831849" y="5606800"/>
            <a:ext cx="2466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Agenda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1">
  <p:cSld name="Divi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171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42" name="Google Shape;1342;p171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5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4">
  <p:cSld name="Timeline 4">
    <p:spTree>
      <p:nvGrpSpPr>
        <p:cNvPr id="1" name="Shape 1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4" name="Google Shape;1344;p172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45" name="Google Shape;1345;p172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46" name="Google Shape;1346;p172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47" name="Google Shape;1347;p172"/>
          <p:cNvSpPr txBox="1">
            <a:spLocks noGrp="1"/>
          </p:cNvSpPr>
          <p:nvPr>
            <p:ph type="body" idx="3"/>
          </p:nvPr>
        </p:nvSpPr>
        <p:spPr>
          <a:xfrm>
            <a:off x="3525981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48" name="Google Shape;1348;p172"/>
          <p:cNvSpPr txBox="1">
            <a:spLocks noGrp="1"/>
          </p:cNvSpPr>
          <p:nvPr>
            <p:ph type="body" idx="4"/>
          </p:nvPr>
        </p:nvSpPr>
        <p:spPr>
          <a:xfrm>
            <a:off x="8901544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49" name="Google Shape;1349;p172"/>
          <p:cNvSpPr txBox="1">
            <a:spLocks noGrp="1"/>
          </p:cNvSpPr>
          <p:nvPr>
            <p:ph type="body" idx="5"/>
          </p:nvPr>
        </p:nvSpPr>
        <p:spPr>
          <a:xfrm>
            <a:off x="6213763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350" name="Google Shape;1350;p172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51" name="Google Shape;1351;p172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2" name="Google Shape;1352;p172"/>
          <p:cNvSpPr/>
          <p:nvPr/>
        </p:nvSpPr>
        <p:spPr>
          <a:xfrm>
            <a:off x="3520744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3" name="Google Shape;1353;p172"/>
          <p:cNvSpPr/>
          <p:nvPr/>
        </p:nvSpPr>
        <p:spPr>
          <a:xfrm>
            <a:off x="6213763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4" name="Google Shape;1354;p172"/>
          <p:cNvSpPr/>
          <p:nvPr/>
        </p:nvSpPr>
        <p:spPr>
          <a:xfrm>
            <a:off x="8893047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5" name="Google Shape;1355;p172"/>
          <p:cNvSpPr txBox="1">
            <a:spLocks noGrp="1"/>
          </p:cNvSpPr>
          <p:nvPr>
            <p:ph type="body" idx="6"/>
          </p:nvPr>
        </p:nvSpPr>
        <p:spPr>
          <a:xfrm>
            <a:off x="838200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6" name="Google Shape;1356;p172"/>
          <p:cNvSpPr txBox="1">
            <a:spLocks noGrp="1"/>
          </p:cNvSpPr>
          <p:nvPr>
            <p:ph type="body" idx="7"/>
          </p:nvPr>
        </p:nvSpPr>
        <p:spPr>
          <a:xfrm>
            <a:off x="3520744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7" name="Google Shape;1357;p172"/>
          <p:cNvSpPr txBox="1">
            <a:spLocks noGrp="1"/>
          </p:cNvSpPr>
          <p:nvPr>
            <p:ph type="body" idx="8"/>
          </p:nvPr>
        </p:nvSpPr>
        <p:spPr>
          <a:xfrm>
            <a:off x="6203288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58" name="Google Shape;1358;p172"/>
          <p:cNvSpPr txBox="1">
            <a:spLocks noGrp="1"/>
          </p:cNvSpPr>
          <p:nvPr>
            <p:ph type="body" idx="9"/>
          </p:nvPr>
        </p:nvSpPr>
        <p:spPr>
          <a:xfrm>
            <a:off x="8885832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2">
  <p:cSld name="Divider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173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61" name="Google Shape;1361;p173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2">
  <p:cSld name="Content 2"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p174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64" name="Google Shape;1364;p174"/>
          <p:cNvSpPr>
            <a:spLocks noGrp="1"/>
          </p:cNvSpPr>
          <p:nvPr>
            <p:ph type="pic" idx="2"/>
          </p:nvPr>
        </p:nvSpPr>
        <p:spPr>
          <a:xfrm>
            <a:off x="6172200" y="2371059"/>
            <a:ext cx="5181600" cy="3585300"/>
          </a:xfrm>
          <a:prstGeom prst="rect">
            <a:avLst/>
          </a:prstGeom>
          <a:noFill/>
          <a:ln>
            <a:noFill/>
          </a:ln>
        </p:spPr>
      </p:sp>
      <p:sp>
        <p:nvSpPr>
          <p:cNvPr id="1365" name="Google Shape;1365;p174"/>
          <p:cNvSpPr txBox="1">
            <a:spLocks noGrp="1"/>
          </p:cNvSpPr>
          <p:nvPr>
            <p:ph type="body" idx="1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66" name="Google Shape;1366;p174"/>
          <p:cNvSpPr txBox="1">
            <a:spLocks noGrp="1"/>
          </p:cNvSpPr>
          <p:nvPr>
            <p:ph type="body" idx="3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ext Steps">
  <p:cSld name="Next Step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p175"/>
          <p:cNvSpPr/>
          <p:nvPr/>
        </p:nvSpPr>
        <p:spPr>
          <a:xfrm>
            <a:off x="6096000" y="1251211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9" name="Google Shape;1369;p175"/>
          <p:cNvSpPr txBox="1">
            <a:spLocks noGrp="1"/>
          </p:cNvSpPr>
          <p:nvPr>
            <p:ph type="body" idx="1"/>
          </p:nvPr>
        </p:nvSpPr>
        <p:spPr>
          <a:xfrm>
            <a:off x="6698512" y="249534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370" name="Google Shape;1370;p175"/>
          <p:cNvSpPr/>
          <p:nvPr/>
        </p:nvSpPr>
        <p:spPr>
          <a:xfrm>
            <a:off x="4844791" y="0"/>
            <a:ext cx="1251300" cy="12513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1" name="Google Shape;1371;p175"/>
          <p:cNvSpPr txBox="1"/>
          <p:nvPr/>
        </p:nvSpPr>
        <p:spPr>
          <a:xfrm>
            <a:off x="831851" y="5606791"/>
            <a:ext cx="32640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Next Steps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1">
  <p:cSld name="Cov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76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4" name="Google Shape;1374;p176"/>
          <p:cNvSpPr/>
          <p:nvPr/>
        </p:nvSpPr>
        <p:spPr>
          <a:xfrm>
            <a:off x="6141307" y="5140411"/>
            <a:ext cx="17175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5" name="Google Shape;1375;p176"/>
          <p:cNvSpPr txBox="1">
            <a:spLocks noGrp="1"/>
          </p:cNvSpPr>
          <p:nvPr>
            <p:ph type="title"/>
          </p:nvPr>
        </p:nvSpPr>
        <p:spPr>
          <a:xfrm>
            <a:off x="831851" y="3421149"/>
            <a:ext cx="53097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 b="1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76" name="Google Shape;1376;p176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5309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1377" name="Google Shape;1377;p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0720" y="1305731"/>
            <a:ext cx="3891282" cy="3834681"/>
          </a:xfrm>
          <a:prstGeom prst="rect">
            <a:avLst/>
          </a:prstGeom>
          <a:noFill/>
          <a:ln>
            <a:noFill/>
          </a:ln>
        </p:spPr>
      </p:pic>
      <p:sp>
        <p:nvSpPr>
          <p:cNvPr id="1378" name="Google Shape;1378;p176"/>
          <p:cNvSpPr>
            <a:spLocks noGrp="1"/>
          </p:cNvSpPr>
          <p:nvPr>
            <p:ph type="pic" idx="2"/>
          </p:nvPr>
        </p:nvSpPr>
        <p:spPr>
          <a:xfrm>
            <a:off x="961768" y="2186963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79" name="Google Shape;1379;p1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475" y="263425"/>
            <a:ext cx="2251381" cy="1168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2">
  <p:cSld name="Cover 2"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p177"/>
          <p:cNvSpPr/>
          <p:nvPr/>
        </p:nvSpPr>
        <p:spPr>
          <a:xfrm>
            <a:off x="0" y="2082493"/>
            <a:ext cx="1846500" cy="1830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177"/>
          <p:cNvSpPr txBox="1">
            <a:spLocks noGrp="1"/>
          </p:cNvSpPr>
          <p:nvPr>
            <p:ph type="title"/>
          </p:nvPr>
        </p:nvSpPr>
        <p:spPr>
          <a:xfrm>
            <a:off x="6296384" y="2092799"/>
            <a:ext cx="51441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177"/>
          <p:cNvSpPr txBox="1">
            <a:spLocks noGrp="1"/>
          </p:cNvSpPr>
          <p:nvPr>
            <p:ph type="body" idx="1"/>
          </p:nvPr>
        </p:nvSpPr>
        <p:spPr>
          <a:xfrm>
            <a:off x="6296383" y="3812060"/>
            <a:ext cx="51441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1384" name="Google Shape;1384;p177" descr="A picture containing person, computer, indoor, wall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846361" y="2082493"/>
            <a:ext cx="3777200" cy="4775507"/>
          </a:xfrm>
          <a:prstGeom prst="rect">
            <a:avLst/>
          </a:prstGeom>
          <a:noFill/>
          <a:ln>
            <a:noFill/>
          </a:ln>
        </p:spPr>
      </p:pic>
      <p:sp>
        <p:nvSpPr>
          <p:cNvPr id="1385" name="Google Shape;1385;p177"/>
          <p:cNvSpPr>
            <a:spLocks noGrp="1"/>
          </p:cNvSpPr>
          <p:nvPr>
            <p:ph type="pic" idx="2"/>
          </p:nvPr>
        </p:nvSpPr>
        <p:spPr>
          <a:xfrm>
            <a:off x="629638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1386" name="Google Shape;1386;p177"/>
          <p:cNvSpPr/>
          <p:nvPr/>
        </p:nvSpPr>
        <p:spPr>
          <a:xfrm>
            <a:off x="11115175" y="5505255"/>
            <a:ext cx="10767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7" name="Google Shape;1387;p177"/>
          <p:cNvSpPr/>
          <p:nvPr/>
        </p:nvSpPr>
        <p:spPr>
          <a:xfrm rot="5400000">
            <a:off x="10438825" y="6181577"/>
            <a:ext cx="639600" cy="7131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8" name="Google Shape;1388;p177"/>
          <p:cNvSpPr/>
          <p:nvPr/>
        </p:nvSpPr>
        <p:spPr>
          <a:xfrm>
            <a:off x="1846361" y="-1"/>
            <a:ext cx="3777300" cy="20829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9" name="Google Shape;1389;p1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4975" y="281975"/>
            <a:ext cx="2182253" cy="11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3">
  <p:cSld name="Cov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178"/>
          <p:cNvSpPr txBox="1">
            <a:spLocks noGrp="1"/>
          </p:cNvSpPr>
          <p:nvPr>
            <p:ph type="title"/>
          </p:nvPr>
        </p:nvSpPr>
        <p:spPr>
          <a:xfrm>
            <a:off x="5785776" y="739587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 b="1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392" name="Google Shape;1392;p178"/>
          <p:cNvSpPr txBox="1">
            <a:spLocks noGrp="1"/>
          </p:cNvSpPr>
          <p:nvPr>
            <p:ph type="body" idx="1"/>
          </p:nvPr>
        </p:nvSpPr>
        <p:spPr>
          <a:xfrm>
            <a:off x="5785775" y="2458848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393" name="Google Shape;1393;p178"/>
          <p:cNvSpPr/>
          <p:nvPr/>
        </p:nvSpPr>
        <p:spPr>
          <a:xfrm>
            <a:off x="10345639" y="4759033"/>
            <a:ext cx="18465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4" name="Google Shape;1394;p178"/>
          <p:cNvSpPr/>
          <p:nvPr/>
        </p:nvSpPr>
        <p:spPr>
          <a:xfrm rot="5400000">
            <a:off x="9296239" y="5808460"/>
            <a:ext cx="992400" cy="11064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95" name="Google Shape;1395;p1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16860" y="3766488"/>
            <a:ext cx="1128777" cy="992545"/>
          </a:xfrm>
          <a:prstGeom prst="rect">
            <a:avLst/>
          </a:prstGeom>
          <a:noFill/>
          <a:ln>
            <a:noFill/>
          </a:ln>
        </p:spPr>
      </p:pic>
      <p:sp>
        <p:nvSpPr>
          <p:cNvPr id="1396" name="Google Shape;1396;p178"/>
          <p:cNvSpPr>
            <a:spLocks noGrp="1"/>
          </p:cNvSpPr>
          <p:nvPr>
            <p:ph type="pic" idx="2"/>
          </p:nvPr>
        </p:nvSpPr>
        <p:spPr>
          <a:xfrm>
            <a:off x="321890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397" name="Google Shape;1397;p17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475" y="263425"/>
            <a:ext cx="2251381" cy="1168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5">
  <p:cSld name="Cover 5"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9" name="Google Shape;1399;p1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6823881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1400" name="Google Shape;1400;p179"/>
          <p:cNvSpPr txBox="1">
            <a:spLocks noGrp="1"/>
          </p:cNvSpPr>
          <p:nvPr>
            <p:ph type="title"/>
          </p:nvPr>
        </p:nvSpPr>
        <p:spPr>
          <a:xfrm>
            <a:off x="5155741" y="2993233"/>
            <a:ext cx="5958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01" name="Google Shape;1401;p179"/>
          <p:cNvSpPr txBox="1">
            <a:spLocks noGrp="1"/>
          </p:cNvSpPr>
          <p:nvPr>
            <p:ph type="body" idx="1"/>
          </p:nvPr>
        </p:nvSpPr>
        <p:spPr>
          <a:xfrm>
            <a:off x="5155740" y="4712495"/>
            <a:ext cx="5958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402" name="Google Shape;1402;p179"/>
          <p:cNvSpPr/>
          <p:nvPr/>
        </p:nvSpPr>
        <p:spPr>
          <a:xfrm>
            <a:off x="7147" y="0"/>
            <a:ext cx="4508400" cy="23148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3" name="Google Shape;1403;p179"/>
          <p:cNvSpPr/>
          <p:nvPr/>
        </p:nvSpPr>
        <p:spPr>
          <a:xfrm>
            <a:off x="11115175" y="5505255"/>
            <a:ext cx="10767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4" name="Google Shape;1404;p179"/>
          <p:cNvSpPr/>
          <p:nvPr/>
        </p:nvSpPr>
        <p:spPr>
          <a:xfrm rot="5400000">
            <a:off x="10438825" y="6181577"/>
            <a:ext cx="639600" cy="7131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5" name="Google Shape;1405;p179"/>
          <p:cNvSpPr>
            <a:spLocks noGrp="1"/>
          </p:cNvSpPr>
          <p:nvPr>
            <p:ph type="pic" idx="2"/>
          </p:nvPr>
        </p:nvSpPr>
        <p:spPr>
          <a:xfrm>
            <a:off x="88628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406" name="Google Shape;1406;p1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900" y="451649"/>
            <a:ext cx="2182253" cy="11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6">
  <p:cSld name="Cover 6"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180"/>
          <p:cNvSpPr/>
          <p:nvPr/>
        </p:nvSpPr>
        <p:spPr>
          <a:xfrm>
            <a:off x="6499653" y="0"/>
            <a:ext cx="5692500" cy="53121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9" name="Google Shape;1409;p180"/>
          <p:cNvSpPr txBox="1">
            <a:spLocks noGrp="1"/>
          </p:cNvSpPr>
          <p:nvPr>
            <p:ph type="title"/>
          </p:nvPr>
        </p:nvSpPr>
        <p:spPr>
          <a:xfrm>
            <a:off x="831851" y="2092799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10" name="Google Shape;1410;p180"/>
          <p:cNvSpPr txBox="1">
            <a:spLocks noGrp="1"/>
          </p:cNvSpPr>
          <p:nvPr>
            <p:ph type="body" idx="1"/>
          </p:nvPr>
        </p:nvSpPr>
        <p:spPr>
          <a:xfrm>
            <a:off x="831851" y="3812060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1411" name="Google Shape;1411;p1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7401" y="1206873"/>
            <a:ext cx="50546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p180"/>
          <p:cNvSpPr>
            <a:spLocks noGrp="1"/>
          </p:cNvSpPr>
          <p:nvPr>
            <p:ph type="pic" idx="2"/>
          </p:nvPr>
        </p:nvSpPr>
        <p:spPr>
          <a:xfrm>
            <a:off x="321890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413" name="Google Shape;1413;p1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84620" y="5312247"/>
            <a:ext cx="1622089" cy="1545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1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475" y="263425"/>
            <a:ext cx="2251381" cy="1168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7">
  <p:cSld name="Cover 7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181"/>
          <p:cNvSpPr/>
          <p:nvPr/>
        </p:nvSpPr>
        <p:spPr>
          <a:xfrm>
            <a:off x="7070103" y="2092799"/>
            <a:ext cx="5121900" cy="47652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7" name="Google Shape;1417;p181" descr="A person sitting on a chair with a computer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89359" y="0"/>
            <a:ext cx="4302645" cy="6082478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181"/>
          <p:cNvSpPr txBox="1">
            <a:spLocks noGrp="1"/>
          </p:cNvSpPr>
          <p:nvPr>
            <p:ph type="title"/>
          </p:nvPr>
        </p:nvSpPr>
        <p:spPr>
          <a:xfrm>
            <a:off x="831851" y="2092799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19" name="Google Shape;1419;p181"/>
          <p:cNvSpPr txBox="1">
            <a:spLocks noGrp="1"/>
          </p:cNvSpPr>
          <p:nvPr>
            <p:ph type="body" idx="1"/>
          </p:nvPr>
        </p:nvSpPr>
        <p:spPr>
          <a:xfrm>
            <a:off x="831851" y="3812060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1420" name="Google Shape;1420;p1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5307371"/>
            <a:ext cx="1509824" cy="1550628"/>
          </a:xfrm>
          <a:prstGeom prst="rect">
            <a:avLst/>
          </a:prstGeom>
          <a:noFill/>
          <a:ln>
            <a:noFill/>
          </a:ln>
        </p:spPr>
      </p:pic>
      <p:sp>
        <p:nvSpPr>
          <p:cNvPr id="1421" name="Google Shape;1421;p181"/>
          <p:cNvSpPr>
            <a:spLocks noGrp="1"/>
          </p:cNvSpPr>
          <p:nvPr>
            <p:ph type="pic" idx="2"/>
          </p:nvPr>
        </p:nvSpPr>
        <p:spPr>
          <a:xfrm>
            <a:off x="321890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pic>
        <p:nvPicPr>
          <p:cNvPr id="1422" name="Google Shape;1422;p1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475" y="263425"/>
            <a:ext cx="2251381" cy="11689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3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>
            <a:endParaRPr/>
          </a:p>
        </p:txBody>
      </p:sp>
      <p:sp>
        <p:nvSpPr>
          <p:cNvPr id="459" name="Google Shape;459;p53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60" name="Google Shape;460;p5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9">
  <p:cSld name="Cover 9"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4" name="Google Shape;1424;p1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0"/>
            <a:ext cx="1083210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5" name="Google Shape;1425;p182"/>
          <p:cNvSpPr/>
          <p:nvPr/>
        </p:nvSpPr>
        <p:spPr>
          <a:xfrm>
            <a:off x="7148" y="-3"/>
            <a:ext cx="67452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6" name="Google Shape;1426;p182"/>
          <p:cNvSpPr/>
          <p:nvPr/>
        </p:nvSpPr>
        <p:spPr>
          <a:xfrm>
            <a:off x="10832103" y="0"/>
            <a:ext cx="13527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7" name="Google Shape;1427;p182"/>
          <p:cNvSpPr/>
          <p:nvPr/>
        </p:nvSpPr>
        <p:spPr>
          <a:xfrm>
            <a:off x="-3" y="-1"/>
            <a:ext cx="30339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28" name="Google Shape;1428;p182"/>
          <p:cNvGrpSpPr/>
          <p:nvPr/>
        </p:nvGrpSpPr>
        <p:grpSpPr>
          <a:xfrm>
            <a:off x="9042199" y="5505222"/>
            <a:ext cx="1789898" cy="1352778"/>
            <a:chOff x="10402103" y="596341"/>
            <a:chExt cx="1789898" cy="1352778"/>
          </a:xfrm>
        </p:grpSpPr>
        <p:sp>
          <p:nvSpPr>
            <p:cNvPr id="1429" name="Google Shape;1429;p182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182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31" name="Google Shape;1431;p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33796" y="-3"/>
            <a:ext cx="1455173" cy="1507611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182"/>
          <p:cNvSpPr txBox="1">
            <a:spLocks noGrp="1"/>
          </p:cNvSpPr>
          <p:nvPr>
            <p:ph type="title"/>
          </p:nvPr>
        </p:nvSpPr>
        <p:spPr>
          <a:xfrm>
            <a:off x="831851" y="2918145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33" name="Google Shape;1433;p182"/>
          <p:cNvSpPr txBox="1">
            <a:spLocks noGrp="1"/>
          </p:cNvSpPr>
          <p:nvPr>
            <p:ph type="body" idx="1"/>
          </p:nvPr>
        </p:nvSpPr>
        <p:spPr>
          <a:xfrm>
            <a:off x="831851" y="4637407"/>
            <a:ext cx="5667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pic>
        <p:nvPicPr>
          <p:cNvPr id="1434" name="Google Shape;1434;p1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4375" y="281975"/>
            <a:ext cx="2182253" cy="1133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3">
  <p:cSld name="Divider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" name="Google Shape;1436;p183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37" name="Google Shape;1437;p183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4">
  <p:cSld name="Divider 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9" name="Google Shape;1439;p184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40" name="Google Shape;1440;p184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5">
  <p:cSld name="Divider 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185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185"/>
          <p:cNvSpPr txBox="1">
            <a:spLocks noGrp="1"/>
          </p:cNvSpPr>
          <p:nvPr>
            <p:ph type="body" idx="1"/>
          </p:nvPr>
        </p:nvSpPr>
        <p:spPr>
          <a:xfrm>
            <a:off x="831851" y="3409951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1">
  <p:cSld name="Testimonial 1">
    <p:bg>
      <p:bgPr>
        <a:solidFill>
          <a:srgbClr val="1E3039"/>
        </a:solidFill>
        <a:effectLst/>
      </p:bgPr>
    </p:bg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86"/>
          <p:cNvSpPr/>
          <p:nvPr/>
        </p:nvSpPr>
        <p:spPr>
          <a:xfrm>
            <a:off x="7858897" y="0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6" name="Google Shape;1446;p186"/>
          <p:cNvSpPr/>
          <p:nvPr/>
        </p:nvSpPr>
        <p:spPr>
          <a:xfrm>
            <a:off x="6118655" y="5140411"/>
            <a:ext cx="1733700" cy="1717500"/>
          </a:xfrm>
          <a:prstGeom prst="rect">
            <a:avLst/>
          </a:prstGeom>
          <a:solidFill>
            <a:srgbClr val="0BC5C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7" name="Google Shape;1447;p186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448" name="Google Shape;1448;p186"/>
          <p:cNvSpPr txBox="1"/>
          <p:nvPr/>
        </p:nvSpPr>
        <p:spPr>
          <a:xfrm>
            <a:off x="831851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186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50" name="Google Shape;1450;p186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51" name="Google Shape;1451;p186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52" name="Google Shape;1452;p186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2">
  <p:cSld name="Testimonial 2">
    <p:bg>
      <p:bgPr>
        <a:solidFill>
          <a:srgbClr val="1E3139"/>
        </a:solidFill>
        <a:effectLst/>
      </p:bgPr>
    </p:bg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187"/>
          <p:cNvSpPr/>
          <p:nvPr/>
        </p:nvSpPr>
        <p:spPr>
          <a:xfrm>
            <a:off x="0" y="1717588"/>
            <a:ext cx="4333200" cy="51405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5" name="Google Shape;1455;p187"/>
          <p:cNvSpPr/>
          <p:nvPr/>
        </p:nvSpPr>
        <p:spPr>
          <a:xfrm>
            <a:off x="4336312" y="-1"/>
            <a:ext cx="1733700" cy="1717500"/>
          </a:xfrm>
          <a:prstGeom prst="rect">
            <a:avLst/>
          </a:prstGeom>
          <a:solidFill>
            <a:srgbClr val="6A7DE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6" name="Google Shape;1456;p187"/>
          <p:cNvSpPr txBox="1">
            <a:spLocks noGrp="1"/>
          </p:cNvSpPr>
          <p:nvPr>
            <p:ph type="body" idx="1"/>
          </p:nvPr>
        </p:nvSpPr>
        <p:spPr>
          <a:xfrm>
            <a:off x="6153495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457" name="Google Shape;1457;p187"/>
          <p:cNvSpPr txBox="1"/>
          <p:nvPr/>
        </p:nvSpPr>
        <p:spPr>
          <a:xfrm>
            <a:off x="6153495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8" name="Google Shape;1458;p187"/>
          <p:cNvSpPr txBox="1">
            <a:spLocks noGrp="1"/>
          </p:cNvSpPr>
          <p:nvPr>
            <p:ph type="title"/>
          </p:nvPr>
        </p:nvSpPr>
        <p:spPr>
          <a:xfrm>
            <a:off x="6159847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59" name="Google Shape;1459;p187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60" name="Google Shape;1460;p187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61" name="Google Shape;1461;p187"/>
          <p:cNvSpPr>
            <a:spLocks noGrp="1"/>
          </p:cNvSpPr>
          <p:nvPr>
            <p:ph type="pic" idx="2"/>
          </p:nvPr>
        </p:nvSpPr>
        <p:spPr>
          <a:xfrm>
            <a:off x="-9432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estimonial 3">
  <p:cSld name="Testimonial 3">
    <p:bg>
      <p:bgPr>
        <a:solidFill>
          <a:srgbClr val="1E3139"/>
        </a:solidFill>
        <a:effectLst/>
      </p:bgPr>
    </p:bg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3" name="Google Shape;1463;p188"/>
          <p:cNvSpPr/>
          <p:nvPr/>
        </p:nvSpPr>
        <p:spPr>
          <a:xfrm>
            <a:off x="7858897" y="1717588"/>
            <a:ext cx="4333200" cy="51405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4" name="Google Shape;1464;p188"/>
          <p:cNvSpPr/>
          <p:nvPr/>
        </p:nvSpPr>
        <p:spPr>
          <a:xfrm>
            <a:off x="6118655" y="-1"/>
            <a:ext cx="1733700" cy="1717500"/>
          </a:xfrm>
          <a:prstGeom prst="rect">
            <a:avLst/>
          </a:prstGeom>
          <a:solidFill>
            <a:srgbClr val="B8F3D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5" name="Google Shape;1465;p188"/>
          <p:cNvSpPr txBox="1">
            <a:spLocks noGrp="1"/>
          </p:cNvSpPr>
          <p:nvPr>
            <p:ph type="body" idx="1"/>
          </p:nvPr>
        </p:nvSpPr>
        <p:spPr>
          <a:xfrm>
            <a:off x="831851" y="5140411"/>
            <a:ext cx="4089900" cy="9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466" name="Google Shape;1466;p188"/>
          <p:cNvSpPr txBox="1"/>
          <p:nvPr/>
        </p:nvSpPr>
        <p:spPr>
          <a:xfrm>
            <a:off x="831851" y="394979"/>
            <a:ext cx="825900" cy="16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7" name="Google Shape;1467;p188"/>
          <p:cNvSpPr txBox="1">
            <a:spLocks noGrp="1"/>
          </p:cNvSpPr>
          <p:nvPr>
            <p:ph type="title"/>
          </p:nvPr>
        </p:nvSpPr>
        <p:spPr>
          <a:xfrm>
            <a:off x="838201" y="1717588"/>
            <a:ext cx="5280900" cy="31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 b="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68" name="Google Shape;1468;p188"/>
          <p:cNvSpPr>
            <a:spLocks noGrp="1"/>
          </p:cNvSpPr>
          <p:nvPr>
            <p:ph type="pic" idx="2"/>
          </p:nvPr>
        </p:nvSpPr>
        <p:spPr>
          <a:xfrm>
            <a:off x="8788019" y="1717588"/>
            <a:ext cx="3404100" cy="3422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3">
  <p:cSld name="Content 3">
    <p:spTree>
      <p:nvGrpSpPr>
        <p:cNvPr id="1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189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71" name="Google Shape;1471;p189"/>
          <p:cNvSpPr txBox="1">
            <a:spLocks noGrp="1"/>
          </p:cNvSpPr>
          <p:nvPr>
            <p:ph type="body" idx="1"/>
          </p:nvPr>
        </p:nvSpPr>
        <p:spPr>
          <a:xfrm>
            <a:off x="838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72" name="Google Shape;1472;p189"/>
          <p:cNvSpPr txBox="1">
            <a:spLocks noGrp="1"/>
          </p:cNvSpPr>
          <p:nvPr>
            <p:ph type="body" idx="2"/>
          </p:nvPr>
        </p:nvSpPr>
        <p:spPr>
          <a:xfrm>
            <a:off x="6172200" y="2368641"/>
            <a:ext cx="5181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73" name="Google Shape;1473;p189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5">
  <p:cSld name="Content 5">
    <p:spTree>
      <p:nvGrpSpPr>
        <p:cNvPr id="1" name="Shape 1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5" name="Google Shape;1475;p190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76" name="Google Shape;1476;p190"/>
          <p:cNvSpPr>
            <a:spLocks noGrp="1"/>
          </p:cNvSpPr>
          <p:nvPr>
            <p:ph type="pic" idx="2"/>
          </p:nvPr>
        </p:nvSpPr>
        <p:spPr>
          <a:xfrm>
            <a:off x="838200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77" name="Google Shape;1477;p190"/>
          <p:cNvSpPr txBox="1">
            <a:spLocks noGrp="1"/>
          </p:cNvSpPr>
          <p:nvPr>
            <p:ph type="body" idx="1"/>
          </p:nvPr>
        </p:nvSpPr>
        <p:spPr>
          <a:xfrm>
            <a:off x="83819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78" name="Google Shape;1478;p190"/>
          <p:cNvSpPr txBox="1">
            <a:spLocks noGrp="1"/>
          </p:cNvSpPr>
          <p:nvPr>
            <p:ph type="body" idx="3"/>
          </p:nvPr>
        </p:nvSpPr>
        <p:spPr>
          <a:xfrm>
            <a:off x="348162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79" name="Google Shape;1479;p190"/>
          <p:cNvSpPr txBox="1">
            <a:spLocks noGrp="1"/>
          </p:cNvSpPr>
          <p:nvPr>
            <p:ph type="body" idx="4"/>
          </p:nvPr>
        </p:nvSpPr>
        <p:spPr>
          <a:xfrm>
            <a:off x="612505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0" name="Google Shape;1480;p190"/>
          <p:cNvSpPr txBox="1">
            <a:spLocks noGrp="1"/>
          </p:cNvSpPr>
          <p:nvPr>
            <p:ph type="body" idx="5"/>
          </p:nvPr>
        </p:nvSpPr>
        <p:spPr>
          <a:xfrm>
            <a:off x="8768489" y="3933965"/>
            <a:ext cx="25857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1" name="Google Shape;1481;p190"/>
          <p:cNvSpPr>
            <a:spLocks noGrp="1"/>
          </p:cNvSpPr>
          <p:nvPr>
            <p:ph type="pic" idx="6"/>
          </p:nvPr>
        </p:nvSpPr>
        <p:spPr>
          <a:xfrm>
            <a:off x="348162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82" name="Google Shape;1482;p190"/>
          <p:cNvSpPr>
            <a:spLocks noGrp="1"/>
          </p:cNvSpPr>
          <p:nvPr>
            <p:ph type="pic" idx="7"/>
          </p:nvPr>
        </p:nvSpPr>
        <p:spPr>
          <a:xfrm>
            <a:off x="6125059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83" name="Google Shape;1483;p190"/>
          <p:cNvSpPr>
            <a:spLocks noGrp="1"/>
          </p:cNvSpPr>
          <p:nvPr>
            <p:ph type="pic" idx="8"/>
          </p:nvPr>
        </p:nvSpPr>
        <p:spPr>
          <a:xfrm>
            <a:off x="8768487" y="2371059"/>
            <a:ext cx="22161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84" name="Google Shape;1484;p190"/>
          <p:cNvSpPr txBox="1">
            <a:spLocks noGrp="1"/>
          </p:cNvSpPr>
          <p:nvPr>
            <p:ph type="body" idx="9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5" name="Google Shape;1485;p190"/>
          <p:cNvSpPr txBox="1">
            <a:spLocks noGrp="1"/>
          </p:cNvSpPr>
          <p:nvPr>
            <p:ph type="body" idx="13"/>
          </p:nvPr>
        </p:nvSpPr>
        <p:spPr>
          <a:xfrm>
            <a:off x="83579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6" name="Google Shape;1486;p190"/>
          <p:cNvSpPr txBox="1">
            <a:spLocks noGrp="1"/>
          </p:cNvSpPr>
          <p:nvPr>
            <p:ph type="body" idx="14"/>
          </p:nvPr>
        </p:nvSpPr>
        <p:spPr>
          <a:xfrm>
            <a:off x="3479225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7" name="Google Shape;1487;p190"/>
          <p:cNvSpPr txBox="1">
            <a:spLocks noGrp="1"/>
          </p:cNvSpPr>
          <p:nvPr>
            <p:ph type="body" idx="15"/>
          </p:nvPr>
        </p:nvSpPr>
        <p:spPr>
          <a:xfrm>
            <a:off x="6127476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88" name="Google Shape;1488;p190"/>
          <p:cNvSpPr txBox="1">
            <a:spLocks noGrp="1"/>
          </p:cNvSpPr>
          <p:nvPr>
            <p:ph type="body" idx="16"/>
          </p:nvPr>
        </p:nvSpPr>
        <p:spPr>
          <a:xfrm>
            <a:off x="8773311" y="4577624"/>
            <a:ext cx="25857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6">
  <p:cSld name="Content 6"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91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191"/>
          <p:cNvSpPr>
            <a:spLocks noGrp="1"/>
          </p:cNvSpPr>
          <p:nvPr>
            <p:ph type="pic" idx="2"/>
          </p:nvPr>
        </p:nvSpPr>
        <p:spPr>
          <a:xfrm>
            <a:off x="83820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92" name="Google Shape;1492;p191"/>
          <p:cNvSpPr txBox="1">
            <a:spLocks noGrp="1"/>
          </p:cNvSpPr>
          <p:nvPr>
            <p:ph type="body" idx="1"/>
          </p:nvPr>
        </p:nvSpPr>
        <p:spPr>
          <a:xfrm>
            <a:off x="838200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93" name="Google Shape;1493;p191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94" name="Google Shape;1494;p191"/>
          <p:cNvSpPr>
            <a:spLocks noGrp="1"/>
          </p:cNvSpPr>
          <p:nvPr>
            <p:ph type="pic" idx="4"/>
          </p:nvPr>
        </p:nvSpPr>
        <p:spPr>
          <a:xfrm>
            <a:off x="2969676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95" name="Google Shape;1495;p191"/>
          <p:cNvSpPr txBox="1">
            <a:spLocks noGrp="1"/>
          </p:cNvSpPr>
          <p:nvPr>
            <p:ph type="body" idx="5"/>
          </p:nvPr>
        </p:nvSpPr>
        <p:spPr>
          <a:xfrm>
            <a:off x="2969661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96" name="Google Shape;1496;p191"/>
          <p:cNvSpPr>
            <a:spLocks noGrp="1"/>
          </p:cNvSpPr>
          <p:nvPr>
            <p:ph type="pic" idx="6"/>
          </p:nvPr>
        </p:nvSpPr>
        <p:spPr>
          <a:xfrm>
            <a:off x="5101151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97" name="Google Shape;1497;p191"/>
          <p:cNvSpPr txBox="1">
            <a:spLocks noGrp="1"/>
          </p:cNvSpPr>
          <p:nvPr>
            <p:ph type="body" idx="7"/>
          </p:nvPr>
        </p:nvSpPr>
        <p:spPr>
          <a:xfrm>
            <a:off x="5101152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498" name="Google Shape;1498;p191"/>
          <p:cNvSpPr>
            <a:spLocks noGrp="1"/>
          </p:cNvSpPr>
          <p:nvPr>
            <p:ph type="pic" idx="8"/>
          </p:nvPr>
        </p:nvSpPr>
        <p:spPr>
          <a:xfrm>
            <a:off x="7232625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499" name="Google Shape;1499;p191"/>
          <p:cNvSpPr txBox="1">
            <a:spLocks noGrp="1"/>
          </p:cNvSpPr>
          <p:nvPr>
            <p:ph type="body" idx="9"/>
          </p:nvPr>
        </p:nvSpPr>
        <p:spPr>
          <a:xfrm>
            <a:off x="7232604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00" name="Google Shape;1500;p191"/>
          <p:cNvSpPr>
            <a:spLocks noGrp="1"/>
          </p:cNvSpPr>
          <p:nvPr>
            <p:ph type="pic" idx="13"/>
          </p:nvPr>
        </p:nvSpPr>
        <p:spPr>
          <a:xfrm>
            <a:off x="9364100" y="2371059"/>
            <a:ext cx="1987200" cy="1452900"/>
          </a:xfrm>
          <a:prstGeom prst="rect">
            <a:avLst/>
          </a:prstGeom>
          <a:noFill/>
          <a:ln>
            <a:noFill/>
          </a:ln>
        </p:spPr>
      </p:sp>
      <p:sp>
        <p:nvSpPr>
          <p:cNvPr id="1501" name="Google Shape;1501;p191"/>
          <p:cNvSpPr txBox="1">
            <a:spLocks noGrp="1"/>
          </p:cNvSpPr>
          <p:nvPr>
            <p:ph type="body" idx="14"/>
          </p:nvPr>
        </p:nvSpPr>
        <p:spPr>
          <a:xfrm>
            <a:off x="9364099" y="3933965"/>
            <a:ext cx="19872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02" name="Google Shape;1502;p191"/>
          <p:cNvSpPr txBox="1">
            <a:spLocks noGrp="1"/>
          </p:cNvSpPr>
          <p:nvPr>
            <p:ph type="body" idx="15"/>
          </p:nvPr>
        </p:nvSpPr>
        <p:spPr>
          <a:xfrm>
            <a:off x="835795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03" name="Google Shape;1503;p191"/>
          <p:cNvSpPr txBox="1">
            <a:spLocks noGrp="1"/>
          </p:cNvSpPr>
          <p:nvPr>
            <p:ph type="body" idx="16"/>
          </p:nvPr>
        </p:nvSpPr>
        <p:spPr>
          <a:xfrm>
            <a:off x="296724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04" name="Google Shape;1504;p191"/>
          <p:cNvSpPr txBox="1">
            <a:spLocks noGrp="1"/>
          </p:cNvSpPr>
          <p:nvPr>
            <p:ph type="body" idx="17"/>
          </p:nvPr>
        </p:nvSpPr>
        <p:spPr>
          <a:xfrm>
            <a:off x="5096295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05" name="Google Shape;1505;p191"/>
          <p:cNvSpPr txBox="1">
            <a:spLocks noGrp="1"/>
          </p:cNvSpPr>
          <p:nvPr>
            <p:ph type="body" idx="18"/>
          </p:nvPr>
        </p:nvSpPr>
        <p:spPr>
          <a:xfrm>
            <a:off x="7222927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06" name="Google Shape;1506;p191"/>
          <p:cNvSpPr txBox="1">
            <a:spLocks noGrp="1"/>
          </p:cNvSpPr>
          <p:nvPr>
            <p:ph type="body" idx="19"/>
          </p:nvPr>
        </p:nvSpPr>
        <p:spPr>
          <a:xfrm>
            <a:off x="9364099" y="4577624"/>
            <a:ext cx="19872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4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>
            <a:endParaRPr/>
          </a:p>
        </p:txBody>
      </p:sp>
      <p:sp>
        <p:nvSpPr>
          <p:cNvPr id="463" name="Google Shape;463;p5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7">
  <p:cSld name="Content 7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192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>
                <a:latin typeface="DM Sans"/>
                <a:ea typeface="DM Sans"/>
                <a:cs typeface="DM Sans"/>
                <a:sym typeface="DM San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09" name="Google Shape;1509;p192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10" name="Google Shape;1510;p192"/>
          <p:cNvSpPr txBox="1">
            <a:spLocks noGrp="1"/>
          </p:cNvSpPr>
          <p:nvPr>
            <p:ph type="body" idx="2"/>
          </p:nvPr>
        </p:nvSpPr>
        <p:spPr>
          <a:xfrm>
            <a:off x="838200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11" name="Google Shape;1511;p192"/>
          <p:cNvSpPr txBox="1">
            <a:spLocks noGrp="1"/>
          </p:cNvSpPr>
          <p:nvPr>
            <p:ph type="body" idx="3"/>
          </p:nvPr>
        </p:nvSpPr>
        <p:spPr>
          <a:xfrm>
            <a:off x="838200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12" name="Google Shape;1512;p192"/>
          <p:cNvSpPr txBox="1">
            <a:spLocks noGrp="1"/>
          </p:cNvSpPr>
          <p:nvPr>
            <p:ph type="body" idx="4"/>
          </p:nvPr>
        </p:nvSpPr>
        <p:spPr>
          <a:xfrm>
            <a:off x="838200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13" name="Google Shape;1513;p192"/>
          <p:cNvSpPr txBox="1">
            <a:spLocks noGrp="1"/>
          </p:cNvSpPr>
          <p:nvPr>
            <p:ph type="body" idx="5"/>
          </p:nvPr>
        </p:nvSpPr>
        <p:spPr>
          <a:xfrm>
            <a:off x="8422105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14" name="Google Shape;1514;p192"/>
          <p:cNvSpPr txBox="1">
            <a:spLocks noGrp="1"/>
          </p:cNvSpPr>
          <p:nvPr>
            <p:ph type="body" idx="6"/>
          </p:nvPr>
        </p:nvSpPr>
        <p:spPr>
          <a:xfrm>
            <a:off x="8422105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15" name="Google Shape;1515;p192"/>
          <p:cNvSpPr txBox="1">
            <a:spLocks noGrp="1"/>
          </p:cNvSpPr>
          <p:nvPr>
            <p:ph type="body" idx="7"/>
          </p:nvPr>
        </p:nvSpPr>
        <p:spPr>
          <a:xfrm>
            <a:off x="8422105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16" name="Google Shape;1516;p192"/>
          <p:cNvSpPr txBox="1">
            <a:spLocks noGrp="1"/>
          </p:cNvSpPr>
          <p:nvPr>
            <p:ph type="body" idx="8"/>
          </p:nvPr>
        </p:nvSpPr>
        <p:spPr>
          <a:xfrm>
            <a:off x="8422105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17" name="Google Shape;1517;p192"/>
          <p:cNvSpPr txBox="1">
            <a:spLocks noGrp="1"/>
          </p:cNvSpPr>
          <p:nvPr>
            <p:ph type="body" idx="9"/>
          </p:nvPr>
        </p:nvSpPr>
        <p:spPr>
          <a:xfrm>
            <a:off x="4630152" y="2371059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18" name="Google Shape;1518;p192"/>
          <p:cNvSpPr txBox="1">
            <a:spLocks noGrp="1"/>
          </p:cNvSpPr>
          <p:nvPr>
            <p:ph type="body" idx="13"/>
          </p:nvPr>
        </p:nvSpPr>
        <p:spPr>
          <a:xfrm>
            <a:off x="4630152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19" name="Google Shape;1519;p192"/>
          <p:cNvSpPr txBox="1">
            <a:spLocks noGrp="1"/>
          </p:cNvSpPr>
          <p:nvPr>
            <p:ph type="body" idx="14"/>
          </p:nvPr>
        </p:nvSpPr>
        <p:spPr>
          <a:xfrm>
            <a:off x="4630152" y="4247985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20" name="Google Shape;1520;p192"/>
          <p:cNvSpPr txBox="1">
            <a:spLocks noGrp="1"/>
          </p:cNvSpPr>
          <p:nvPr>
            <p:ph type="body" idx="15"/>
          </p:nvPr>
        </p:nvSpPr>
        <p:spPr>
          <a:xfrm>
            <a:off x="4630152" y="4891644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8">
  <p:cSld name="Content 8"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p193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23" name="Google Shape;1523;p193"/>
          <p:cNvSpPr>
            <a:spLocks noGrp="1"/>
          </p:cNvSpPr>
          <p:nvPr>
            <p:ph type="pic" idx="2"/>
          </p:nvPr>
        </p:nvSpPr>
        <p:spPr>
          <a:xfrm>
            <a:off x="4018547" y="2371059"/>
            <a:ext cx="4155300" cy="3479700"/>
          </a:xfrm>
          <a:prstGeom prst="rect">
            <a:avLst/>
          </a:prstGeom>
          <a:noFill/>
          <a:ln>
            <a:noFill/>
          </a:ln>
        </p:spPr>
      </p:sp>
      <p:sp>
        <p:nvSpPr>
          <p:cNvPr id="1524" name="Google Shape;1524;p193"/>
          <p:cNvSpPr txBox="1">
            <a:spLocks noGrp="1"/>
          </p:cNvSpPr>
          <p:nvPr>
            <p:ph type="body" idx="1"/>
          </p:nvPr>
        </p:nvSpPr>
        <p:spPr>
          <a:xfrm>
            <a:off x="838200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25" name="Google Shape;1525;p193"/>
          <p:cNvSpPr txBox="1">
            <a:spLocks noGrp="1"/>
          </p:cNvSpPr>
          <p:nvPr>
            <p:ph type="body" idx="3"/>
          </p:nvPr>
        </p:nvSpPr>
        <p:spPr>
          <a:xfrm>
            <a:off x="838200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26" name="Google Shape;1526;p193"/>
          <p:cNvSpPr txBox="1">
            <a:spLocks noGrp="1"/>
          </p:cNvSpPr>
          <p:nvPr>
            <p:ph type="body" idx="4"/>
          </p:nvPr>
        </p:nvSpPr>
        <p:spPr>
          <a:xfrm>
            <a:off x="838200" y="4247987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27" name="Google Shape;1527;p193"/>
          <p:cNvSpPr txBox="1">
            <a:spLocks noGrp="1"/>
          </p:cNvSpPr>
          <p:nvPr>
            <p:ph type="body" idx="5"/>
          </p:nvPr>
        </p:nvSpPr>
        <p:spPr>
          <a:xfrm>
            <a:off x="838200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28" name="Google Shape;1528;p193"/>
          <p:cNvSpPr txBox="1">
            <a:spLocks noGrp="1"/>
          </p:cNvSpPr>
          <p:nvPr>
            <p:ph type="body" idx="6"/>
          </p:nvPr>
        </p:nvSpPr>
        <p:spPr>
          <a:xfrm>
            <a:off x="8422105" y="2371060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39B6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29" name="Google Shape;1529;p193"/>
          <p:cNvSpPr txBox="1">
            <a:spLocks noGrp="1"/>
          </p:cNvSpPr>
          <p:nvPr>
            <p:ph type="body" idx="7"/>
          </p:nvPr>
        </p:nvSpPr>
        <p:spPr>
          <a:xfrm>
            <a:off x="8422105" y="3014719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30" name="Google Shape;1530;p193"/>
          <p:cNvSpPr txBox="1">
            <a:spLocks noGrp="1"/>
          </p:cNvSpPr>
          <p:nvPr>
            <p:ph type="body" idx="8"/>
          </p:nvPr>
        </p:nvSpPr>
        <p:spPr>
          <a:xfrm>
            <a:off x="8422105" y="4247987"/>
            <a:ext cx="29316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31" name="Google Shape;1531;p193"/>
          <p:cNvSpPr txBox="1">
            <a:spLocks noGrp="1"/>
          </p:cNvSpPr>
          <p:nvPr>
            <p:ph type="body" idx="9"/>
          </p:nvPr>
        </p:nvSpPr>
        <p:spPr>
          <a:xfrm>
            <a:off x="8422105" y="4891645"/>
            <a:ext cx="2931600" cy="95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9">
  <p:cSld name="Content 9">
    <p:spTree>
      <p:nvGrpSpPr>
        <p:cNvPr id="1" name="Shape 1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194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34" name="Google Shape;1534;p194"/>
          <p:cNvSpPr>
            <a:spLocks noGrp="1"/>
          </p:cNvSpPr>
          <p:nvPr>
            <p:ph type="pic" idx="2"/>
          </p:nvPr>
        </p:nvSpPr>
        <p:spPr>
          <a:xfrm>
            <a:off x="83820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535" name="Google Shape;1535;p194"/>
          <p:cNvSpPr txBox="1">
            <a:spLocks noGrp="1"/>
          </p:cNvSpPr>
          <p:nvPr>
            <p:ph type="body" idx="1"/>
          </p:nvPr>
        </p:nvSpPr>
        <p:spPr>
          <a:xfrm>
            <a:off x="838200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36" name="Google Shape;1536;p194"/>
          <p:cNvSpPr txBox="1">
            <a:spLocks noGrp="1"/>
          </p:cNvSpPr>
          <p:nvPr>
            <p:ph type="body" idx="3"/>
          </p:nvPr>
        </p:nvSpPr>
        <p:spPr>
          <a:xfrm>
            <a:off x="838200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37" name="Google Shape;1537;p194"/>
          <p:cNvSpPr>
            <a:spLocks noGrp="1"/>
          </p:cNvSpPr>
          <p:nvPr>
            <p:ph type="pic" idx="4"/>
          </p:nvPr>
        </p:nvSpPr>
        <p:spPr>
          <a:xfrm>
            <a:off x="300414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538" name="Google Shape;1538;p194"/>
          <p:cNvSpPr txBox="1">
            <a:spLocks noGrp="1"/>
          </p:cNvSpPr>
          <p:nvPr>
            <p:ph type="body" idx="5"/>
          </p:nvPr>
        </p:nvSpPr>
        <p:spPr>
          <a:xfrm>
            <a:off x="3004140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39" name="Google Shape;1539;p194"/>
          <p:cNvSpPr txBox="1">
            <a:spLocks noGrp="1"/>
          </p:cNvSpPr>
          <p:nvPr>
            <p:ph type="body" idx="6"/>
          </p:nvPr>
        </p:nvSpPr>
        <p:spPr>
          <a:xfrm>
            <a:off x="3004140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40" name="Google Shape;1540;p194"/>
          <p:cNvSpPr>
            <a:spLocks noGrp="1"/>
          </p:cNvSpPr>
          <p:nvPr>
            <p:ph type="pic" idx="7"/>
          </p:nvPr>
        </p:nvSpPr>
        <p:spPr>
          <a:xfrm>
            <a:off x="517008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541" name="Google Shape;1541;p194"/>
          <p:cNvSpPr txBox="1">
            <a:spLocks noGrp="1"/>
          </p:cNvSpPr>
          <p:nvPr>
            <p:ph type="body" idx="8"/>
          </p:nvPr>
        </p:nvSpPr>
        <p:spPr>
          <a:xfrm>
            <a:off x="517008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42" name="Google Shape;1542;p194"/>
          <p:cNvSpPr txBox="1">
            <a:spLocks noGrp="1"/>
          </p:cNvSpPr>
          <p:nvPr>
            <p:ph type="body" idx="9"/>
          </p:nvPr>
        </p:nvSpPr>
        <p:spPr>
          <a:xfrm>
            <a:off x="517008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43" name="Google Shape;1543;p194"/>
          <p:cNvSpPr>
            <a:spLocks noGrp="1"/>
          </p:cNvSpPr>
          <p:nvPr>
            <p:ph type="pic" idx="13"/>
          </p:nvPr>
        </p:nvSpPr>
        <p:spPr>
          <a:xfrm>
            <a:off x="7336021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544" name="Google Shape;1544;p194"/>
          <p:cNvSpPr txBox="1">
            <a:spLocks noGrp="1"/>
          </p:cNvSpPr>
          <p:nvPr>
            <p:ph type="body" idx="14"/>
          </p:nvPr>
        </p:nvSpPr>
        <p:spPr>
          <a:xfrm>
            <a:off x="733602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45" name="Google Shape;1545;p194"/>
          <p:cNvSpPr txBox="1">
            <a:spLocks noGrp="1"/>
          </p:cNvSpPr>
          <p:nvPr>
            <p:ph type="body" idx="15"/>
          </p:nvPr>
        </p:nvSpPr>
        <p:spPr>
          <a:xfrm>
            <a:off x="733602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46" name="Google Shape;1546;p194"/>
          <p:cNvSpPr>
            <a:spLocks noGrp="1"/>
          </p:cNvSpPr>
          <p:nvPr>
            <p:ph type="pic" idx="16"/>
          </p:nvPr>
        </p:nvSpPr>
        <p:spPr>
          <a:xfrm>
            <a:off x="9501963" y="2027293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547" name="Google Shape;1547;p194"/>
          <p:cNvSpPr txBox="1">
            <a:spLocks noGrp="1"/>
          </p:cNvSpPr>
          <p:nvPr>
            <p:ph type="body" idx="17"/>
          </p:nvPr>
        </p:nvSpPr>
        <p:spPr>
          <a:xfrm>
            <a:off x="9501961" y="3230300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48" name="Google Shape;1548;p194"/>
          <p:cNvSpPr txBox="1">
            <a:spLocks noGrp="1"/>
          </p:cNvSpPr>
          <p:nvPr>
            <p:ph type="body" idx="18"/>
          </p:nvPr>
        </p:nvSpPr>
        <p:spPr>
          <a:xfrm>
            <a:off x="9501961" y="3528013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49" name="Google Shape;1549;p194"/>
          <p:cNvSpPr>
            <a:spLocks noGrp="1"/>
          </p:cNvSpPr>
          <p:nvPr>
            <p:ph type="pic" idx="19"/>
          </p:nvPr>
        </p:nvSpPr>
        <p:spPr>
          <a:xfrm>
            <a:off x="83820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550" name="Google Shape;1550;p194"/>
          <p:cNvSpPr txBox="1">
            <a:spLocks noGrp="1"/>
          </p:cNvSpPr>
          <p:nvPr>
            <p:ph type="body" idx="20"/>
          </p:nvPr>
        </p:nvSpPr>
        <p:spPr>
          <a:xfrm>
            <a:off x="838200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51" name="Google Shape;1551;p194"/>
          <p:cNvSpPr txBox="1">
            <a:spLocks noGrp="1"/>
          </p:cNvSpPr>
          <p:nvPr>
            <p:ph type="body" idx="21"/>
          </p:nvPr>
        </p:nvSpPr>
        <p:spPr>
          <a:xfrm>
            <a:off x="838200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52" name="Google Shape;1552;p194"/>
          <p:cNvSpPr>
            <a:spLocks noGrp="1"/>
          </p:cNvSpPr>
          <p:nvPr>
            <p:ph type="pic" idx="22"/>
          </p:nvPr>
        </p:nvSpPr>
        <p:spPr>
          <a:xfrm>
            <a:off x="300414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553" name="Google Shape;1553;p194"/>
          <p:cNvSpPr txBox="1">
            <a:spLocks noGrp="1"/>
          </p:cNvSpPr>
          <p:nvPr>
            <p:ph type="body" idx="23"/>
          </p:nvPr>
        </p:nvSpPr>
        <p:spPr>
          <a:xfrm>
            <a:off x="3004140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54" name="Google Shape;1554;p194"/>
          <p:cNvSpPr txBox="1">
            <a:spLocks noGrp="1"/>
          </p:cNvSpPr>
          <p:nvPr>
            <p:ph type="body" idx="24"/>
          </p:nvPr>
        </p:nvSpPr>
        <p:spPr>
          <a:xfrm>
            <a:off x="3004140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55" name="Google Shape;1555;p194"/>
          <p:cNvSpPr>
            <a:spLocks noGrp="1"/>
          </p:cNvSpPr>
          <p:nvPr>
            <p:ph type="pic" idx="25"/>
          </p:nvPr>
        </p:nvSpPr>
        <p:spPr>
          <a:xfrm>
            <a:off x="517008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556" name="Google Shape;1556;p194"/>
          <p:cNvSpPr txBox="1">
            <a:spLocks noGrp="1"/>
          </p:cNvSpPr>
          <p:nvPr>
            <p:ph type="body" idx="26"/>
          </p:nvPr>
        </p:nvSpPr>
        <p:spPr>
          <a:xfrm>
            <a:off x="517008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57" name="Google Shape;1557;p194"/>
          <p:cNvSpPr txBox="1">
            <a:spLocks noGrp="1"/>
          </p:cNvSpPr>
          <p:nvPr>
            <p:ph type="body" idx="27"/>
          </p:nvPr>
        </p:nvSpPr>
        <p:spPr>
          <a:xfrm>
            <a:off x="517008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58" name="Google Shape;1558;p194"/>
          <p:cNvSpPr>
            <a:spLocks noGrp="1"/>
          </p:cNvSpPr>
          <p:nvPr>
            <p:ph type="pic" idx="28"/>
          </p:nvPr>
        </p:nvSpPr>
        <p:spPr>
          <a:xfrm>
            <a:off x="7336021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559" name="Google Shape;1559;p194"/>
          <p:cNvSpPr txBox="1">
            <a:spLocks noGrp="1"/>
          </p:cNvSpPr>
          <p:nvPr>
            <p:ph type="body" idx="29"/>
          </p:nvPr>
        </p:nvSpPr>
        <p:spPr>
          <a:xfrm>
            <a:off x="733602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60" name="Google Shape;1560;p194"/>
          <p:cNvSpPr txBox="1">
            <a:spLocks noGrp="1"/>
          </p:cNvSpPr>
          <p:nvPr>
            <p:ph type="body" idx="30"/>
          </p:nvPr>
        </p:nvSpPr>
        <p:spPr>
          <a:xfrm>
            <a:off x="733602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61" name="Google Shape;1561;p194"/>
          <p:cNvSpPr>
            <a:spLocks noGrp="1"/>
          </p:cNvSpPr>
          <p:nvPr>
            <p:ph type="pic" idx="31"/>
          </p:nvPr>
        </p:nvSpPr>
        <p:spPr>
          <a:xfrm>
            <a:off x="9501963" y="4066405"/>
            <a:ext cx="1143300" cy="1143300"/>
          </a:xfrm>
          <a:prstGeom prst="rect">
            <a:avLst/>
          </a:prstGeom>
          <a:noFill/>
          <a:ln>
            <a:noFill/>
          </a:ln>
        </p:spPr>
      </p:sp>
      <p:sp>
        <p:nvSpPr>
          <p:cNvPr id="1562" name="Google Shape;1562;p194"/>
          <p:cNvSpPr txBox="1">
            <a:spLocks noGrp="1"/>
          </p:cNvSpPr>
          <p:nvPr>
            <p:ph type="body" idx="32"/>
          </p:nvPr>
        </p:nvSpPr>
        <p:spPr>
          <a:xfrm>
            <a:off x="9501961" y="526941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63" name="Google Shape;1563;p194"/>
          <p:cNvSpPr txBox="1">
            <a:spLocks noGrp="1"/>
          </p:cNvSpPr>
          <p:nvPr>
            <p:ph type="body" idx="33"/>
          </p:nvPr>
        </p:nvSpPr>
        <p:spPr>
          <a:xfrm>
            <a:off x="9501961" y="5567125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0">
  <p:cSld name="Content 10">
    <p:spTree>
      <p:nvGrpSpPr>
        <p:cNvPr id="1" name="Shape 1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5" name="Google Shape;1565;p195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66" name="Google Shape;1566;p195"/>
          <p:cNvSpPr>
            <a:spLocks noGrp="1"/>
          </p:cNvSpPr>
          <p:nvPr>
            <p:ph type="pic" idx="2"/>
          </p:nvPr>
        </p:nvSpPr>
        <p:spPr>
          <a:xfrm>
            <a:off x="838200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567" name="Google Shape;1567;p195"/>
          <p:cNvSpPr txBox="1">
            <a:spLocks noGrp="1"/>
          </p:cNvSpPr>
          <p:nvPr>
            <p:ph type="body" idx="1"/>
          </p:nvPr>
        </p:nvSpPr>
        <p:spPr>
          <a:xfrm>
            <a:off x="838200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68" name="Google Shape;1568;p195"/>
          <p:cNvSpPr txBox="1">
            <a:spLocks noGrp="1"/>
          </p:cNvSpPr>
          <p:nvPr>
            <p:ph type="body" idx="3"/>
          </p:nvPr>
        </p:nvSpPr>
        <p:spPr>
          <a:xfrm>
            <a:off x="838200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69" name="Google Shape;1569;p195"/>
          <p:cNvSpPr>
            <a:spLocks noGrp="1"/>
          </p:cNvSpPr>
          <p:nvPr>
            <p:ph type="pic" idx="4"/>
          </p:nvPr>
        </p:nvSpPr>
        <p:spPr>
          <a:xfrm>
            <a:off x="2886456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570" name="Google Shape;1570;p195"/>
          <p:cNvSpPr txBox="1">
            <a:spLocks noGrp="1"/>
          </p:cNvSpPr>
          <p:nvPr>
            <p:ph type="body" idx="5"/>
          </p:nvPr>
        </p:nvSpPr>
        <p:spPr>
          <a:xfrm>
            <a:off x="2886456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71" name="Google Shape;1571;p195"/>
          <p:cNvSpPr txBox="1">
            <a:spLocks noGrp="1"/>
          </p:cNvSpPr>
          <p:nvPr>
            <p:ph type="body" idx="6"/>
          </p:nvPr>
        </p:nvSpPr>
        <p:spPr>
          <a:xfrm>
            <a:off x="2886456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72" name="Google Shape;1572;p195"/>
          <p:cNvSpPr>
            <a:spLocks noGrp="1"/>
          </p:cNvSpPr>
          <p:nvPr>
            <p:ph type="pic" idx="7"/>
          </p:nvPr>
        </p:nvSpPr>
        <p:spPr>
          <a:xfrm>
            <a:off x="4934711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573" name="Google Shape;1573;p195"/>
          <p:cNvSpPr txBox="1">
            <a:spLocks noGrp="1"/>
          </p:cNvSpPr>
          <p:nvPr>
            <p:ph type="body" idx="8"/>
          </p:nvPr>
        </p:nvSpPr>
        <p:spPr>
          <a:xfrm>
            <a:off x="4934711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74" name="Google Shape;1574;p195"/>
          <p:cNvSpPr txBox="1">
            <a:spLocks noGrp="1"/>
          </p:cNvSpPr>
          <p:nvPr>
            <p:ph type="body" idx="9"/>
          </p:nvPr>
        </p:nvSpPr>
        <p:spPr>
          <a:xfrm>
            <a:off x="4934711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75" name="Google Shape;1575;p195"/>
          <p:cNvSpPr>
            <a:spLocks noGrp="1"/>
          </p:cNvSpPr>
          <p:nvPr>
            <p:ph type="pic" idx="13"/>
          </p:nvPr>
        </p:nvSpPr>
        <p:spPr>
          <a:xfrm>
            <a:off x="6982965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576" name="Google Shape;1576;p195"/>
          <p:cNvSpPr txBox="1">
            <a:spLocks noGrp="1"/>
          </p:cNvSpPr>
          <p:nvPr>
            <p:ph type="body" idx="14"/>
          </p:nvPr>
        </p:nvSpPr>
        <p:spPr>
          <a:xfrm>
            <a:off x="6982965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77" name="Google Shape;1577;p195"/>
          <p:cNvSpPr txBox="1">
            <a:spLocks noGrp="1"/>
          </p:cNvSpPr>
          <p:nvPr>
            <p:ph type="body" idx="15"/>
          </p:nvPr>
        </p:nvSpPr>
        <p:spPr>
          <a:xfrm>
            <a:off x="6982965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78" name="Google Shape;1578;p195"/>
          <p:cNvSpPr>
            <a:spLocks noGrp="1"/>
          </p:cNvSpPr>
          <p:nvPr>
            <p:ph type="pic" idx="16"/>
          </p:nvPr>
        </p:nvSpPr>
        <p:spPr>
          <a:xfrm>
            <a:off x="9031217" y="2923404"/>
            <a:ext cx="1851900" cy="1851900"/>
          </a:xfrm>
          <a:prstGeom prst="rect">
            <a:avLst/>
          </a:prstGeom>
          <a:noFill/>
          <a:ln>
            <a:noFill/>
          </a:ln>
        </p:spPr>
      </p:sp>
      <p:sp>
        <p:nvSpPr>
          <p:cNvPr id="1579" name="Google Shape;1579;p195"/>
          <p:cNvSpPr txBox="1">
            <a:spLocks noGrp="1"/>
          </p:cNvSpPr>
          <p:nvPr>
            <p:ph type="body" idx="17"/>
          </p:nvPr>
        </p:nvSpPr>
        <p:spPr>
          <a:xfrm>
            <a:off x="9031217" y="4820979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80" name="Google Shape;1580;p195"/>
          <p:cNvSpPr txBox="1">
            <a:spLocks noGrp="1"/>
          </p:cNvSpPr>
          <p:nvPr>
            <p:ph type="body" idx="18"/>
          </p:nvPr>
        </p:nvSpPr>
        <p:spPr>
          <a:xfrm>
            <a:off x="9031217" y="5118692"/>
            <a:ext cx="18519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100"/>
              <a:buFont typeface="DM Sans"/>
              <a:buNone/>
              <a:defRPr sz="11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81" name="Google Shape;1581;p195"/>
          <p:cNvSpPr txBox="1">
            <a:spLocks noGrp="1"/>
          </p:cNvSpPr>
          <p:nvPr>
            <p:ph type="body" idx="19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3">
  <p:cSld name="Timeline 3"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3" name="Google Shape;1583;p196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84" name="Google Shape;1584;p196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85" name="Google Shape;1585;p196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586" name="Google Shape;1586;p196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87" name="Google Shape;1587;p196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8" name="Google Shape;1588;p196"/>
          <p:cNvSpPr txBox="1">
            <a:spLocks noGrp="1"/>
          </p:cNvSpPr>
          <p:nvPr>
            <p:ph type="body" idx="3"/>
          </p:nvPr>
        </p:nvSpPr>
        <p:spPr>
          <a:xfrm>
            <a:off x="4870367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89" name="Google Shape;1589;p196"/>
          <p:cNvSpPr txBox="1">
            <a:spLocks noGrp="1"/>
          </p:cNvSpPr>
          <p:nvPr>
            <p:ph type="body" idx="4"/>
          </p:nvPr>
        </p:nvSpPr>
        <p:spPr>
          <a:xfrm>
            <a:off x="4870368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90" name="Google Shape;1590;p196"/>
          <p:cNvSpPr txBox="1">
            <a:spLocks noGrp="1"/>
          </p:cNvSpPr>
          <p:nvPr>
            <p:ph type="body" idx="5"/>
          </p:nvPr>
        </p:nvSpPr>
        <p:spPr>
          <a:xfrm>
            <a:off x="8901544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91" name="Google Shape;1591;p196"/>
          <p:cNvSpPr txBox="1">
            <a:spLocks noGrp="1"/>
          </p:cNvSpPr>
          <p:nvPr>
            <p:ph type="body" idx="6"/>
          </p:nvPr>
        </p:nvSpPr>
        <p:spPr>
          <a:xfrm>
            <a:off x="8901545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92" name="Google Shape;1592;p196"/>
          <p:cNvSpPr/>
          <p:nvPr/>
        </p:nvSpPr>
        <p:spPr>
          <a:xfrm>
            <a:off x="4867467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3" name="Google Shape;1593;p196"/>
          <p:cNvSpPr/>
          <p:nvPr/>
        </p:nvSpPr>
        <p:spPr>
          <a:xfrm>
            <a:off x="8899139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4" name="Google Shape;1594;p196"/>
          <p:cNvSpPr txBox="1">
            <a:spLocks noGrp="1"/>
          </p:cNvSpPr>
          <p:nvPr>
            <p:ph type="body" idx="7"/>
          </p:nvPr>
        </p:nvSpPr>
        <p:spPr>
          <a:xfrm>
            <a:off x="838200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5">
  <p:cSld name="Timeline 5">
    <p:spTree>
      <p:nvGrpSpPr>
        <p:cNvPr id="1" name="Shape 1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" name="Google Shape;1596;p197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597" name="Google Shape;1597;p197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598" name="Google Shape;1598;p197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599" name="Google Shape;1599;p197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00" name="Google Shape;1600;p197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1" name="Google Shape;1601;p197"/>
          <p:cNvSpPr txBox="1">
            <a:spLocks noGrp="1"/>
          </p:cNvSpPr>
          <p:nvPr>
            <p:ph type="body" idx="3"/>
          </p:nvPr>
        </p:nvSpPr>
        <p:spPr>
          <a:xfrm>
            <a:off x="9317181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02" name="Google Shape;1602;p197"/>
          <p:cNvSpPr txBox="1">
            <a:spLocks noGrp="1"/>
          </p:cNvSpPr>
          <p:nvPr>
            <p:ph type="body" idx="4"/>
          </p:nvPr>
        </p:nvSpPr>
        <p:spPr>
          <a:xfrm>
            <a:off x="2957944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03" name="Google Shape;1603;p197"/>
          <p:cNvSpPr txBox="1">
            <a:spLocks noGrp="1"/>
          </p:cNvSpPr>
          <p:nvPr>
            <p:ph type="body" idx="5"/>
          </p:nvPr>
        </p:nvSpPr>
        <p:spPr>
          <a:xfrm>
            <a:off x="5077689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04" name="Google Shape;1604;p197"/>
          <p:cNvSpPr txBox="1">
            <a:spLocks noGrp="1"/>
          </p:cNvSpPr>
          <p:nvPr>
            <p:ph type="body" idx="6"/>
          </p:nvPr>
        </p:nvSpPr>
        <p:spPr>
          <a:xfrm>
            <a:off x="7197433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05" name="Google Shape;1605;p197"/>
          <p:cNvSpPr/>
          <p:nvPr/>
        </p:nvSpPr>
        <p:spPr>
          <a:xfrm>
            <a:off x="2957944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6" name="Google Shape;1606;p197"/>
          <p:cNvSpPr/>
          <p:nvPr/>
        </p:nvSpPr>
        <p:spPr>
          <a:xfrm>
            <a:off x="5077689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7" name="Google Shape;1607;p197"/>
          <p:cNvSpPr/>
          <p:nvPr/>
        </p:nvSpPr>
        <p:spPr>
          <a:xfrm>
            <a:off x="719743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8" name="Google Shape;1608;p197"/>
          <p:cNvSpPr/>
          <p:nvPr/>
        </p:nvSpPr>
        <p:spPr>
          <a:xfrm>
            <a:off x="9317179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9" name="Google Shape;1609;p197"/>
          <p:cNvSpPr txBox="1">
            <a:spLocks noGrp="1"/>
          </p:cNvSpPr>
          <p:nvPr>
            <p:ph type="body" idx="7"/>
          </p:nvPr>
        </p:nvSpPr>
        <p:spPr>
          <a:xfrm>
            <a:off x="838200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10" name="Google Shape;1610;p197"/>
          <p:cNvSpPr txBox="1">
            <a:spLocks noGrp="1"/>
          </p:cNvSpPr>
          <p:nvPr>
            <p:ph type="body" idx="8"/>
          </p:nvPr>
        </p:nvSpPr>
        <p:spPr>
          <a:xfrm>
            <a:off x="2957945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11" name="Google Shape;1611;p197"/>
          <p:cNvSpPr txBox="1">
            <a:spLocks noGrp="1"/>
          </p:cNvSpPr>
          <p:nvPr>
            <p:ph type="body" idx="9"/>
          </p:nvPr>
        </p:nvSpPr>
        <p:spPr>
          <a:xfrm>
            <a:off x="5077689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12" name="Google Shape;1612;p197"/>
          <p:cNvSpPr txBox="1">
            <a:spLocks noGrp="1"/>
          </p:cNvSpPr>
          <p:nvPr>
            <p:ph type="body" idx="13"/>
          </p:nvPr>
        </p:nvSpPr>
        <p:spPr>
          <a:xfrm>
            <a:off x="7197435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13" name="Google Shape;1613;p197"/>
          <p:cNvSpPr txBox="1">
            <a:spLocks noGrp="1"/>
          </p:cNvSpPr>
          <p:nvPr>
            <p:ph type="body" idx="14"/>
          </p:nvPr>
        </p:nvSpPr>
        <p:spPr>
          <a:xfrm>
            <a:off x="9317183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rgbClr val="1E3139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3 (Dark)">
  <p:cSld name="Timeline 3 (Dark)">
    <p:bg>
      <p:bgPr>
        <a:solidFill>
          <a:srgbClr val="1E3039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5" name="Google Shape;1615;p198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16" name="Google Shape;1616;p198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17" name="Google Shape;1617;p198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618" name="Google Shape;1618;p198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19" name="Google Shape;1619;p198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0" name="Google Shape;1620;p198"/>
          <p:cNvSpPr txBox="1">
            <a:spLocks noGrp="1"/>
          </p:cNvSpPr>
          <p:nvPr>
            <p:ph type="body" idx="3"/>
          </p:nvPr>
        </p:nvSpPr>
        <p:spPr>
          <a:xfrm>
            <a:off x="4870367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21" name="Google Shape;1621;p198"/>
          <p:cNvSpPr txBox="1">
            <a:spLocks noGrp="1"/>
          </p:cNvSpPr>
          <p:nvPr>
            <p:ph type="body" idx="4"/>
          </p:nvPr>
        </p:nvSpPr>
        <p:spPr>
          <a:xfrm>
            <a:off x="4870368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22" name="Google Shape;1622;p198"/>
          <p:cNvSpPr txBox="1">
            <a:spLocks noGrp="1"/>
          </p:cNvSpPr>
          <p:nvPr>
            <p:ph type="body" idx="5"/>
          </p:nvPr>
        </p:nvSpPr>
        <p:spPr>
          <a:xfrm>
            <a:off x="8901544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23" name="Google Shape;1623;p198"/>
          <p:cNvSpPr txBox="1">
            <a:spLocks noGrp="1"/>
          </p:cNvSpPr>
          <p:nvPr>
            <p:ph type="body" idx="6"/>
          </p:nvPr>
        </p:nvSpPr>
        <p:spPr>
          <a:xfrm>
            <a:off x="8901545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24" name="Google Shape;1624;p198"/>
          <p:cNvSpPr/>
          <p:nvPr/>
        </p:nvSpPr>
        <p:spPr>
          <a:xfrm>
            <a:off x="4867467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5" name="Google Shape;1625;p198"/>
          <p:cNvSpPr/>
          <p:nvPr/>
        </p:nvSpPr>
        <p:spPr>
          <a:xfrm>
            <a:off x="8899139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6" name="Google Shape;1626;p198"/>
          <p:cNvSpPr txBox="1">
            <a:spLocks noGrp="1"/>
          </p:cNvSpPr>
          <p:nvPr>
            <p:ph type="body" idx="7"/>
          </p:nvPr>
        </p:nvSpPr>
        <p:spPr>
          <a:xfrm>
            <a:off x="838200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4 (Dark)">
  <p:cSld name="Timeline 4 (Dark)">
    <p:bg>
      <p:bgPr>
        <a:solidFill>
          <a:srgbClr val="1E3039"/>
        </a:solidFill>
        <a:effectLst/>
      </p:bgPr>
    </p:bg>
    <p:spTree>
      <p:nvGrpSpPr>
        <p:cNvPr id="1" name="Shape 1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" name="Google Shape;1628;p199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29" name="Google Shape;1629;p199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30" name="Google Shape;1630;p199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31" name="Google Shape;1631;p199"/>
          <p:cNvSpPr txBox="1">
            <a:spLocks noGrp="1"/>
          </p:cNvSpPr>
          <p:nvPr>
            <p:ph type="body" idx="3"/>
          </p:nvPr>
        </p:nvSpPr>
        <p:spPr>
          <a:xfrm>
            <a:off x="3525981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32" name="Google Shape;1632;p199"/>
          <p:cNvSpPr txBox="1">
            <a:spLocks noGrp="1"/>
          </p:cNvSpPr>
          <p:nvPr>
            <p:ph type="body" idx="4"/>
          </p:nvPr>
        </p:nvSpPr>
        <p:spPr>
          <a:xfrm>
            <a:off x="8901544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33" name="Google Shape;1633;p199"/>
          <p:cNvSpPr txBox="1">
            <a:spLocks noGrp="1"/>
          </p:cNvSpPr>
          <p:nvPr>
            <p:ph type="body" idx="5"/>
          </p:nvPr>
        </p:nvSpPr>
        <p:spPr>
          <a:xfrm>
            <a:off x="6213763" y="3083141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634" name="Google Shape;1634;p199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35" name="Google Shape;1635;p199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6" name="Google Shape;1636;p199"/>
          <p:cNvSpPr/>
          <p:nvPr/>
        </p:nvSpPr>
        <p:spPr>
          <a:xfrm>
            <a:off x="3520744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7" name="Google Shape;1637;p199"/>
          <p:cNvSpPr/>
          <p:nvPr/>
        </p:nvSpPr>
        <p:spPr>
          <a:xfrm>
            <a:off x="6213763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8" name="Google Shape;1638;p199"/>
          <p:cNvSpPr/>
          <p:nvPr/>
        </p:nvSpPr>
        <p:spPr>
          <a:xfrm>
            <a:off x="8893047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9" name="Google Shape;1639;p199"/>
          <p:cNvSpPr txBox="1">
            <a:spLocks noGrp="1"/>
          </p:cNvSpPr>
          <p:nvPr>
            <p:ph type="body" idx="6"/>
          </p:nvPr>
        </p:nvSpPr>
        <p:spPr>
          <a:xfrm>
            <a:off x="838200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40" name="Google Shape;1640;p199"/>
          <p:cNvSpPr txBox="1">
            <a:spLocks noGrp="1"/>
          </p:cNvSpPr>
          <p:nvPr>
            <p:ph type="body" idx="7"/>
          </p:nvPr>
        </p:nvSpPr>
        <p:spPr>
          <a:xfrm>
            <a:off x="3520744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41" name="Google Shape;1641;p199"/>
          <p:cNvSpPr txBox="1">
            <a:spLocks noGrp="1"/>
          </p:cNvSpPr>
          <p:nvPr>
            <p:ph type="body" idx="8"/>
          </p:nvPr>
        </p:nvSpPr>
        <p:spPr>
          <a:xfrm>
            <a:off x="6203288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42" name="Google Shape;1642;p199"/>
          <p:cNvSpPr txBox="1">
            <a:spLocks noGrp="1"/>
          </p:cNvSpPr>
          <p:nvPr>
            <p:ph type="body" idx="9"/>
          </p:nvPr>
        </p:nvSpPr>
        <p:spPr>
          <a:xfrm>
            <a:off x="8885832" y="4111944"/>
            <a:ext cx="24513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meline 5 (Dark)">
  <p:cSld name="Timeline 5 (Dark)">
    <p:bg>
      <p:bgPr>
        <a:solidFill>
          <a:srgbClr val="1E3039"/>
        </a:solidFill>
        <a:effectLst/>
      </p:bgPr>
    </p:bg>
    <p:spTree>
      <p:nvGrpSpPr>
        <p:cNvPr id="1" name="Shape 1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4" name="Google Shape;1644;p200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900"/>
              <a:buFont typeface="DM Sans"/>
              <a:buNone/>
              <a:defRPr sz="39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45" name="Google Shape;1645;p200"/>
          <p:cNvSpPr txBox="1">
            <a:spLocks noGrp="1"/>
          </p:cNvSpPr>
          <p:nvPr>
            <p:ph type="body" idx="1"/>
          </p:nvPr>
        </p:nvSpPr>
        <p:spPr>
          <a:xfrm>
            <a:off x="838199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46" name="Google Shape;1646;p200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00C5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cxnSp>
        <p:nvCxnSpPr>
          <p:cNvPr id="1647" name="Google Shape;1647;p200"/>
          <p:cNvCxnSpPr/>
          <p:nvPr/>
        </p:nvCxnSpPr>
        <p:spPr>
          <a:xfrm>
            <a:off x="835795" y="3755495"/>
            <a:ext cx="11356500" cy="0"/>
          </a:xfrm>
          <a:prstGeom prst="straightConnector1">
            <a:avLst/>
          </a:prstGeom>
          <a:noFill/>
          <a:ln w="4445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648" name="Google Shape;1648;p200"/>
          <p:cNvSpPr/>
          <p:nvPr/>
        </p:nvSpPr>
        <p:spPr>
          <a:xfrm>
            <a:off x="83579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9" name="Google Shape;1649;p200"/>
          <p:cNvSpPr txBox="1">
            <a:spLocks noGrp="1"/>
          </p:cNvSpPr>
          <p:nvPr>
            <p:ph type="body" idx="3"/>
          </p:nvPr>
        </p:nvSpPr>
        <p:spPr>
          <a:xfrm>
            <a:off x="9317181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50" name="Google Shape;1650;p200"/>
          <p:cNvSpPr txBox="1">
            <a:spLocks noGrp="1"/>
          </p:cNvSpPr>
          <p:nvPr>
            <p:ph type="body" idx="4"/>
          </p:nvPr>
        </p:nvSpPr>
        <p:spPr>
          <a:xfrm>
            <a:off x="2957944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51" name="Google Shape;1651;p200"/>
          <p:cNvSpPr txBox="1">
            <a:spLocks noGrp="1"/>
          </p:cNvSpPr>
          <p:nvPr>
            <p:ph type="body" idx="5"/>
          </p:nvPr>
        </p:nvSpPr>
        <p:spPr>
          <a:xfrm>
            <a:off x="5077689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52" name="Google Shape;1652;p200"/>
          <p:cNvSpPr txBox="1">
            <a:spLocks noGrp="1"/>
          </p:cNvSpPr>
          <p:nvPr>
            <p:ph type="body" idx="6"/>
          </p:nvPr>
        </p:nvSpPr>
        <p:spPr>
          <a:xfrm>
            <a:off x="7197433" y="3083141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Font typeface="DM Sans"/>
              <a:buNone/>
              <a:defRPr sz="19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53" name="Google Shape;1653;p200"/>
          <p:cNvSpPr/>
          <p:nvPr/>
        </p:nvSpPr>
        <p:spPr>
          <a:xfrm>
            <a:off x="2957944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4" name="Google Shape;1654;p200"/>
          <p:cNvSpPr/>
          <p:nvPr/>
        </p:nvSpPr>
        <p:spPr>
          <a:xfrm>
            <a:off x="5077689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5" name="Google Shape;1655;p200"/>
          <p:cNvSpPr/>
          <p:nvPr/>
        </p:nvSpPr>
        <p:spPr>
          <a:xfrm>
            <a:off x="7197435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6" name="Google Shape;1656;p200"/>
          <p:cNvSpPr/>
          <p:nvPr/>
        </p:nvSpPr>
        <p:spPr>
          <a:xfrm>
            <a:off x="9317179" y="3663384"/>
            <a:ext cx="185700" cy="1857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1E303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7" name="Google Shape;1657;p200"/>
          <p:cNvSpPr txBox="1">
            <a:spLocks noGrp="1"/>
          </p:cNvSpPr>
          <p:nvPr>
            <p:ph type="body" idx="7"/>
          </p:nvPr>
        </p:nvSpPr>
        <p:spPr>
          <a:xfrm>
            <a:off x="838200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58" name="Google Shape;1658;p200"/>
          <p:cNvSpPr txBox="1">
            <a:spLocks noGrp="1"/>
          </p:cNvSpPr>
          <p:nvPr>
            <p:ph type="body" idx="8"/>
          </p:nvPr>
        </p:nvSpPr>
        <p:spPr>
          <a:xfrm>
            <a:off x="2957945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59" name="Google Shape;1659;p200"/>
          <p:cNvSpPr txBox="1">
            <a:spLocks noGrp="1"/>
          </p:cNvSpPr>
          <p:nvPr>
            <p:ph type="body" idx="9"/>
          </p:nvPr>
        </p:nvSpPr>
        <p:spPr>
          <a:xfrm>
            <a:off x="5077689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60" name="Google Shape;1660;p200"/>
          <p:cNvSpPr txBox="1">
            <a:spLocks noGrp="1"/>
          </p:cNvSpPr>
          <p:nvPr>
            <p:ph type="body" idx="13"/>
          </p:nvPr>
        </p:nvSpPr>
        <p:spPr>
          <a:xfrm>
            <a:off x="7197435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61" name="Google Shape;1661;p200"/>
          <p:cNvSpPr txBox="1">
            <a:spLocks noGrp="1"/>
          </p:cNvSpPr>
          <p:nvPr>
            <p:ph type="body" idx="14"/>
          </p:nvPr>
        </p:nvSpPr>
        <p:spPr>
          <a:xfrm>
            <a:off x="9317183" y="4111944"/>
            <a:ext cx="2012100" cy="29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Font typeface="DM Sans"/>
              <a:buNone/>
              <a:defRPr sz="1200" b="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Font typeface="DM Sans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DM Sans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500"/>
              <a:buFont typeface="Arial"/>
              <a:buNone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1">
  <p:cSld name="Apple Device 1"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p201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4" name="Google Shape;1664;p201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65" name="Google Shape;1665;p201"/>
          <p:cNvSpPr>
            <a:spLocks noGrp="1"/>
          </p:cNvSpPr>
          <p:nvPr>
            <p:ph type="pic" idx="2"/>
          </p:nvPr>
        </p:nvSpPr>
        <p:spPr>
          <a:xfrm>
            <a:off x="5415587" y="1885779"/>
            <a:ext cx="5623200" cy="34968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666" name="Google Shape;1666;p201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67" name="Google Shape;1667;p201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68" name="Google Shape;1668;p201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69" name="Google Shape;1669;p201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670" name="Google Shape;1670;p2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26432" y="1333660"/>
            <a:ext cx="7402860" cy="458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5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55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467" name="Google Shape;467;p55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68" name="Google Shape;468;p55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69" name="Google Shape;469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ll Device 1">
  <p:cSld name="Dell Device 1">
    <p:spTree>
      <p:nvGrpSpPr>
        <p:cNvPr id="1" name="Shape 1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2" name="Google Shape;1672;p202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3" name="Google Shape;1673;p202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74" name="Google Shape;1674;p202"/>
          <p:cNvSpPr>
            <a:spLocks noGrp="1"/>
          </p:cNvSpPr>
          <p:nvPr>
            <p:ph type="pic" idx="2"/>
          </p:nvPr>
        </p:nvSpPr>
        <p:spPr>
          <a:xfrm>
            <a:off x="5415587" y="1790081"/>
            <a:ext cx="6207600" cy="34968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675" name="Google Shape;1675;p202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76" name="Google Shape;1676;p202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77" name="Google Shape;1677;p202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78" name="Google Shape;1678;p202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679" name="Google Shape;1679;p2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30728" y="841975"/>
            <a:ext cx="8061275" cy="536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2">
  <p:cSld name="Apple Device 2"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Google Shape;1681;p203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2" name="Google Shape;1682;p203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83" name="Google Shape;1683;p203"/>
          <p:cNvSpPr>
            <a:spLocks noGrp="1"/>
          </p:cNvSpPr>
          <p:nvPr>
            <p:ph type="pic" idx="2"/>
          </p:nvPr>
        </p:nvSpPr>
        <p:spPr>
          <a:xfrm>
            <a:off x="6212124" y="1882103"/>
            <a:ext cx="5209200" cy="38871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684" name="Google Shape;1684;p203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85" name="Google Shape;1685;p203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86" name="Google Shape;1686;p203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87" name="Google Shape;1687;p203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688" name="Google Shape;1688;p2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854045" y="1501575"/>
            <a:ext cx="5905728" cy="4615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icrosoft Device 1">
  <p:cSld name="Microsoft Device 1"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204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1" name="Google Shape;1691;p204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692" name="Google Shape;1692;p204"/>
          <p:cNvSpPr>
            <a:spLocks noGrp="1"/>
          </p:cNvSpPr>
          <p:nvPr>
            <p:ph type="pic" idx="2"/>
          </p:nvPr>
        </p:nvSpPr>
        <p:spPr>
          <a:xfrm>
            <a:off x="5618375" y="1853823"/>
            <a:ext cx="5756100" cy="38493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693" name="Google Shape;1693;p204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94" name="Google Shape;1694;p204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695" name="Google Shape;1695;p20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42405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696" name="Google Shape;1696;p204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42405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697" name="Google Shape;1697;p20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46653" y="1498863"/>
            <a:ext cx="6508571" cy="4554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pple Device 3">
  <p:cSld name="Apple Device 3"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p205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0" name="Google Shape;1700;p205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01" name="Google Shape;1701;p205"/>
          <p:cNvSpPr>
            <a:spLocks noGrp="1"/>
          </p:cNvSpPr>
          <p:nvPr>
            <p:ph type="pic" idx="2"/>
          </p:nvPr>
        </p:nvSpPr>
        <p:spPr>
          <a:xfrm>
            <a:off x="8856920" y="1088064"/>
            <a:ext cx="2339100" cy="50469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702" name="Google Shape;1702;p205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03" name="Google Shape;1703;p205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04" name="Google Shape;1704;p205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05" name="Google Shape;1705;p205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706" name="Google Shape;1706;p20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03525" y="731999"/>
            <a:ext cx="3047707" cy="5760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oogle Device 1">
  <p:cSld name="Google Device 1"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206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9" name="Google Shape;1709;p206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0" name="Google Shape;1710;p206"/>
          <p:cNvSpPr>
            <a:spLocks noGrp="1"/>
          </p:cNvSpPr>
          <p:nvPr>
            <p:ph type="pic" idx="2"/>
          </p:nvPr>
        </p:nvSpPr>
        <p:spPr>
          <a:xfrm>
            <a:off x="8845737" y="1093509"/>
            <a:ext cx="2337900" cy="50520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711" name="Google Shape;1711;p206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12" name="Google Shape;1712;p206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13" name="Google Shape;1713;p206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14" name="Google Shape;1714;p206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715" name="Google Shape;1715;p2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424617" y="666269"/>
            <a:ext cx="3192725" cy="59108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amsung Device 1">
  <p:cSld name="Samsung Device 1">
    <p:spTree>
      <p:nvGrpSpPr>
        <p:cNvPr id="1" name="Shape 1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Google Shape;1717;p207"/>
          <p:cNvSpPr/>
          <p:nvPr/>
        </p:nvSpPr>
        <p:spPr>
          <a:xfrm>
            <a:off x="7890900" y="0"/>
            <a:ext cx="4301100" cy="6858000"/>
          </a:xfrm>
          <a:prstGeom prst="rect">
            <a:avLst/>
          </a:prstGeom>
          <a:solidFill>
            <a:srgbClr val="00C55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8" name="Google Shape;1718;p207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70527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19" name="Google Shape;1719;p207"/>
          <p:cNvSpPr>
            <a:spLocks noGrp="1"/>
          </p:cNvSpPr>
          <p:nvPr>
            <p:ph type="pic" idx="2"/>
          </p:nvPr>
        </p:nvSpPr>
        <p:spPr>
          <a:xfrm>
            <a:off x="8864008" y="900223"/>
            <a:ext cx="2339100" cy="5174400"/>
          </a:xfrm>
          <a:prstGeom prst="rect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12" scaled="0"/>
          </a:gradFill>
          <a:ln>
            <a:noFill/>
          </a:ln>
        </p:spPr>
      </p:sp>
      <p:sp>
        <p:nvSpPr>
          <p:cNvPr id="1720" name="Google Shape;1720;p207"/>
          <p:cNvSpPr txBox="1"/>
          <p:nvPr/>
        </p:nvSpPr>
        <p:spPr>
          <a:xfrm>
            <a:off x="8490751" y="6618587"/>
            <a:ext cx="2404500" cy="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21" name="Google Shape;1721;p207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22" name="Google Shape;1722;p207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7052700" cy="357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23" name="Google Shape;1723;p207"/>
          <p:cNvSpPr txBox="1">
            <a:spLocks noGrp="1"/>
          </p:cNvSpPr>
          <p:nvPr>
            <p:ph type="body" idx="3"/>
          </p:nvPr>
        </p:nvSpPr>
        <p:spPr>
          <a:xfrm>
            <a:off x="835795" y="1690688"/>
            <a:ext cx="7052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pic>
        <p:nvPicPr>
          <p:cNvPr id="1724" name="Google Shape;1724;p2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49583" y="568265"/>
            <a:ext cx="2979652" cy="58297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ver 8">
  <p:cSld name="Cover 8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Google Shape;1734;p209"/>
          <p:cNvSpPr/>
          <p:nvPr/>
        </p:nvSpPr>
        <p:spPr>
          <a:xfrm>
            <a:off x="0" y="0"/>
            <a:ext cx="5354400" cy="57408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5" name="Google Shape;1735;p2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83035" y="1"/>
            <a:ext cx="3229511" cy="4901941"/>
          </a:xfrm>
          <a:prstGeom prst="rect">
            <a:avLst/>
          </a:prstGeom>
          <a:noFill/>
          <a:ln>
            <a:noFill/>
          </a:ln>
        </p:spPr>
      </p:pic>
      <p:sp>
        <p:nvSpPr>
          <p:cNvPr id="1736" name="Google Shape;1736;p209"/>
          <p:cNvSpPr txBox="1">
            <a:spLocks noGrp="1"/>
          </p:cNvSpPr>
          <p:nvPr>
            <p:ph type="title"/>
          </p:nvPr>
        </p:nvSpPr>
        <p:spPr>
          <a:xfrm>
            <a:off x="6289534" y="3182677"/>
            <a:ext cx="5031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  <a:defRPr sz="4500">
                <a:solidFill>
                  <a:srgbClr val="1E3039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37" name="Google Shape;1737;p209"/>
          <p:cNvSpPr txBox="1">
            <a:spLocks noGrp="1"/>
          </p:cNvSpPr>
          <p:nvPr>
            <p:ph type="body" idx="1"/>
          </p:nvPr>
        </p:nvSpPr>
        <p:spPr>
          <a:xfrm>
            <a:off x="6289533" y="4901939"/>
            <a:ext cx="50319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00C55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  <p:sp>
        <p:nvSpPr>
          <p:cNvPr id="1738" name="Google Shape;1738;p209"/>
          <p:cNvSpPr>
            <a:spLocks noGrp="1"/>
          </p:cNvSpPr>
          <p:nvPr>
            <p:ph type="pic" idx="2"/>
          </p:nvPr>
        </p:nvSpPr>
        <p:spPr>
          <a:xfrm>
            <a:off x="6289533" y="739587"/>
            <a:ext cx="2251500" cy="766500"/>
          </a:xfrm>
          <a:prstGeom prst="rect">
            <a:avLst/>
          </a:prstGeom>
          <a:noFill/>
          <a:ln>
            <a:noFill/>
          </a:ln>
        </p:spPr>
      </p:sp>
      <p:sp>
        <p:nvSpPr>
          <p:cNvPr id="1739" name="Google Shape;1739;p209"/>
          <p:cNvSpPr/>
          <p:nvPr/>
        </p:nvSpPr>
        <p:spPr>
          <a:xfrm>
            <a:off x="7148" y="-1"/>
            <a:ext cx="2481600" cy="15060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40" name="Google Shape;1740;p209"/>
          <p:cNvGrpSpPr/>
          <p:nvPr/>
        </p:nvGrpSpPr>
        <p:grpSpPr>
          <a:xfrm rot="-5400000">
            <a:off x="10613515" y="218561"/>
            <a:ext cx="1789898" cy="1352778"/>
            <a:chOff x="10402103" y="596341"/>
            <a:chExt cx="1789898" cy="1352778"/>
          </a:xfrm>
        </p:grpSpPr>
        <p:sp>
          <p:nvSpPr>
            <p:cNvPr id="1741" name="Google Shape;1741;p209"/>
            <p:cNvSpPr/>
            <p:nvPr/>
          </p:nvSpPr>
          <p:spPr>
            <a:xfrm rot="10800000">
              <a:off x="11115301" y="596341"/>
              <a:ext cx="10767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2" name="Google Shape;1742;p209"/>
            <p:cNvSpPr/>
            <p:nvPr/>
          </p:nvSpPr>
          <p:spPr>
            <a:xfrm rot="-5400000">
              <a:off x="10438853" y="1272769"/>
              <a:ext cx="639600" cy="713100"/>
            </a:xfrm>
            <a:prstGeom prst="rect">
              <a:avLst/>
            </a:prstGeom>
            <a:solidFill>
              <a:srgbClr val="6A7D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9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743" name="Google Shape;1743;p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060" y="475652"/>
            <a:ext cx="1604201" cy="751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genda">
  <p:cSld name="Agenda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210"/>
          <p:cNvSpPr/>
          <p:nvPr/>
        </p:nvSpPr>
        <p:spPr>
          <a:xfrm>
            <a:off x="6096000" y="0"/>
            <a:ext cx="6096000" cy="56067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6" name="Google Shape;1746;p210"/>
          <p:cNvSpPr txBox="1">
            <a:spLocks noGrp="1"/>
          </p:cNvSpPr>
          <p:nvPr>
            <p:ph type="body" idx="1"/>
          </p:nvPr>
        </p:nvSpPr>
        <p:spPr>
          <a:xfrm>
            <a:off x="6698512" y="1244137"/>
            <a:ext cx="4741500" cy="3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00C55F"/>
              </a:buClr>
              <a:buSzPts val="1900"/>
              <a:buNone/>
              <a:defRPr>
                <a:solidFill>
                  <a:schemeClr val="lt1"/>
                </a:solidFill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600"/>
              <a:buChar char="▪"/>
              <a:defRPr>
                <a:solidFill>
                  <a:schemeClr val="lt1"/>
                </a:solidFill>
              </a:defRPr>
            </a:lvl2pPr>
            <a:lvl3pPr marL="137160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A2B"/>
              </a:buClr>
              <a:buSzPts val="15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47" name="Google Shape;1747;p210"/>
          <p:cNvSpPr/>
          <p:nvPr/>
        </p:nvSpPr>
        <p:spPr>
          <a:xfrm>
            <a:off x="4837041" y="5606791"/>
            <a:ext cx="1251300" cy="1251300"/>
          </a:xfrm>
          <a:prstGeom prst="rect">
            <a:avLst/>
          </a:prstGeom>
          <a:solidFill>
            <a:srgbClr val="C8FF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8" name="Google Shape;1748;p210"/>
          <p:cNvSpPr txBox="1"/>
          <p:nvPr/>
        </p:nvSpPr>
        <p:spPr>
          <a:xfrm>
            <a:off x="831851" y="5606790"/>
            <a:ext cx="2323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Agenda</a:t>
            </a:r>
            <a:endParaRPr sz="1500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vider 1">
  <p:cSld name="Divider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0" name="Google Shape;1750;p211"/>
          <p:cNvSpPr txBox="1">
            <a:spLocks noGrp="1"/>
          </p:cNvSpPr>
          <p:nvPr>
            <p:ph type="title"/>
          </p:nvPr>
        </p:nvSpPr>
        <p:spPr>
          <a:xfrm>
            <a:off x="831851" y="1690688"/>
            <a:ext cx="5667900" cy="17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DM Sans"/>
              <a:buNone/>
              <a:defRPr sz="4500" b="1" i="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51" name="Google Shape;1751;p211"/>
          <p:cNvSpPr txBox="1">
            <a:spLocks noGrp="1"/>
          </p:cNvSpPr>
          <p:nvPr>
            <p:ph type="body" idx="1"/>
          </p:nvPr>
        </p:nvSpPr>
        <p:spPr>
          <a:xfrm>
            <a:off x="831850" y="3409950"/>
            <a:ext cx="5667900" cy="10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2300"/>
              <a:buNone/>
              <a:defRPr sz="2300" b="1">
                <a:solidFill>
                  <a:srgbClr val="C8FF0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98D8E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>
                <a:solidFill>
                  <a:srgbClr val="898D8E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98D8E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98D8E"/>
              </a:buClr>
              <a:buSzPts val="1600"/>
              <a:buNone/>
              <a:defRPr sz="1600">
                <a:solidFill>
                  <a:srgbClr val="898D8E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212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754" name="Google Shape;1754;p212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/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1755" name="Google Shape;1755;p212"/>
          <p:cNvSpPr txBox="1">
            <a:spLocks noGrp="1"/>
          </p:cNvSpPr>
          <p:nvPr>
            <p:ph type="body" idx="2"/>
          </p:nvPr>
        </p:nvSpPr>
        <p:spPr>
          <a:xfrm>
            <a:off x="835795" y="1690688"/>
            <a:ext cx="105156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  <a:defRPr b="1">
                <a:solidFill>
                  <a:srgbClr val="39B65F"/>
                </a:solidFill>
              </a:defRPr>
            </a:lvl1pPr>
            <a:lvl2pPr marL="914400" lvl="1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2pPr>
            <a:lvl3pPr marL="1371600" lvl="2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3pPr>
            <a:lvl4pPr marL="1828800" lvl="3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4pPr>
            <a:lvl5pPr marL="2286000" lvl="4" indent="-3492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Char char="▪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.xml"/><Relationship Id="rId18" Type="http://schemas.openxmlformats.org/officeDocument/2006/relationships/slideLayout" Target="../slideLayouts/slideLayout70.xml"/><Relationship Id="rId26" Type="http://schemas.openxmlformats.org/officeDocument/2006/relationships/slideLayout" Target="../slideLayouts/slideLayout78.xml"/><Relationship Id="rId39" Type="http://schemas.openxmlformats.org/officeDocument/2006/relationships/slideLayout" Target="../slideLayouts/slideLayout91.xml"/><Relationship Id="rId21" Type="http://schemas.openxmlformats.org/officeDocument/2006/relationships/slideLayout" Target="../slideLayouts/slideLayout73.xml"/><Relationship Id="rId34" Type="http://schemas.openxmlformats.org/officeDocument/2006/relationships/slideLayout" Target="../slideLayouts/slideLayout86.xml"/><Relationship Id="rId42" Type="http://schemas.openxmlformats.org/officeDocument/2006/relationships/slideLayout" Target="../slideLayouts/slideLayout94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29" Type="http://schemas.openxmlformats.org/officeDocument/2006/relationships/slideLayout" Target="../slideLayouts/slideLayout81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76.xml"/><Relationship Id="rId32" Type="http://schemas.openxmlformats.org/officeDocument/2006/relationships/slideLayout" Target="../slideLayouts/slideLayout84.xml"/><Relationship Id="rId37" Type="http://schemas.openxmlformats.org/officeDocument/2006/relationships/slideLayout" Target="../slideLayouts/slideLayout89.xml"/><Relationship Id="rId40" Type="http://schemas.openxmlformats.org/officeDocument/2006/relationships/slideLayout" Target="../slideLayouts/slideLayout92.xml"/><Relationship Id="rId45" Type="http://schemas.openxmlformats.org/officeDocument/2006/relationships/image" Target="../media/image33.png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75.xml"/><Relationship Id="rId28" Type="http://schemas.openxmlformats.org/officeDocument/2006/relationships/slideLayout" Target="../slideLayouts/slideLayout80.xml"/><Relationship Id="rId36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62.xml"/><Relationship Id="rId19" Type="http://schemas.openxmlformats.org/officeDocument/2006/relationships/slideLayout" Target="../slideLayouts/slideLayout71.xml"/><Relationship Id="rId31" Type="http://schemas.openxmlformats.org/officeDocument/2006/relationships/slideLayout" Target="../slideLayouts/slideLayout83.xml"/><Relationship Id="rId44" Type="http://schemas.openxmlformats.org/officeDocument/2006/relationships/theme" Target="../theme/theme3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Relationship Id="rId22" Type="http://schemas.openxmlformats.org/officeDocument/2006/relationships/slideLayout" Target="../slideLayouts/slideLayout74.xml"/><Relationship Id="rId27" Type="http://schemas.openxmlformats.org/officeDocument/2006/relationships/slideLayout" Target="../slideLayouts/slideLayout79.xml"/><Relationship Id="rId30" Type="http://schemas.openxmlformats.org/officeDocument/2006/relationships/slideLayout" Target="../slideLayouts/slideLayout82.xml"/><Relationship Id="rId35" Type="http://schemas.openxmlformats.org/officeDocument/2006/relationships/slideLayout" Target="../slideLayouts/slideLayout87.xml"/><Relationship Id="rId43" Type="http://schemas.openxmlformats.org/officeDocument/2006/relationships/slideLayout" Target="../slideLayouts/slideLayout95.xml"/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4.xml"/><Relationship Id="rId17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77.xml"/><Relationship Id="rId33" Type="http://schemas.openxmlformats.org/officeDocument/2006/relationships/slideLayout" Target="../slideLayouts/slideLayout85.xml"/><Relationship Id="rId38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72.xml"/><Relationship Id="rId41" Type="http://schemas.openxmlformats.org/officeDocument/2006/relationships/slideLayout" Target="../slideLayouts/slideLayout9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26" Type="http://schemas.openxmlformats.org/officeDocument/2006/relationships/slideLayout" Target="../slideLayouts/slideLayout121.xml"/><Relationship Id="rId39" Type="http://schemas.openxmlformats.org/officeDocument/2006/relationships/theme" Target="../theme/theme4.xml"/><Relationship Id="rId21" Type="http://schemas.openxmlformats.org/officeDocument/2006/relationships/slideLayout" Target="../slideLayouts/slideLayout116.xml"/><Relationship Id="rId34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5" Type="http://schemas.openxmlformats.org/officeDocument/2006/relationships/slideLayout" Target="../slideLayouts/slideLayout120.xml"/><Relationship Id="rId33" Type="http://schemas.openxmlformats.org/officeDocument/2006/relationships/slideLayout" Target="../slideLayouts/slideLayout128.xml"/><Relationship Id="rId38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20" Type="http://schemas.openxmlformats.org/officeDocument/2006/relationships/slideLayout" Target="../slideLayouts/slideLayout115.xml"/><Relationship Id="rId29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24" Type="http://schemas.openxmlformats.org/officeDocument/2006/relationships/slideLayout" Target="../slideLayouts/slideLayout119.xml"/><Relationship Id="rId32" Type="http://schemas.openxmlformats.org/officeDocument/2006/relationships/slideLayout" Target="../slideLayouts/slideLayout127.xml"/><Relationship Id="rId37" Type="http://schemas.openxmlformats.org/officeDocument/2006/relationships/slideLayout" Target="../slideLayouts/slideLayout132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23" Type="http://schemas.openxmlformats.org/officeDocument/2006/relationships/slideLayout" Target="../slideLayouts/slideLayout118.xml"/><Relationship Id="rId28" Type="http://schemas.openxmlformats.org/officeDocument/2006/relationships/slideLayout" Target="../slideLayouts/slideLayout123.xml"/><Relationship Id="rId36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05.xml"/><Relationship Id="rId19" Type="http://schemas.openxmlformats.org/officeDocument/2006/relationships/slideLayout" Target="../slideLayouts/slideLayout114.xml"/><Relationship Id="rId31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Relationship Id="rId22" Type="http://schemas.openxmlformats.org/officeDocument/2006/relationships/slideLayout" Target="../slideLayouts/slideLayout117.xml"/><Relationship Id="rId27" Type="http://schemas.openxmlformats.org/officeDocument/2006/relationships/slideLayout" Target="../slideLayouts/slideLayout122.xml"/><Relationship Id="rId30" Type="http://schemas.openxmlformats.org/officeDocument/2006/relationships/slideLayout" Target="../slideLayouts/slideLayout125.xml"/><Relationship Id="rId35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36.xml"/><Relationship Id="rId21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2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23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43.xml"/><Relationship Id="rId19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Relationship Id="rId22" Type="http://schemas.openxmlformats.org/officeDocument/2006/relationships/slideLayout" Target="../slideLayouts/slideLayout155.xml"/></Relationships>
</file>

<file path=ppt/slideMasters/_rels/slideMaster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69.xml"/><Relationship Id="rId18" Type="http://schemas.openxmlformats.org/officeDocument/2006/relationships/slideLayout" Target="../slideLayouts/slideLayout174.xml"/><Relationship Id="rId26" Type="http://schemas.openxmlformats.org/officeDocument/2006/relationships/slideLayout" Target="../slideLayouts/slideLayout182.xml"/><Relationship Id="rId39" Type="http://schemas.openxmlformats.org/officeDocument/2006/relationships/slideLayout" Target="../slideLayouts/slideLayout195.xml"/><Relationship Id="rId21" Type="http://schemas.openxmlformats.org/officeDocument/2006/relationships/slideLayout" Target="../slideLayouts/slideLayout177.xml"/><Relationship Id="rId34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58.xml"/><Relationship Id="rId16" Type="http://schemas.openxmlformats.org/officeDocument/2006/relationships/slideLayout" Target="../slideLayouts/slideLayout172.xml"/><Relationship Id="rId20" Type="http://schemas.openxmlformats.org/officeDocument/2006/relationships/slideLayout" Target="../slideLayouts/slideLayout176.xml"/><Relationship Id="rId29" Type="http://schemas.openxmlformats.org/officeDocument/2006/relationships/slideLayout" Target="../slideLayouts/slideLayout185.xml"/><Relationship Id="rId41" Type="http://schemas.openxmlformats.org/officeDocument/2006/relationships/image" Target="../media/image39.png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24" Type="http://schemas.openxmlformats.org/officeDocument/2006/relationships/slideLayout" Target="../slideLayouts/slideLayout180.xml"/><Relationship Id="rId32" Type="http://schemas.openxmlformats.org/officeDocument/2006/relationships/slideLayout" Target="../slideLayouts/slideLayout188.xml"/><Relationship Id="rId37" Type="http://schemas.openxmlformats.org/officeDocument/2006/relationships/slideLayout" Target="../slideLayouts/slideLayout193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161.xml"/><Relationship Id="rId15" Type="http://schemas.openxmlformats.org/officeDocument/2006/relationships/slideLayout" Target="../slideLayouts/slideLayout171.xml"/><Relationship Id="rId23" Type="http://schemas.openxmlformats.org/officeDocument/2006/relationships/slideLayout" Target="../slideLayouts/slideLayout179.xml"/><Relationship Id="rId28" Type="http://schemas.openxmlformats.org/officeDocument/2006/relationships/slideLayout" Target="../slideLayouts/slideLayout184.xml"/><Relationship Id="rId36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66.xml"/><Relationship Id="rId19" Type="http://schemas.openxmlformats.org/officeDocument/2006/relationships/slideLayout" Target="../slideLayouts/slideLayout175.xml"/><Relationship Id="rId31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Relationship Id="rId14" Type="http://schemas.openxmlformats.org/officeDocument/2006/relationships/slideLayout" Target="../slideLayouts/slideLayout170.xml"/><Relationship Id="rId22" Type="http://schemas.openxmlformats.org/officeDocument/2006/relationships/slideLayout" Target="../slideLayouts/slideLayout178.xml"/><Relationship Id="rId27" Type="http://schemas.openxmlformats.org/officeDocument/2006/relationships/slideLayout" Target="../slideLayouts/slideLayout183.xml"/><Relationship Id="rId30" Type="http://schemas.openxmlformats.org/officeDocument/2006/relationships/slideLayout" Target="../slideLayouts/slideLayout186.xml"/><Relationship Id="rId35" Type="http://schemas.openxmlformats.org/officeDocument/2006/relationships/slideLayout" Target="../slideLayouts/slideLayout191.xml"/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8.xml"/><Relationship Id="rId17" Type="http://schemas.openxmlformats.org/officeDocument/2006/relationships/slideLayout" Target="../slideLayouts/slideLayout173.xml"/><Relationship Id="rId25" Type="http://schemas.openxmlformats.org/officeDocument/2006/relationships/slideLayout" Target="../slideLayouts/slideLayout181.xml"/><Relationship Id="rId33" Type="http://schemas.openxmlformats.org/officeDocument/2006/relationships/slideLayout" Target="../slideLayouts/slideLayout189.xml"/><Relationship Id="rId38" Type="http://schemas.openxmlformats.org/officeDocument/2006/relationships/slideLayout" Target="../slideLayouts/slideLayout194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8.xml"/><Relationship Id="rId18" Type="http://schemas.openxmlformats.org/officeDocument/2006/relationships/slideLayout" Target="../slideLayouts/slideLayout213.xml"/><Relationship Id="rId26" Type="http://schemas.openxmlformats.org/officeDocument/2006/relationships/slideLayout" Target="../slideLayouts/slideLayout221.xml"/><Relationship Id="rId39" Type="http://schemas.openxmlformats.org/officeDocument/2006/relationships/image" Target="../media/image2.png"/><Relationship Id="rId21" Type="http://schemas.openxmlformats.org/officeDocument/2006/relationships/slideLayout" Target="../slideLayouts/slideLayout216.xml"/><Relationship Id="rId34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7.xml"/><Relationship Id="rId17" Type="http://schemas.openxmlformats.org/officeDocument/2006/relationships/slideLayout" Target="../slideLayouts/slideLayout212.xml"/><Relationship Id="rId25" Type="http://schemas.openxmlformats.org/officeDocument/2006/relationships/slideLayout" Target="../slideLayouts/slideLayout220.xml"/><Relationship Id="rId33" Type="http://schemas.openxmlformats.org/officeDocument/2006/relationships/slideLayout" Target="../slideLayouts/slideLayout228.xml"/><Relationship Id="rId38" Type="http://schemas.openxmlformats.org/officeDocument/2006/relationships/theme" Target="../theme/theme7.xml"/><Relationship Id="rId2" Type="http://schemas.openxmlformats.org/officeDocument/2006/relationships/slideLayout" Target="../slideLayouts/slideLayout197.xml"/><Relationship Id="rId16" Type="http://schemas.openxmlformats.org/officeDocument/2006/relationships/slideLayout" Target="../slideLayouts/slideLayout211.xml"/><Relationship Id="rId20" Type="http://schemas.openxmlformats.org/officeDocument/2006/relationships/slideLayout" Target="../slideLayouts/slideLayout215.xml"/><Relationship Id="rId29" Type="http://schemas.openxmlformats.org/officeDocument/2006/relationships/slideLayout" Target="../slideLayouts/slideLayout224.xml"/><Relationship Id="rId1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6.xml"/><Relationship Id="rId24" Type="http://schemas.openxmlformats.org/officeDocument/2006/relationships/slideLayout" Target="../slideLayouts/slideLayout219.xml"/><Relationship Id="rId32" Type="http://schemas.openxmlformats.org/officeDocument/2006/relationships/slideLayout" Target="../slideLayouts/slideLayout227.xml"/><Relationship Id="rId37" Type="http://schemas.openxmlformats.org/officeDocument/2006/relationships/slideLayout" Target="../slideLayouts/slideLayout232.xml"/><Relationship Id="rId5" Type="http://schemas.openxmlformats.org/officeDocument/2006/relationships/slideLayout" Target="../slideLayouts/slideLayout200.xml"/><Relationship Id="rId15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18.xml"/><Relationship Id="rId28" Type="http://schemas.openxmlformats.org/officeDocument/2006/relationships/slideLayout" Target="../slideLayouts/slideLayout223.xml"/><Relationship Id="rId36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05.xml"/><Relationship Id="rId19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4.xml"/><Relationship Id="rId14" Type="http://schemas.openxmlformats.org/officeDocument/2006/relationships/slideLayout" Target="../slideLayouts/slideLayout209.xml"/><Relationship Id="rId22" Type="http://schemas.openxmlformats.org/officeDocument/2006/relationships/slideLayout" Target="../slideLayouts/slideLayout217.xml"/><Relationship Id="rId27" Type="http://schemas.openxmlformats.org/officeDocument/2006/relationships/slideLayout" Target="../slideLayouts/slideLayout222.xml"/><Relationship Id="rId30" Type="http://schemas.openxmlformats.org/officeDocument/2006/relationships/slideLayout" Target="../slideLayouts/slideLayout225.xml"/><Relationship Id="rId35" Type="http://schemas.openxmlformats.org/officeDocument/2006/relationships/slideLayout" Target="../slideLayouts/slideLayout230.xml"/><Relationship Id="rId8" Type="http://schemas.openxmlformats.org/officeDocument/2006/relationships/slideLayout" Target="../slideLayouts/slideLayout203.xml"/><Relationship Id="rId3" Type="http://schemas.openxmlformats.org/officeDocument/2006/relationships/slideLayout" Target="../slideLayouts/slideLayout198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5.xml"/><Relationship Id="rId18" Type="http://schemas.openxmlformats.org/officeDocument/2006/relationships/slideLayout" Target="../slideLayouts/slideLayout250.xml"/><Relationship Id="rId26" Type="http://schemas.openxmlformats.org/officeDocument/2006/relationships/slideLayout" Target="../slideLayouts/slideLayout258.xml"/><Relationship Id="rId39" Type="http://schemas.openxmlformats.org/officeDocument/2006/relationships/theme" Target="../theme/theme8.xml"/><Relationship Id="rId21" Type="http://schemas.openxmlformats.org/officeDocument/2006/relationships/slideLayout" Target="../slideLayouts/slideLayout253.xml"/><Relationship Id="rId34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39.xml"/><Relationship Id="rId12" Type="http://schemas.openxmlformats.org/officeDocument/2006/relationships/slideLayout" Target="../slideLayouts/slideLayout244.xml"/><Relationship Id="rId17" Type="http://schemas.openxmlformats.org/officeDocument/2006/relationships/slideLayout" Target="../slideLayouts/slideLayout249.xml"/><Relationship Id="rId25" Type="http://schemas.openxmlformats.org/officeDocument/2006/relationships/slideLayout" Target="../slideLayouts/slideLayout257.xml"/><Relationship Id="rId33" Type="http://schemas.openxmlformats.org/officeDocument/2006/relationships/slideLayout" Target="../slideLayouts/slideLayout265.xml"/><Relationship Id="rId38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34.xml"/><Relationship Id="rId16" Type="http://schemas.openxmlformats.org/officeDocument/2006/relationships/slideLayout" Target="../slideLayouts/slideLayout248.xml"/><Relationship Id="rId20" Type="http://schemas.openxmlformats.org/officeDocument/2006/relationships/slideLayout" Target="../slideLayouts/slideLayout252.xml"/><Relationship Id="rId29" Type="http://schemas.openxmlformats.org/officeDocument/2006/relationships/slideLayout" Target="../slideLayouts/slideLayout261.xml"/><Relationship Id="rId1" Type="http://schemas.openxmlformats.org/officeDocument/2006/relationships/slideLayout" Target="../slideLayouts/slideLayout233.xml"/><Relationship Id="rId6" Type="http://schemas.openxmlformats.org/officeDocument/2006/relationships/slideLayout" Target="../slideLayouts/slideLayout238.xml"/><Relationship Id="rId11" Type="http://schemas.openxmlformats.org/officeDocument/2006/relationships/slideLayout" Target="../slideLayouts/slideLayout243.xml"/><Relationship Id="rId24" Type="http://schemas.openxmlformats.org/officeDocument/2006/relationships/slideLayout" Target="../slideLayouts/slideLayout256.xml"/><Relationship Id="rId32" Type="http://schemas.openxmlformats.org/officeDocument/2006/relationships/slideLayout" Target="../slideLayouts/slideLayout264.xml"/><Relationship Id="rId37" Type="http://schemas.openxmlformats.org/officeDocument/2006/relationships/slideLayout" Target="../slideLayouts/slideLayout269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237.xml"/><Relationship Id="rId15" Type="http://schemas.openxmlformats.org/officeDocument/2006/relationships/slideLayout" Target="../slideLayouts/slideLayout247.xml"/><Relationship Id="rId23" Type="http://schemas.openxmlformats.org/officeDocument/2006/relationships/slideLayout" Target="../slideLayouts/slideLayout255.xml"/><Relationship Id="rId28" Type="http://schemas.openxmlformats.org/officeDocument/2006/relationships/slideLayout" Target="../slideLayouts/slideLayout260.xml"/><Relationship Id="rId36" Type="http://schemas.openxmlformats.org/officeDocument/2006/relationships/slideLayout" Target="../slideLayouts/slideLayout268.xml"/><Relationship Id="rId10" Type="http://schemas.openxmlformats.org/officeDocument/2006/relationships/slideLayout" Target="../slideLayouts/slideLayout242.xml"/><Relationship Id="rId19" Type="http://schemas.openxmlformats.org/officeDocument/2006/relationships/slideLayout" Target="../slideLayouts/slideLayout251.xml"/><Relationship Id="rId31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36.xml"/><Relationship Id="rId9" Type="http://schemas.openxmlformats.org/officeDocument/2006/relationships/slideLayout" Target="../slideLayouts/slideLayout241.xml"/><Relationship Id="rId14" Type="http://schemas.openxmlformats.org/officeDocument/2006/relationships/slideLayout" Target="../slideLayouts/slideLayout246.xml"/><Relationship Id="rId22" Type="http://schemas.openxmlformats.org/officeDocument/2006/relationships/slideLayout" Target="../slideLayouts/slideLayout254.xml"/><Relationship Id="rId27" Type="http://schemas.openxmlformats.org/officeDocument/2006/relationships/slideLayout" Target="../slideLayouts/slideLayout259.xml"/><Relationship Id="rId30" Type="http://schemas.openxmlformats.org/officeDocument/2006/relationships/slideLayout" Target="../slideLayouts/slideLayout262.xml"/><Relationship Id="rId35" Type="http://schemas.openxmlformats.org/officeDocument/2006/relationships/slideLayout" Target="../slideLayouts/slideLayout267.xml"/><Relationship Id="rId8" Type="http://schemas.openxmlformats.org/officeDocument/2006/relationships/slideLayout" Target="../slideLayouts/slideLayout240.xml"/><Relationship Id="rId3" Type="http://schemas.openxmlformats.org/officeDocument/2006/relationships/slideLayout" Target="../slideLayouts/slideLayout235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83.xml"/><Relationship Id="rId18" Type="http://schemas.openxmlformats.org/officeDocument/2006/relationships/slideLayout" Target="../slideLayouts/slideLayout288.xml"/><Relationship Id="rId26" Type="http://schemas.openxmlformats.org/officeDocument/2006/relationships/slideLayout" Target="../slideLayouts/slideLayout296.xml"/><Relationship Id="rId39" Type="http://schemas.openxmlformats.org/officeDocument/2006/relationships/slideLayout" Target="../slideLayouts/slideLayout309.xml"/><Relationship Id="rId21" Type="http://schemas.openxmlformats.org/officeDocument/2006/relationships/slideLayout" Target="../slideLayouts/slideLayout291.xml"/><Relationship Id="rId34" Type="http://schemas.openxmlformats.org/officeDocument/2006/relationships/slideLayout" Target="../slideLayouts/slideLayout304.xml"/><Relationship Id="rId7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72.xml"/><Relationship Id="rId16" Type="http://schemas.openxmlformats.org/officeDocument/2006/relationships/slideLayout" Target="../slideLayouts/slideLayout286.xml"/><Relationship Id="rId20" Type="http://schemas.openxmlformats.org/officeDocument/2006/relationships/slideLayout" Target="../slideLayouts/slideLayout290.xml"/><Relationship Id="rId29" Type="http://schemas.openxmlformats.org/officeDocument/2006/relationships/slideLayout" Target="../slideLayouts/slideLayout299.xml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271.xml"/><Relationship Id="rId6" Type="http://schemas.openxmlformats.org/officeDocument/2006/relationships/slideLayout" Target="../slideLayouts/slideLayout276.xml"/><Relationship Id="rId11" Type="http://schemas.openxmlformats.org/officeDocument/2006/relationships/slideLayout" Target="../slideLayouts/slideLayout281.xml"/><Relationship Id="rId24" Type="http://schemas.openxmlformats.org/officeDocument/2006/relationships/slideLayout" Target="../slideLayouts/slideLayout294.xml"/><Relationship Id="rId32" Type="http://schemas.openxmlformats.org/officeDocument/2006/relationships/slideLayout" Target="../slideLayouts/slideLayout302.xml"/><Relationship Id="rId37" Type="http://schemas.openxmlformats.org/officeDocument/2006/relationships/slideLayout" Target="../slideLayouts/slideLayout307.xml"/><Relationship Id="rId40" Type="http://schemas.openxmlformats.org/officeDocument/2006/relationships/theme" Target="../theme/theme9.xml"/><Relationship Id="rId5" Type="http://schemas.openxmlformats.org/officeDocument/2006/relationships/slideLayout" Target="../slideLayouts/slideLayout275.xml"/><Relationship Id="rId15" Type="http://schemas.openxmlformats.org/officeDocument/2006/relationships/slideLayout" Target="../slideLayouts/slideLayout285.xml"/><Relationship Id="rId23" Type="http://schemas.openxmlformats.org/officeDocument/2006/relationships/slideLayout" Target="../slideLayouts/slideLayout293.xml"/><Relationship Id="rId28" Type="http://schemas.openxmlformats.org/officeDocument/2006/relationships/slideLayout" Target="../slideLayouts/slideLayout298.xml"/><Relationship Id="rId36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280.xml"/><Relationship Id="rId19" Type="http://schemas.openxmlformats.org/officeDocument/2006/relationships/slideLayout" Target="../slideLayouts/slideLayout289.xml"/><Relationship Id="rId31" Type="http://schemas.openxmlformats.org/officeDocument/2006/relationships/slideLayout" Target="../slideLayouts/slideLayout301.xml"/><Relationship Id="rId4" Type="http://schemas.openxmlformats.org/officeDocument/2006/relationships/slideLayout" Target="../slideLayouts/slideLayout274.xml"/><Relationship Id="rId9" Type="http://schemas.openxmlformats.org/officeDocument/2006/relationships/slideLayout" Target="../slideLayouts/slideLayout279.xml"/><Relationship Id="rId14" Type="http://schemas.openxmlformats.org/officeDocument/2006/relationships/slideLayout" Target="../slideLayouts/slideLayout284.xml"/><Relationship Id="rId22" Type="http://schemas.openxmlformats.org/officeDocument/2006/relationships/slideLayout" Target="../slideLayouts/slideLayout292.xml"/><Relationship Id="rId27" Type="http://schemas.openxmlformats.org/officeDocument/2006/relationships/slideLayout" Target="../slideLayouts/slideLayout297.xml"/><Relationship Id="rId30" Type="http://schemas.openxmlformats.org/officeDocument/2006/relationships/slideLayout" Target="../slideLayouts/slideLayout300.xml"/><Relationship Id="rId35" Type="http://schemas.openxmlformats.org/officeDocument/2006/relationships/slideLayout" Target="../slideLayouts/slideLayout305.xml"/><Relationship Id="rId8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73.xml"/><Relationship Id="rId12" Type="http://schemas.openxmlformats.org/officeDocument/2006/relationships/slideLayout" Target="../slideLayouts/slideLayout282.xml"/><Relationship Id="rId17" Type="http://schemas.openxmlformats.org/officeDocument/2006/relationships/slideLayout" Target="../slideLayouts/slideLayout287.xml"/><Relationship Id="rId25" Type="http://schemas.openxmlformats.org/officeDocument/2006/relationships/slideLayout" Target="../slideLayouts/slideLayout295.xml"/><Relationship Id="rId33" Type="http://schemas.openxmlformats.org/officeDocument/2006/relationships/slideLayout" Target="../slideLayouts/slideLayout303.xml"/><Relationship Id="rId38" Type="http://schemas.openxmlformats.org/officeDocument/2006/relationships/slideLayout" Target="../slideLayouts/slideLayout3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5" name="Google Shape;425;p4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Char char="●"/>
              <a:defRPr sz="2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●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○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■"/>
              <a:defRPr sz="19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6" name="Google Shape;426;p4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100"/>
          <p:cNvSpPr/>
          <p:nvPr/>
        </p:nvSpPr>
        <p:spPr>
          <a:xfrm>
            <a:off x="0" y="6202896"/>
            <a:ext cx="12192000" cy="6552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4" name="Google Shape;834;p100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5" name="Google Shape;835;p100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9B65F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6" name="Google Shape;836;p100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37" name="Google Shape;837;p100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838" name="Google Shape;838;p100"/>
          <p:cNvCxnSpPr/>
          <p:nvPr/>
        </p:nvCxnSpPr>
        <p:spPr>
          <a:xfrm>
            <a:off x="0" y="273377"/>
            <a:ext cx="6096000" cy="0"/>
          </a:xfrm>
          <a:prstGeom prst="straightConnector1">
            <a:avLst/>
          </a:prstGeom>
          <a:noFill/>
          <a:ln w="1270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839" name="Google Shape;839;p100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872451" y="6214968"/>
            <a:ext cx="1053949" cy="59838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  <p:sldLayoutId id="2147483755" r:id="rId12"/>
    <p:sldLayoutId id="2147483756" r:id="rId13"/>
    <p:sldLayoutId id="2147483757" r:id="rId14"/>
    <p:sldLayoutId id="2147483758" r:id="rId15"/>
    <p:sldLayoutId id="2147483759" r:id="rId16"/>
    <p:sldLayoutId id="2147483760" r:id="rId17"/>
    <p:sldLayoutId id="2147483761" r:id="rId18"/>
    <p:sldLayoutId id="2147483762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  <p:sldLayoutId id="2147483775" r:id="rId32"/>
    <p:sldLayoutId id="2147483776" r:id="rId33"/>
    <p:sldLayoutId id="2147483777" r:id="rId34"/>
    <p:sldLayoutId id="2147483778" r:id="rId35"/>
    <p:sldLayoutId id="2147483779" r:id="rId36"/>
    <p:sldLayoutId id="2147483780" r:id="rId37"/>
    <p:sldLayoutId id="2147483781" r:id="rId38"/>
    <p:sldLayoutId id="2147483782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p164"/>
          <p:cNvSpPr/>
          <p:nvPr/>
        </p:nvSpPr>
        <p:spPr>
          <a:xfrm>
            <a:off x="0" y="6202896"/>
            <a:ext cx="12192000" cy="6552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1" name="Google Shape;1291;p164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2" name="Google Shape;1292;p16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9B65F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93" name="Google Shape;1293;p164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294" name="Google Shape;1294;p164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295" name="Google Shape;1295;p164"/>
          <p:cNvCxnSpPr/>
          <p:nvPr/>
        </p:nvCxnSpPr>
        <p:spPr>
          <a:xfrm>
            <a:off x="0" y="273377"/>
            <a:ext cx="6096000" cy="0"/>
          </a:xfrm>
          <a:prstGeom prst="straightConnector1">
            <a:avLst/>
          </a:prstGeom>
          <a:noFill/>
          <a:ln w="1270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296" name="Google Shape;1296;p164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776275" y="6211625"/>
            <a:ext cx="1125575" cy="58440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  <p:sldLayoutId id="2147483823" r:id="rId18"/>
    <p:sldLayoutId id="2147483824" r:id="rId19"/>
    <p:sldLayoutId id="2147483825" r:id="rId20"/>
    <p:sldLayoutId id="2147483826" r:id="rId21"/>
    <p:sldLayoutId id="2147483827" r:id="rId22"/>
    <p:sldLayoutId id="2147483828" r:id="rId23"/>
    <p:sldLayoutId id="2147483829" r:id="rId24"/>
    <p:sldLayoutId id="2147483830" r:id="rId25"/>
    <p:sldLayoutId id="2147483831" r:id="rId26"/>
    <p:sldLayoutId id="2147483832" r:id="rId27"/>
    <p:sldLayoutId id="2147483833" r:id="rId28"/>
    <p:sldLayoutId id="2147483834" r:id="rId29"/>
    <p:sldLayoutId id="2147483835" r:id="rId30"/>
    <p:sldLayoutId id="2147483836" r:id="rId31"/>
    <p:sldLayoutId id="2147483837" r:id="rId32"/>
    <p:sldLayoutId id="2147483838" r:id="rId33"/>
    <p:sldLayoutId id="2147483839" r:id="rId34"/>
    <p:sldLayoutId id="2147483840" r:id="rId35"/>
    <p:sldLayoutId id="2147483841" r:id="rId36"/>
    <p:sldLayoutId id="2147483842" r:id="rId37"/>
    <p:sldLayoutId id="2147483843" r:id="rId38"/>
    <p:sldLayoutId id="2147483844" r:id="rId39"/>
    <p:sldLayoutId id="2147483845" r:id="rId40"/>
    <p:sldLayoutId id="2147483846" r:id="rId41"/>
    <p:sldLayoutId id="2147483847" r:id="rId42"/>
    <p:sldLayoutId id="2147483848" r:id="rId4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p208"/>
          <p:cNvSpPr/>
          <p:nvPr/>
        </p:nvSpPr>
        <p:spPr>
          <a:xfrm>
            <a:off x="0" y="6202896"/>
            <a:ext cx="12192000" cy="6552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7" name="Google Shape;1727;p208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1728" name="Google Shape;1728;p208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9B65F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29" name="Google Shape;1729;p208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730" name="Google Shape;1730;p208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1731" name="Google Shape;1731;p208"/>
          <p:cNvCxnSpPr/>
          <p:nvPr/>
        </p:nvCxnSpPr>
        <p:spPr>
          <a:xfrm>
            <a:off x="0" y="273377"/>
            <a:ext cx="6096000" cy="0"/>
          </a:xfrm>
          <a:prstGeom prst="straightConnector1">
            <a:avLst/>
          </a:prstGeom>
          <a:noFill/>
          <a:ln w="1270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32" name="Google Shape;1732;p208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975237" y="6321044"/>
            <a:ext cx="824918" cy="38668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  <p:sldLayoutId id="2147483873" r:id="rId25"/>
    <p:sldLayoutId id="2147483874" r:id="rId26"/>
    <p:sldLayoutId id="2147483875" r:id="rId27"/>
    <p:sldLayoutId id="2147483876" r:id="rId28"/>
    <p:sldLayoutId id="2147483877" r:id="rId29"/>
    <p:sldLayoutId id="2147483878" r:id="rId30"/>
    <p:sldLayoutId id="2147483879" r:id="rId31"/>
    <p:sldLayoutId id="2147483880" r:id="rId32"/>
    <p:sldLayoutId id="2147483881" r:id="rId33"/>
    <p:sldLayoutId id="2147483882" r:id="rId34"/>
    <p:sldLayoutId id="2147483883" r:id="rId35"/>
    <p:sldLayoutId id="2147483884" r:id="rId36"/>
    <p:sldLayoutId id="2147483885" r:id="rId37"/>
    <p:sldLayoutId id="2147483886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0" name="Google Shape;2490;p304"/>
          <p:cNvSpPr/>
          <p:nvPr/>
        </p:nvSpPr>
        <p:spPr>
          <a:xfrm>
            <a:off x="0" y="6202896"/>
            <a:ext cx="12192000" cy="6552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1" name="Google Shape;2491;p304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 sz="1900"/>
            </a:lvl9pPr>
          </a:lstStyle>
          <a:p>
            <a:endParaRPr/>
          </a:p>
        </p:txBody>
      </p:sp>
      <p:sp>
        <p:nvSpPr>
          <p:cNvPr id="2492" name="Google Shape;2492;p304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9B65F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2493" name="Google Shape;2493;p304"/>
          <p:cNvCxnSpPr/>
          <p:nvPr/>
        </p:nvCxnSpPr>
        <p:spPr>
          <a:xfrm>
            <a:off x="0" y="273377"/>
            <a:ext cx="6096000" cy="0"/>
          </a:xfrm>
          <a:prstGeom prst="straightConnector1">
            <a:avLst/>
          </a:prstGeom>
          <a:noFill/>
          <a:ln w="1270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  <p:sldLayoutId id="2147483954" r:id="rId12"/>
    <p:sldLayoutId id="2147483955" r:id="rId13"/>
    <p:sldLayoutId id="2147483956" r:id="rId14"/>
    <p:sldLayoutId id="2147483957" r:id="rId15"/>
    <p:sldLayoutId id="2147483958" r:id="rId16"/>
    <p:sldLayoutId id="2147483959" r:id="rId17"/>
    <p:sldLayoutId id="2147483960" r:id="rId18"/>
    <p:sldLayoutId id="2147483961" r:id="rId19"/>
    <p:sldLayoutId id="2147483962" r:id="rId20"/>
    <p:sldLayoutId id="2147483963" r:id="rId21"/>
    <p:sldLayoutId id="2147483964" r:id="rId22"/>
    <p:sldLayoutId id="2147483965" r:id="rId2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4" name="Google Shape;2704;p328"/>
          <p:cNvSpPr/>
          <p:nvPr/>
        </p:nvSpPr>
        <p:spPr>
          <a:xfrm>
            <a:off x="0" y="6202896"/>
            <a:ext cx="12192000" cy="6552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5" name="Google Shape;2705;p328"/>
          <p:cNvSpPr txBox="1">
            <a:spLocks noGrp="1"/>
          </p:cNvSpPr>
          <p:nvPr>
            <p:ph type="title"/>
          </p:nvPr>
        </p:nvSpPr>
        <p:spPr>
          <a:xfrm>
            <a:off x="838200" y="556054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06" name="Google Shape;2706;p328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9B65F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7" name="Google Shape;2707;p328"/>
          <p:cNvSpPr txBox="1"/>
          <p:nvPr/>
        </p:nvSpPr>
        <p:spPr>
          <a:xfrm>
            <a:off x="8490750" y="6618586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708" name="Google Shape;2708;p328"/>
          <p:cNvSpPr txBox="1"/>
          <p:nvPr/>
        </p:nvSpPr>
        <p:spPr>
          <a:xfrm>
            <a:off x="10976171" y="6496496"/>
            <a:ext cx="463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2709" name="Google Shape;2709;p328"/>
          <p:cNvCxnSpPr/>
          <p:nvPr/>
        </p:nvCxnSpPr>
        <p:spPr>
          <a:xfrm>
            <a:off x="0" y="273377"/>
            <a:ext cx="6096000" cy="0"/>
          </a:xfrm>
          <a:prstGeom prst="straightConnector1">
            <a:avLst/>
          </a:prstGeom>
          <a:noFill/>
          <a:ln w="1270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710" name="Google Shape;2710;p328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872450" y="6214968"/>
            <a:ext cx="1053685" cy="59823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966" r:id="rId1"/>
    <p:sldLayoutId id="2147483967" r:id="rId2"/>
    <p:sldLayoutId id="2147483968" r:id="rId3"/>
    <p:sldLayoutId id="2147483969" r:id="rId4"/>
    <p:sldLayoutId id="2147483970" r:id="rId5"/>
    <p:sldLayoutId id="2147483971" r:id="rId6"/>
    <p:sldLayoutId id="2147483972" r:id="rId7"/>
    <p:sldLayoutId id="2147483973" r:id="rId8"/>
    <p:sldLayoutId id="2147483975" r:id="rId9"/>
    <p:sldLayoutId id="2147483976" r:id="rId10"/>
    <p:sldLayoutId id="2147483977" r:id="rId11"/>
    <p:sldLayoutId id="2147483978" r:id="rId12"/>
    <p:sldLayoutId id="2147483979" r:id="rId13"/>
    <p:sldLayoutId id="2147483980" r:id="rId14"/>
    <p:sldLayoutId id="2147483981" r:id="rId15"/>
    <p:sldLayoutId id="2147483982" r:id="rId16"/>
    <p:sldLayoutId id="2147483983" r:id="rId17"/>
    <p:sldLayoutId id="2147483984" r:id="rId18"/>
    <p:sldLayoutId id="2147483985" r:id="rId19"/>
    <p:sldLayoutId id="2147483986" r:id="rId20"/>
    <p:sldLayoutId id="2147483987" r:id="rId21"/>
    <p:sldLayoutId id="2147483988" r:id="rId22"/>
    <p:sldLayoutId id="2147483989" r:id="rId23"/>
    <p:sldLayoutId id="2147483990" r:id="rId24"/>
    <p:sldLayoutId id="2147483991" r:id="rId25"/>
    <p:sldLayoutId id="2147483992" r:id="rId26"/>
    <p:sldLayoutId id="2147483993" r:id="rId27"/>
    <p:sldLayoutId id="2147483994" r:id="rId28"/>
    <p:sldLayoutId id="2147483995" r:id="rId29"/>
    <p:sldLayoutId id="2147483996" r:id="rId30"/>
    <p:sldLayoutId id="2147483997" r:id="rId31"/>
    <p:sldLayoutId id="2147483998" r:id="rId32"/>
    <p:sldLayoutId id="2147483999" r:id="rId33"/>
    <p:sldLayoutId id="2147484000" r:id="rId34"/>
    <p:sldLayoutId id="2147484001" r:id="rId35"/>
    <p:sldLayoutId id="2147484002" r:id="rId36"/>
    <p:sldLayoutId id="2147484003" r:id="rId37"/>
    <p:sldLayoutId id="2147484005" r:id="rId38"/>
    <p:sldLayoutId id="2147484006" r:id="rId3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6" name="Google Shape;3056;p370"/>
          <p:cNvSpPr/>
          <p:nvPr/>
        </p:nvSpPr>
        <p:spPr>
          <a:xfrm>
            <a:off x="0" y="6202896"/>
            <a:ext cx="12192000" cy="6552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7" name="Google Shape;3057;p370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8" name="Google Shape;3058;p370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9B65F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9" name="Google Shape;3059;p370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60" name="Google Shape;3060;p370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061" name="Google Shape;3061;p370"/>
          <p:cNvCxnSpPr/>
          <p:nvPr/>
        </p:nvCxnSpPr>
        <p:spPr>
          <a:xfrm>
            <a:off x="0" y="273377"/>
            <a:ext cx="6096000" cy="0"/>
          </a:xfrm>
          <a:prstGeom prst="straightConnector1">
            <a:avLst/>
          </a:prstGeom>
          <a:noFill/>
          <a:ln w="1270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62" name="Google Shape;3062;p370"/>
          <p:cNvPicPr preferRelativeResize="0"/>
          <p:nvPr/>
        </p:nvPicPr>
        <p:blipFill rotWithShape="1">
          <a:blip r:embed="rId39">
            <a:alphaModFix/>
          </a:blip>
          <a:srcRect/>
          <a:stretch/>
        </p:blipFill>
        <p:spPr>
          <a:xfrm>
            <a:off x="975237" y="6321044"/>
            <a:ext cx="824918" cy="38668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  <p:sldLayoutId id="2147484018" r:id="rId12"/>
    <p:sldLayoutId id="2147484019" r:id="rId13"/>
    <p:sldLayoutId id="2147484020" r:id="rId14"/>
    <p:sldLayoutId id="2147484021" r:id="rId15"/>
    <p:sldLayoutId id="2147484022" r:id="rId16"/>
    <p:sldLayoutId id="2147484023" r:id="rId17"/>
    <p:sldLayoutId id="2147484024" r:id="rId18"/>
    <p:sldLayoutId id="2147484025" r:id="rId19"/>
    <p:sldLayoutId id="2147484026" r:id="rId20"/>
    <p:sldLayoutId id="2147484027" r:id="rId21"/>
    <p:sldLayoutId id="2147484028" r:id="rId22"/>
    <p:sldLayoutId id="2147484029" r:id="rId23"/>
    <p:sldLayoutId id="2147484030" r:id="rId24"/>
    <p:sldLayoutId id="2147484031" r:id="rId25"/>
    <p:sldLayoutId id="2147484032" r:id="rId26"/>
    <p:sldLayoutId id="2147484033" r:id="rId27"/>
    <p:sldLayoutId id="2147484034" r:id="rId28"/>
    <p:sldLayoutId id="2147484035" r:id="rId29"/>
    <p:sldLayoutId id="2147484036" r:id="rId30"/>
    <p:sldLayoutId id="2147484037" r:id="rId31"/>
    <p:sldLayoutId id="2147484038" r:id="rId32"/>
    <p:sldLayoutId id="2147484039" r:id="rId33"/>
    <p:sldLayoutId id="2147484040" r:id="rId34"/>
    <p:sldLayoutId id="2147484041" r:id="rId35"/>
    <p:sldLayoutId id="2147484042" r:id="rId36"/>
    <p:sldLayoutId id="2147484043" r:id="rId3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4" name="Google Shape;3394;p408"/>
          <p:cNvSpPr/>
          <p:nvPr/>
        </p:nvSpPr>
        <p:spPr>
          <a:xfrm>
            <a:off x="0" y="6202896"/>
            <a:ext cx="12192000" cy="6552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5" name="Google Shape;3395;p408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96" name="Google Shape;3396;p408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9B65F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7" name="Google Shape;3397;p408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398" name="Google Shape;3398;p408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3399" name="Google Shape;3399;p408"/>
          <p:cNvCxnSpPr/>
          <p:nvPr/>
        </p:nvCxnSpPr>
        <p:spPr>
          <a:xfrm>
            <a:off x="0" y="273377"/>
            <a:ext cx="6096000" cy="0"/>
          </a:xfrm>
          <a:prstGeom prst="straightConnector1">
            <a:avLst/>
          </a:prstGeom>
          <a:noFill/>
          <a:ln w="1270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400" name="Google Shape;3400;p408"/>
          <p:cNvPicPr preferRelativeResize="0"/>
          <p:nvPr/>
        </p:nvPicPr>
        <p:blipFill rotWithShape="1">
          <a:blip r:embed="rId40">
            <a:alphaModFix/>
          </a:blip>
          <a:srcRect/>
          <a:stretch/>
        </p:blipFill>
        <p:spPr>
          <a:xfrm>
            <a:off x="975237" y="6321044"/>
            <a:ext cx="824918" cy="38668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  <p:sldLayoutId id="2147484061" r:id="rId18"/>
    <p:sldLayoutId id="2147484062" r:id="rId19"/>
    <p:sldLayoutId id="2147484063" r:id="rId20"/>
    <p:sldLayoutId id="2147484064" r:id="rId21"/>
    <p:sldLayoutId id="2147484065" r:id="rId22"/>
    <p:sldLayoutId id="2147484066" r:id="rId23"/>
    <p:sldLayoutId id="2147484067" r:id="rId24"/>
    <p:sldLayoutId id="2147484068" r:id="rId25"/>
    <p:sldLayoutId id="2147484069" r:id="rId26"/>
    <p:sldLayoutId id="2147484070" r:id="rId27"/>
    <p:sldLayoutId id="2147484071" r:id="rId28"/>
    <p:sldLayoutId id="2147484072" r:id="rId29"/>
    <p:sldLayoutId id="2147484073" r:id="rId30"/>
    <p:sldLayoutId id="2147484074" r:id="rId31"/>
    <p:sldLayoutId id="2147484075" r:id="rId32"/>
    <p:sldLayoutId id="2147484076" r:id="rId33"/>
    <p:sldLayoutId id="2147484077" r:id="rId34"/>
    <p:sldLayoutId id="2147484078" r:id="rId35"/>
    <p:sldLayoutId id="2147484079" r:id="rId36"/>
    <p:sldLayoutId id="2147484080" r:id="rId37"/>
    <p:sldLayoutId id="2147484081" r:id="rId3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1" name="Google Shape;4151;p491"/>
          <p:cNvSpPr/>
          <p:nvPr/>
        </p:nvSpPr>
        <p:spPr>
          <a:xfrm>
            <a:off x="0" y="6202896"/>
            <a:ext cx="12192000" cy="655200"/>
          </a:xfrm>
          <a:prstGeom prst="rect">
            <a:avLst/>
          </a:prstGeom>
          <a:solidFill>
            <a:srgbClr val="1E30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2" name="Google Shape;4152;p491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  <a:defRPr sz="3900" b="1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53" name="Google Shape;4153;p491"/>
          <p:cNvSpPr txBox="1">
            <a:spLocks noGrp="1"/>
          </p:cNvSpPr>
          <p:nvPr>
            <p:ph type="body" idx="1"/>
          </p:nvPr>
        </p:nvSpPr>
        <p:spPr>
          <a:xfrm>
            <a:off x="838200" y="2371059"/>
            <a:ext cx="10515600" cy="35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rgbClr val="39B65F"/>
              </a:buClr>
              <a:buSzPts val="1900"/>
              <a:buFont typeface="Noto Sans Symbols"/>
              <a:buNone/>
              <a:defRPr sz="19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C5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39B65F"/>
              </a:buClr>
              <a:buSzPts val="1500"/>
              <a:buFont typeface="Noto Sans Symbols"/>
              <a:buChar char="▪"/>
              <a:defRPr sz="1500" b="0" i="0" u="none" strike="noStrike" cap="none">
                <a:solidFill>
                  <a:srgbClr val="1E313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54" name="Google Shape;4154;p491"/>
          <p:cNvSpPr txBox="1"/>
          <p:nvPr/>
        </p:nvSpPr>
        <p:spPr>
          <a:xfrm>
            <a:off x="8490751" y="6618587"/>
            <a:ext cx="2404500" cy="9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57C"/>
              </a:buClr>
              <a:buSzPts val="1100"/>
              <a:buFont typeface="Roboto Light"/>
              <a:buNone/>
            </a:pPr>
            <a:r>
              <a:rPr lang="en-US" sz="700" b="0" i="0" u="none" strike="noStrike" cap="none">
                <a:solidFill>
                  <a:srgbClr val="969FA1"/>
                </a:solidFill>
                <a:latin typeface="DM Sans"/>
                <a:ea typeface="DM Sans"/>
                <a:cs typeface="DM Sans"/>
                <a:sym typeface="DM Sans"/>
              </a:rPr>
              <a:t>® Lookout, Inc.  |  Confidential and Proprietary</a:t>
            </a:r>
            <a:endParaRPr sz="700" b="0" i="0" u="none" strike="noStrike" cap="none">
              <a:solidFill>
                <a:srgbClr val="969FA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155" name="Google Shape;4155;p491"/>
          <p:cNvSpPr txBox="1"/>
          <p:nvPr/>
        </p:nvSpPr>
        <p:spPr>
          <a:xfrm>
            <a:off x="10976171" y="6496496"/>
            <a:ext cx="464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‹#›</a:t>
            </a:fld>
            <a:endParaRPr sz="1100" b="0" i="0" u="none" strike="noStrike" cap="none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4156" name="Google Shape;4156;p491"/>
          <p:cNvCxnSpPr/>
          <p:nvPr/>
        </p:nvCxnSpPr>
        <p:spPr>
          <a:xfrm>
            <a:off x="0" y="273377"/>
            <a:ext cx="6096000" cy="0"/>
          </a:xfrm>
          <a:prstGeom prst="straightConnector1">
            <a:avLst/>
          </a:prstGeom>
          <a:noFill/>
          <a:ln w="12700" cap="flat" cmpd="sng">
            <a:solidFill>
              <a:srgbClr val="C8FF0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157" name="Google Shape;4157;p491"/>
          <p:cNvPicPr preferRelativeResize="0"/>
          <p:nvPr/>
        </p:nvPicPr>
        <p:blipFill rotWithShape="1">
          <a:blip r:embed="rId41">
            <a:alphaModFix/>
          </a:blip>
          <a:srcRect/>
          <a:stretch/>
        </p:blipFill>
        <p:spPr>
          <a:xfrm>
            <a:off x="872451" y="6214968"/>
            <a:ext cx="1053949" cy="598382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4125" r:id="rId1"/>
    <p:sldLayoutId id="2147484126" r:id="rId2"/>
    <p:sldLayoutId id="2147484127" r:id="rId3"/>
    <p:sldLayoutId id="2147484128" r:id="rId4"/>
    <p:sldLayoutId id="2147484129" r:id="rId5"/>
    <p:sldLayoutId id="2147484130" r:id="rId6"/>
    <p:sldLayoutId id="2147484131" r:id="rId7"/>
    <p:sldLayoutId id="2147484132" r:id="rId8"/>
    <p:sldLayoutId id="2147484133" r:id="rId9"/>
    <p:sldLayoutId id="2147484134" r:id="rId10"/>
    <p:sldLayoutId id="2147484135" r:id="rId11"/>
    <p:sldLayoutId id="2147484136" r:id="rId12"/>
    <p:sldLayoutId id="2147484137" r:id="rId13"/>
    <p:sldLayoutId id="2147484138" r:id="rId14"/>
    <p:sldLayoutId id="2147484139" r:id="rId15"/>
    <p:sldLayoutId id="2147484140" r:id="rId16"/>
    <p:sldLayoutId id="2147484141" r:id="rId17"/>
    <p:sldLayoutId id="2147484142" r:id="rId18"/>
    <p:sldLayoutId id="2147484143" r:id="rId19"/>
    <p:sldLayoutId id="2147484144" r:id="rId20"/>
    <p:sldLayoutId id="2147484145" r:id="rId21"/>
    <p:sldLayoutId id="2147484146" r:id="rId22"/>
    <p:sldLayoutId id="2147484147" r:id="rId23"/>
    <p:sldLayoutId id="2147484148" r:id="rId24"/>
    <p:sldLayoutId id="2147484149" r:id="rId25"/>
    <p:sldLayoutId id="2147484150" r:id="rId26"/>
    <p:sldLayoutId id="2147484151" r:id="rId27"/>
    <p:sldLayoutId id="2147484152" r:id="rId28"/>
    <p:sldLayoutId id="2147484153" r:id="rId29"/>
    <p:sldLayoutId id="2147484154" r:id="rId30"/>
    <p:sldLayoutId id="2147484155" r:id="rId31"/>
    <p:sldLayoutId id="2147484156" r:id="rId32"/>
    <p:sldLayoutId id="2147484157" r:id="rId33"/>
    <p:sldLayoutId id="2147484158" r:id="rId34"/>
    <p:sldLayoutId id="2147484159" r:id="rId35"/>
    <p:sldLayoutId id="2147484160" r:id="rId36"/>
    <p:sldLayoutId id="2147484161" r:id="rId37"/>
    <p:sldLayoutId id="2147484162" r:id="rId38"/>
    <p:sldLayoutId id="2147484163" r:id="rId3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2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2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2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2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2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2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95.png"/><Relationship Id="rId21" Type="http://schemas.openxmlformats.org/officeDocument/2006/relationships/image" Target="../media/image113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16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5" Type="http://schemas.openxmlformats.org/officeDocument/2006/relationships/image" Target="../media/image107.png"/><Relationship Id="rId10" Type="http://schemas.openxmlformats.org/officeDocument/2006/relationships/image" Target="../media/image102.png"/><Relationship Id="rId19" Type="http://schemas.openxmlformats.org/officeDocument/2006/relationships/image" Target="../media/image111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106.png"/><Relationship Id="rId22" Type="http://schemas.openxmlformats.org/officeDocument/2006/relationships/image" Target="../media/image1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3.xml"/><Relationship Id="rId4" Type="http://schemas.openxmlformats.org/officeDocument/2006/relationships/image" Target="../media/image12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3.xml"/><Relationship Id="rId4" Type="http://schemas.openxmlformats.org/officeDocument/2006/relationships/image" Target="../media/image124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5.png"/><Relationship Id="rId7" Type="http://schemas.openxmlformats.org/officeDocument/2006/relationships/image" Target="../media/image1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6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18.png"/><Relationship Id="rId9" Type="http://schemas.openxmlformats.org/officeDocument/2006/relationships/image" Target="../media/image1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4.png"/><Relationship Id="rId7" Type="http://schemas.openxmlformats.org/officeDocument/2006/relationships/image" Target="../media/image59.jp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jpg"/><Relationship Id="rId10" Type="http://schemas.openxmlformats.org/officeDocument/2006/relationships/image" Target="../media/image6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55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9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2.png"/><Relationship Id="rId3" Type="http://schemas.openxmlformats.org/officeDocument/2006/relationships/image" Target="../media/image84.png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37.png"/><Relationship Id="rId11" Type="http://schemas.openxmlformats.org/officeDocument/2006/relationships/image" Target="../media/image90.png"/><Relationship Id="rId5" Type="http://schemas.openxmlformats.org/officeDocument/2006/relationships/image" Target="../media/image86.png"/><Relationship Id="rId10" Type="http://schemas.openxmlformats.org/officeDocument/2006/relationships/image" Target="../media/image89.png"/><Relationship Id="rId4" Type="http://schemas.openxmlformats.org/officeDocument/2006/relationships/image" Target="../media/image85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7" name="Google Shape;4957;p579"/>
          <p:cNvSpPr txBox="1">
            <a:spLocks noGrp="1"/>
          </p:cNvSpPr>
          <p:nvPr>
            <p:ph type="title"/>
          </p:nvPr>
        </p:nvSpPr>
        <p:spPr>
          <a:xfrm>
            <a:off x="6096000" y="2484167"/>
            <a:ext cx="59097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</a:pPr>
            <a:r>
              <a:rPr lang="en-US" sz="3200" b="1">
                <a:latin typeface="DM Sans"/>
                <a:ea typeface="DM Sans"/>
                <a:cs typeface="DM Sans"/>
                <a:sym typeface="DM Sans"/>
              </a:rPr>
              <a:t>APTs on the Rise:</a:t>
            </a:r>
            <a:endParaRPr b="1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958" name="Google Shape;4958;p579"/>
          <p:cNvSpPr txBox="1">
            <a:spLocks noGrp="1"/>
          </p:cNvSpPr>
          <p:nvPr>
            <p:ph type="body" idx="1"/>
          </p:nvPr>
        </p:nvSpPr>
        <p:spPr>
          <a:xfrm>
            <a:off x="6096000" y="3121053"/>
            <a:ext cx="5802900" cy="16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r>
              <a:rPr lang="en-US" sz="21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Wie Hacker Smartphones ins Visier nehmen, um Unternehmensdaten zu kompromittieren</a:t>
            </a:r>
            <a:endParaRPr sz="2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</a:pPr>
            <a:endParaRPr sz="21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59" name="Google Shape;4959;p579"/>
          <p:cNvPicPr preferRelativeResize="0"/>
          <p:nvPr/>
        </p:nvPicPr>
        <p:blipFill rotWithShape="1">
          <a:blip r:embed="rId3">
            <a:alphaModFix/>
          </a:blip>
          <a:srcRect l="39460" r="18582"/>
          <a:stretch/>
        </p:blipFill>
        <p:spPr>
          <a:xfrm>
            <a:off x="2429733" y="0"/>
            <a:ext cx="3342397" cy="5041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83" name="Google Shape;5183;p589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5985651" y="743017"/>
            <a:ext cx="220000" cy="936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4" name="Google Shape;5184;p589"/>
          <p:cNvPicPr preferRelativeResize="0"/>
          <p:nvPr/>
        </p:nvPicPr>
        <p:blipFill rotWithShape="1">
          <a:blip r:embed="rId4">
            <a:alphaModFix/>
          </a:blip>
          <a:srcRect l="29550" t="5392" r="29132"/>
          <a:stretch/>
        </p:blipFill>
        <p:spPr>
          <a:xfrm>
            <a:off x="9966333" y="0"/>
            <a:ext cx="1813033" cy="415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5" name="Google Shape;5185;p589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2058966" y="4397467"/>
            <a:ext cx="220000" cy="2060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86" name="Google Shape;5186;p589"/>
          <p:cNvGrpSpPr/>
          <p:nvPr/>
        </p:nvGrpSpPr>
        <p:grpSpPr>
          <a:xfrm>
            <a:off x="10256981" y="3906240"/>
            <a:ext cx="1294968" cy="1546622"/>
            <a:chOff x="390057" y="3244450"/>
            <a:chExt cx="971250" cy="627102"/>
          </a:xfrm>
        </p:grpSpPr>
        <p:pic>
          <p:nvPicPr>
            <p:cNvPr id="5187" name="Google Shape;5187;p589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8" name="Google Shape;5188;p589"/>
            <p:cNvPicPr preferRelativeResize="0"/>
            <p:nvPr/>
          </p:nvPicPr>
          <p:blipFill rotWithShape="1">
            <a:blip r:embed="rId3">
              <a:alphaModFix/>
            </a:blip>
            <a:srcRect l="40398" t="48368" r="45151"/>
            <a:stretch/>
          </p:blipFill>
          <p:spPr>
            <a:xfrm>
              <a:off x="782414" y="3537322"/>
              <a:ext cx="140349" cy="3342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89" name="Google Shape;5189;p589"/>
          <p:cNvGrpSpPr/>
          <p:nvPr/>
        </p:nvGrpSpPr>
        <p:grpSpPr>
          <a:xfrm rot="-5400000">
            <a:off x="-18468" y="1957727"/>
            <a:ext cx="1294985" cy="1259906"/>
            <a:chOff x="390045" y="3244450"/>
            <a:chExt cx="971263" cy="627100"/>
          </a:xfrm>
        </p:grpSpPr>
        <p:pic>
          <p:nvPicPr>
            <p:cNvPr id="5190" name="Google Shape;5190;p589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1" name="Google Shape;5191;p589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92" name="Google Shape;5192;p589"/>
          <p:cNvSpPr txBox="1">
            <a:spLocks noGrp="1"/>
          </p:cNvSpPr>
          <p:nvPr>
            <p:ph type="title"/>
          </p:nvPr>
        </p:nvSpPr>
        <p:spPr>
          <a:xfrm>
            <a:off x="346100" y="475833"/>
            <a:ext cx="9075600" cy="113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evolution of mobile spyware</a:t>
            </a:r>
            <a:endParaRPr/>
          </a:p>
        </p:txBody>
      </p:sp>
      <p:sp>
        <p:nvSpPr>
          <p:cNvPr id="5193" name="Google Shape;5193;p589"/>
          <p:cNvSpPr txBox="1">
            <a:spLocks noGrp="1"/>
          </p:cNvSpPr>
          <p:nvPr>
            <p:ph type="body" idx="2"/>
          </p:nvPr>
        </p:nvSpPr>
        <p:spPr>
          <a:xfrm>
            <a:off x="346100" y="1204333"/>
            <a:ext cx="8754900" cy="6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/>
              <a:t>Lookout has discovered more than 1200 spywares including 140+ families</a:t>
            </a:r>
            <a:br>
              <a:rPr lang="en-US"/>
            </a:br>
            <a:r>
              <a:rPr lang="en-US"/>
              <a:t>made by Commercial Surveillance Vendors or APT groups</a:t>
            </a:r>
            <a:endParaRPr/>
          </a:p>
        </p:txBody>
      </p:sp>
      <p:grpSp>
        <p:nvGrpSpPr>
          <p:cNvPr id="5194" name="Google Shape;5194;p589"/>
          <p:cNvGrpSpPr/>
          <p:nvPr/>
        </p:nvGrpSpPr>
        <p:grpSpPr>
          <a:xfrm>
            <a:off x="540047" y="4122625"/>
            <a:ext cx="1294985" cy="836112"/>
            <a:chOff x="390045" y="3244450"/>
            <a:chExt cx="971263" cy="627100"/>
          </a:xfrm>
        </p:grpSpPr>
        <p:pic>
          <p:nvPicPr>
            <p:cNvPr id="5195" name="Google Shape;5195;p589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6" name="Google Shape;5196;p589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97" name="Google Shape;5197;p589"/>
          <p:cNvGrpSpPr/>
          <p:nvPr/>
        </p:nvGrpSpPr>
        <p:grpSpPr>
          <a:xfrm>
            <a:off x="541454" y="2684529"/>
            <a:ext cx="1294968" cy="2546289"/>
            <a:chOff x="390045" y="3152929"/>
            <a:chExt cx="971250" cy="718621"/>
          </a:xfrm>
        </p:grpSpPr>
        <p:pic>
          <p:nvPicPr>
            <p:cNvPr id="5198" name="Google Shape;5198;p589"/>
            <p:cNvPicPr preferRelativeResize="0"/>
            <p:nvPr/>
          </p:nvPicPr>
          <p:blipFill rotWithShape="1">
            <a:blip r:embed="rId3">
              <a:alphaModFix/>
            </a:blip>
            <a:srcRect l="40411" t="48368" r="44605"/>
            <a:stretch/>
          </p:blipFill>
          <p:spPr>
            <a:xfrm>
              <a:off x="782550" y="3152929"/>
              <a:ext cx="145525" cy="425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9" name="Google Shape;5199;p589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00" name="Google Shape;5200;p589"/>
          <p:cNvSpPr/>
          <p:nvPr/>
        </p:nvSpPr>
        <p:spPr>
          <a:xfrm>
            <a:off x="651659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Dark Caracal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01" name="Google Shape;5201;p589"/>
          <p:cNvSpPr/>
          <p:nvPr/>
        </p:nvSpPr>
        <p:spPr>
          <a:xfrm>
            <a:off x="1867757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Monokle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2019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02" name="Google Shape;5202;p589"/>
          <p:cNvSpPr/>
          <p:nvPr/>
        </p:nvSpPr>
        <p:spPr>
          <a:xfrm>
            <a:off x="4299968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Sunbird &amp; Hornbill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03" name="Google Shape;5203;p589"/>
          <p:cNvSpPr/>
          <p:nvPr/>
        </p:nvSpPr>
        <p:spPr>
          <a:xfrm>
            <a:off x="5516074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Predator*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04" name="Google Shape;5204;p589"/>
          <p:cNvSpPr/>
          <p:nvPr/>
        </p:nvSpPr>
        <p:spPr>
          <a:xfrm>
            <a:off x="651651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Stealth Mango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05" name="Google Shape;5205;p589"/>
          <p:cNvSpPr/>
          <p:nvPr/>
        </p:nvSpPr>
        <p:spPr>
          <a:xfrm>
            <a:off x="3083863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Double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Agent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2020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06" name="Google Shape;5206;p589"/>
          <p:cNvSpPr/>
          <p:nvPr/>
        </p:nvSpPr>
        <p:spPr>
          <a:xfrm>
            <a:off x="6732180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Hermit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07" name="Google Shape;5207;p589"/>
          <p:cNvSpPr/>
          <p:nvPr/>
        </p:nvSpPr>
        <p:spPr>
          <a:xfrm>
            <a:off x="651633" y="228663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4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Pegasus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2016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08" name="Google Shape;5208;p589"/>
          <p:cNvSpPr/>
          <p:nvPr/>
        </p:nvSpPr>
        <p:spPr>
          <a:xfrm>
            <a:off x="651619" y="3208017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4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Chrysaor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2017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09" name="Google Shape;5209;p589"/>
          <p:cNvSpPr/>
          <p:nvPr/>
        </p:nvSpPr>
        <p:spPr>
          <a:xfrm>
            <a:off x="9164392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BouldSpy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10" name="Google Shape;5210;p589"/>
          <p:cNvSpPr/>
          <p:nvPr/>
        </p:nvSpPr>
        <p:spPr>
          <a:xfrm>
            <a:off x="7948286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BadBazaar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11" name="Google Shape;5211;p589"/>
          <p:cNvSpPr/>
          <p:nvPr/>
        </p:nvSpPr>
        <p:spPr>
          <a:xfrm>
            <a:off x="10380247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GuardZoo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2024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12" name="Google Shape;5212;p589"/>
          <p:cNvSpPr/>
          <p:nvPr/>
        </p:nvSpPr>
        <p:spPr>
          <a:xfrm>
            <a:off x="10380498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Deblind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213" name="Google Shape;5213;p5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7892" y="5499152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4" name="Google Shape;5214;p5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615854" y="5500720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5" name="Google Shape;5215;p58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1933" y="5503369"/>
            <a:ext cx="387734" cy="38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6" name="Google Shape;5216;p5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51283" y="55049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7" name="Google Shape;5217;p5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2738971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8" name="Google Shape;5218;p58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3660433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9" name="Google Shape;5219;p58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19900" y="4581902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0" name="Google Shape;5220;p58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51283" y="4583936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1" name="Google Shape;5221;p58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81046" y="5497815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2" name="Google Shape;5222;p58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8746" y="55033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3" name="Google Shape;5223;p58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833369" y="5502919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4" name="Google Shape;5224;p58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64354" y="5497802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5" name="Google Shape;5225;p58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3747321" y="5499120"/>
            <a:ext cx="396166" cy="396166"/>
          </a:xfrm>
          <a:prstGeom prst="rect">
            <a:avLst/>
          </a:prstGeom>
          <a:noFill/>
          <a:ln>
            <a:noFill/>
          </a:ln>
        </p:spPr>
      </p:pic>
      <p:sp>
        <p:nvSpPr>
          <p:cNvPr id="5226" name="Google Shape;5226;p589"/>
          <p:cNvSpPr txBox="1"/>
          <p:nvPr/>
        </p:nvSpPr>
        <p:spPr>
          <a:xfrm>
            <a:off x="2167567" y="2157267"/>
            <a:ext cx="7665900" cy="31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000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Country of Origin</a:t>
            </a:r>
            <a:r>
              <a:rPr lang="en-US" sz="1500"/>
              <a:t>: Israel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Still Active</a:t>
            </a:r>
            <a:r>
              <a:rPr lang="en-US" sz="1500"/>
              <a:t>: Yes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Activity</a:t>
            </a:r>
            <a:r>
              <a:rPr lang="en-US" sz="1500"/>
              <a:t>: First exposed in 2016, active since at least 2014.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Created by</a:t>
            </a:r>
            <a:r>
              <a:rPr lang="en-US" sz="1500"/>
              <a:t>: NSO Group (CSV)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Data Exfiltrated</a:t>
            </a:r>
            <a:r>
              <a:rPr lang="en-US" sz="1500"/>
              <a:t>: Messages (SMS, email, encrypted messages), call logs, contacts, browser history, location data, audio/video recordings.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Targets</a:t>
            </a:r>
            <a:r>
              <a:rPr lang="en-US" sz="1500"/>
              <a:t>: Journalists, political activists, human rights defenders, government officials.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Main Deployment Tactics</a:t>
            </a:r>
            <a:r>
              <a:rPr lang="en-US" sz="1500"/>
              <a:t>: </a:t>
            </a:r>
            <a:r>
              <a:rPr lang="en-US" sz="1500" b="1">
                <a:solidFill>
                  <a:srgbClr val="FF0000"/>
                </a:solidFill>
              </a:rPr>
              <a:t>Spear-phishing</a:t>
            </a:r>
            <a:r>
              <a:rPr lang="en-US" sz="1500"/>
              <a:t> (SMS, email), zero-click </a:t>
            </a:r>
            <a:r>
              <a:rPr lang="en-US" sz="1500" b="1">
                <a:solidFill>
                  <a:srgbClr val="FF0000"/>
                </a:solidFill>
              </a:rPr>
              <a:t>exploits</a:t>
            </a:r>
            <a:r>
              <a:rPr lang="en-US" sz="1500"/>
              <a:t> (e.g., iMessage, WhatsApp), remote vulnerability exploitation.</a:t>
            </a:r>
            <a:endParaRPr sz="1500" b="1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1500"/>
              <a:buFont typeface="DM Sans"/>
              <a:buChar char="-"/>
            </a:pPr>
            <a:endParaRPr sz="1500">
              <a:solidFill>
                <a:srgbClr val="1E30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27" name="Google Shape;5227;p589"/>
          <p:cNvSpPr txBox="1"/>
          <p:nvPr/>
        </p:nvSpPr>
        <p:spPr>
          <a:xfrm>
            <a:off x="9421700" y="5891100"/>
            <a:ext cx="2713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* Predator has been detected by Citizen Lab</a:t>
            </a:r>
            <a:endParaRPr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2" name="Google Shape;5232;p590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5985651" y="743017"/>
            <a:ext cx="220000" cy="936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3" name="Google Shape;5233;p590"/>
          <p:cNvPicPr preferRelativeResize="0"/>
          <p:nvPr/>
        </p:nvPicPr>
        <p:blipFill rotWithShape="1">
          <a:blip r:embed="rId4">
            <a:alphaModFix/>
          </a:blip>
          <a:srcRect l="29550" t="5392" r="29132"/>
          <a:stretch/>
        </p:blipFill>
        <p:spPr>
          <a:xfrm>
            <a:off x="9966333" y="0"/>
            <a:ext cx="1813033" cy="415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4" name="Google Shape;5234;p590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2058966" y="4397467"/>
            <a:ext cx="220000" cy="2060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35" name="Google Shape;5235;p590"/>
          <p:cNvGrpSpPr/>
          <p:nvPr/>
        </p:nvGrpSpPr>
        <p:grpSpPr>
          <a:xfrm>
            <a:off x="10256981" y="3906240"/>
            <a:ext cx="1294968" cy="1546622"/>
            <a:chOff x="390057" y="3244450"/>
            <a:chExt cx="971250" cy="627102"/>
          </a:xfrm>
        </p:grpSpPr>
        <p:pic>
          <p:nvPicPr>
            <p:cNvPr id="5236" name="Google Shape;5236;p590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37" name="Google Shape;5237;p590"/>
            <p:cNvPicPr preferRelativeResize="0"/>
            <p:nvPr/>
          </p:nvPicPr>
          <p:blipFill rotWithShape="1">
            <a:blip r:embed="rId3">
              <a:alphaModFix/>
            </a:blip>
            <a:srcRect l="40398" t="48368" r="45151"/>
            <a:stretch/>
          </p:blipFill>
          <p:spPr>
            <a:xfrm>
              <a:off x="782414" y="3537322"/>
              <a:ext cx="140349" cy="3342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38" name="Google Shape;5238;p590"/>
          <p:cNvGrpSpPr/>
          <p:nvPr/>
        </p:nvGrpSpPr>
        <p:grpSpPr>
          <a:xfrm rot="-5400000">
            <a:off x="-18468" y="1957727"/>
            <a:ext cx="1294985" cy="1259906"/>
            <a:chOff x="390045" y="3244450"/>
            <a:chExt cx="971263" cy="627100"/>
          </a:xfrm>
        </p:grpSpPr>
        <p:pic>
          <p:nvPicPr>
            <p:cNvPr id="5239" name="Google Shape;5239;p590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0" name="Google Shape;5240;p590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41" name="Google Shape;5241;p590"/>
          <p:cNvSpPr txBox="1">
            <a:spLocks noGrp="1"/>
          </p:cNvSpPr>
          <p:nvPr>
            <p:ph type="title"/>
          </p:nvPr>
        </p:nvSpPr>
        <p:spPr>
          <a:xfrm>
            <a:off x="346100" y="475833"/>
            <a:ext cx="9075600" cy="113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evolution of mobile spyware</a:t>
            </a:r>
            <a:endParaRPr/>
          </a:p>
        </p:txBody>
      </p:sp>
      <p:sp>
        <p:nvSpPr>
          <p:cNvPr id="5242" name="Google Shape;5242;p590"/>
          <p:cNvSpPr txBox="1">
            <a:spLocks noGrp="1"/>
          </p:cNvSpPr>
          <p:nvPr>
            <p:ph type="body" idx="2"/>
          </p:nvPr>
        </p:nvSpPr>
        <p:spPr>
          <a:xfrm>
            <a:off x="346100" y="1204333"/>
            <a:ext cx="8754900" cy="6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/>
              <a:t>Lookout has discovered more than 1200 spywares including 140+ families</a:t>
            </a:r>
            <a:br>
              <a:rPr lang="en-US"/>
            </a:br>
            <a:r>
              <a:rPr lang="en-US"/>
              <a:t>made by Commercial Surveillance Vendors or APT groups</a:t>
            </a:r>
            <a:endParaRPr/>
          </a:p>
        </p:txBody>
      </p:sp>
      <p:grpSp>
        <p:nvGrpSpPr>
          <p:cNvPr id="5243" name="Google Shape;5243;p590"/>
          <p:cNvGrpSpPr/>
          <p:nvPr/>
        </p:nvGrpSpPr>
        <p:grpSpPr>
          <a:xfrm>
            <a:off x="540047" y="4122625"/>
            <a:ext cx="1294985" cy="836112"/>
            <a:chOff x="390045" y="3244450"/>
            <a:chExt cx="971263" cy="627100"/>
          </a:xfrm>
        </p:grpSpPr>
        <p:pic>
          <p:nvPicPr>
            <p:cNvPr id="5244" name="Google Shape;5244;p590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5" name="Google Shape;5245;p590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46" name="Google Shape;5246;p590"/>
          <p:cNvGrpSpPr/>
          <p:nvPr/>
        </p:nvGrpSpPr>
        <p:grpSpPr>
          <a:xfrm>
            <a:off x="541454" y="2684529"/>
            <a:ext cx="1294968" cy="2546289"/>
            <a:chOff x="390045" y="3152929"/>
            <a:chExt cx="971250" cy="718621"/>
          </a:xfrm>
        </p:grpSpPr>
        <p:pic>
          <p:nvPicPr>
            <p:cNvPr id="5247" name="Google Shape;5247;p590"/>
            <p:cNvPicPr preferRelativeResize="0"/>
            <p:nvPr/>
          </p:nvPicPr>
          <p:blipFill rotWithShape="1">
            <a:blip r:embed="rId3">
              <a:alphaModFix/>
            </a:blip>
            <a:srcRect l="40411" t="48368" r="44605"/>
            <a:stretch/>
          </p:blipFill>
          <p:spPr>
            <a:xfrm>
              <a:off x="782550" y="3152929"/>
              <a:ext cx="145525" cy="425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8" name="Google Shape;5248;p590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49" name="Google Shape;5249;p590"/>
          <p:cNvSpPr/>
          <p:nvPr/>
        </p:nvSpPr>
        <p:spPr>
          <a:xfrm>
            <a:off x="651659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Dark Caracal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50" name="Google Shape;5250;p590"/>
          <p:cNvSpPr/>
          <p:nvPr/>
        </p:nvSpPr>
        <p:spPr>
          <a:xfrm>
            <a:off x="1867757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Monokle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2019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51" name="Google Shape;5251;p590"/>
          <p:cNvSpPr/>
          <p:nvPr/>
        </p:nvSpPr>
        <p:spPr>
          <a:xfrm>
            <a:off x="4299968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Sunbird &amp; Hornbill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52" name="Google Shape;5252;p590"/>
          <p:cNvSpPr/>
          <p:nvPr/>
        </p:nvSpPr>
        <p:spPr>
          <a:xfrm>
            <a:off x="5516074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Predator*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53" name="Google Shape;5253;p590"/>
          <p:cNvSpPr/>
          <p:nvPr/>
        </p:nvSpPr>
        <p:spPr>
          <a:xfrm>
            <a:off x="651651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Stealth Mango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54" name="Google Shape;5254;p590"/>
          <p:cNvSpPr/>
          <p:nvPr/>
        </p:nvSpPr>
        <p:spPr>
          <a:xfrm>
            <a:off x="3083863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Double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Agent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2020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55" name="Google Shape;5255;p590"/>
          <p:cNvSpPr/>
          <p:nvPr/>
        </p:nvSpPr>
        <p:spPr>
          <a:xfrm>
            <a:off x="6732180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4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Hermit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56" name="Google Shape;5256;p590"/>
          <p:cNvSpPr/>
          <p:nvPr/>
        </p:nvSpPr>
        <p:spPr>
          <a:xfrm>
            <a:off x="651633" y="228663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Pegasus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2016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57" name="Google Shape;5257;p590"/>
          <p:cNvSpPr/>
          <p:nvPr/>
        </p:nvSpPr>
        <p:spPr>
          <a:xfrm>
            <a:off x="651619" y="3208017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Chrysaor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2017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58" name="Google Shape;5258;p590"/>
          <p:cNvSpPr/>
          <p:nvPr/>
        </p:nvSpPr>
        <p:spPr>
          <a:xfrm>
            <a:off x="9164392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BouldSpy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59" name="Google Shape;5259;p590"/>
          <p:cNvSpPr/>
          <p:nvPr/>
        </p:nvSpPr>
        <p:spPr>
          <a:xfrm>
            <a:off x="7948286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BadBazaar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60" name="Google Shape;5260;p590"/>
          <p:cNvSpPr/>
          <p:nvPr/>
        </p:nvSpPr>
        <p:spPr>
          <a:xfrm>
            <a:off x="10380247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GuardZoo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2024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61" name="Google Shape;5261;p590"/>
          <p:cNvSpPr/>
          <p:nvPr/>
        </p:nvSpPr>
        <p:spPr>
          <a:xfrm>
            <a:off x="10380498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Deblind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262" name="Google Shape;5262;p5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7892" y="5499152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3" name="Google Shape;5263;p5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615854" y="5500720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4" name="Google Shape;5264;p59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1933" y="5503369"/>
            <a:ext cx="387734" cy="38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5" name="Google Shape;5265;p5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51283" y="55049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6" name="Google Shape;5266;p5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2738971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7" name="Google Shape;5267;p59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3660433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8" name="Google Shape;5268;p59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19900" y="4581902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9" name="Google Shape;5269;p59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51283" y="4583936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0" name="Google Shape;5270;p59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81046" y="5497815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1" name="Google Shape;5271;p59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8746" y="55033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2" name="Google Shape;5272;p590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833369" y="5502919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3" name="Google Shape;5273;p59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64354" y="5497802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4" name="Google Shape;5274;p5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3747321" y="5499120"/>
            <a:ext cx="396166" cy="396166"/>
          </a:xfrm>
          <a:prstGeom prst="rect">
            <a:avLst/>
          </a:prstGeom>
          <a:noFill/>
          <a:ln>
            <a:noFill/>
          </a:ln>
        </p:spPr>
      </p:pic>
      <p:sp>
        <p:nvSpPr>
          <p:cNvPr id="5275" name="Google Shape;5275;p590"/>
          <p:cNvSpPr txBox="1"/>
          <p:nvPr/>
        </p:nvSpPr>
        <p:spPr>
          <a:xfrm>
            <a:off x="2167567" y="2157267"/>
            <a:ext cx="7665900" cy="26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000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Country of Origin</a:t>
            </a:r>
            <a:r>
              <a:rPr lang="en-US" sz="1500"/>
              <a:t>: Italy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Still Active</a:t>
            </a:r>
            <a:r>
              <a:rPr lang="en-US" sz="1500"/>
              <a:t>: Yes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Activity</a:t>
            </a:r>
            <a:r>
              <a:rPr lang="en-US" sz="1500"/>
              <a:t>: First discovered in 2022, active since 2019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Created by</a:t>
            </a:r>
            <a:r>
              <a:rPr lang="en-US" sz="1500"/>
              <a:t>: RCS Labs (CSV)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Data Exfiltrated</a:t>
            </a:r>
            <a:r>
              <a:rPr lang="en-US" sz="1500"/>
              <a:t>: Call logs, text messages, emails, photos, browser data, keystrokes.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Targets</a:t>
            </a:r>
            <a:r>
              <a:rPr lang="en-US" sz="1500"/>
              <a:t>: Journalists, activists, politicians in Italy and Turkey, as well as globally.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Main Deployment Tactics</a:t>
            </a:r>
            <a:r>
              <a:rPr lang="en-US" sz="1500"/>
              <a:t>: Fake </a:t>
            </a:r>
            <a:r>
              <a:rPr lang="en-US" sz="1500" b="1">
                <a:solidFill>
                  <a:srgbClr val="FF0000"/>
                </a:solidFill>
              </a:rPr>
              <a:t>telecom apps</a:t>
            </a:r>
            <a:r>
              <a:rPr lang="en-US" sz="1500"/>
              <a:t>, SMS-based </a:t>
            </a:r>
            <a:r>
              <a:rPr lang="en-US" sz="1500" b="1">
                <a:solidFill>
                  <a:srgbClr val="FF0000"/>
                </a:solidFill>
              </a:rPr>
              <a:t>phishing</a:t>
            </a:r>
            <a:r>
              <a:rPr lang="en-US" sz="1500"/>
              <a:t>, </a:t>
            </a:r>
            <a:r>
              <a:rPr lang="en-US" sz="1500" b="1">
                <a:solidFill>
                  <a:srgbClr val="FF0000"/>
                </a:solidFill>
              </a:rPr>
              <a:t>vulnerabilities</a:t>
            </a:r>
            <a:r>
              <a:rPr lang="en-US" sz="1500"/>
              <a:t> in mobile apps or Android devices.</a:t>
            </a:r>
            <a:endParaRPr sz="1500" b="1"/>
          </a:p>
        </p:txBody>
      </p:sp>
      <p:sp>
        <p:nvSpPr>
          <p:cNvPr id="5276" name="Google Shape;5276;p590"/>
          <p:cNvSpPr txBox="1"/>
          <p:nvPr/>
        </p:nvSpPr>
        <p:spPr>
          <a:xfrm>
            <a:off x="9421700" y="5891100"/>
            <a:ext cx="2713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* Predator has been detected by Citizen Lab</a:t>
            </a:r>
            <a:endParaRPr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1" name="Google Shape;5281;p591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5985651" y="743017"/>
            <a:ext cx="220000" cy="936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2" name="Google Shape;5282;p591"/>
          <p:cNvPicPr preferRelativeResize="0"/>
          <p:nvPr/>
        </p:nvPicPr>
        <p:blipFill rotWithShape="1">
          <a:blip r:embed="rId4">
            <a:alphaModFix/>
          </a:blip>
          <a:srcRect l="29550" t="5392" r="29132"/>
          <a:stretch/>
        </p:blipFill>
        <p:spPr>
          <a:xfrm>
            <a:off x="9966333" y="0"/>
            <a:ext cx="1813033" cy="415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3" name="Google Shape;5283;p591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2058966" y="4397467"/>
            <a:ext cx="220000" cy="2060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4" name="Google Shape;5284;p591"/>
          <p:cNvGrpSpPr/>
          <p:nvPr/>
        </p:nvGrpSpPr>
        <p:grpSpPr>
          <a:xfrm>
            <a:off x="10256981" y="3906240"/>
            <a:ext cx="1294968" cy="1546622"/>
            <a:chOff x="390057" y="3244450"/>
            <a:chExt cx="971250" cy="627102"/>
          </a:xfrm>
        </p:grpSpPr>
        <p:pic>
          <p:nvPicPr>
            <p:cNvPr id="5285" name="Google Shape;5285;p591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6" name="Google Shape;5286;p591"/>
            <p:cNvPicPr preferRelativeResize="0"/>
            <p:nvPr/>
          </p:nvPicPr>
          <p:blipFill rotWithShape="1">
            <a:blip r:embed="rId3">
              <a:alphaModFix/>
            </a:blip>
            <a:srcRect l="40398" t="48368" r="45151"/>
            <a:stretch/>
          </p:blipFill>
          <p:spPr>
            <a:xfrm>
              <a:off x="782414" y="3537322"/>
              <a:ext cx="140349" cy="3342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87" name="Google Shape;5287;p591"/>
          <p:cNvGrpSpPr/>
          <p:nvPr/>
        </p:nvGrpSpPr>
        <p:grpSpPr>
          <a:xfrm rot="-5400000">
            <a:off x="-18468" y="1957727"/>
            <a:ext cx="1294985" cy="1259906"/>
            <a:chOff x="390045" y="3244450"/>
            <a:chExt cx="971263" cy="627100"/>
          </a:xfrm>
        </p:grpSpPr>
        <p:pic>
          <p:nvPicPr>
            <p:cNvPr id="5288" name="Google Shape;5288;p591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89" name="Google Shape;5289;p591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90" name="Google Shape;5290;p591"/>
          <p:cNvSpPr txBox="1">
            <a:spLocks noGrp="1"/>
          </p:cNvSpPr>
          <p:nvPr>
            <p:ph type="title"/>
          </p:nvPr>
        </p:nvSpPr>
        <p:spPr>
          <a:xfrm>
            <a:off x="346100" y="475833"/>
            <a:ext cx="9075600" cy="113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evolution of mobile spyware</a:t>
            </a:r>
            <a:endParaRPr/>
          </a:p>
        </p:txBody>
      </p:sp>
      <p:sp>
        <p:nvSpPr>
          <p:cNvPr id="5291" name="Google Shape;5291;p591"/>
          <p:cNvSpPr txBox="1">
            <a:spLocks noGrp="1"/>
          </p:cNvSpPr>
          <p:nvPr>
            <p:ph type="body" idx="2"/>
          </p:nvPr>
        </p:nvSpPr>
        <p:spPr>
          <a:xfrm>
            <a:off x="346100" y="1204333"/>
            <a:ext cx="8754900" cy="6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/>
              <a:t>Lookout has discovered more than 1200 spywares including 140+ families</a:t>
            </a:r>
            <a:br>
              <a:rPr lang="en-US"/>
            </a:br>
            <a:r>
              <a:rPr lang="en-US"/>
              <a:t>made by Commercial Surveillance Vendors or APT groups</a:t>
            </a:r>
            <a:endParaRPr/>
          </a:p>
        </p:txBody>
      </p:sp>
      <p:grpSp>
        <p:nvGrpSpPr>
          <p:cNvPr id="5292" name="Google Shape;5292;p591"/>
          <p:cNvGrpSpPr/>
          <p:nvPr/>
        </p:nvGrpSpPr>
        <p:grpSpPr>
          <a:xfrm>
            <a:off x="540047" y="4122625"/>
            <a:ext cx="1294985" cy="836112"/>
            <a:chOff x="390045" y="3244450"/>
            <a:chExt cx="971263" cy="627100"/>
          </a:xfrm>
        </p:grpSpPr>
        <p:pic>
          <p:nvPicPr>
            <p:cNvPr id="5293" name="Google Shape;5293;p591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4" name="Google Shape;5294;p591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95" name="Google Shape;5295;p591"/>
          <p:cNvGrpSpPr/>
          <p:nvPr/>
        </p:nvGrpSpPr>
        <p:grpSpPr>
          <a:xfrm>
            <a:off x="541454" y="2684529"/>
            <a:ext cx="1294968" cy="2546289"/>
            <a:chOff x="390045" y="3152929"/>
            <a:chExt cx="971250" cy="718621"/>
          </a:xfrm>
        </p:grpSpPr>
        <p:pic>
          <p:nvPicPr>
            <p:cNvPr id="5296" name="Google Shape;5296;p591"/>
            <p:cNvPicPr preferRelativeResize="0"/>
            <p:nvPr/>
          </p:nvPicPr>
          <p:blipFill rotWithShape="1">
            <a:blip r:embed="rId3">
              <a:alphaModFix/>
            </a:blip>
            <a:srcRect l="40411" t="48368" r="44605"/>
            <a:stretch/>
          </p:blipFill>
          <p:spPr>
            <a:xfrm>
              <a:off x="782550" y="3152929"/>
              <a:ext cx="145525" cy="425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97" name="Google Shape;5297;p591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298" name="Google Shape;5298;p591"/>
          <p:cNvSpPr/>
          <p:nvPr/>
        </p:nvSpPr>
        <p:spPr>
          <a:xfrm>
            <a:off x="651659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Dark Caracal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299" name="Google Shape;5299;p591"/>
          <p:cNvSpPr/>
          <p:nvPr/>
        </p:nvSpPr>
        <p:spPr>
          <a:xfrm>
            <a:off x="1867757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Monokle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2019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00" name="Google Shape;5300;p591"/>
          <p:cNvSpPr/>
          <p:nvPr/>
        </p:nvSpPr>
        <p:spPr>
          <a:xfrm>
            <a:off x="4299968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Sunbird &amp; Hornbill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01" name="Google Shape;5301;p591"/>
          <p:cNvSpPr/>
          <p:nvPr/>
        </p:nvSpPr>
        <p:spPr>
          <a:xfrm>
            <a:off x="5516074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Predator*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02" name="Google Shape;5302;p591"/>
          <p:cNvSpPr/>
          <p:nvPr/>
        </p:nvSpPr>
        <p:spPr>
          <a:xfrm>
            <a:off x="651651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Stealth Mango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03" name="Google Shape;5303;p591"/>
          <p:cNvSpPr/>
          <p:nvPr/>
        </p:nvSpPr>
        <p:spPr>
          <a:xfrm>
            <a:off x="3083863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Double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Agent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2020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04" name="Google Shape;5304;p591"/>
          <p:cNvSpPr/>
          <p:nvPr/>
        </p:nvSpPr>
        <p:spPr>
          <a:xfrm>
            <a:off x="6732180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Hermit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05" name="Google Shape;5305;p591"/>
          <p:cNvSpPr/>
          <p:nvPr/>
        </p:nvSpPr>
        <p:spPr>
          <a:xfrm>
            <a:off x="651633" y="228663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Pegasus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2016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06" name="Google Shape;5306;p591"/>
          <p:cNvSpPr/>
          <p:nvPr/>
        </p:nvSpPr>
        <p:spPr>
          <a:xfrm>
            <a:off x="651619" y="3208017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Chrysaor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2017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07" name="Google Shape;5307;p591"/>
          <p:cNvSpPr/>
          <p:nvPr/>
        </p:nvSpPr>
        <p:spPr>
          <a:xfrm>
            <a:off x="9164392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BouldSpy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08" name="Google Shape;5308;p591"/>
          <p:cNvSpPr/>
          <p:nvPr/>
        </p:nvSpPr>
        <p:spPr>
          <a:xfrm>
            <a:off x="7948286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5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BadBazaar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09" name="Google Shape;5309;p591"/>
          <p:cNvSpPr/>
          <p:nvPr/>
        </p:nvSpPr>
        <p:spPr>
          <a:xfrm>
            <a:off x="10380247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GuardZoo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2024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10" name="Google Shape;5310;p591"/>
          <p:cNvSpPr/>
          <p:nvPr/>
        </p:nvSpPr>
        <p:spPr>
          <a:xfrm>
            <a:off x="10380498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Deblind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311" name="Google Shape;5311;p5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7892" y="5499152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2" name="Google Shape;5312;p5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615854" y="5500720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3" name="Google Shape;5313;p59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1933" y="5503369"/>
            <a:ext cx="387734" cy="38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4" name="Google Shape;5314;p5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51283" y="55049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5" name="Google Shape;5315;p5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2738971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6" name="Google Shape;5316;p59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3660433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7" name="Google Shape;5317;p59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19900" y="4581902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8" name="Google Shape;5318;p59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51283" y="4583936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9" name="Google Shape;5319;p59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81046" y="5497815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0" name="Google Shape;5320;p59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8746" y="55033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1" name="Google Shape;5321;p59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833369" y="5502919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2" name="Google Shape;5322;p59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64354" y="5497802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3" name="Google Shape;5323;p59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3747321" y="5499120"/>
            <a:ext cx="396166" cy="396166"/>
          </a:xfrm>
          <a:prstGeom prst="rect">
            <a:avLst/>
          </a:prstGeom>
          <a:noFill/>
          <a:ln>
            <a:noFill/>
          </a:ln>
        </p:spPr>
      </p:pic>
      <p:sp>
        <p:nvSpPr>
          <p:cNvPr id="5324" name="Google Shape;5324;p591"/>
          <p:cNvSpPr txBox="1"/>
          <p:nvPr/>
        </p:nvSpPr>
        <p:spPr>
          <a:xfrm>
            <a:off x="2167567" y="2157267"/>
            <a:ext cx="7665900" cy="23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000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Country of Origin</a:t>
            </a:r>
            <a:r>
              <a:rPr lang="en-US" sz="1500"/>
              <a:t>: China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Still Active</a:t>
            </a:r>
            <a:r>
              <a:rPr lang="en-US" sz="1500"/>
              <a:t>: Yes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Activity</a:t>
            </a:r>
            <a:r>
              <a:rPr lang="en-US" sz="1500"/>
              <a:t>: First discovered in 2021.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Created by</a:t>
            </a:r>
            <a:r>
              <a:rPr lang="en-US" sz="1500"/>
              <a:t>: APT15, tied to Chinese government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Data Exfiltrated</a:t>
            </a:r>
            <a:r>
              <a:rPr lang="en-US" sz="1500"/>
              <a:t>: Call logs, contacts, location, device information.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Targets</a:t>
            </a:r>
            <a:r>
              <a:rPr lang="en-US" sz="1500"/>
              <a:t>: Ethnic minorities, especially Tibetans, Uyghurs and Taiwanese.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Main Deployment Tactics</a:t>
            </a:r>
            <a:r>
              <a:rPr lang="en-US" sz="1500"/>
              <a:t>: Trojanized iOS and Android </a:t>
            </a:r>
            <a:r>
              <a:rPr lang="en-US" sz="1500" b="1">
                <a:solidFill>
                  <a:srgbClr val="FF0000"/>
                </a:solidFill>
              </a:rPr>
              <a:t>apps</a:t>
            </a:r>
            <a:r>
              <a:rPr lang="en-US" sz="1500"/>
              <a:t> posing as VPN or messaging apps.</a:t>
            </a:r>
            <a:endParaRPr sz="1500" b="1"/>
          </a:p>
        </p:txBody>
      </p:sp>
      <p:sp>
        <p:nvSpPr>
          <p:cNvPr id="5325" name="Google Shape;5325;p591"/>
          <p:cNvSpPr txBox="1"/>
          <p:nvPr/>
        </p:nvSpPr>
        <p:spPr>
          <a:xfrm>
            <a:off x="9421700" y="5891100"/>
            <a:ext cx="2713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* Predator has been detected by Citizen Lab</a:t>
            </a:r>
            <a:endParaRPr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0" name="Google Shape;5330;p592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5985651" y="743017"/>
            <a:ext cx="220000" cy="936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1" name="Google Shape;5331;p592"/>
          <p:cNvPicPr preferRelativeResize="0"/>
          <p:nvPr/>
        </p:nvPicPr>
        <p:blipFill rotWithShape="1">
          <a:blip r:embed="rId4">
            <a:alphaModFix/>
          </a:blip>
          <a:srcRect l="29550" t="5392" r="29132"/>
          <a:stretch/>
        </p:blipFill>
        <p:spPr>
          <a:xfrm>
            <a:off x="9966333" y="0"/>
            <a:ext cx="1813033" cy="415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2" name="Google Shape;5332;p592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2058966" y="4397467"/>
            <a:ext cx="220000" cy="2060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33" name="Google Shape;5333;p592"/>
          <p:cNvGrpSpPr/>
          <p:nvPr/>
        </p:nvGrpSpPr>
        <p:grpSpPr>
          <a:xfrm>
            <a:off x="10256981" y="3906240"/>
            <a:ext cx="1294968" cy="1546622"/>
            <a:chOff x="390057" y="3244450"/>
            <a:chExt cx="971250" cy="627102"/>
          </a:xfrm>
        </p:grpSpPr>
        <p:pic>
          <p:nvPicPr>
            <p:cNvPr id="5334" name="Google Shape;5334;p592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5" name="Google Shape;5335;p592"/>
            <p:cNvPicPr preferRelativeResize="0"/>
            <p:nvPr/>
          </p:nvPicPr>
          <p:blipFill rotWithShape="1">
            <a:blip r:embed="rId3">
              <a:alphaModFix/>
            </a:blip>
            <a:srcRect l="40398" t="48368" r="45151"/>
            <a:stretch/>
          </p:blipFill>
          <p:spPr>
            <a:xfrm>
              <a:off x="782414" y="3537322"/>
              <a:ext cx="140349" cy="3342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36" name="Google Shape;5336;p592"/>
          <p:cNvGrpSpPr/>
          <p:nvPr/>
        </p:nvGrpSpPr>
        <p:grpSpPr>
          <a:xfrm rot="-5400000">
            <a:off x="-18468" y="1957727"/>
            <a:ext cx="1294985" cy="1259906"/>
            <a:chOff x="390045" y="3244450"/>
            <a:chExt cx="971263" cy="627100"/>
          </a:xfrm>
        </p:grpSpPr>
        <p:pic>
          <p:nvPicPr>
            <p:cNvPr id="5337" name="Google Shape;5337;p592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8" name="Google Shape;5338;p592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39" name="Google Shape;5339;p592"/>
          <p:cNvSpPr txBox="1">
            <a:spLocks noGrp="1"/>
          </p:cNvSpPr>
          <p:nvPr>
            <p:ph type="title"/>
          </p:nvPr>
        </p:nvSpPr>
        <p:spPr>
          <a:xfrm>
            <a:off x="346100" y="475833"/>
            <a:ext cx="9075600" cy="113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evolution of mobile spyware</a:t>
            </a:r>
            <a:endParaRPr/>
          </a:p>
        </p:txBody>
      </p:sp>
      <p:sp>
        <p:nvSpPr>
          <p:cNvPr id="5340" name="Google Shape;5340;p592"/>
          <p:cNvSpPr txBox="1">
            <a:spLocks noGrp="1"/>
          </p:cNvSpPr>
          <p:nvPr>
            <p:ph type="body" idx="2"/>
          </p:nvPr>
        </p:nvSpPr>
        <p:spPr>
          <a:xfrm>
            <a:off x="346100" y="1204333"/>
            <a:ext cx="8754900" cy="6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/>
              <a:t>Lookout has discovered more than 1200 spywares including 140+ families</a:t>
            </a:r>
            <a:br>
              <a:rPr lang="en-US"/>
            </a:br>
            <a:r>
              <a:rPr lang="en-US"/>
              <a:t>made by Commercial Surveillance Vendors or APT groups</a:t>
            </a:r>
            <a:endParaRPr/>
          </a:p>
        </p:txBody>
      </p:sp>
      <p:grpSp>
        <p:nvGrpSpPr>
          <p:cNvPr id="5341" name="Google Shape;5341;p592"/>
          <p:cNvGrpSpPr/>
          <p:nvPr/>
        </p:nvGrpSpPr>
        <p:grpSpPr>
          <a:xfrm>
            <a:off x="540047" y="4122625"/>
            <a:ext cx="1294985" cy="836112"/>
            <a:chOff x="390045" y="3244450"/>
            <a:chExt cx="971263" cy="627100"/>
          </a:xfrm>
        </p:grpSpPr>
        <p:pic>
          <p:nvPicPr>
            <p:cNvPr id="5342" name="Google Shape;5342;p592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3" name="Google Shape;5343;p592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44" name="Google Shape;5344;p592"/>
          <p:cNvGrpSpPr/>
          <p:nvPr/>
        </p:nvGrpSpPr>
        <p:grpSpPr>
          <a:xfrm>
            <a:off x="541454" y="2684529"/>
            <a:ext cx="1294968" cy="2546289"/>
            <a:chOff x="390045" y="3152929"/>
            <a:chExt cx="971250" cy="718621"/>
          </a:xfrm>
        </p:grpSpPr>
        <p:pic>
          <p:nvPicPr>
            <p:cNvPr id="5345" name="Google Shape;5345;p592"/>
            <p:cNvPicPr preferRelativeResize="0"/>
            <p:nvPr/>
          </p:nvPicPr>
          <p:blipFill rotWithShape="1">
            <a:blip r:embed="rId3">
              <a:alphaModFix/>
            </a:blip>
            <a:srcRect l="40411" t="48368" r="44605"/>
            <a:stretch/>
          </p:blipFill>
          <p:spPr>
            <a:xfrm>
              <a:off x="782550" y="3152929"/>
              <a:ext cx="145525" cy="425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46" name="Google Shape;5346;p592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7" name="Google Shape;5347;p592"/>
          <p:cNvSpPr/>
          <p:nvPr/>
        </p:nvSpPr>
        <p:spPr>
          <a:xfrm>
            <a:off x="651659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Dark Caracal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48" name="Google Shape;5348;p592"/>
          <p:cNvSpPr/>
          <p:nvPr/>
        </p:nvSpPr>
        <p:spPr>
          <a:xfrm>
            <a:off x="1867757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Monokle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2019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49" name="Google Shape;5349;p592"/>
          <p:cNvSpPr/>
          <p:nvPr/>
        </p:nvSpPr>
        <p:spPr>
          <a:xfrm>
            <a:off x="4299968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Sunbird &amp; Hornbill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50" name="Google Shape;5350;p592"/>
          <p:cNvSpPr/>
          <p:nvPr/>
        </p:nvSpPr>
        <p:spPr>
          <a:xfrm>
            <a:off x="5516074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Predator*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51" name="Google Shape;5351;p592"/>
          <p:cNvSpPr/>
          <p:nvPr/>
        </p:nvSpPr>
        <p:spPr>
          <a:xfrm>
            <a:off x="651651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Stealth Mango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52" name="Google Shape;5352;p592"/>
          <p:cNvSpPr/>
          <p:nvPr/>
        </p:nvSpPr>
        <p:spPr>
          <a:xfrm>
            <a:off x="3083863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Double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Agent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2020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53" name="Google Shape;5353;p592"/>
          <p:cNvSpPr/>
          <p:nvPr/>
        </p:nvSpPr>
        <p:spPr>
          <a:xfrm>
            <a:off x="6732180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Hermit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54" name="Google Shape;5354;p592"/>
          <p:cNvSpPr/>
          <p:nvPr/>
        </p:nvSpPr>
        <p:spPr>
          <a:xfrm>
            <a:off x="651633" y="228663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Pegasus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2016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55" name="Google Shape;5355;p592"/>
          <p:cNvSpPr/>
          <p:nvPr/>
        </p:nvSpPr>
        <p:spPr>
          <a:xfrm>
            <a:off x="651619" y="3208017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Chrysaor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2017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56" name="Google Shape;5356;p592"/>
          <p:cNvSpPr/>
          <p:nvPr/>
        </p:nvSpPr>
        <p:spPr>
          <a:xfrm>
            <a:off x="9164392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5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BouldSpy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57" name="Google Shape;5357;p592"/>
          <p:cNvSpPr/>
          <p:nvPr/>
        </p:nvSpPr>
        <p:spPr>
          <a:xfrm>
            <a:off x="7948286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BadBazaar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58" name="Google Shape;5358;p592"/>
          <p:cNvSpPr/>
          <p:nvPr/>
        </p:nvSpPr>
        <p:spPr>
          <a:xfrm>
            <a:off x="10380247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GuardZoo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2024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59" name="Google Shape;5359;p592"/>
          <p:cNvSpPr/>
          <p:nvPr/>
        </p:nvSpPr>
        <p:spPr>
          <a:xfrm>
            <a:off x="10380498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Deblind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360" name="Google Shape;5360;p5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7892" y="5499152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1" name="Google Shape;5361;p5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615854" y="5500720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2" name="Google Shape;5362;p59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1933" y="5503369"/>
            <a:ext cx="387734" cy="38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3" name="Google Shape;5363;p5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51283" y="55049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4" name="Google Shape;5364;p5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2738971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5" name="Google Shape;5365;p59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3660433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6" name="Google Shape;5366;p59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19900" y="4581902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7" name="Google Shape;5367;p59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51283" y="4583936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8" name="Google Shape;5368;p59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81046" y="5497815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9" name="Google Shape;5369;p59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8746" y="55033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0" name="Google Shape;5370;p592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833369" y="5502919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1" name="Google Shape;5371;p592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64354" y="5497802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2" name="Google Shape;5372;p5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3747321" y="5499120"/>
            <a:ext cx="396166" cy="396166"/>
          </a:xfrm>
          <a:prstGeom prst="rect">
            <a:avLst/>
          </a:prstGeom>
          <a:noFill/>
          <a:ln>
            <a:noFill/>
          </a:ln>
        </p:spPr>
      </p:pic>
      <p:sp>
        <p:nvSpPr>
          <p:cNvPr id="5373" name="Google Shape;5373;p592"/>
          <p:cNvSpPr txBox="1"/>
          <p:nvPr/>
        </p:nvSpPr>
        <p:spPr>
          <a:xfrm>
            <a:off x="2167567" y="2157267"/>
            <a:ext cx="7665900" cy="23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000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Country of Origin</a:t>
            </a:r>
            <a:r>
              <a:rPr lang="en-US" sz="1500"/>
              <a:t>: Iran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Still Active</a:t>
            </a:r>
            <a:r>
              <a:rPr lang="en-US" sz="1500"/>
              <a:t>: Yes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Activity</a:t>
            </a:r>
            <a:r>
              <a:rPr lang="en-US" sz="1500"/>
              <a:t>: Discovered in 2023.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Created by</a:t>
            </a:r>
            <a:r>
              <a:rPr lang="en-US" sz="1500"/>
              <a:t>: Faraja (Iranian national law enforcement)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Data Exfiltrated</a:t>
            </a:r>
            <a:r>
              <a:rPr lang="en-US" sz="1500"/>
              <a:t>: Messages, call logs, contacts, GPS data.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Targets</a:t>
            </a:r>
            <a:r>
              <a:rPr lang="en-US" sz="1500"/>
              <a:t>: Government &amp; military officials, activists in South Asia.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Main Deployment Tactics</a:t>
            </a:r>
            <a:r>
              <a:rPr lang="en-US" sz="1500"/>
              <a:t>: Trojanized apps, spear-phishing, fake productivity tools.</a:t>
            </a:r>
            <a:endParaRPr sz="1500" b="1"/>
          </a:p>
        </p:txBody>
      </p:sp>
      <p:sp>
        <p:nvSpPr>
          <p:cNvPr id="5374" name="Google Shape;5374;p592"/>
          <p:cNvSpPr txBox="1"/>
          <p:nvPr/>
        </p:nvSpPr>
        <p:spPr>
          <a:xfrm>
            <a:off x="9421700" y="5891100"/>
            <a:ext cx="2713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* Predator has been detected by Citizen Lab</a:t>
            </a:r>
            <a:endParaRPr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9" name="Google Shape;5379;p593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5985651" y="743017"/>
            <a:ext cx="220000" cy="936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0" name="Google Shape;5380;p593"/>
          <p:cNvPicPr preferRelativeResize="0"/>
          <p:nvPr/>
        </p:nvPicPr>
        <p:blipFill rotWithShape="1">
          <a:blip r:embed="rId4">
            <a:alphaModFix/>
          </a:blip>
          <a:srcRect l="29550" t="5392" r="29132"/>
          <a:stretch/>
        </p:blipFill>
        <p:spPr>
          <a:xfrm>
            <a:off x="9966333" y="0"/>
            <a:ext cx="1813033" cy="415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1" name="Google Shape;5381;p593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2058966" y="4397467"/>
            <a:ext cx="220000" cy="2060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82" name="Google Shape;5382;p593"/>
          <p:cNvGrpSpPr/>
          <p:nvPr/>
        </p:nvGrpSpPr>
        <p:grpSpPr>
          <a:xfrm>
            <a:off x="10256981" y="3906240"/>
            <a:ext cx="1294968" cy="1546622"/>
            <a:chOff x="390057" y="3244450"/>
            <a:chExt cx="971250" cy="627102"/>
          </a:xfrm>
        </p:grpSpPr>
        <p:pic>
          <p:nvPicPr>
            <p:cNvPr id="5383" name="Google Shape;5383;p593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4" name="Google Shape;5384;p593"/>
            <p:cNvPicPr preferRelativeResize="0"/>
            <p:nvPr/>
          </p:nvPicPr>
          <p:blipFill rotWithShape="1">
            <a:blip r:embed="rId3">
              <a:alphaModFix/>
            </a:blip>
            <a:srcRect l="40398" t="48368" r="45151"/>
            <a:stretch/>
          </p:blipFill>
          <p:spPr>
            <a:xfrm>
              <a:off x="782414" y="3537322"/>
              <a:ext cx="140349" cy="3342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85" name="Google Shape;5385;p593"/>
          <p:cNvGrpSpPr/>
          <p:nvPr/>
        </p:nvGrpSpPr>
        <p:grpSpPr>
          <a:xfrm rot="-5400000">
            <a:off x="-18468" y="1957727"/>
            <a:ext cx="1294985" cy="1259906"/>
            <a:chOff x="390045" y="3244450"/>
            <a:chExt cx="971263" cy="627100"/>
          </a:xfrm>
        </p:grpSpPr>
        <p:pic>
          <p:nvPicPr>
            <p:cNvPr id="5386" name="Google Shape;5386;p593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87" name="Google Shape;5387;p593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88" name="Google Shape;5388;p593"/>
          <p:cNvSpPr txBox="1">
            <a:spLocks noGrp="1"/>
          </p:cNvSpPr>
          <p:nvPr>
            <p:ph type="title"/>
          </p:nvPr>
        </p:nvSpPr>
        <p:spPr>
          <a:xfrm>
            <a:off x="346100" y="475833"/>
            <a:ext cx="9075600" cy="113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evolution of mobile spyware</a:t>
            </a:r>
            <a:endParaRPr/>
          </a:p>
        </p:txBody>
      </p:sp>
      <p:sp>
        <p:nvSpPr>
          <p:cNvPr id="5389" name="Google Shape;5389;p593"/>
          <p:cNvSpPr txBox="1">
            <a:spLocks noGrp="1"/>
          </p:cNvSpPr>
          <p:nvPr>
            <p:ph type="body" idx="2"/>
          </p:nvPr>
        </p:nvSpPr>
        <p:spPr>
          <a:xfrm>
            <a:off x="346100" y="1204333"/>
            <a:ext cx="8754900" cy="6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/>
              <a:t>Lookout has discovered more than 1200 spywares including 140+ families</a:t>
            </a:r>
            <a:br>
              <a:rPr lang="en-US"/>
            </a:br>
            <a:r>
              <a:rPr lang="en-US"/>
              <a:t>made by Commercial Surveillance Vendors or APT groups</a:t>
            </a:r>
            <a:endParaRPr/>
          </a:p>
        </p:txBody>
      </p:sp>
      <p:grpSp>
        <p:nvGrpSpPr>
          <p:cNvPr id="5390" name="Google Shape;5390;p593"/>
          <p:cNvGrpSpPr/>
          <p:nvPr/>
        </p:nvGrpSpPr>
        <p:grpSpPr>
          <a:xfrm>
            <a:off x="540047" y="4122625"/>
            <a:ext cx="1294985" cy="836112"/>
            <a:chOff x="390045" y="3244450"/>
            <a:chExt cx="971263" cy="627100"/>
          </a:xfrm>
        </p:grpSpPr>
        <p:pic>
          <p:nvPicPr>
            <p:cNvPr id="5391" name="Google Shape;5391;p593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2" name="Google Shape;5392;p593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393" name="Google Shape;5393;p593"/>
          <p:cNvGrpSpPr/>
          <p:nvPr/>
        </p:nvGrpSpPr>
        <p:grpSpPr>
          <a:xfrm>
            <a:off x="541454" y="2684529"/>
            <a:ext cx="1294968" cy="2546289"/>
            <a:chOff x="390045" y="3152929"/>
            <a:chExt cx="971250" cy="718621"/>
          </a:xfrm>
        </p:grpSpPr>
        <p:pic>
          <p:nvPicPr>
            <p:cNvPr id="5394" name="Google Shape;5394;p593"/>
            <p:cNvPicPr preferRelativeResize="0"/>
            <p:nvPr/>
          </p:nvPicPr>
          <p:blipFill rotWithShape="1">
            <a:blip r:embed="rId3">
              <a:alphaModFix/>
            </a:blip>
            <a:srcRect l="40411" t="48368" r="44605"/>
            <a:stretch/>
          </p:blipFill>
          <p:spPr>
            <a:xfrm>
              <a:off x="782550" y="3152929"/>
              <a:ext cx="145525" cy="425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95" name="Google Shape;5395;p593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96" name="Google Shape;5396;p593"/>
          <p:cNvSpPr/>
          <p:nvPr/>
        </p:nvSpPr>
        <p:spPr>
          <a:xfrm>
            <a:off x="651659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Dark Caracal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97" name="Google Shape;5397;p593"/>
          <p:cNvSpPr/>
          <p:nvPr/>
        </p:nvSpPr>
        <p:spPr>
          <a:xfrm>
            <a:off x="1867757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Monokle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2019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98" name="Google Shape;5398;p593"/>
          <p:cNvSpPr/>
          <p:nvPr/>
        </p:nvSpPr>
        <p:spPr>
          <a:xfrm>
            <a:off x="4299968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Sunbird &amp; Hornbill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399" name="Google Shape;5399;p593"/>
          <p:cNvSpPr/>
          <p:nvPr/>
        </p:nvSpPr>
        <p:spPr>
          <a:xfrm>
            <a:off x="5516074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Predator*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00" name="Google Shape;5400;p593"/>
          <p:cNvSpPr/>
          <p:nvPr/>
        </p:nvSpPr>
        <p:spPr>
          <a:xfrm>
            <a:off x="651651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Stealth Mango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01" name="Google Shape;5401;p593"/>
          <p:cNvSpPr/>
          <p:nvPr/>
        </p:nvSpPr>
        <p:spPr>
          <a:xfrm>
            <a:off x="3083863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Double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Agent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2020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02" name="Google Shape;5402;p593"/>
          <p:cNvSpPr/>
          <p:nvPr/>
        </p:nvSpPr>
        <p:spPr>
          <a:xfrm>
            <a:off x="6732180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Hermit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03" name="Google Shape;5403;p593"/>
          <p:cNvSpPr/>
          <p:nvPr/>
        </p:nvSpPr>
        <p:spPr>
          <a:xfrm>
            <a:off x="651633" y="228663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Pegasus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2016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04" name="Google Shape;5404;p593"/>
          <p:cNvSpPr/>
          <p:nvPr/>
        </p:nvSpPr>
        <p:spPr>
          <a:xfrm>
            <a:off x="651619" y="3208017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Chrysaor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2017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05" name="Google Shape;5405;p593"/>
          <p:cNvSpPr/>
          <p:nvPr/>
        </p:nvSpPr>
        <p:spPr>
          <a:xfrm>
            <a:off x="9164392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BouldSpy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06" name="Google Shape;5406;p593"/>
          <p:cNvSpPr/>
          <p:nvPr/>
        </p:nvSpPr>
        <p:spPr>
          <a:xfrm>
            <a:off x="7948286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BadBazaar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07" name="Google Shape;5407;p593"/>
          <p:cNvSpPr/>
          <p:nvPr/>
        </p:nvSpPr>
        <p:spPr>
          <a:xfrm>
            <a:off x="10380247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GuardZoo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2024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08" name="Google Shape;5408;p593"/>
          <p:cNvSpPr/>
          <p:nvPr/>
        </p:nvSpPr>
        <p:spPr>
          <a:xfrm>
            <a:off x="10380498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accent5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Deblind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409" name="Google Shape;5409;p5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7892" y="5499152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0" name="Google Shape;5410;p5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615854" y="5500720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1" name="Google Shape;5411;p5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1933" y="5503369"/>
            <a:ext cx="387734" cy="38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2" name="Google Shape;5412;p5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51283" y="55049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3" name="Google Shape;5413;p5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2738971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4" name="Google Shape;5414;p59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3660433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5" name="Google Shape;5415;p59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19900" y="4581902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6" name="Google Shape;5416;p59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51283" y="4583936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7" name="Google Shape;5417;p59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81046" y="5497815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8" name="Google Shape;5418;p59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8746" y="55033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9" name="Google Shape;5419;p59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833369" y="5502919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0" name="Google Shape;5420;p59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64354" y="5497802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1" name="Google Shape;5421;p59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3747321" y="5499120"/>
            <a:ext cx="396166" cy="396166"/>
          </a:xfrm>
          <a:prstGeom prst="rect">
            <a:avLst/>
          </a:prstGeom>
          <a:noFill/>
          <a:ln>
            <a:noFill/>
          </a:ln>
        </p:spPr>
      </p:pic>
      <p:sp>
        <p:nvSpPr>
          <p:cNvPr id="5422" name="Google Shape;5422;p593"/>
          <p:cNvSpPr txBox="1"/>
          <p:nvPr/>
        </p:nvSpPr>
        <p:spPr>
          <a:xfrm>
            <a:off x="2167567" y="2157267"/>
            <a:ext cx="7665900" cy="20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000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Country of Origin</a:t>
            </a:r>
            <a:r>
              <a:rPr lang="en-US" sz="1500"/>
              <a:t>: Russia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Still Active</a:t>
            </a:r>
            <a:r>
              <a:rPr lang="en-US" sz="1500"/>
              <a:t>: Likely active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Activity</a:t>
            </a:r>
            <a:r>
              <a:rPr lang="en-US" sz="1500"/>
              <a:t>: First reported in 2020.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Created by</a:t>
            </a:r>
            <a:r>
              <a:rPr lang="en-US" sz="1500"/>
              <a:t>: APT44 (SandWorm) ties to Russian government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Data Exfiltrated</a:t>
            </a:r>
            <a:r>
              <a:rPr lang="en-US" sz="1500"/>
              <a:t>: Messages, calls, photos, location.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Targets</a:t>
            </a:r>
            <a:r>
              <a:rPr lang="en-US" sz="1500"/>
              <a:t>: Ukrainian military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Main Deployment Tactics</a:t>
            </a:r>
            <a:r>
              <a:rPr lang="en-US" sz="1500"/>
              <a:t>: Fake </a:t>
            </a:r>
            <a:r>
              <a:rPr lang="en-US" sz="1500" b="1">
                <a:solidFill>
                  <a:srgbClr val="FF0000"/>
                </a:solidFill>
              </a:rPr>
              <a:t>apps</a:t>
            </a:r>
            <a:r>
              <a:rPr lang="en-US" sz="1500"/>
              <a:t>, </a:t>
            </a:r>
            <a:r>
              <a:rPr lang="en-US" sz="1500" b="1">
                <a:solidFill>
                  <a:srgbClr val="FF0000"/>
                </a:solidFill>
              </a:rPr>
              <a:t>phishing</a:t>
            </a:r>
            <a:r>
              <a:rPr lang="en-US" sz="1500"/>
              <a:t>, mobile </a:t>
            </a:r>
            <a:r>
              <a:rPr lang="en-US" sz="1500" b="1">
                <a:solidFill>
                  <a:srgbClr val="FF0000"/>
                </a:solidFill>
              </a:rPr>
              <a:t>exploit</a:t>
            </a:r>
            <a:r>
              <a:rPr lang="en-US" sz="1500"/>
              <a:t> chains.</a:t>
            </a:r>
            <a:endParaRPr sz="1500" b="1"/>
          </a:p>
        </p:txBody>
      </p:sp>
      <p:sp>
        <p:nvSpPr>
          <p:cNvPr id="5423" name="Google Shape;5423;p593"/>
          <p:cNvSpPr txBox="1"/>
          <p:nvPr/>
        </p:nvSpPr>
        <p:spPr>
          <a:xfrm>
            <a:off x="9421700" y="5891100"/>
            <a:ext cx="2713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* Predator has been detected by Citizen Lab</a:t>
            </a:r>
            <a:endParaRPr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" name="Google Shape;5428;p594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5985651" y="743017"/>
            <a:ext cx="220000" cy="936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9" name="Google Shape;5429;p594"/>
          <p:cNvPicPr preferRelativeResize="0"/>
          <p:nvPr/>
        </p:nvPicPr>
        <p:blipFill rotWithShape="1">
          <a:blip r:embed="rId4">
            <a:alphaModFix/>
          </a:blip>
          <a:srcRect l="29550" t="5392" r="29132"/>
          <a:stretch/>
        </p:blipFill>
        <p:spPr>
          <a:xfrm>
            <a:off x="9966333" y="0"/>
            <a:ext cx="1813033" cy="415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0" name="Google Shape;5430;p594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2058966" y="4397467"/>
            <a:ext cx="220000" cy="2060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31" name="Google Shape;5431;p594"/>
          <p:cNvGrpSpPr/>
          <p:nvPr/>
        </p:nvGrpSpPr>
        <p:grpSpPr>
          <a:xfrm>
            <a:off x="10256981" y="3906240"/>
            <a:ext cx="1294968" cy="1546622"/>
            <a:chOff x="390057" y="3244450"/>
            <a:chExt cx="971250" cy="627102"/>
          </a:xfrm>
        </p:grpSpPr>
        <p:pic>
          <p:nvPicPr>
            <p:cNvPr id="5432" name="Google Shape;5432;p594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3" name="Google Shape;5433;p594"/>
            <p:cNvPicPr preferRelativeResize="0"/>
            <p:nvPr/>
          </p:nvPicPr>
          <p:blipFill rotWithShape="1">
            <a:blip r:embed="rId3">
              <a:alphaModFix/>
            </a:blip>
            <a:srcRect l="40398" t="48368" r="45151"/>
            <a:stretch/>
          </p:blipFill>
          <p:spPr>
            <a:xfrm>
              <a:off x="782414" y="3537322"/>
              <a:ext cx="140349" cy="3342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34" name="Google Shape;5434;p594"/>
          <p:cNvGrpSpPr/>
          <p:nvPr/>
        </p:nvGrpSpPr>
        <p:grpSpPr>
          <a:xfrm rot="-5400000">
            <a:off x="-18468" y="1957727"/>
            <a:ext cx="1294985" cy="1259906"/>
            <a:chOff x="390045" y="3244450"/>
            <a:chExt cx="971263" cy="627100"/>
          </a:xfrm>
        </p:grpSpPr>
        <p:pic>
          <p:nvPicPr>
            <p:cNvPr id="5435" name="Google Shape;5435;p594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36" name="Google Shape;5436;p594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37" name="Google Shape;5437;p594"/>
          <p:cNvSpPr txBox="1">
            <a:spLocks noGrp="1"/>
          </p:cNvSpPr>
          <p:nvPr>
            <p:ph type="title"/>
          </p:nvPr>
        </p:nvSpPr>
        <p:spPr>
          <a:xfrm>
            <a:off x="346100" y="475833"/>
            <a:ext cx="9075600" cy="113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evolution of mobile spyware</a:t>
            </a:r>
            <a:endParaRPr/>
          </a:p>
        </p:txBody>
      </p:sp>
      <p:sp>
        <p:nvSpPr>
          <p:cNvPr id="5438" name="Google Shape;5438;p594"/>
          <p:cNvSpPr txBox="1">
            <a:spLocks noGrp="1"/>
          </p:cNvSpPr>
          <p:nvPr>
            <p:ph type="body" idx="2"/>
          </p:nvPr>
        </p:nvSpPr>
        <p:spPr>
          <a:xfrm>
            <a:off x="346100" y="1204333"/>
            <a:ext cx="8754900" cy="6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/>
              <a:t>Lookout has discovered more than 1200 spywares including 140+ families</a:t>
            </a:r>
            <a:br>
              <a:rPr lang="en-US"/>
            </a:br>
            <a:r>
              <a:rPr lang="en-US"/>
              <a:t>made by Commercial Surveillance Vendors or APT groups</a:t>
            </a:r>
            <a:endParaRPr/>
          </a:p>
        </p:txBody>
      </p:sp>
      <p:grpSp>
        <p:nvGrpSpPr>
          <p:cNvPr id="5439" name="Google Shape;5439;p594"/>
          <p:cNvGrpSpPr/>
          <p:nvPr/>
        </p:nvGrpSpPr>
        <p:grpSpPr>
          <a:xfrm>
            <a:off x="540047" y="4122625"/>
            <a:ext cx="1294985" cy="836112"/>
            <a:chOff x="390045" y="3244450"/>
            <a:chExt cx="971263" cy="627100"/>
          </a:xfrm>
        </p:grpSpPr>
        <p:pic>
          <p:nvPicPr>
            <p:cNvPr id="5440" name="Google Shape;5440;p594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1" name="Google Shape;5441;p594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442" name="Google Shape;5442;p594"/>
          <p:cNvGrpSpPr/>
          <p:nvPr/>
        </p:nvGrpSpPr>
        <p:grpSpPr>
          <a:xfrm>
            <a:off x="541454" y="2684529"/>
            <a:ext cx="1294968" cy="2546289"/>
            <a:chOff x="390045" y="3152929"/>
            <a:chExt cx="971250" cy="718621"/>
          </a:xfrm>
        </p:grpSpPr>
        <p:pic>
          <p:nvPicPr>
            <p:cNvPr id="5443" name="Google Shape;5443;p594"/>
            <p:cNvPicPr preferRelativeResize="0"/>
            <p:nvPr/>
          </p:nvPicPr>
          <p:blipFill rotWithShape="1">
            <a:blip r:embed="rId3">
              <a:alphaModFix/>
            </a:blip>
            <a:srcRect l="40411" t="48368" r="44605"/>
            <a:stretch/>
          </p:blipFill>
          <p:spPr>
            <a:xfrm>
              <a:off x="782550" y="3152929"/>
              <a:ext cx="145525" cy="425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44" name="Google Shape;5444;p594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45" name="Google Shape;5445;p594"/>
          <p:cNvSpPr/>
          <p:nvPr/>
        </p:nvSpPr>
        <p:spPr>
          <a:xfrm>
            <a:off x="651659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Dark Caracal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46" name="Google Shape;5446;p594"/>
          <p:cNvSpPr/>
          <p:nvPr/>
        </p:nvSpPr>
        <p:spPr>
          <a:xfrm>
            <a:off x="1867757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Monokle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2019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47" name="Google Shape;5447;p594"/>
          <p:cNvSpPr/>
          <p:nvPr/>
        </p:nvSpPr>
        <p:spPr>
          <a:xfrm>
            <a:off x="4299968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Sunbird &amp; Hornbill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48" name="Google Shape;5448;p594"/>
          <p:cNvSpPr/>
          <p:nvPr/>
        </p:nvSpPr>
        <p:spPr>
          <a:xfrm>
            <a:off x="5516074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Predator*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49" name="Google Shape;5449;p594"/>
          <p:cNvSpPr/>
          <p:nvPr/>
        </p:nvSpPr>
        <p:spPr>
          <a:xfrm>
            <a:off x="651651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Stealth Mango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50" name="Google Shape;5450;p594"/>
          <p:cNvSpPr/>
          <p:nvPr/>
        </p:nvSpPr>
        <p:spPr>
          <a:xfrm>
            <a:off x="3083863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Double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Agent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2020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51" name="Google Shape;5451;p594"/>
          <p:cNvSpPr/>
          <p:nvPr/>
        </p:nvSpPr>
        <p:spPr>
          <a:xfrm>
            <a:off x="6732180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Hermit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52" name="Google Shape;5452;p594"/>
          <p:cNvSpPr/>
          <p:nvPr/>
        </p:nvSpPr>
        <p:spPr>
          <a:xfrm>
            <a:off x="651633" y="228663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Pegasus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2016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53" name="Google Shape;5453;p594"/>
          <p:cNvSpPr/>
          <p:nvPr/>
        </p:nvSpPr>
        <p:spPr>
          <a:xfrm>
            <a:off x="651619" y="3208017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Chrysaor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2017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54" name="Google Shape;5454;p594"/>
          <p:cNvSpPr/>
          <p:nvPr/>
        </p:nvSpPr>
        <p:spPr>
          <a:xfrm>
            <a:off x="9164392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BouldSpy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55" name="Google Shape;5455;p594"/>
          <p:cNvSpPr/>
          <p:nvPr/>
        </p:nvSpPr>
        <p:spPr>
          <a:xfrm>
            <a:off x="7948286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BadBazaar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56" name="Google Shape;5456;p594"/>
          <p:cNvSpPr/>
          <p:nvPr/>
        </p:nvSpPr>
        <p:spPr>
          <a:xfrm>
            <a:off x="10380247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EE402C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GuardZoo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2024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57" name="Google Shape;5457;p594"/>
          <p:cNvSpPr/>
          <p:nvPr/>
        </p:nvSpPr>
        <p:spPr>
          <a:xfrm>
            <a:off x="10380498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Deblind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458" name="Google Shape;5458;p5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7892" y="5499152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9" name="Google Shape;5459;p5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615854" y="5500720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0" name="Google Shape;5460;p59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1933" y="5503369"/>
            <a:ext cx="387734" cy="38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1" name="Google Shape;5461;p5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51283" y="55049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2" name="Google Shape;5462;p5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2738971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3" name="Google Shape;5463;p59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3660433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4" name="Google Shape;5464;p59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19900" y="4581902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5" name="Google Shape;5465;p59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51283" y="4583936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6" name="Google Shape;5466;p59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81046" y="5497815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7" name="Google Shape;5467;p59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8746" y="55033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8" name="Google Shape;5468;p59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833369" y="5502919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9" name="Google Shape;5469;p59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64354" y="5497802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0" name="Google Shape;5470;p59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3747321" y="5499120"/>
            <a:ext cx="396166" cy="396166"/>
          </a:xfrm>
          <a:prstGeom prst="rect">
            <a:avLst/>
          </a:prstGeom>
          <a:noFill/>
          <a:ln>
            <a:noFill/>
          </a:ln>
        </p:spPr>
      </p:pic>
      <p:sp>
        <p:nvSpPr>
          <p:cNvPr id="5471" name="Google Shape;5471;p594"/>
          <p:cNvSpPr txBox="1"/>
          <p:nvPr/>
        </p:nvSpPr>
        <p:spPr>
          <a:xfrm>
            <a:off x="2167567" y="2157267"/>
            <a:ext cx="7665900" cy="20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000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Country of Origin</a:t>
            </a:r>
            <a:r>
              <a:rPr lang="en-US" sz="1500"/>
              <a:t>: Yemen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Still Active</a:t>
            </a:r>
            <a:r>
              <a:rPr lang="en-US" sz="1500"/>
              <a:t>: Yes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Activity</a:t>
            </a:r>
            <a:r>
              <a:rPr lang="en-US" sz="1500"/>
              <a:t>: Discovered in 2019, still active in 2024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Created by</a:t>
            </a:r>
            <a:r>
              <a:rPr lang="en-US" sz="1500"/>
              <a:t>: a Yemeni, Houthi-aligned group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Data Exfiltrated</a:t>
            </a:r>
            <a:r>
              <a:rPr lang="en-US" sz="1500"/>
              <a:t>: Messages, call logs, contacts, GPS data.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Targets</a:t>
            </a:r>
            <a:r>
              <a:rPr lang="en-US" sz="1500"/>
              <a:t>: military personnel from Middle Eastern countries</a:t>
            </a:r>
            <a:endParaRPr sz="1500"/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 b="1"/>
              <a:t>Main Deployment Tactics</a:t>
            </a:r>
            <a:r>
              <a:rPr lang="en-US" sz="1500"/>
              <a:t>: </a:t>
            </a:r>
            <a:r>
              <a:rPr lang="en-US" sz="1500" b="1">
                <a:solidFill>
                  <a:srgbClr val="FF0000"/>
                </a:solidFill>
              </a:rPr>
              <a:t>Fake apps</a:t>
            </a:r>
            <a:r>
              <a:rPr lang="en-US" sz="1500"/>
              <a:t>, backdoors.</a:t>
            </a:r>
            <a:endParaRPr sz="1500" b="1"/>
          </a:p>
        </p:txBody>
      </p:sp>
      <p:sp>
        <p:nvSpPr>
          <p:cNvPr id="5472" name="Google Shape;5472;p594"/>
          <p:cNvSpPr txBox="1"/>
          <p:nvPr/>
        </p:nvSpPr>
        <p:spPr>
          <a:xfrm>
            <a:off x="9421700" y="5891100"/>
            <a:ext cx="2713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* Predator has been detected by Citizen Lab</a:t>
            </a:r>
            <a:endParaRPr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7" name="Google Shape;5477;p5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5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5478" name="Google Shape;5478;p595"/>
          <p:cNvSpPr txBox="1">
            <a:spLocks noGrp="1"/>
          </p:cNvSpPr>
          <p:nvPr>
            <p:ph type="body" idx="2"/>
          </p:nvPr>
        </p:nvSpPr>
        <p:spPr>
          <a:xfrm>
            <a:off x="-148633" y="1014333"/>
            <a:ext cx="5392800" cy="5076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lt1"/>
                </a:solidFill>
              </a:rPr>
              <a:t>Social Engineering</a:t>
            </a:r>
            <a:endParaRPr sz="31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31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lt1"/>
                </a:solidFill>
              </a:rPr>
              <a:t>Spearphishing</a:t>
            </a:r>
            <a:endParaRPr sz="31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31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lt1"/>
                </a:solidFill>
              </a:rPr>
              <a:t>Deception</a:t>
            </a:r>
            <a:endParaRPr sz="31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endParaRPr sz="310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3100">
                <a:solidFill>
                  <a:schemeClr val="lt1"/>
                </a:solidFill>
              </a:rPr>
              <a:t>Physical Access</a:t>
            </a:r>
            <a:endParaRPr sz="310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None/>
            </a:pPr>
            <a:endParaRPr sz="3100" b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3" name="Google Shape;5483;p596"/>
          <p:cNvSpPr/>
          <p:nvPr/>
        </p:nvSpPr>
        <p:spPr>
          <a:xfrm>
            <a:off x="10012967" y="2041971"/>
            <a:ext cx="2082000" cy="471900"/>
          </a:xfrm>
          <a:prstGeom prst="roundRect">
            <a:avLst>
              <a:gd name="adj" fmla="val 16667"/>
            </a:avLst>
          </a:prstGeom>
          <a:solidFill>
            <a:srgbClr val="FF6600"/>
          </a:solidFill>
          <a:ln w="952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84" name="Google Shape;5484;p596"/>
          <p:cNvSpPr txBox="1"/>
          <p:nvPr/>
        </p:nvSpPr>
        <p:spPr>
          <a:xfrm>
            <a:off x="10024700" y="2029676"/>
            <a:ext cx="21624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NETWORK</a:t>
            </a:r>
            <a:endParaRPr sz="16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85" name="Google Shape;5485;p596"/>
          <p:cNvSpPr/>
          <p:nvPr/>
        </p:nvSpPr>
        <p:spPr>
          <a:xfrm>
            <a:off x="7783133" y="2041971"/>
            <a:ext cx="2082000" cy="471900"/>
          </a:xfrm>
          <a:prstGeom prst="roundRect">
            <a:avLst>
              <a:gd name="adj" fmla="val 16667"/>
            </a:avLst>
          </a:prstGeom>
          <a:solidFill>
            <a:srgbClr val="00C55F"/>
          </a:solidFill>
          <a:ln w="9525" cap="flat" cmpd="sng">
            <a:solidFill>
              <a:srgbClr val="00C55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86" name="Google Shape;5486;p596"/>
          <p:cNvSpPr txBox="1"/>
          <p:nvPr/>
        </p:nvSpPr>
        <p:spPr>
          <a:xfrm>
            <a:off x="7742933" y="2041976"/>
            <a:ext cx="21624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DEVICE</a:t>
            </a:r>
            <a:endParaRPr sz="16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87" name="Google Shape;5487;p596"/>
          <p:cNvSpPr/>
          <p:nvPr/>
        </p:nvSpPr>
        <p:spPr>
          <a:xfrm>
            <a:off x="2443767" y="2041971"/>
            <a:ext cx="2082000" cy="47190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88" name="Google Shape;5488;p596"/>
          <p:cNvSpPr txBox="1"/>
          <p:nvPr/>
        </p:nvSpPr>
        <p:spPr>
          <a:xfrm>
            <a:off x="2465267" y="2035867"/>
            <a:ext cx="20241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APPS</a:t>
            </a:r>
            <a:endParaRPr sz="16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89" name="Google Shape;5489;p596"/>
          <p:cNvSpPr/>
          <p:nvPr/>
        </p:nvSpPr>
        <p:spPr>
          <a:xfrm>
            <a:off x="213933" y="2041971"/>
            <a:ext cx="2082000" cy="471900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90" name="Google Shape;5490;p596"/>
          <p:cNvSpPr txBox="1"/>
          <p:nvPr/>
        </p:nvSpPr>
        <p:spPr>
          <a:xfrm>
            <a:off x="173733" y="2041976"/>
            <a:ext cx="2162400" cy="4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WEB &amp; CONTENT</a:t>
            </a:r>
            <a:endParaRPr sz="1600" b="1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91" name="Google Shape;5491;p596"/>
          <p:cNvSpPr txBox="1"/>
          <p:nvPr/>
        </p:nvSpPr>
        <p:spPr>
          <a:xfrm>
            <a:off x="2441033" y="2751633"/>
            <a:ext cx="19437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App malware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MFA tokens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Leaky apps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Non compliance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Personal apps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92" name="Google Shape;5492;p596"/>
          <p:cNvSpPr txBox="1"/>
          <p:nvPr/>
        </p:nvSpPr>
        <p:spPr>
          <a:xfrm>
            <a:off x="213933" y="2751633"/>
            <a:ext cx="19437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Phishing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QR Codes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Malicious sites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Offensive sites 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Restricted sites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493" name="Google Shape;5493;p596"/>
          <p:cNvSpPr/>
          <p:nvPr/>
        </p:nvSpPr>
        <p:spPr>
          <a:xfrm>
            <a:off x="4745583" y="1737950"/>
            <a:ext cx="2700900" cy="51345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494" name="Google Shape;5494;p5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73050" y="930217"/>
            <a:ext cx="3645866" cy="6749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5" name="Google Shape;5495;p59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82767" y="2663089"/>
            <a:ext cx="553233" cy="55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6" name="Google Shape;5496;p59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19367" y="2663101"/>
            <a:ext cx="553233" cy="55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7" name="Google Shape;5497;p59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82783" y="3482500"/>
            <a:ext cx="553233" cy="55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8" name="Google Shape;5498;p59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19367" y="3486783"/>
            <a:ext cx="553233" cy="544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9" name="Google Shape;5499;p59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19383" y="4319933"/>
            <a:ext cx="553233" cy="561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0" name="Google Shape;5500;p5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655967" y="4312050"/>
            <a:ext cx="553234" cy="54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1" name="Google Shape;5501;p59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13783" y="5129083"/>
            <a:ext cx="553234" cy="5532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2" name="Google Shape;5502;p59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971588" y="1913705"/>
            <a:ext cx="553233" cy="55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3" name="Google Shape;5503;p59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82800" y="4289800"/>
            <a:ext cx="553233" cy="583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4" name="Google Shape;5504;p59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684217" y="5139456"/>
            <a:ext cx="553234" cy="54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5" name="Google Shape;5505;p59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55950" y="3484667"/>
            <a:ext cx="553234" cy="54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6" name="Google Shape;5506;p59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014523" y="5126900"/>
            <a:ext cx="553233" cy="55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7" name="Google Shape;5507;p596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5014533" y="5938572"/>
            <a:ext cx="553234" cy="54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8" name="Google Shape;5508;p596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813789" y="5929556"/>
            <a:ext cx="553233" cy="553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9" name="Google Shape;5509;p596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684223" y="5921689"/>
            <a:ext cx="553233" cy="5440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0" name="Google Shape;5510;p596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655962" y="1909329"/>
            <a:ext cx="553233" cy="559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1" name="Google Shape;5511;p596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655950" y="2702417"/>
            <a:ext cx="553234" cy="548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2" name="Google Shape;5512;p59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813783" y="1913717"/>
            <a:ext cx="553234" cy="553200"/>
          </a:xfrm>
          <a:prstGeom prst="rect">
            <a:avLst/>
          </a:prstGeom>
          <a:noFill/>
          <a:ln>
            <a:noFill/>
          </a:ln>
        </p:spPr>
      </p:pic>
      <p:sp>
        <p:nvSpPr>
          <p:cNvPr id="5513" name="Google Shape;5513;p596"/>
          <p:cNvSpPr txBox="1">
            <a:spLocks noGrp="1"/>
          </p:cNvSpPr>
          <p:nvPr>
            <p:ph type="title"/>
          </p:nvPr>
        </p:nvSpPr>
        <p:spPr>
          <a:xfrm>
            <a:off x="292233" y="522533"/>
            <a:ext cx="58035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</a:pPr>
            <a:r>
              <a:rPr lang="en-US" sz="3200">
                <a:solidFill>
                  <a:schemeClr val="dk1"/>
                </a:solidFill>
              </a:rPr>
              <a:t>Understanding Mobile Risk</a:t>
            </a:r>
            <a:endParaRPr sz="32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</a:pPr>
            <a:endParaRPr sz="2100">
              <a:solidFill>
                <a:schemeClr val="dk2"/>
              </a:solidFill>
            </a:endParaRPr>
          </a:p>
        </p:txBody>
      </p:sp>
      <p:sp>
        <p:nvSpPr>
          <p:cNvPr id="5514" name="Google Shape;5514;p596"/>
          <p:cNvSpPr txBox="1"/>
          <p:nvPr/>
        </p:nvSpPr>
        <p:spPr>
          <a:xfrm>
            <a:off x="293567" y="1061300"/>
            <a:ext cx="69327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Potential entry points</a:t>
            </a:r>
            <a:endParaRPr sz="1900" b="1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1E30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15" name="Google Shape;5515;p596"/>
          <p:cNvSpPr txBox="1"/>
          <p:nvPr/>
        </p:nvSpPr>
        <p:spPr>
          <a:xfrm>
            <a:off x="10010233" y="2650033"/>
            <a:ext cx="24924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Unsafe WiFi 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Public hotspots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Man-in-the-middle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Wireless Access Points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DNS injection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16" name="Google Shape;5516;p596"/>
          <p:cNvSpPr txBox="1"/>
          <p:nvPr/>
        </p:nvSpPr>
        <p:spPr>
          <a:xfrm>
            <a:off x="7783133" y="2650033"/>
            <a:ext cx="20241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Outdated OS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Rooted device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Mis configuration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USB debugging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Android patches</a:t>
            </a: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17" name="Google Shape;5517;p596"/>
          <p:cNvSpPr/>
          <p:nvPr/>
        </p:nvSpPr>
        <p:spPr>
          <a:xfrm>
            <a:off x="4819015" y="1830400"/>
            <a:ext cx="2507100" cy="2293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18" name="Google Shape;5518;p596"/>
          <p:cNvSpPr/>
          <p:nvPr/>
        </p:nvSpPr>
        <p:spPr>
          <a:xfrm>
            <a:off x="4807129" y="4209000"/>
            <a:ext cx="2492400" cy="1541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19" name="Google Shape;5519;p596"/>
          <p:cNvSpPr/>
          <p:nvPr/>
        </p:nvSpPr>
        <p:spPr>
          <a:xfrm>
            <a:off x="4819000" y="5869200"/>
            <a:ext cx="886500" cy="703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0C45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520" name="Google Shape;5520;p596"/>
          <p:cNvSpPr/>
          <p:nvPr/>
        </p:nvSpPr>
        <p:spPr>
          <a:xfrm>
            <a:off x="5778133" y="5869367"/>
            <a:ext cx="1548000" cy="7035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521" name="Google Shape;5521;p596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5400000">
            <a:off x="9723105" y="-529534"/>
            <a:ext cx="2464633" cy="2473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7" name="Google Shape;5657;p607"/>
          <p:cNvSpPr txBox="1">
            <a:spLocks noGrp="1"/>
          </p:cNvSpPr>
          <p:nvPr>
            <p:ph type="title"/>
          </p:nvPr>
        </p:nvSpPr>
        <p:spPr>
          <a:xfrm>
            <a:off x="346667" y="434500"/>
            <a:ext cx="65511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</a:pPr>
            <a:r>
              <a:rPr lang="en-US" sz="4000">
                <a:solidFill>
                  <a:schemeClr val="dk1"/>
                </a:solidFill>
              </a:rPr>
              <a:t>Lookout Mobile Security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5658" name="Google Shape;5658;p607"/>
          <p:cNvSpPr txBox="1">
            <a:spLocks noGrp="1"/>
          </p:cNvSpPr>
          <p:nvPr>
            <p:ph type="body" idx="2"/>
          </p:nvPr>
        </p:nvSpPr>
        <p:spPr>
          <a:xfrm>
            <a:off x="346668" y="1172367"/>
            <a:ext cx="1673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100">
                <a:solidFill>
                  <a:schemeClr val="dk2"/>
                </a:solidFill>
              </a:rPr>
              <a:t>Overview</a:t>
            </a:r>
            <a:endParaRPr sz="2100">
              <a:solidFill>
                <a:schemeClr val="dk2"/>
              </a:solidFill>
            </a:endParaRPr>
          </a:p>
        </p:txBody>
      </p:sp>
      <p:pic>
        <p:nvPicPr>
          <p:cNvPr id="5659" name="Google Shape;5659;p6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3719" y="987733"/>
            <a:ext cx="7889650" cy="4882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0" name="Google Shape;5660;p60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6000" y="660500"/>
            <a:ext cx="5225766" cy="6665502"/>
          </a:xfrm>
          <a:prstGeom prst="rect">
            <a:avLst/>
          </a:prstGeom>
          <a:noFill/>
          <a:ln>
            <a:noFill/>
          </a:ln>
        </p:spPr>
      </p:pic>
      <p:sp>
        <p:nvSpPr>
          <p:cNvPr id="5661" name="Google Shape;5661;p607"/>
          <p:cNvSpPr txBox="1"/>
          <p:nvPr/>
        </p:nvSpPr>
        <p:spPr>
          <a:xfrm>
            <a:off x="346667" y="1965467"/>
            <a:ext cx="2391300" cy="19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Admins</a:t>
            </a:r>
            <a:endParaRPr sz="16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E3138"/>
                </a:solidFill>
                <a:latin typeface="DM Sans"/>
                <a:ea typeface="DM Sans"/>
                <a:cs typeface="DM Sans"/>
                <a:sym typeface="DM Sans"/>
              </a:rPr>
              <a:t>Control deployment</a:t>
            </a:r>
            <a:endParaRPr sz="16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E3138"/>
                </a:solidFill>
                <a:latin typeface="DM Sans"/>
                <a:ea typeface="DM Sans"/>
                <a:cs typeface="DM Sans"/>
                <a:sym typeface="DM Sans"/>
              </a:rPr>
              <a:t>Mobile risk visibility</a:t>
            </a:r>
            <a:endParaRPr sz="16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E3138"/>
                </a:solidFill>
                <a:latin typeface="DM Sans"/>
                <a:ea typeface="DM Sans"/>
                <a:cs typeface="DM Sans"/>
                <a:sym typeface="DM Sans"/>
              </a:rPr>
              <a:t>Configure policies</a:t>
            </a:r>
            <a:endParaRPr sz="16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1E3138"/>
                </a:solidFill>
                <a:latin typeface="DM Sans"/>
                <a:ea typeface="DM Sans"/>
                <a:cs typeface="DM Sans"/>
                <a:sym typeface="DM Sans"/>
              </a:rPr>
              <a:t>Emailed notifications</a:t>
            </a:r>
            <a:endParaRPr sz="16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662" name="Google Shape;5662;p60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63284" y="1817767"/>
            <a:ext cx="431167" cy="38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3" name="Google Shape;5663;p60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2495" y="1913032"/>
            <a:ext cx="192767" cy="192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4" name="Google Shape;5664;p60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76100" y="1538984"/>
            <a:ext cx="5984900" cy="378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5" name="Google Shape;5665;p60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217967" y="1625000"/>
            <a:ext cx="309112" cy="227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6" name="Google Shape;5666;p60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76133" y="1625000"/>
            <a:ext cx="186448" cy="192767"/>
          </a:xfrm>
          <a:prstGeom prst="rect">
            <a:avLst/>
          </a:prstGeom>
          <a:noFill/>
          <a:ln>
            <a:noFill/>
          </a:ln>
        </p:spPr>
      </p:pic>
      <p:sp>
        <p:nvSpPr>
          <p:cNvPr id="5667" name="Google Shape;5667;p607"/>
          <p:cNvSpPr txBox="1"/>
          <p:nvPr/>
        </p:nvSpPr>
        <p:spPr>
          <a:xfrm>
            <a:off x="326267" y="4061767"/>
            <a:ext cx="2579100" cy="201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End users</a:t>
            </a:r>
            <a:endParaRPr sz="16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Mobile health assessed</a:t>
            </a:r>
            <a:endParaRPr sz="16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Real time threat alerts</a:t>
            </a:r>
            <a:endParaRPr sz="16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95% self remediation</a:t>
            </a:r>
            <a:endParaRPr sz="16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rPr>
              <a:t>Privacy maintained</a:t>
            </a:r>
            <a:endParaRPr sz="1900" b="0" i="0" u="none" strike="noStrike" cap="none">
              <a:solidFill>
                <a:srgbClr val="0000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668" name="Google Shape;5668;p60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892800" y="1568900"/>
            <a:ext cx="309100" cy="28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3" name="Google Shape;5673;p608"/>
          <p:cNvSpPr txBox="1">
            <a:spLocks noGrp="1"/>
          </p:cNvSpPr>
          <p:nvPr>
            <p:ph type="title"/>
          </p:nvPr>
        </p:nvSpPr>
        <p:spPr>
          <a:xfrm>
            <a:off x="346667" y="434500"/>
            <a:ext cx="99939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</a:pPr>
            <a:r>
              <a:rPr lang="en-US" sz="4000">
                <a:solidFill>
                  <a:schemeClr val="dk1"/>
                </a:solidFill>
              </a:rPr>
              <a:t>Phishing detection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5674" name="Google Shape;5674;p608"/>
          <p:cNvSpPr txBox="1">
            <a:spLocks noGrp="1"/>
          </p:cNvSpPr>
          <p:nvPr>
            <p:ph type="body" idx="2"/>
          </p:nvPr>
        </p:nvSpPr>
        <p:spPr>
          <a:xfrm>
            <a:off x="346669" y="1172367"/>
            <a:ext cx="8186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100">
                <a:solidFill>
                  <a:schemeClr val="dk2"/>
                </a:solidFill>
              </a:rPr>
              <a:t>User experience demo</a:t>
            </a:r>
            <a:endParaRPr sz="2100">
              <a:solidFill>
                <a:schemeClr val="dk2"/>
              </a:solidFill>
            </a:endParaRPr>
          </a:p>
        </p:txBody>
      </p:sp>
      <p:pic>
        <p:nvPicPr>
          <p:cNvPr id="5675" name="Google Shape;5675;p60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6533" y="0"/>
            <a:ext cx="3418600" cy="632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6" name="Google Shape;5676;p60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14967" y="935200"/>
            <a:ext cx="2501734" cy="44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5677" name="Google Shape;5677;p608"/>
          <p:cNvSpPr txBox="1"/>
          <p:nvPr/>
        </p:nvSpPr>
        <p:spPr>
          <a:xfrm>
            <a:off x="346667" y="1852767"/>
            <a:ext cx="6215100" cy="39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&gt;</a:t>
            </a:r>
            <a:r>
              <a:rPr lang="en-US" sz="1900" b="0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00" b="0" i="0" u="none" strike="noStrike" cap="none">
                <a:solidFill>
                  <a:srgbClr val="1E3138"/>
                </a:solidFill>
                <a:latin typeface="DM Sans"/>
                <a:ea typeface="DM Sans"/>
                <a:cs typeface="DM Sans"/>
                <a:sym typeface="DM Sans"/>
              </a:rPr>
              <a:t>By default each user is blocked from visiting websites which are detected as phishing content</a:t>
            </a: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&gt;</a:t>
            </a:r>
            <a:r>
              <a:rPr lang="en-US" sz="1900" b="0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00" b="0" i="0" u="none" strike="noStrike" cap="none">
                <a:solidFill>
                  <a:srgbClr val="1E3138"/>
                </a:solidFill>
                <a:latin typeface="DM Sans"/>
                <a:ea typeface="DM Sans"/>
                <a:cs typeface="DM Sans"/>
                <a:sym typeface="DM Sans"/>
              </a:rPr>
              <a:t>Issue is self remediated without needing any end user or admin interaction</a:t>
            </a: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&gt; </a:t>
            </a:r>
            <a:r>
              <a:rPr lang="en-US" sz="1900" b="0" i="0" u="none" strike="noStrike" cap="none">
                <a:solidFill>
                  <a:srgbClr val="1E3138"/>
                </a:solidFill>
                <a:latin typeface="DM Sans"/>
                <a:ea typeface="DM Sans"/>
                <a:cs typeface="DM Sans"/>
                <a:sym typeface="DM Sans"/>
              </a:rPr>
              <a:t>The phishing protection policy can be adjusted in the Lookout console to instead warn device / user</a:t>
            </a: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&gt; </a:t>
            </a:r>
            <a:r>
              <a:rPr lang="en-US" sz="1900" b="0" i="0" u="none" strike="noStrike" cap="none">
                <a:solidFill>
                  <a:srgbClr val="1E3138"/>
                </a:solidFill>
                <a:latin typeface="DM Sans"/>
                <a:ea typeface="DM Sans"/>
                <a:cs typeface="DM Sans"/>
                <a:sym typeface="DM Sans"/>
              </a:rPr>
              <a:t>Lookout also allows content filtering from mobile to restrict certain web content categories</a:t>
            </a: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1" name="Google Shape;4971;p581"/>
          <p:cNvPicPr preferRelativeResize="0"/>
          <p:nvPr/>
        </p:nvPicPr>
        <p:blipFill rotWithShape="1">
          <a:blip r:embed="rId3">
            <a:alphaModFix/>
          </a:blip>
          <a:srcRect t="2732" b="2732"/>
          <a:stretch/>
        </p:blipFill>
        <p:spPr>
          <a:xfrm>
            <a:off x="4425267" y="1794633"/>
            <a:ext cx="2935433" cy="1692801"/>
          </a:xfrm>
          <a:prstGeom prst="rect">
            <a:avLst/>
          </a:prstGeom>
          <a:noFill/>
          <a:ln>
            <a:noFill/>
          </a:ln>
        </p:spPr>
      </p:pic>
      <p:sp>
        <p:nvSpPr>
          <p:cNvPr id="4972" name="Google Shape;4972;p581"/>
          <p:cNvSpPr txBox="1">
            <a:spLocks noGrp="1"/>
          </p:cNvSpPr>
          <p:nvPr>
            <p:ph type="body" idx="1"/>
          </p:nvPr>
        </p:nvSpPr>
        <p:spPr>
          <a:xfrm>
            <a:off x="795500" y="3558884"/>
            <a:ext cx="2398800" cy="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DM Sans"/>
              <a:buNone/>
            </a:pPr>
            <a:r>
              <a:rPr lang="en-US"/>
              <a:t>Mobile Heritage</a:t>
            </a:r>
            <a:endParaRPr/>
          </a:p>
        </p:txBody>
      </p:sp>
      <p:sp>
        <p:nvSpPr>
          <p:cNvPr id="4973" name="Google Shape;4973;p581"/>
          <p:cNvSpPr txBox="1">
            <a:spLocks noGrp="1"/>
          </p:cNvSpPr>
          <p:nvPr>
            <p:ph type="body" idx="5"/>
          </p:nvPr>
        </p:nvSpPr>
        <p:spPr>
          <a:xfrm>
            <a:off x="4425265" y="3608300"/>
            <a:ext cx="26100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DM Sans"/>
              <a:buNone/>
            </a:pPr>
            <a:r>
              <a:rPr lang="en-US"/>
              <a:t>Threat Intelligence</a:t>
            </a:r>
            <a:endParaRPr/>
          </a:p>
        </p:txBody>
      </p:sp>
      <p:sp>
        <p:nvSpPr>
          <p:cNvPr id="4974" name="Google Shape;4974;p581"/>
          <p:cNvSpPr txBox="1">
            <a:spLocks noGrp="1"/>
          </p:cNvSpPr>
          <p:nvPr>
            <p:ph type="body" idx="8"/>
          </p:nvPr>
        </p:nvSpPr>
        <p:spPr>
          <a:xfrm>
            <a:off x="774500" y="4227367"/>
            <a:ext cx="3011100" cy="16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30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>
                <a:solidFill>
                  <a:srgbClr val="000000"/>
                </a:solidFill>
              </a:rPr>
              <a:t>Lookout is the technical leader and market leader in mobile security.</a:t>
            </a:r>
            <a:endParaRPr>
              <a:solidFill>
                <a:srgbClr val="000000"/>
              </a:solidFill>
            </a:endParaRPr>
          </a:p>
          <a:p>
            <a:pPr marL="24130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>
                <a:solidFill>
                  <a:srgbClr val="000000"/>
                </a:solidFill>
              </a:rPr>
              <a:t>We discovered Pegasus in 2016 in collaboration with Citizen Labs.</a:t>
            </a:r>
            <a:endParaRPr>
              <a:solidFill>
                <a:srgbClr val="000000"/>
              </a:solidFill>
            </a:endParaRPr>
          </a:p>
          <a:p>
            <a:pPr marL="241300" lvl="0" indent="-177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>
                <a:solidFill>
                  <a:srgbClr val="000000"/>
                </a:solidFill>
              </a:rPr>
              <a:t>We protect more than 220M+ devices with 320M+ apps in our security dataset.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975" name="Google Shape;4975;p581"/>
          <p:cNvSpPr txBox="1">
            <a:spLocks noGrp="1"/>
          </p:cNvSpPr>
          <p:nvPr>
            <p:ph type="body" idx="6"/>
          </p:nvPr>
        </p:nvSpPr>
        <p:spPr>
          <a:xfrm>
            <a:off x="8570667" y="3533967"/>
            <a:ext cx="27831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DM Sans"/>
              <a:buNone/>
            </a:pPr>
            <a:r>
              <a:rPr lang="en-US"/>
              <a:t>Protecting Cloud Data</a:t>
            </a:r>
            <a:endParaRPr/>
          </a:p>
        </p:txBody>
      </p:sp>
      <p:sp>
        <p:nvSpPr>
          <p:cNvPr id="4976" name="Google Shape;4976;p581"/>
          <p:cNvSpPr txBox="1">
            <a:spLocks noGrp="1"/>
          </p:cNvSpPr>
          <p:nvPr>
            <p:ph type="body" idx="9"/>
          </p:nvPr>
        </p:nvSpPr>
        <p:spPr>
          <a:xfrm>
            <a:off x="4456267" y="4227367"/>
            <a:ext cx="3011100" cy="17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30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>
                <a:solidFill>
                  <a:srgbClr val="000000"/>
                </a:solidFill>
              </a:rPr>
              <a:t>Largest mobile threat intelligence team in the world.</a:t>
            </a:r>
            <a:endParaRPr>
              <a:solidFill>
                <a:srgbClr val="000000"/>
              </a:solidFill>
            </a:endParaRPr>
          </a:p>
          <a:p>
            <a:pPr marL="24130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>
                <a:solidFill>
                  <a:srgbClr val="000000"/>
                </a:solidFill>
              </a:rPr>
              <a:t>Advanced machine learning and predictive analytics to identify and mitigate threats. </a:t>
            </a:r>
            <a:endParaRPr>
              <a:solidFill>
                <a:srgbClr val="000000"/>
              </a:solidFill>
            </a:endParaRPr>
          </a:p>
          <a:p>
            <a:pPr marL="24130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>
                <a:solidFill>
                  <a:srgbClr val="000000"/>
                </a:solidFill>
              </a:rPr>
              <a:t>Analyzes mobile apps and mobile websites and correlates data from billions of data points.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4977" name="Google Shape;4977;p581"/>
          <p:cNvSpPr txBox="1">
            <a:spLocks noGrp="1"/>
          </p:cNvSpPr>
          <p:nvPr>
            <p:ph type="body" idx="13"/>
          </p:nvPr>
        </p:nvSpPr>
        <p:spPr>
          <a:xfrm>
            <a:off x="8570667" y="4227367"/>
            <a:ext cx="3011100" cy="16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4130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>
                <a:solidFill>
                  <a:srgbClr val="000000"/>
                </a:solidFill>
              </a:rPr>
              <a:t>Mobile is the most vulnerable point of compromise to access cloud data.  </a:t>
            </a:r>
            <a:endParaRPr>
              <a:solidFill>
                <a:srgbClr val="000000"/>
              </a:solidFill>
            </a:endParaRPr>
          </a:p>
          <a:p>
            <a:pPr marL="24130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>
                <a:solidFill>
                  <a:srgbClr val="000000"/>
                </a:solidFill>
              </a:rPr>
              <a:t>To protect cloud data, Lookout also provides secure services edge (SSE) </a:t>
            </a:r>
            <a:endParaRPr>
              <a:solidFill>
                <a:srgbClr val="000000"/>
              </a:solidFill>
            </a:endParaRPr>
          </a:p>
          <a:p>
            <a:pPr marL="241300" lvl="0" indent="-203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-US">
                <a:solidFill>
                  <a:srgbClr val="000000"/>
                </a:solidFill>
              </a:rPr>
              <a:t>Helps protect data-at-rest and data-in-motion used on PC, mobile and cloud applications.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978" name="Google Shape;4978;p5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0683" y="1752084"/>
            <a:ext cx="2440801" cy="1629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9" name="Google Shape;4979;p5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0467" y="1752083"/>
            <a:ext cx="1362415" cy="9483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0" name="Google Shape;4980;p58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092049" y="2430665"/>
            <a:ext cx="1362417" cy="950617"/>
          </a:xfrm>
          <a:prstGeom prst="rect">
            <a:avLst/>
          </a:prstGeom>
          <a:noFill/>
          <a:ln>
            <a:noFill/>
          </a:ln>
        </p:spPr>
      </p:pic>
      <p:sp>
        <p:nvSpPr>
          <p:cNvPr id="4981" name="Google Shape;4981;p581"/>
          <p:cNvSpPr txBox="1">
            <a:spLocks noGrp="1"/>
          </p:cNvSpPr>
          <p:nvPr>
            <p:ph type="title"/>
          </p:nvPr>
        </p:nvSpPr>
        <p:spPr>
          <a:xfrm>
            <a:off x="838200" y="556053"/>
            <a:ext cx="1051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</a:pPr>
            <a:r>
              <a:rPr lang="en-US"/>
              <a:t>About Lookout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2" name="Google Shape;5682;p609"/>
          <p:cNvSpPr txBox="1">
            <a:spLocks noGrp="1"/>
          </p:cNvSpPr>
          <p:nvPr>
            <p:ph type="title"/>
          </p:nvPr>
        </p:nvSpPr>
        <p:spPr>
          <a:xfrm>
            <a:off x="346667" y="434500"/>
            <a:ext cx="99939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</a:pPr>
            <a:r>
              <a:rPr lang="en-US" sz="4000">
                <a:solidFill>
                  <a:schemeClr val="dk1"/>
                </a:solidFill>
              </a:rPr>
              <a:t>App malware detection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5683" name="Google Shape;5683;p609"/>
          <p:cNvSpPr txBox="1">
            <a:spLocks noGrp="1"/>
          </p:cNvSpPr>
          <p:nvPr>
            <p:ph type="body" idx="2"/>
          </p:nvPr>
        </p:nvSpPr>
        <p:spPr>
          <a:xfrm>
            <a:off x="346669" y="1172367"/>
            <a:ext cx="8186700" cy="6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 sz="2100">
                <a:solidFill>
                  <a:schemeClr val="dk2"/>
                </a:solidFill>
              </a:rPr>
              <a:t>User experience demo</a:t>
            </a:r>
            <a:endParaRPr sz="2100">
              <a:solidFill>
                <a:schemeClr val="dk2"/>
              </a:solidFill>
            </a:endParaRPr>
          </a:p>
        </p:txBody>
      </p:sp>
      <p:pic>
        <p:nvPicPr>
          <p:cNvPr id="5684" name="Google Shape;5684;p6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6533" y="0"/>
            <a:ext cx="3418600" cy="632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5" name="Google Shape;5685;p6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09600" y="936700"/>
            <a:ext cx="2512466" cy="4455634"/>
          </a:xfrm>
          <a:prstGeom prst="rect">
            <a:avLst/>
          </a:prstGeom>
          <a:noFill/>
          <a:ln>
            <a:noFill/>
          </a:ln>
        </p:spPr>
      </p:pic>
      <p:sp>
        <p:nvSpPr>
          <p:cNvPr id="5686" name="Google Shape;5686;p609"/>
          <p:cNvSpPr txBox="1"/>
          <p:nvPr/>
        </p:nvSpPr>
        <p:spPr>
          <a:xfrm>
            <a:off x="346667" y="1852767"/>
            <a:ext cx="6215100" cy="396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&gt; </a:t>
            </a:r>
            <a:r>
              <a:rPr lang="en-US" sz="1900" b="0" i="0" u="none" strike="noStrike" cap="none">
                <a:solidFill>
                  <a:srgbClr val="1E3138"/>
                </a:solidFill>
                <a:latin typeface="DM Sans"/>
                <a:ea typeface="DM Sans"/>
                <a:cs typeface="DM Sans"/>
                <a:sym typeface="DM Sans"/>
              </a:rPr>
              <a:t>Apps are a common way to disguise the delivery of malware such as spyware, trojans or riskware</a:t>
            </a: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&gt; </a:t>
            </a:r>
            <a:r>
              <a:rPr lang="en-US" sz="1900" b="0" i="0" u="none" strike="noStrike" cap="none">
                <a:solidFill>
                  <a:srgbClr val="1E3138"/>
                </a:solidFill>
                <a:latin typeface="DM Sans"/>
                <a:ea typeface="DM Sans"/>
                <a:cs typeface="DM Sans"/>
                <a:sym typeface="DM Sans"/>
              </a:rPr>
              <a:t>The user is provided with simple remediation steps to remove the apps containing riskware</a:t>
            </a: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&gt;</a:t>
            </a:r>
            <a:r>
              <a:rPr lang="en-US" sz="1900" b="0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00" b="0" i="0" u="none" strike="noStrike" cap="none">
                <a:solidFill>
                  <a:srgbClr val="1E3138"/>
                </a:solidFill>
                <a:latin typeface="DM Sans"/>
                <a:ea typeface="DM Sans"/>
                <a:cs typeface="DM Sans"/>
                <a:sym typeface="DM Sans"/>
              </a:rPr>
              <a:t>The admin can set policies to block the user from accessing content until the apps are removed</a:t>
            </a: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lang="en-US" sz="19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&gt;</a:t>
            </a:r>
            <a:r>
              <a:rPr lang="en-US" sz="1900" b="0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900" b="0" i="0" u="none" strike="noStrike" cap="none">
                <a:solidFill>
                  <a:srgbClr val="1E3138"/>
                </a:solidFill>
                <a:latin typeface="DM Sans"/>
                <a:ea typeface="DM Sans"/>
                <a:cs typeface="DM Sans"/>
                <a:sym typeface="DM Sans"/>
              </a:rPr>
              <a:t>Lookout Advanced allows an admin to create a list of denylisted apps or app versions</a:t>
            </a:r>
            <a:endParaRPr sz="1900" b="0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1E3138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1" i="0" u="none" strike="noStrike" cap="none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91" name="Google Shape;5691;p610"/>
          <p:cNvPicPr preferRelativeResize="0"/>
          <p:nvPr/>
        </p:nvPicPr>
        <p:blipFill rotWithShape="1">
          <a:blip r:embed="rId3">
            <a:alphaModFix/>
          </a:blip>
          <a:srcRect l="37193" r="37193"/>
          <a:stretch/>
        </p:blipFill>
        <p:spPr>
          <a:xfrm>
            <a:off x="0" y="518900"/>
            <a:ext cx="8917773" cy="535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692" name="Google Shape;5692;p610"/>
          <p:cNvSpPr txBox="1">
            <a:spLocks noGrp="1"/>
          </p:cNvSpPr>
          <p:nvPr>
            <p:ph type="body" idx="1"/>
          </p:nvPr>
        </p:nvSpPr>
        <p:spPr>
          <a:xfrm>
            <a:off x="293567" y="2063083"/>
            <a:ext cx="10664100" cy="20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DM Sans"/>
              <a:buNone/>
            </a:pPr>
            <a:endParaRPr sz="700"/>
          </a:p>
          <a:p>
            <a:pPr marL="609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>
                <a:solidFill>
                  <a:srgbClr val="000000"/>
                </a:solidFill>
              </a:rPr>
              <a:t>Mobile-first security. specialising in protecting iOS, Android &amp; Chrome OS devices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609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>
                <a:solidFill>
                  <a:srgbClr val="000000"/>
                </a:solidFill>
              </a:rPr>
              <a:t>Advanced machine learning and predictive analytics is used to identify and mitigate threats</a:t>
            </a:r>
            <a:endParaRPr sz="1700" b="0">
              <a:solidFill>
                <a:srgbClr val="000000"/>
              </a:solidFill>
            </a:endParaRPr>
          </a:p>
          <a:p>
            <a:pPr marL="609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>
              <a:solidFill>
                <a:srgbClr val="000000"/>
              </a:solidFill>
            </a:endParaRPr>
          </a:p>
          <a:p>
            <a:pPr marL="609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>
                <a:solidFill>
                  <a:srgbClr val="000000"/>
                </a:solidFill>
              </a:rPr>
              <a:t>The Lookout Security Graph analyses app behaviour and correlates data from billions of data points to detect new and emerging threats</a:t>
            </a:r>
            <a:endParaRPr sz="1700" b="0">
              <a:solidFill>
                <a:srgbClr val="000000"/>
              </a:solidFill>
            </a:endParaRPr>
          </a:p>
          <a:p>
            <a:pPr marL="609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00" b="0">
              <a:solidFill>
                <a:srgbClr val="000000"/>
              </a:solidFill>
            </a:endParaRPr>
          </a:p>
          <a:p>
            <a:pPr marL="6096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0">
                <a:solidFill>
                  <a:srgbClr val="000000"/>
                </a:solidFill>
              </a:rPr>
              <a:t>Enterprise grade security delivered in a simple intuitive user experience tailored to SMBs</a:t>
            </a:r>
            <a:endParaRPr sz="17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b="0">
              <a:solidFill>
                <a:srgbClr val="000000"/>
              </a:solidFill>
            </a:endParaRPr>
          </a:p>
        </p:txBody>
      </p:sp>
      <p:sp>
        <p:nvSpPr>
          <p:cNvPr id="5693" name="Google Shape;5693;p610"/>
          <p:cNvSpPr txBox="1">
            <a:spLocks noGrp="1"/>
          </p:cNvSpPr>
          <p:nvPr>
            <p:ph type="title"/>
          </p:nvPr>
        </p:nvSpPr>
        <p:spPr>
          <a:xfrm>
            <a:off x="293567" y="417300"/>
            <a:ext cx="4125900" cy="6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</a:pPr>
            <a:r>
              <a:rPr lang="en-US" sz="2900">
                <a:solidFill>
                  <a:schemeClr val="dk1"/>
                </a:solidFill>
              </a:rPr>
              <a:t>Why Lookout?</a:t>
            </a:r>
            <a:endParaRPr sz="29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</a:pPr>
            <a:endParaRPr sz="2100">
              <a:solidFill>
                <a:schemeClr val="dk2"/>
              </a:solidFill>
            </a:endParaRPr>
          </a:p>
        </p:txBody>
      </p:sp>
      <p:sp>
        <p:nvSpPr>
          <p:cNvPr id="5694" name="Google Shape;5694;p610"/>
          <p:cNvSpPr txBox="1"/>
          <p:nvPr/>
        </p:nvSpPr>
        <p:spPr>
          <a:xfrm>
            <a:off x="293567" y="939000"/>
            <a:ext cx="6087300" cy="3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The recognised market leader in mobile security</a:t>
            </a:r>
            <a:endParaRPr sz="1900" b="1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1E30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695" name="Google Shape;5695;p6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00" y="2169567"/>
            <a:ext cx="345600" cy="34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6" name="Google Shape;5696;p6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00" y="2745317"/>
            <a:ext cx="345600" cy="34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7" name="Google Shape;5697;p6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00" y="3614183"/>
            <a:ext cx="345600" cy="34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8" name="Google Shape;5698;p6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1200" y="4483050"/>
            <a:ext cx="345600" cy="34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9" name="Google Shape;5699;p6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00" y="203200"/>
            <a:ext cx="89017" cy="1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0" name="Google Shape;5700;p6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417" y="203200"/>
            <a:ext cx="61040" cy="1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1" name="Google Shape;5701;p610"/>
          <p:cNvPicPr preferRelativeResize="0"/>
          <p:nvPr/>
        </p:nvPicPr>
        <p:blipFill>
          <a:blip r:embed="rId7">
            <a:alphaModFix amt="26000"/>
          </a:blip>
          <a:stretch>
            <a:fillRect/>
          </a:stretch>
        </p:blipFill>
        <p:spPr>
          <a:xfrm>
            <a:off x="2120900" y="1041400"/>
            <a:ext cx="7950200" cy="477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2" name="Google Shape;5702;p61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5351923"/>
            <a:ext cx="12191997" cy="1924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3" name="Google Shape;5703;p61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10800000" flipH="1">
            <a:off x="0" y="5193367"/>
            <a:ext cx="12268366" cy="488767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8" name="Google Shape;5708;p611"/>
          <p:cNvSpPr txBox="1">
            <a:spLocks noGrp="1"/>
          </p:cNvSpPr>
          <p:nvPr>
            <p:ph type="title"/>
          </p:nvPr>
        </p:nvSpPr>
        <p:spPr>
          <a:xfrm>
            <a:off x="276350" y="2002225"/>
            <a:ext cx="5965500" cy="9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4500"/>
              <a:buFont typeface="DM Sans"/>
              <a:buNone/>
            </a:pPr>
            <a:r>
              <a:rPr lang="en-US"/>
              <a:t>Thank You</a:t>
            </a:r>
            <a:endParaRPr/>
          </a:p>
        </p:txBody>
      </p:sp>
      <p:sp>
        <p:nvSpPr>
          <p:cNvPr id="5709" name="Google Shape;5709;p611"/>
          <p:cNvSpPr txBox="1"/>
          <p:nvPr/>
        </p:nvSpPr>
        <p:spPr>
          <a:xfrm>
            <a:off x="276350" y="3079072"/>
            <a:ext cx="5534100" cy="16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Want to learn more?</a:t>
            </a:r>
            <a:r>
              <a:rPr lang="en-US" sz="23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endParaRPr sz="2300" b="1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Visit us at </a:t>
            </a:r>
            <a:r>
              <a:rPr lang="en-US" sz="33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Stand A42 </a:t>
            </a:r>
            <a:r>
              <a:rPr lang="en-US" sz="23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to</a:t>
            </a:r>
            <a:r>
              <a:rPr lang="en-US" sz="33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23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claim your free Lookout for Work license.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p582"/>
          <p:cNvSpPr txBox="1">
            <a:spLocks noGrp="1"/>
          </p:cNvSpPr>
          <p:nvPr>
            <p:ph type="title"/>
          </p:nvPr>
        </p:nvSpPr>
        <p:spPr>
          <a:xfrm>
            <a:off x="457200" y="556067"/>
            <a:ext cx="84756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</a:pPr>
            <a:r>
              <a:rPr lang="en-US"/>
              <a:t>When you think of mobile attacks, what do you think of?</a:t>
            </a:r>
            <a:endParaRPr/>
          </a:p>
        </p:txBody>
      </p:sp>
      <p:grpSp>
        <p:nvGrpSpPr>
          <p:cNvPr id="4987" name="Google Shape;4987;p582"/>
          <p:cNvGrpSpPr/>
          <p:nvPr/>
        </p:nvGrpSpPr>
        <p:grpSpPr>
          <a:xfrm>
            <a:off x="417648" y="2127448"/>
            <a:ext cx="11325575" cy="3532477"/>
            <a:chOff x="313244" y="1595626"/>
            <a:chExt cx="8494394" cy="2649424"/>
          </a:xfrm>
        </p:grpSpPr>
        <p:sp>
          <p:nvSpPr>
            <p:cNvPr id="4988" name="Google Shape;4988;p582"/>
            <p:cNvSpPr txBox="1"/>
            <p:nvPr/>
          </p:nvSpPr>
          <p:spPr>
            <a:xfrm>
              <a:off x="2638979" y="3737150"/>
              <a:ext cx="1498500" cy="4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>
                  <a:solidFill>
                    <a:srgbClr val="00C45E"/>
                  </a:solidFill>
                  <a:latin typeface="DM Sans"/>
                  <a:ea typeface="DM Sans"/>
                  <a:cs typeface="DM Sans"/>
                  <a:sym typeface="DM Sans"/>
                </a:rPr>
                <a:t>Energy scam</a:t>
              </a:r>
              <a:endParaRPr sz="19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989" name="Google Shape;4989;p582"/>
            <p:cNvSpPr txBox="1"/>
            <p:nvPr/>
          </p:nvSpPr>
          <p:spPr>
            <a:xfrm>
              <a:off x="313244" y="3737150"/>
              <a:ext cx="1498500" cy="4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>
                  <a:solidFill>
                    <a:srgbClr val="00C45E"/>
                  </a:solidFill>
                  <a:latin typeface="DM Sans"/>
                  <a:ea typeface="DM Sans"/>
                  <a:cs typeface="DM Sans"/>
                  <a:sym typeface="DM Sans"/>
                </a:rPr>
                <a:t>Parcel delivery</a:t>
              </a:r>
              <a:endParaRPr sz="19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4990" name="Google Shape;4990;p582"/>
            <p:cNvSpPr txBox="1"/>
            <p:nvPr/>
          </p:nvSpPr>
          <p:spPr>
            <a:xfrm>
              <a:off x="5043539" y="3737150"/>
              <a:ext cx="1498500" cy="40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>
                  <a:solidFill>
                    <a:srgbClr val="00C45E"/>
                  </a:solidFill>
                  <a:latin typeface="DM Sans"/>
                  <a:ea typeface="DM Sans"/>
                  <a:cs typeface="DM Sans"/>
                  <a:sym typeface="DM Sans"/>
                </a:rPr>
                <a:t>Banking scam</a:t>
              </a:r>
              <a:endParaRPr sz="19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id="4991" name="Google Shape;4991;p58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934127" y="2457606"/>
              <a:ext cx="1717218" cy="10194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2" name="Google Shape;4992;p5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334709" y="1763274"/>
              <a:ext cx="2106940" cy="18359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3" name="Google Shape;4993;p58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38448" y="1595626"/>
              <a:ext cx="1448122" cy="1898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94" name="Google Shape;4994;p58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143825" y="2457600"/>
              <a:ext cx="1663813" cy="1019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95" name="Google Shape;4995;p582"/>
            <p:cNvSpPr txBox="1"/>
            <p:nvPr/>
          </p:nvSpPr>
          <p:spPr>
            <a:xfrm>
              <a:off x="7226489" y="3629450"/>
              <a:ext cx="14985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en-US" sz="1900" b="1" i="0" u="none" strike="noStrike" cap="none">
                  <a:solidFill>
                    <a:srgbClr val="00C45E"/>
                  </a:solidFill>
                  <a:latin typeface="DM Sans"/>
                  <a:ea typeface="DM Sans"/>
                  <a:cs typeface="DM Sans"/>
                  <a:sym typeface="DM Sans"/>
                </a:rPr>
                <a:t>Broken phone scam</a:t>
              </a:r>
              <a:endParaRPr sz="1900" b="1" i="0" u="none" strike="noStrike" cap="none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0" name="Google Shape;5000;p583"/>
          <p:cNvSpPr txBox="1">
            <a:spLocks noGrp="1"/>
          </p:cNvSpPr>
          <p:nvPr>
            <p:ph type="body" idx="1"/>
          </p:nvPr>
        </p:nvSpPr>
        <p:spPr>
          <a:xfrm>
            <a:off x="452099" y="3629165"/>
            <a:ext cx="25851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</a:pPr>
            <a:r>
              <a:rPr lang="en-US"/>
              <a:t>Intelligence</a:t>
            </a:r>
            <a:br>
              <a:rPr lang="en-US"/>
            </a:br>
            <a:r>
              <a:rPr lang="en-US"/>
              <a:t>services</a:t>
            </a:r>
            <a:endParaRPr/>
          </a:p>
        </p:txBody>
      </p:sp>
      <p:sp>
        <p:nvSpPr>
          <p:cNvPr id="5001" name="Google Shape;5001;p583"/>
          <p:cNvSpPr txBox="1">
            <a:spLocks noGrp="1"/>
          </p:cNvSpPr>
          <p:nvPr>
            <p:ph type="body" idx="3"/>
          </p:nvPr>
        </p:nvSpPr>
        <p:spPr>
          <a:xfrm>
            <a:off x="3289363" y="3629165"/>
            <a:ext cx="25851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</a:pPr>
            <a:r>
              <a:rPr lang="en-US"/>
              <a:t>State-sponsored APT groups</a:t>
            </a:r>
            <a:endParaRPr/>
          </a:p>
        </p:txBody>
      </p:sp>
      <p:sp>
        <p:nvSpPr>
          <p:cNvPr id="5002" name="Google Shape;5002;p583"/>
          <p:cNvSpPr txBox="1">
            <a:spLocks noGrp="1"/>
          </p:cNvSpPr>
          <p:nvPr>
            <p:ph type="body" idx="4"/>
          </p:nvPr>
        </p:nvSpPr>
        <p:spPr>
          <a:xfrm>
            <a:off x="6566783" y="3629167"/>
            <a:ext cx="20373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</a:pPr>
            <a:r>
              <a:rPr lang="en-US"/>
              <a:t>Ransomware</a:t>
            </a:r>
            <a:br>
              <a:rPr lang="en-US"/>
            </a:br>
            <a:r>
              <a:rPr lang="en-US"/>
              <a:t>gangs</a:t>
            </a:r>
            <a:endParaRPr/>
          </a:p>
        </p:txBody>
      </p:sp>
      <p:sp>
        <p:nvSpPr>
          <p:cNvPr id="5003" name="Google Shape;5003;p583"/>
          <p:cNvSpPr txBox="1">
            <a:spLocks noGrp="1"/>
          </p:cNvSpPr>
          <p:nvPr>
            <p:ph type="body" idx="5"/>
          </p:nvPr>
        </p:nvSpPr>
        <p:spPr>
          <a:xfrm>
            <a:off x="9523833" y="3629167"/>
            <a:ext cx="16620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</a:pPr>
            <a:r>
              <a:rPr lang="en-US"/>
              <a:t>Scammers</a:t>
            </a:r>
            <a:endParaRPr/>
          </a:p>
        </p:txBody>
      </p:sp>
      <p:sp>
        <p:nvSpPr>
          <p:cNvPr id="5004" name="Google Shape;5004;p583"/>
          <p:cNvSpPr txBox="1">
            <a:spLocks noGrp="1"/>
          </p:cNvSpPr>
          <p:nvPr>
            <p:ph type="body" idx="13"/>
          </p:nvPr>
        </p:nvSpPr>
        <p:spPr>
          <a:xfrm>
            <a:off x="657500" y="4577633"/>
            <a:ext cx="21744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/>
              <a:t>Counter-terrorism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/>
              <a:t>Fight against organised crime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/>
              <a:t>Political influence</a:t>
            </a:r>
            <a:endParaRPr/>
          </a:p>
        </p:txBody>
      </p:sp>
      <p:sp>
        <p:nvSpPr>
          <p:cNvPr id="5005" name="Google Shape;5005;p583"/>
          <p:cNvSpPr txBox="1">
            <a:spLocks noGrp="1"/>
          </p:cNvSpPr>
          <p:nvPr>
            <p:ph type="body" idx="14"/>
          </p:nvPr>
        </p:nvSpPr>
        <p:spPr>
          <a:xfrm>
            <a:off x="3494767" y="4577633"/>
            <a:ext cx="21744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/>
              <a:t>Espionage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/>
              <a:t>Long-term persistence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/>
              <a:t>Disruption and sabotage</a:t>
            </a:r>
            <a:endParaRPr/>
          </a:p>
        </p:txBody>
      </p:sp>
      <p:sp>
        <p:nvSpPr>
          <p:cNvPr id="5006" name="Google Shape;5006;p583"/>
          <p:cNvSpPr txBox="1">
            <a:spLocks noGrp="1"/>
          </p:cNvSpPr>
          <p:nvPr>
            <p:ph type="body" idx="15"/>
          </p:nvPr>
        </p:nvSpPr>
        <p:spPr>
          <a:xfrm>
            <a:off x="6498183" y="4577633"/>
            <a:ext cx="21744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/>
              <a:t>Financial extortion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/>
              <a:t>Data theft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/>
              <a:t>Service disruption</a:t>
            </a:r>
            <a:endParaRPr/>
          </a:p>
        </p:txBody>
      </p:sp>
      <p:sp>
        <p:nvSpPr>
          <p:cNvPr id="5007" name="Google Shape;5007;p583"/>
          <p:cNvSpPr txBox="1">
            <a:spLocks noGrp="1"/>
          </p:cNvSpPr>
          <p:nvPr>
            <p:ph type="body" idx="16"/>
          </p:nvPr>
        </p:nvSpPr>
        <p:spPr>
          <a:xfrm>
            <a:off x="9267651" y="4577633"/>
            <a:ext cx="2174400" cy="139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/>
              <a:t>Financial extortion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/>
              <a:t>Theft of personal data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/>
              <a:t>Identity theft</a:t>
            </a:r>
            <a:endParaRPr/>
          </a:p>
        </p:txBody>
      </p:sp>
      <p:sp>
        <p:nvSpPr>
          <p:cNvPr id="5008" name="Google Shape;5008;p583"/>
          <p:cNvSpPr txBox="1">
            <a:spLocks noGrp="1"/>
          </p:cNvSpPr>
          <p:nvPr>
            <p:ph type="title"/>
          </p:nvPr>
        </p:nvSpPr>
        <p:spPr>
          <a:xfrm>
            <a:off x="457200" y="556051"/>
            <a:ext cx="110619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en-US"/>
              <a:t>EVERYONE is targeting mobile devices...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3039"/>
              </a:buClr>
              <a:buSzPts val="3900"/>
              <a:buFont typeface="DM Sans"/>
              <a:buNone/>
            </a:pPr>
            <a:endParaRPr/>
          </a:p>
        </p:txBody>
      </p:sp>
      <p:pic>
        <p:nvPicPr>
          <p:cNvPr id="5009" name="Google Shape;5009;p5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8644" y="1674000"/>
            <a:ext cx="1926666" cy="192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0" name="Google Shape;5010;p5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23833" y="1784388"/>
            <a:ext cx="1662034" cy="1662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1" name="Google Shape;5011;p58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0533" y="1647267"/>
            <a:ext cx="1908334" cy="190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2" name="Google Shape;5012;p58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31200" y="1683167"/>
            <a:ext cx="1908334" cy="1908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" name="Google Shape;5017;p584"/>
          <p:cNvSpPr/>
          <p:nvPr/>
        </p:nvSpPr>
        <p:spPr>
          <a:xfrm>
            <a:off x="3025067" y="2061367"/>
            <a:ext cx="8766000" cy="3779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102A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18" name="Google Shape;5018;p584"/>
          <p:cNvSpPr txBox="1">
            <a:spLocks noGrp="1"/>
          </p:cNvSpPr>
          <p:nvPr>
            <p:ph type="body" idx="1"/>
          </p:nvPr>
        </p:nvSpPr>
        <p:spPr>
          <a:xfrm>
            <a:off x="65250" y="3629165"/>
            <a:ext cx="25851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</a:pPr>
            <a:r>
              <a:rPr lang="en-US"/>
              <a:t>Intelligence</a:t>
            </a:r>
            <a:br>
              <a:rPr lang="en-US"/>
            </a:br>
            <a:r>
              <a:rPr lang="en-US"/>
              <a:t>services</a:t>
            </a:r>
            <a:endParaRPr/>
          </a:p>
        </p:txBody>
      </p:sp>
      <p:sp>
        <p:nvSpPr>
          <p:cNvPr id="5019" name="Google Shape;5019;p584"/>
          <p:cNvSpPr txBox="1">
            <a:spLocks noGrp="1"/>
          </p:cNvSpPr>
          <p:nvPr>
            <p:ph type="body" idx="13"/>
          </p:nvPr>
        </p:nvSpPr>
        <p:spPr>
          <a:xfrm>
            <a:off x="246700" y="4577633"/>
            <a:ext cx="2585100" cy="123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 sz="1600" b="1">
                <a:solidFill>
                  <a:schemeClr val="dk2"/>
                </a:solidFill>
              </a:rPr>
              <a:t>Tactics Used</a:t>
            </a:r>
            <a:endParaRPr sz="1600"/>
          </a:p>
          <a:p>
            <a:pPr marL="127000" lvl="0" indent="-1397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Multiple 0-day vulnerability exploitation (0-click or 1-click)</a:t>
            </a:r>
            <a:endParaRPr/>
          </a:p>
          <a:p>
            <a:pPr marL="127000" lvl="0" indent="-139700" algn="l" rtl="0">
              <a:lnSpc>
                <a:spcPct val="100000"/>
              </a:lnSpc>
              <a:spcBef>
                <a:spcPts val="1300"/>
              </a:spcBef>
              <a:spcAft>
                <a:spcPts val="1300"/>
              </a:spcAft>
              <a:buSzPts val="1200"/>
              <a:buChar char="●"/>
            </a:pPr>
            <a:r>
              <a:rPr lang="en-US"/>
              <a:t>Drive-by download</a:t>
            </a:r>
            <a:endParaRPr/>
          </a:p>
        </p:txBody>
      </p:sp>
      <p:sp>
        <p:nvSpPr>
          <p:cNvPr id="5020" name="Google Shape;5020;p584"/>
          <p:cNvSpPr txBox="1">
            <a:spLocks noGrp="1"/>
          </p:cNvSpPr>
          <p:nvPr>
            <p:ph type="title"/>
          </p:nvPr>
        </p:nvSpPr>
        <p:spPr>
          <a:xfrm>
            <a:off x="457200" y="556051"/>
            <a:ext cx="110619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en-US" sz="3500"/>
              <a:t>Commercial Surveillanceware Vendors</a:t>
            </a:r>
            <a:endParaRPr sz="3500"/>
          </a:p>
        </p:txBody>
      </p:sp>
      <p:pic>
        <p:nvPicPr>
          <p:cNvPr id="5021" name="Google Shape;5021;p5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651" y="1647267"/>
            <a:ext cx="1908334" cy="1908401"/>
          </a:xfrm>
          <a:prstGeom prst="rect">
            <a:avLst/>
          </a:prstGeom>
          <a:noFill/>
          <a:ln>
            <a:noFill/>
          </a:ln>
        </p:spPr>
      </p:pic>
      <p:sp>
        <p:nvSpPr>
          <p:cNvPr id="5022" name="Google Shape;5022;p584"/>
          <p:cNvSpPr txBox="1"/>
          <p:nvPr/>
        </p:nvSpPr>
        <p:spPr>
          <a:xfrm>
            <a:off x="3149970" y="3362328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Pegasus</a:t>
            </a:r>
            <a:endParaRPr sz="11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23" name="Google Shape;5023;p584"/>
          <p:cNvSpPr txBox="1"/>
          <p:nvPr/>
        </p:nvSpPr>
        <p:spPr>
          <a:xfrm>
            <a:off x="3149970" y="3604633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NSO Group</a:t>
            </a:r>
            <a:endParaRPr sz="11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24" name="Google Shape;5024;p584"/>
          <p:cNvPicPr preferRelativeResize="0">
            <a:picLocks noGrp="1"/>
          </p:cNvPicPr>
          <p:nvPr>
            <p:ph type="pic" idx="6"/>
          </p:nvPr>
        </p:nvPicPr>
        <p:blipFill rotWithShape="1">
          <a:blip r:embed="rId4">
            <a:alphaModFix/>
          </a:blip>
          <a:srcRect l="5452" r="5461"/>
          <a:stretch/>
        </p:blipFill>
        <p:spPr>
          <a:xfrm>
            <a:off x="5201561" y="2383215"/>
            <a:ext cx="929781" cy="929785"/>
          </a:xfrm>
          <a:prstGeom prst="rect">
            <a:avLst/>
          </a:prstGeom>
          <a:noFill/>
          <a:ln>
            <a:noFill/>
          </a:ln>
        </p:spPr>
      </p:pic>
      <p:sp>
        <p:nvSpPr>
          <p:cNvPr id="5025" name="Google Shape;5025;p584"/>
          <p:cNvSpPr txBox="1"/>
          <p:nvPr/>
        </p:nvSpPr>
        <p:spPr>
          <a:xfrm>
            <a:off x="4912794" y="3362328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Hermit</a:t>
            </a:r>
            <a:endParaRPr sz="11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26" name="Google Shape;5026;p584"/>
          <p:cNvSpPr txBox="1"/>
          <p:nvPr/>
        </p:nvSpPr>
        <p:spPr>
          <a:xfrm>
            <a:off x="4912794" y="3604633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Cy4Gate</a:t>
            </a:r>
            <a:endParaRPr sz="11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27" name="Google Shape;5027;p584"/>
          <p:cNvSpPr txBox="1"/>
          <p:nvPr/>
        </p:nvSpPr>
        <p:spPr>
          <a:xfrm>
            <a:off x="6675619" y="3362328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Predator</a:t>
            </a:r>
            <a:endParaRPr sz="11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28" name="Google Shape;5028;p584"/>
          <p:cNvSpPr txBox="1"/>
          <p:nvPr/>
        </p:nvSpPr>
        <p:spPr>
          <a:xfrm>
            <a:off x="6675619" y="3604633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Intellexa</a:t>
            </a:r>
            <a:endParaRPr sz="11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29" name="Google Shape;5029;p584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3438737" y="4042824"/>
            <a:ext cx="929782" cy="929786"/>
          </a:xfrm>
          <a:prstGeom prst="rect">
            <a:avLst/>
          </a:prstGeom>
          <a:noFill/>
          <a:ln>
            <a:noFill/>
          </a:ln>
        </p:spPr>
      </p:pic>
      <p:sp>
        <p:nvSpPr>
          <p:cNvPr id="5030" name="Google Shape;5030;p584"/>
          <p:cNvSpPr txBox="1"/>
          <p:nvPr/>
        </p:nvSpPr>
        <p:spPr>
          <a:xfrm>
            <a:off x="3149970" y="5039597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Graphite</a:t>
            </a:r>
            <a:endParaRPr sz="11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31" name="Google Shape;5031;p584"/>
          <p:cNvSpPr txBox="1"/>
          <p:nvPr/>
        </p:nvSpPr>
        <p:spPr>
          <a:xfrm>
            <a:off x="3149970" y="5281902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Paragon</a:t>
            </a:r>
            <a:endParaRPr sz="11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32" name="Google Shape;5032;p584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-1479" t="21120" r="56918" b="19468"/>
          <a:stretch/>
        </p:blipFill>
        <p:spPr>
          <a:xfrm>
            <a:off x="8727226" y="4042824"/>
            <a:ext cx="929779" cy="929785"/>
          </a:xfrm>
          <a:prstGeom prst="rect">
            <a:avLst/>
          </a:prstGeom>
          <a:noFill/>
          <a:ln>
            <a:noFill/>
          </a:ln>
        </p:spPr>
      </p:pic>
      <p:sp>
        <p:nvSpPr>
          <p:cNvPr id="5033" name="Google Shape;5033;p584"/>
          <p:cNvSpPr txBox="1"/>
          <p:nvPr/>
        </p:nvSpPr>
        <p:spPr>
          <a:xfrm>
            <a:off x="8438459" y="5039597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Heliconia</a:t>
            </a:r>
            <a:endParaRPr sz="11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34" name="Google Shape;5034;p584"/>
          <p:cNvSpPr txBox="1"/>
          <p:nvPr/>
        </p:nvSpPr>
        <p:spPr>
          <a:xfrm>
            <a:off x="8438459" y="5281902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Variston</a:t>
            </a:r>
            <a:endParaRPr sz="11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35" name="Google Shape;5035;p584"/>
          <p:cNvSpPr txBox="1"/>
          <p:nvPr/>
        </p:nvSpPr>
        <p:spPr>
          <a:xfrm>
            <a:off x="10201284" y="5039597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Invisible Man</a:t>
            </a:r>
            <a:endParaRPr sz="11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36" name="Google Shape;5036;p584"/>
          <p:cNvSpPr txBox="1"/>
          <p:nvPr/>
        </p:nvSpPr>
        <p:spPr>
          <a:xfrm>
            <a:off x="10201284" y="5281902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Mollitiam Industries</a:t>
            </a:r>
            <a:endParaRPr sz="11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 sz="11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endParaRPr sz="11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37" name="Google Shape;5037;p584"/>
          <p:cNvPicPr preferRelativeResize="0">
            <a:picLocks noGrp="1"/>
          </p:cNvPicPr>
          <p:nvPr>
            <p:ph type="pic" idx="4"/>
          </p:nvPr>
        </p:nvPicPr>
        <p:blipFill rotWithShape="1">
          <a:blip r:embed="rId7">
            <a:alphaModFix/>
          </a:blip>
          <a:srcRect t="942" b="932"/>
          <a:stretch/>
        </p:blipFill>
        <p:spPr>
          <a:xfrm>
            <a:off x="8696757" y="2383225"/>
            <a:ext cx="929781" cy="929786"/>
          </a:xfrm>
          <a:prstGeom prst="rect">
            <a:avLst/>
          </a:prstGeom>
          <a:noFill/>
          <a:ln>
            <a:noFill/>
          </a:ln>
        </p:spPr>
      </p:pic>
      <p:sp>
        <p:nvSpPr>
          <p:cNvPr id="5038" name="Google Shape;5038;p584"/>
          <p:cNvSpPr txBox="1"/>
          <p:nvPr/>
        </p:nvSpPr>
        <p:spPr>
          <a:xfrm>
            <a:off x="8340123" y="3379989"/>
            <a:ext cx="16827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DevilsTongue</a:t>
            </a:r>
            <a:endParaRPr sz="11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39" name="Google Shape;5039;p584"/>
          <p:cNvSpPr txBox="1"/>
          <p:nvPr/>
        </p:nvSpPr>
        <p:spPr>
          <a:xfrm>
            <a:off x="8407991" y="3622304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Candiru</a:t>
            </a:r>
            <a:endParaRPr sz="11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40" name="Google Shape;5040;p584"/>
          <p:cNvPicPr preferRelativeResize="0">
            <a:picLocks noGrp="1"/>
          </p:cNvPicPr>
          <p:nvPr>
            <p:ph type="pic" idx="5"/>
          </p:nvPr>
        </p:nvPicPr>
        <p:blipFill rotWithShape="1">
          <a:blip r:embed="rId8">
            <a:alphaModFix/>
          </a:blip>
          <a:srcRect l="-2296" t="-5606" r="64519" b="-5640"/>
          <a:stretch/>
        </p:blipFill>
        <p:spPr>
          <a:xfrm>
            <a:off x="6964360" y="4042819"/>
            <a:ext cx="929701" cy="929786"/>
          </a:xfrm>
          <a:prstGeom prst="rect">
            <a:avLst/>
          </a:prstGeom>
          <a:noFill/>
          <a:ln>
            <a:noFill/>
          </a:ln>
        </p:spPr>
      </p:pic>
      <p:sp>
        <p:nvSpPr>
          <p:cNvPr id="5041" name="Google Shape;5041;p584"/>
          <p:cNvSpPr txBox="1"/>
          <p:nvPr/>
        </p:nvSpPr>
        <p:spPr>
          <a:xfrm>
            <a:off x="6654456" y="5039597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Krait</a:t>
            </a:r>
            <a:endParaRPr sz="11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42" name="Google Shape;5042;p584"/>
          <p:cNvSpPr txBox="1"/>
          <p:nvPr/>
        </p:nvSpPr>
        <p:spPr>
          <a:xfrm>
            <a:off x="6654456" y="5281902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Memento Labs </a:t>
            </a:r>
            <a:endParaRPr sz="11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43" name="Google Shape;5043;p584"/>
          <p:cNvSpPr txBox="1"/>
          <p:nvPr/>
        </p:nvSpPr>
        <p:spPr>
          <a:xfrm>
            <a:off x="531542" y="1224667"/>
            <a:ext cx="11210400" cy="3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spAutoFit/>
          </a:bodyPr>
          <a:lstStyle/>
          <a:p>
            <a:pPr marL="0" lvl="0" indent="0" algn="l" rtl="0"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700" b="1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80 countries, including 14 European countries, use Pegasus or another CSV</a:t>
            </a:r>
            <a:endParaRPr sz="1700" b="1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44" name="Google Shape;5044;p5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507917" y="2400801"/>
            <a:ext cx="894018" cy="929785"/>
          </a:xfrm>
          <a:prstGeom prst="rect">
            <a:avLst/>
          </a:prstGeom>
          <a:noFill/>
          <a:ln>
            <a:noFill/>
          </a:ln>
        </p:spPr>
      </p:pic>
      <p:sp>
        <p:nvSpPr>
          <p:cNvPr id="5045" name="Google Shape;5045;p584"/>
          <p:cNvSpPr txBox="1"/>
          <p:nvPr/>
        </p:nvSpPr>
        <p:spPr>
          <a:xfrm>
            <a:off x="10113549" y="3379989"/>
            <a:ext cx="16827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Packetlogic (Injector)</a:t>
            </a:r>
            <a:endParaRPr sz="11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46" name="Google Shape;5046;p584"/>
          <p:cNvSpPr txBox="1"/>
          <p:nvPr/>
        </p:nvSpPr>
        <p:spPr>
          <a:xfrm>
            <a:off x="10201276" y="3603083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Sandvine</a:t>
            </a:r>
            <a:endParaRPr sz="11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47" name="Google Shape;5047;p584"/>
          <p:cNvSpPr txBox="1"/>
          <p:nvPr/>
        </p:nvSpPr>
        <p:spPr>
          <a:xfrm>
            <a:off x="4912789" y="5039599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Skygofree</a:t>
            </a:r>
            <a:endParaRPr sz="11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48" name="Google Shape;5048;p584"/>
          <p:cNvSpPr txBox="1"/>
          <p:nvPr/>
        </p:nvSpPr>
        <p:spPr>
          <a:xfrm>
            <a:off x="4912789" y="5281903"/>
            <a:ext cx="1507200" cy="2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1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Negg Group</a:t>
            </a:r>
            <a:endParaRPr sz="11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49" name="Google Shape;5049;p58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219433" y="4060699"/>
            <a:ext cx="894025" cy="8940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050" name="Google Shape;5050;p584"/>
          <p:cNvCxnSpPr/>
          <p:nvPr/>
        </p:nvCxnSpPr>
        <p:spPr>
          <a:xfrm>
            <a:off x="2038867" y="2702567"/>
            <a:ext cx="984000" cy="0"/>
          </a:xfrm>
          <a:prstGeom prst="straightConnector1">
            <a:avLst/>
          </a:prstGeom>
          <a:noFill/>
          <a:ln w="9525" cap="flat" cmpd="sng">
            <a:solidFill>
              <a:srgbClr val="102A45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51" name="Google Shape;5051;p58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967033" y="2381433"/>
            <a:ext cx="894033" cy="933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2" name="Google Shape;5052;p584"/>
          <p:cNvPicPr preferRelativeResize="0"/>
          <p:nvPr/>
        </p:nvPicPr>
        <p:blipFill rotWithShape="1">
          <a:blip r:embed="rId12">
            <a:alphaModFix/>
          </a:blip>
          <a:srcRect t="20660" b="21304"/>
          <a:stretch/>
        </p:blipFill>
        <p:spPr>
          <a:xfrm>
            <a:off x="3310667" y="2518700"/>
            <a:ext cx="1185967" cy="68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3" name="Google Shape;5053;p584"/>
          <p:cNvPicPr preferRelativeResize="0"/>
          <p:nvPr/>
        </p:nvPicPr>
        <p:blipFill rotWithShape="1">
          <a:blip r:embed="rId13">
            <a:alphaModFix/>
          </a:blip>
          <a:srcRect l="9347" t="36987" r="67260" b="33911"/>
          <a:stretch/>
        </p:blipFill>
        <p:spPr>
          <a:xfrm>
            <a:off x="10582567" y="4119933"/>
            <a:ext cx="744596" cy="695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" name="Google Shape;5058;p585"/>
          <p:cNvSpPr txBox="1">
            <a:spLocks noGrp="1"/>
          </p:cNvSpPr>
          <p:nvPr>
            <p:ph type="body" idx="3"/>
          </p:nvPr>
        </p:nvSpPr>
        <p:spPr>
          <a:xfrm>
            <a:off x="-18807" y="3527565"/>
            <a:ext cx="25851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</a:pPr>
            <a:r>
              <a:rPr lang="en-US"/>
              <a:t>State-sponsored APT groups</a:t>
            </a:r>
            <a:endParaRPr/>
          </a:p>
        </p:txBody>
      </p:sp>
      <p:pic>
        <p:nvPicPr>
          <p:cNvPr id="5059" name="Google Shape;5059;p5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164" y="1647267"/>
            <a:ext cx="1921267" cy="1921231"/>
          </a:xfrm>
          <a:prstGeom prst="rect">
            <a:avLst/>
          </a:prstGeom>
          <a:noFill/>
          <a:ln>
            <a:noFill/>
          </a:ln>
        </p:spPr>
      </p:pic>
      <p:sp>
        <p:nvSpPr>
          <p:cNvPr id="5060" name="Google Shape;5060;p585"/>
          <p:cNvSpPr/>
          <p:nvPr/>
        </p:nvSpPr>
        <p:spPr>
          <a:xfrm>
            <a:off x="3025067" y="2061367"/>
            <a:ext cx="8766000" cy="3779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102A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61" name="Google Shape;5061;p585"/>
          <p:cNvSpPr txBox="1">
            <a:spLocks noGrp="1"/>
          </p:cNvSpPr>
          <p:nvPr>
            <p:ph type="title"/>
          </p:nvPr>
        </p:nvSpPr>
        <p:spPr>
          <a:xfrm>
            <a:off x="457200" y="556051"/>
            <a:ext cx="110619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en-US" sz="3500"/>
              <a:t>Nation-State APT groups</a:t>
            </a:r>
            <a:endParaRPr/>
          </a:p>
        </p:txBody>
      </p:sp>
      <p:sp>
        <p:nvSpPr>
          <p:cNvPr id="5062" name="Google Shape;5062;p585"/>
          <p:cNvSpPr txBox="1"/>
          <p:nvPr/>
        </p:nvSpPr>
        <p:spPr>
          <a:xfrm>
            <a:off x="531542" y="1224667"/>
            <a:ext cx="11210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spAutoFit/>
          </a:bodyPr>
          <a:lstStyle/>
          <a:p>
            <a:pPr marL="0" lvl="0" indent="0" algn="l" rtl="0"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Targeting mobile devices with exploit, spear phishing or malware</a:t>
            </a:r>
            <a:endParaRPr sz="1700" b="1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cxnSp>
        <p:nvCxnSpPr>
          <p:cNvPr id="5063" name="Google Shape;5063;p585"/>
          <p:cNvCxnSpPr/>
          <p:nvPr/>
        </p:nvCxnSpPr>
        <p:spPr>
          <a:xfrm>
            <a:off x="1898200" y="2702567"/>
            <a:ext cx="1124700" cy="0"/>
          </a:xfrm>
          <a:prstGeom prst="straightConnector1">
            <a:avLst/>
          </a:prstGeom>
          <a:noFill/>
          <a:ln w="9525" cap="flat" cmpd="sng">
            <a:solidFill>
              <a:srgbClr val="102A4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064" name="Google Shape;5064;p585"/>
          <p:cNvSpPr txBox="1"/>
          <p:nvPr/>
        </p:nvSpPr>
        <p:spPr>
          <a:xfrm>
            <a:off x="3238367" y="3381251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Roaming Mantis</a:t>
            </a:r>
            <a:endParaRPr sz="12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65" name="Google Shape;5065;p585"/>
          <p:cNvSpPr txBox="1"/>
          <p:nvPr/>
        </p:nvSpPr>
        <p:spPr>
          <a:xfrm>
            <a:off x="3238367" y="3618545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China</a:t>
            </a:r>
            <a:endParaRPr sz="12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66" name="Google Shape;5066;p585"/>
          <p:cNvPicPr preferRelativeResize="0">
            <a:picLocks noGrp="1"/>
          </p:cNvPicPr>
          <p:nvPr>
            <p:ph type="pic" idx="6"/>
          </p:nvPr>
        </p:nvPicPr>
        <p:blipFill rotWithShape="1">
          <a:blip r:embed="rId4">
            <a:alphaModFix/>
          </a:blip>
          <a:srcRect t="7235" b="7235"/>
          <a:stretch/>
        </p:blipFill>
        <p:spPr>
          <a:xfrm>
            <a:off x="5299944" y="2511468"/>
            <a:ext cx="795467" cy="795467"/>
          </a:xfrm>
          <a:prstGeom prst="rect">
            <a:avLst/>
          </a:prstGeom>
          <a:noFill/>
          <a:ln>
            <a:noFill/>
          </a:ln>
        </p:spPr>
      </p:pic>
      <p:sp>
        <p:nvSpPr>
          <p:cNvPr id="5067" name="Google Shape;5067;p585"/>
          <p:cNvSpPr txBox="1"/>
          <p:nvPr/>
        </p:nvSpPr>
        <p:spPr>
          <a:xfrm>
            <a:off x="4964738" y="3381251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APT41</a:t>
            </a:r>
            <a:endParaRPr sz="12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68" name="Google Shape;5068;p585"/>
          <p:cNvSpPr txBox="1"/>
          <p:nvPr/>
        </p:nvSpPr>
        <p:spPr>
          <a:xfrm>
            <a:off x="4964738" y="3618545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China</a:t>
            </a:r>
            <a:endParaRPr sz="12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69" name="Google Shape;5069;p585"/>
          <p:cNvSpPr txBox="1"/>
          <p:nvPr/>
        </p:nvSpPr>
        <p:spPr>
          <a:xfrm>
            <a:off x="6691110" y="3381251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APT15</a:t>
            </a:r>
            <a:endParaRPr sz="12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70" name="Google Shape;5070;p585"/>
          <p:cNvSpPr txBox="1"/>
          <p:nvPr/>
        </p:nvSpPr>
        <p:spPr>
          <a:xfrm>
            <a:off x="6691110" y="3618545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China</a:t>
            </a:r>
            <a:endParaRPr sz="12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71" name="Google Shape;5071;p585"/>
          <p:cNvSpPr txBox="1"/>
          <p:nvPr/>
        </p:nvSpPr>
        <p:spPr>
          <a:xfrm>
            <a:off x="8417481" y="3381251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Bahamut</a:t>
            </a:r>
            <a:endParaRPr sz="12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72" name="Google Shape;5072;p585"/>
          <p:cNvSpPr txBox="1"/>
          <p:nvPr/>
        </p:nvSpPr>
        <p:spPr>
          <a:xfrm>
            <a:off x="8417481" y="3618545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Middle East</a:t>
            </a:r>
            <a:endParaRPr sz="12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73" name="Google Shape;5073;p58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0426648" y="2422388"/>
            <a:ext cx="910555" cy="910556"/>
          </a:xfrm>
          <a:prstGeom prst="rect">
            <a:avLst/>
          </a:prstGeom>
          <a:noFill/>
          <a:ln>
            <a:noFill/>
          </a:ln>
        </p:spPr>
      </p:pic>
      <p:sp>
        <p:nvSpPr>
          <p:cNvPr id="5074" name="Google Shape;5074;p585"/>
          <p:cNvSpPr txBox="1"/>
          <p:nvPr/>
        </p:nvSpPr>
        <p:spPr>
          <a:xfrm>
            <a:off x="10143852" y="3381251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Lazaru$</a:t>
            </a:r>
            <a:endParaRPr sz="12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75" name="Google Shape;5075;p585"/>
          <p:cNvSpPr txBox="1"/>
          <p:nvPr/>
        </p:nvSpPr>
        <p:spPr>
          <a:xfrm>
            <a:off x="10143852" y="3618545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North Korea</a:t>
            </a:r>
            <a:endParaRPr sz="12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76" name="Google Shape;5076;p585"/>
          <p:cNvSpPr txBox="1"/>
          <p:nvPr/>
        </p:nvSpPr>
        <p:spPr>
          <a:xfrm>
            <a:off x="3149097" y="5023823"/>
            <a:ext cx="16548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Oilrig / APT34</a:t>
            </a:r>
            <a:endParaRPr sz="12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77" name="Google Shape;5077;p585"/>
          <p:cNvSpPr txBox="1"/>
          <p:nvPr/>
        </p:nvSpPr>
        <p:spPr>
          <a:xfrm>
            <a:off x="3238367" y="5261127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Iran</a:t>
            </a:r>
            <a:endParaRPr sz="12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78" name="Google Shape;5078;p585"/>
          <p:cNvSpPr txBox="1"/>
          <p:nvPr/>
        </p:nvSpPr>
        <p:spPr>
          <a:xfrm>
            <a:off x="10149596" y="5023833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InkySquid / APT37</a:t>
            </a:r>
            <a:endParaRPr sz="12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79" name="Google Shape;5079;p585"/>
          <p:cNvSpPr txBox="1"/>
          <p:nvPr/>
        </p:nvSpPr>
        <p:spPr>
          <a:xfrm>
            <a:off x="10149596" y="5261127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North Korea</a:t>
            </a:r>
            <a:endParaRPr sz="12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80" name="Google Shape;5080;p585"/>
          <p:cNvSpPr txBox="1"/>
          <p:nvPr/>
        </p:nvSpPr>
        <p:spPr>
          <a:xfrm>
            <a:off x="8411801" y="5023833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Cozy Bear  / APT29</a:t>
            </a:r>
            <a:endParaRPr sz="12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81" name="Google Shape;5081;p585"/>
          <p:cNvSpPr txBox="1"/>
          <p:nvPr/>
        </p:nvSpPr>
        <p:spPr>
          <a:xfrm>
            <a:off x="8411801" y="5261127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Russia</a:t>
            </a:r>
            <a:endParaRPr sz="12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82" name="Google Shape;5082;p585"/>
          <p:cNvPicPr preferRelativeResize="0">
            <a:picLocks noGrp="1"/>
          </p:cNvPicPr>
          <p:nvPr>
            <p:ph type="pic" idx="3"/>
          </p:nvPr>
        </p:nvPicPr>
        <p:blipFill rotWithShape="1">
          <a:blip r:embed="rId6">
            <a:alphaModFix/>
          </a:blip>
          <a:srcRect l="28072" t="28072" r="28792" b="28792"/>
          <a:stretch/>
        </p:blipFill>
        <p:spPr>
          <a:xfrm>
            <a:off x="5252815" y="4052932"/>
            <a:ext cx="885235" cy="885256"/>
          </a:xfrm>
          <a:prstGeom prst="rect">
            <a:avLst/>
          </a:prstGeom>
          <a:noFill/>
          <a:ln>
            <a:noFill/>
          </a:ln>
        </p:spPr>
      </p:pic>
      <p:sp>
        <p:nvSpPr>
          <p:cNvPr id="5083" name="Google Shape;5083;p585"/>
          <p:cNvSpPr txBox="1"/>
          <p:nvPr/>
        </p:nvSpPr>
        <p:spPr>
          <a:xfrm>
            <a:off x="4923276" y="5023833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Sandworm / APT44</a:t>
            </a:r>
            <a:endParaRPr sz="12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84" name="Google Shape;5084;p585"/>
          <p:cNvSpPr txBox="1"/>
          <p:nvPr/>
        </p:nvSpPr>
        <p:spPr>
          <a:xfrm>
            <a:off x="4923276" y="5261127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Russia</a:t>
            </a:r>
            <a:endParaRPr sz="12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85" name="Google Shape;5085;p585"/>
          <p:cNvSpPr txBox="1"/>
          <p:nvPr/>
        </p:nvSpPr>
        <p:spPr>
          <a:xfrm>
            <a:off x="6670384" y="5023833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00C55F"/>
                </a:solidFill>
                <a:latin typeface="DM Sans"/>
                <a:ea typeface="DM Sans"/>
                <a:cs typeface="DM Sans"/>
                <a:sym typeface="DM Sans"/>
              </a:rPr>
              <a:t>Gamaredon</a:t>
            </a:r>
            <a:endParaRPr sz="1200" b="1">
              <a:solidFill>
                <a:srgbClr val="00C55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086" name="Google Shape;5086;p585"/>
          <p:cNvSpPr txBox="1"/>
          <p:nvPr/>
        </p:nvSpPr>
        <p:spPr>
          <a:xfrm>
            <a:off x="6670384" y="5261127"/>
            <a:ext cx="1476000" cy="2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E3139"/>
                </a:solidFill>
                <a:latin typeface="DM Sans"/>
                <a:ea typeface="DM Sans"/>
                <a:cs typeface="DM Sans"/>
                <a:sym typeface="DM Sans"/>
              </a:rPr>
              <a:t>Russia</a:t>
            </a:r>
            <a:endParaRPr sz="1200">
              <a:solidFill>
                <a:srgbClr val="1E31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087" name="Google Shape;5087;p58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32488" y="4076437"/>
            <a:ext cx="1110247" cy="838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8" name="Google Shape;5088;p5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29930" y="2439717"/>
            <a:ext cx="893020" cy="893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9" name="Google Shape;5089;p585"/>
          <p:cNvPicPr preferRelativeResize="0"/>
          <p:nvPr/>
        </p:nvPicPr>
        <p:blipFill rotWithShape="1">
          <a:blip r:embed="rId9">
            <a:alphaModFix/>
          </a:blip>
          <a:srcRect l="14895" t="20274" r="8323" b="12655"/>
          <a:stretch/>
        </p:blipFill>
        <p:spPr>
          <a:xfrm>
            <a:off x="3429940" y="4018152"/>
            <a:ext cx="1093000" cy="954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0" name="Google Shape;5090;p58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95928" y="3990453"/>
            <a:ext cx="1025065" cy="102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1" name="Google Shape;5091;p58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678102" y="2408817"/>
            <a:ext cx="954816" cy="954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2" name="Google Shape;5092;p58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641634" y="4001839"/>
            <a:ext cx="1016461" cy="1016456"/>
          </a:xfrm>
          <a:prstGeom prst="rect">
            <a:avLst/>
          </a:prstGeom>
          <a:noFill/>
          <a:ln>
            <a:noFill/>
          </a:ln>
        </p:spPr>
      </p:pic>
      <p:sp>
        <p:nvSpPr>
          <p:cNvPr id="5093" name="Google Shape;5093;p585"/>
          <p:cNvSpPr txBox="1">
            <a:spLocks noGrp="1"/>
          </p:cNvSpPr>
          <p:nvPr>
            <p:ph type="body" idx="13"/>
          </p:nvPr>
        </p:nvSpPr>
        <p:spPr>
          <a:xfrm>
            <a:off x="243866" y="4574800"/>
            <a:ext cx="2902500" cy="11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 sz="1600" b="1">
                <a:solidFill>
                  <a:schemeClr val="dk2"/>
                </a:solidFill>
              </a:rPr>
              <a:t>Tactics Used</a:t>
            </a:r>
            <a:endParaRPr sz="1600"/>
          </a:p>
          <a:p>
            <a:pPr marL="241300" lvl="0" indent="-2540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Watering Hole Attacks + 0-day</a:t>
            </a:r>
            <a:endParaRPr/>
          </a:p>
          <a:p>
            <a:pPr marL="241300" lvl="0" indent="-25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Direct Message Spear phishing</a:t>
            </a:r>
            <a:endParaRPr/>
          </a:p>
          <a:p>
            <a:pPr marL="241300" lvl="0" indent="-254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Trojanized Popular Apps</a:t>
            </a:r>
            <a:endParaRPr/>
          </a:p>
        </p:txBody>
      </p:sp>
      <p:pic>
        <p:nvPicPr>
          <p:cNvPr id="5094" name="Google Shape;5094;p585"/>
          <p:cNvPicPr preferRelativeResize="0"/>
          <p:nvPr/>
        </p:nvPicPr>
        <p:blipFill rotWithShape="1">
          <a:blip r:embed="rId13">
            <a:alphaModFix/>
          </a:blip>
          <a:srcRect l="23037" r="22870"/>
          <a:stretch/>
        </p:blipFill>
        <p:spPr>
          <a:xfrm>
            <a:off x="6919670" y="2379440"/>
            <a:ext cx="954834" cy="1006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" name="Google Shape;5099;p586"/>
          <p:cNvSpPr txBox="1">
            <a:spLocks noGrp="1"/>
          </p:cNvSpPr>
          <p:nvPr>
            <p:ph type="body" idx="4"/>
          </p:nvPr>
        </p:nvSpPr>
        <p:spPr>
          <a:xfrm>
            <a:off x="255216" y="3636467"/>
            <a:ext cx="20373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</a:pPr>
            <a:r>
              <a:rPr lang="en-US"/>
              <a:t>Ransomware</a:t>
            </a:r>
            <a:br>
              <a:rPr lang="en-US"/>
            </a:br>
            <a:r>
              <a:rPr lang="en-US"/>
              <a:t>gangs</a:t>
            </a:r>
            <a:endParaRPr/>
          </a:p>
        </p:txBody>
      </p:sp>
      <p:sp>
        <p:nvSpPr>
          <p:cNvPr id="5100" name="Google Shape;5100;p586"/>
          <p:cNvSpPr txBox="1">
            <a:spLocks noGrp="1"/>
          </p:cNvSpPr>
          <p:nvPr>
            <p:ph type="title"/>
          </p:nvPr>
        </p:nvSpPr>
        <p:spPr>
          <a:xfrm>
            <a:off x="457200" y="556051"/>
            <a:ext cx="110619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en-US" sz="3500"/>
              <a:t>Ransomware Gangs</a:t>
            </a:r>
            <a:endParaRPr sz="3500"/>
          </a:p>
        </p:txBody>
      </p:sp>
      <p:sp>
        <p:nvSpPr>
          <p:cNvPr id="5101" name="Google Shape;5101;p586"/>
          <p:cNvSpPr txBox="1"/>
          <p:nvPr/>
        </p:nvSpPr>
        <p:spPr>
          <a:xfrm>
            <a:off x="531542" y="1224667"/>
            <a:ext cx="11210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spAutoFit/>
          </a:bodyPr>
          <a:lstStyle/>
          <a:p>
            <a:pPr marL="0" lvl="0" indent="0" algn="l" rtl="0"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Using mobile devices as an entry point to infiltrate organisations</a:t>
            </a:r>
            <a:endParaRPr sz="1700" b="1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02" name="Google Shape;5102;p586"/>
          <p:cNvSpPr txBox="1">
            <a:spLocks noGrp="1"/>
          </p:cNvSpPr>
          <p:nvPr>
            <p:ph type="body" idx="13"/>
          </p:nvPr>
        </p:nvSpPr>
        <p:spPr>
          <a:xfrm>
            <a:off x="246700" y="4577633"/>
            <a:ext cx="2223300" cy="112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 sz="1600" b="1">
                <a:solidFill>
                  <a:schemeClr val="dk2"/>
                </a:solidFill>
              </a:rPr>
              <a:t>Tactics Used</a:t>
            </a:r>
            <a:endParaRPr sz="1600"/>
          </a:p>
          <a:p>
            <a:pPr marL="127000" lvl="0" indent="-1397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Spear Phishing</a:t>
            </a:r>
            <a:endParaRPr/>
          </a:p>
          <a:p>
            <a:pPr marL="12700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Credentials harvesting</a:t>
            </a:r>
            <a:endParaRPr/>
          </a:p>
          <a:p>
            <a:pPr marL="12700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Supply Chain attacks</a:t>
            </a:r>
            <a:endParaRPr/>
          </a:p>
        </p:txBody>
      </p:sp>
      <p:pic>
        <p:nvPicPr>
          <p:cNvPr id="5103" name="Google Shape;5103;p5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0247" y="1820835"/>
            <a:ext cx="7260467" cy="218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4" name="Google Shape;5104;p5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7143" y="4172700"/>
            <a:ext cx="4022891" cy="1379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5" name="Google Shape;5105;p58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91017" y="4209500"/>
            <a:ext cx="3764349" cy="13059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06" name="Google Shape;5106;p586"/>
          <p:cNvCxnSpPr/>
          <p:nvPr/>
        </p:nvCxnSpPr>
        <p:spPr>
          <a:xfrm>
            <a:off x="5966067" y="4425333"/>
            <a:ext cx="8880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07" name="Google Shape;5107;p586"/>
          <p:cNvCxnSpPr/>
          <p:nvPr/>
        </p:nvCxnSpPr>
        <p:spPr>
          <a:xfrm>
            <a:off x="9276033" y="4744000"/>
            <a:ext cx="20739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108" name="Google Shape;5108;p586"/>
          <p:cNvSpPr/>
          <p:nvPr/>
        </p:nvSpPr>
        <p:spPr>
          <a:xfrm>
            <a:off x="3057467" y="1690467"/>
            <a:ext cx="8766000" cy="4254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102A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109" name="Google Shape;5109;p58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9633" y="1690467"/>
            <a:ext cx="1908334" cy="19083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0" name="Google Shape;5110;p586"/>
          <p:cNvCxnSpPr/>
          <p:nvPr/>
        </p:nvCxnSpPr>
        <p:spPr>
          <a:xfrm>
            <a:off x="1830300" y="2723800"/>
            <a:ext cx="1235100" cy="0"/>
          </a:xfrm>
          <a:prstGeom prst="straightConnector1">
            <a:avLst/>
          </a:prstGeom>
          <a:noFill/>
          <a:ln w="9525" cap="flat" cmpd="sng">
            <a:solidFill>
              <a:srgbClr val="102A4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5" name="Google Shape;5115;p587"/>
          <p:cNvSpPr/>
          <p:nvPr/>
        </p:nvSpPr>
        <p:spPr>
          <a:xfrm>
            <a:off x="3057467" y="1690467"/>
            <a:ext cx="8766000" cy="4254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102A4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16" name="Google Shape;5116;p587"/>
          <p:cNvSpPr txBox="1">
            <a:spLocks noGrp="1"/>
          </p:cNvSpPr>
          <p:nvPr>
            <p:ph type="body" idx="5"/>
          </p:nvPr>
        </p:nvSpPr>
        <p:spPr>
          <a:xfrm>
            <a:off x="442783" y="3629167"/>
            <a:ext cx="16620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SzPts val="1900"/>
              <a:buNone/>
            </a:pPr>
            <a:r>
              <a:rPr lang="en-US"/>
              <a:t>Scammers</a:t>
            </a:r>
            <a:endParaRPr/>
          </a:p>
        </p:txBody>
      </p:sp>
      <p:sp>
        <p:nvSpPr>
          <p:cNvPr id="5117" name="Google Shape;5117;p587"/>
          <p:cNvSpPr txBox="1">
            <a:spLocks noGrp="1"/>
          </p:cNvSpPr>
          <p:nvPr>
            <p:ph type="title"/>
          </p:nvPr>
        </p:nvSpPr>
        <p:spPr>
          <a:xfrm>
            <a:off x="429933" y="595979"/>
            <a:ext cx="110619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</a:pPr>
            <a:r>
              <a:rPr lang="en-US" sz="3500"/>
              <a:t>Scammers</a:t>
            </a:r>
            <a:endParaRPr sz="3500"/>
          </a:p>
        </p:txBody>
      </p:sp>
      <p:sp>
        <p:nvSpPr>
          <p:cNvPr id="5118" name="Google Shape;5118;p587"/>
          <p:cNvSpPr txBox="1"/>
          <p:nvPr/>
        </p:nvSpPr>
        <p:spPr>
          <a:xfrm>
            <a:off x="531542" y="1224667"/>
            <a:ext cx="112104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t" anchorCtr="0">
            <a:spAutoFit/>
          </a:bodyPr>
          <a:lstStyle/>
          <a:p>
            <a:pPr marL="0" lvl="0" indent="0" algn="l" rtl="0">
              <a:spcBef>
                <a:spcPts val="130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Send fake texts to steal personal information and money</a:t>
            </a:r>
            <a:endParaRPr sz="1700" b="1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19" name="Google Shape;5119;p587"/>
          <p:cNvSpPr txBox="1">
            <a:spLocks noGrp="1"/>
          </p:cNvSpPr>
          <p:nvPr>
            <p:ph type="body" idx="13"/>
          </p:nvPr>
        </p:nvSpPr>
        <p:spPr>
          <a:xfrm>
            <a:off x="374100" y="4591100"/>
            <a:ext cx="2814300" cy="11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200"/>
              <a:buNone/>
            </a:pPr>
            <a:r>
              <a:rPr lang="en-US" sz="1500" b="1">
                <a:solidFill>
                  <a:schemeClr val="dk2"/>
                </a:solidFill>
              </a:rPr>
              <a:t>Tactics Used</a:t>
            </a:r>
            <a:endParaRPr sz="1500"/>
          </a:p>
          <a:p>
            <a:pPr marL="127000" lvl="0" indent="-1397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Mass Phishing</a:t>
            </a:r>
            <a:endParaRPr/>
          </a:p>
          <a:p>
            <a:pPr marL="12700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Personal data harvesting</a:t>
            </a:r>
            <a:endParaRPr/>
          </a:p>
          <a:p>
            <a:pPr marL="127000" lvl="0" indent="-1397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-US"/>
              <a:t>Account takeover</a:t>
            </a:r>
            <a:endParaRPr/>
          </a:p>
        </p:txBody>
      </p:sp>
      <p:sp>
        <p:nvSpPr>
          <p:cNvPr id="5120" name="Google Shape;5120;p587"/>
          <p:cNvSpPr txBox="1"/>
          <p:nvPr/>
        </p:nvSpPr>
        <p:spPr>
          <a:xfrm>
            <a:off x="5644473" y="4765901"/>
            <a:ext cx="1538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Account Locked Scam</a:t>
            </a:r>
            <a:endParaRPr sz="1500" b="1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21" name="Google Shape;5121;p587"/>
          <p:cNvSpPr txBox="1"/>
          <p:nvPr/>
        </p:nvSpPr>
        <p:spPr>
          <a:xfrm>
            <a:off x="3351031" y="4765901"/>
            <a:ext cx="1538700" cy="9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Parcel Delivery Scam</a:t>
            </a:r>
            <a:endParaRPr sz="1500" b="1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22" name="Google Shape;5122;p587"/>
          <p:cNvSpPr txBox="1"/>
          <p:nvPr/>
        </p:nvSpPr>
        <p:spPr>
          <a:xfrm>
            <a:off x="7816456" y="4844676"/>
            <a:ext cx="1538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Banking Scam</a:t>
            </a:r>
            <a:endParaRPr sz="1500" b="1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23" name="Google Shape;5123;p587"/>
          <p:cNvSpPr txBox="1"/>
          <p:nvPr/>
        </p:nvSpPr>
        <p:spPr>
          <a:xfrm>
            <a:off x="9978319" y="4725267"/>
            <a:ext cx="1538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rgbClr val="00C45E"/>
                </a:solidFill>
                <a:latin typeface="DM Sans"/>
                <a:ea typeface="DM Sans"/>
                <a:cs typeface="DM Sans"/>
                <a:sym typeface="DM Sans"/>
              </a:rPr>
              <a:t>Broken Phone Scam</a:t>
            </a:r>
            <a:endParaRPr sz="1500" b="1">
              <a:solidFill>
                <a:srgbClr val="00C4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124" name="Google Shape;5124;p5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50167" y="2364856"/>
            <a:ext cx="1826777" cy="2222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5" name="Google Shape;5125;p5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4590" y="2371472"/>
            <a:ext cx="1474885" cy="222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6" name="Google Shape;5126;p58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12594" y="2014566"/>
            <a:ext cx="1670098" cy="254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7" name="Google Shape;5127;p5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07122" y="2999528"/>
            <a:ext cx="1757541" cy="1501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8" name="Google Shape;5128;p58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83" y="1784388"/>
            <a:ext cx="1662034" cy="166203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29" name="Google Shape;5129;p587"/>
          <p:cNvCxnSpPr/>
          <p:nvPr/>
        </p:nvCxnSpPr>
        <p:spPr>
          <a:xfrm>
            <a:off x="1917933" y="2723800"/>
            <a:ext cx="1147500" cy="0"/>
          </a:xfrm>
          <a:prstGeom prst="straightConnector1">
            <a:avLst/>
          </a:prstGeom>
          <a:noFill/>
          <a:ln w="9525" cap="flat" cmpd="sng">
            <a:solidFill>
              <a:srgbClr val="102A45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4" name="Google Shape;5134;p588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5985651" y="743017"/>
            <a:ext cx="220000" cy="9368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5" name="Google Shape;5135;p588"/>
          <p:cNvPicPr preferRelativeResize="0"/>
          <p:nvPr/>
        </p:nvPicPr>
        <p:blipFill rotWithShape="1">
          <a:blip r:embed="rId4">
            <a:alphaModFix/>
          </a:blip>
          <a:srcRect l="29550" t="5392" r="29132"/>
          <a:stretch/>
        </p:blipFill>
        <p:spPr>
          <a:xfrm>
            <a:off x="9966333" y="0"/>
            <a:ext cx="1813033" cy="4151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6" name="Google Shape;5136;p588"/>
          <p:cNvPicPr preferRelativeResize="0"/>
          <p:nvPr/>
        </p:nvPicPr>
        <p:blipFill rotWithShape="1">
          <a:blip r:embed="rId3">
            <a:alphaModFix/>
          </a:blip>
          <a:srcRect l="38691" t="48368" r="44319"/>
          <a:stretch/>
        </p:blipFill>
        <p:spPr>
          <a:xfrm rot="-5400000">
            <a:off x="2058966" y="4397467"/>
            <a:ext cx="220000" cy="20600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37" name="Google Shape;5137;p588"/>
          <p:cNvGrpSpPr/>
          <p:nvPr/>
        </p:nvGrpSpPr>
        <p:grpSpPr>
          <a:xfrm>
            <a:off x="10256981" y="3906240"/>
            <a:ext cx="1294968" cy="1546622"/>
            <a:chOff x="390057" y="3244450"/>
            <a:chExt cx="971250" cy="627102"/>
          </a:xfrm>
        </p:grpSpPr>
        <p:pic>
          <p:nvPicPr>
            <p:cNvPr id="5138" name="Google Shape;5138;p588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9" name="Google Shape;5139;p588"/>
            <p:cNvPicPr preferRelativeResize="0"/>
            <p:nvPr/>
          </p:nvPicPr>
          <p:blipFill rotWithShape="1">
            <a:blip r:embed="rId3">
              <a:alphaModFix/>
            </a:blip>
            <a:srcRect l="40398" t="48368" r="45151"/>
            <a:stretch/>
          </p:blipFill>
          <p:spPr>
            <a:xfrm>
              <a:off x="782414" y="3537322"/>
              <a:ext cx="140349" cy="33423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40" name="Google Shape;5140;p588"/>
          <p:cNvGrpSpPr/>
          <p:nvPr/>
        </p:nvGrpSpPr>
        <p:grpSpPr>
          <a:xfrm rot="-5400000">
            <a:off x="-18468" y="1957727"/>
            <a:ext cx="1294985" cy="1259906"/>
            <a:chOff x="390045" y="3244450"/>
            <a:chExt cx="971263" cy="627100"/>
          </a:xfrm>
        </p:grpSpPr>
        <p:pic>
          <p:nvPicPr>
            <p:cNvPr id="5141" name="Google Shape;5141;p588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2" name="Google Shape;5142;p588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43" name="Google Shape;5143;p588"/>
          <p:cNvSpPr txBox="1">
            <a:spLocks noGrp="1"/>
          </p:cNvSpPr>
          <p:nvPr>
            <p:ph type="title"/>
          </p:nvPr>
        </p:nvSpPr>
        <p:spPr>
          <a:xfrm>
            <a:off x="346100" y="475833"/>
            <a:ext cx="9075600" cy="1134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evolution of mobile spyware</a:t>
            </a:r>
            <a:endParaRPr/>
          </a:p>
        </p:txBody>
      </p:sp>
      <p:sp>
        <p:nvSpPr>
          <p:cNvPr id="5144" name="Google Shape;5144;p588"/>
          <p:cNvSpPr txBox="1">
            <a:spLocks noGrp="1"/>
          </p:cNvSpPr>
          <p:nvPr>
            <p:ph type="body" idx="2"/>
          </p:nvPr>
        </p:nvSpPr>
        <p:spPr>
          <a:xfrm>
            <a:off x="346100" y="1204333"/>
            <a:ext cx="8754900" cy="680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100"/>
              </a:spcBef>
              <a:spcAft>
                <a:spcPts val="0"/>
              </a:spcAft>
              <a:buNone/>
            </a:pPr>
            <a:r>
              <a:rPr lang="en-US"/>
              <a:t>Lookout has discovered more than 1200 spywares including 140+ families</a:t>
            </a:r>
            <a:br>
              <a:rPr lang="en-US"/>
            </a:br>
            <a:r>
              <a:rPr lang="en-US"/>
              <a:t>made by Commercial Surveillance Vendors or APT groups</a:t>
            </a:r>
            <a:endParaRPr/>
          </a:p>
        </p:txBody>
      </p:sp>
      <p:grpSp>
        <p:nvGrpSpPr>
          <p:cNvPr id="5145" name="Google Shape;5145;p588"/>
          <p:cNvGrpSpPr/>
          <p:nvPr/>
        </p:nvGrpSpPr>
        <p:grpSpPr>
          <a:xfrm>
            <a:off x="540047" y="4122625"/>
            <a:ext cx="1294985" cy="836112"/>
            <a:chOff x="390045" y="3244450"/>
            <a:chExt cx="971263" cy="627100"/>
          </a:xfrm>
        </p:grpSpPr>
        <p:pic>
          <p:nvPicPr>
            <p:cNvPr id="5146" name="Google Shape;5146;p588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57" y="3244450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7" name="Google Shape;5147;p588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48" name="Google Shape;5148;p588"/>
          <p:cNvGrpSpPr/>
          <p:nvPr/>
        </p:nvGrpSpPr>
        <p:grpSpPr>
          <a:xfrm>
            <a:off x="541454" y="2684529"/>
            <a:ext cx="1294968" cy="2546289"/>
            <a:chOff x="390045" y="3152929"/>
            <a:chExt cx="971250" cy="718621"/>
          </a:xfrm>
        </p:grpSpPr>
        <p:pic>
          <p:nvPicPr>
            <p:cNvPr id="5149" name="Google Shape;5149;p588"/>
            <p:cNvPicPr preferRelativeResize="0"/>
            <p:nvPr/>
          </p:nvPicPr>
          <p:blipFill rotWithShape="1">
            <a:blip r:embed="rId3">
              <a:alphaModFix/>
            </a:blip>
            <a:srcRect l="40411" t="48368" r="44605"/>
            <a:stretch/>
          </p:blipFill>
          <p:spPr>
            <a:xfrm>
              <a:off x="782550" y="3152929"/>
              <a:ext cx="145525" cy="4257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0" name="Google Shape;5150;p588"/>
            <p:cNvPicPr preferRelativeResize="0"/>
            <p:nvPr/>
          </p:nvPicPr>
          <p:blipFill rotWithShape="1">
            <a:blip r:embed="rId3">
              <a:alphaModFix/>
            </a:blip>
            <a:srcRect t="48368"/>
            <a:stretch/>
          </p:blipFill>
          <p:spPr>
            <a:xfrm>
              <a:off x="390045" y="3537325"/>
              <a:ext cx="971250" cy="3342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151" name="Google Shape;5151;p588"/>
          <p:cNvSpPr/>
          <p:nvPr/>
        </p:nvSpPr>
        <p:spPr>
          <a:xfrm>
            <a:off x="651659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Dark Caracal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52" name="Google Shape;5152;p588"/>
          <p:cNvSpPr/>
          <p:nvPr/>
        </p:nvSpPr>
        <p:spPr>
          <a:xfrm>
            <a:off x="1867757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Monokle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2019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53" name="Google Shape;5153;p588"/>
          <p:cNvSpPr/>
          <p:nvPr/>
        </p:nvSpPr>
        <p:spPr>
          <a:xfrm>
            <a:off x="4299968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Sunbird &amp; Hornbill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54" name="Google Shape;5154;p588"/>
          <p:cNvSpPr/>
          <p:nvPr/>
        </p:nvSpPr>
        <p:spPr>
          <a:xfrm>
            <a:off x="5516074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Predator*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2021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55" name="Google Shape;5155;p588"/>
          <p:cNvSpPr/>
          <p:nvPr/>
        </p:nvSpPr>
        <p:spPr>
          <a:xfrm>
            <a:off x="651651" y="505078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Stealth Mango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2018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56" name="Google Shape;5156;p588"/>
          <p:cNvSpPr/>
          <p:nvPr/>
        </p:nvSpPr>
        <p:spPr>
          <a:xfrm>
            <a:off x="3083863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Double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Agent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2020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57" name="Google Shape;5157;p588"/>
          <p:cNvSpPr/>
          <p:nvPr/>
        </p:nvSpPr>
        <p:spPr>
          <a:xfrm>
            <a:off x="6732180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Hermit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58" name="Google Shape;5158;p588"/>
          <p:cNvSpPr/>
          <p:nvPr/>
        </p:nvSpPr>
        <p:spPr>
          <a:xfrm>
            <a:off x="651633" y="2286633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Pegasus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2016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59" name="Google Shape;5159;p588"/>
          <p:cNvSpPr/>
          <p:nvPr/>
        </p:nvSpPr>
        <p:spPr>
          <a:xfrm>
            <a:off x="651619" y="3208017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rgbClr val="0BC5C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Chrysaor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2017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60" name="Google Shape;5160;p588"/>
          <p:cNvSpPr/>
          <p:nvPr/>
        </p:nvSpPr>
        <p:spPr>
          <a:xfrm>
            <a:off x="9164392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BouldSpy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61" name="Google Shape;5161;p588"/>
          <p:cNvSpPr/>
          <p:nvPr/>
        </p:nvSpPr>
        <p:spPr>
          <a:xfrm>
            <a:off x="7948286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BadBazaar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2022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62" name="Google Shape;5162;p588"/>
          <p:cNvSpPr/>
          <p:nvPr/>
        </p:nvSpPr>
        <p:spPr>
          <a:xfrm>
            <a:off x="10380247" y="41294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GuardZoo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2024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63" name="Google Shape;5163;p588"/>
          <p:cNvSpPr/>
          <p:nvPr/>
        </p:nvSpPr>
        <p:spPr>
          <a:xfrm>
            <a:off x="10380498" y="5050800"/>
            <a:ext cx="966300" cy="680400"/>
          </a:xfrm>
          <a:prstGeom prst="snip2DiagRect">
            <a:avLst>
              <a:gd name="adj1" fmla="val 0"/>
              <a:gd name="adj2" fmla="val 16667"/>
            </a:avLst>
          </a:prstGeom>
          <a:solidFill>
            <a:schemeClr val="lt1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latin typeface="DM Sans"/>
                <a:ea typeface="DM Sans"/>
                <a:cs typeface="DM Sans"/>
                <a:sym typeface="DM Sans"/>
              </a:rPr>
              <a:t>Deblind</a:t>
            </a:r>
            <a:endParaRPr sz="1200" b="1">
              <a:latin typeface="DM Sans"/>
              <a:ea typeface="DM Sans"/>
              <a:cs typeface="DM Sans"/>
              <a:sym typeface="DM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>
                <a:latin typeface="DM Sans"/>
                <a:ea typeface="DM Sans"/>
                <a:cs typeface="DM Sans"/>
                <a:sym typeface="DM Sans"/>
              </a:rPr>
              <a:t>2023</a:t>
            </a:r>
            <a:endParaRPr sz="1100"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164" name="Google Shape;5164;p58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7892" y="5499152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5" name="Google Shape;5165;p5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8615854" y="5500720"/>
            <a:ext cx="396166" cy="396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6" name="Google Shape;5166;p58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21933" y="5503369"/>
            <a:ext cx="387734" cy="387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7" name="Google Shape;5167;p5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51283" y="55049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8" name="Google Shape;5168;p5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2738971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9" name="Google Shape;5169;p58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19885" y="3660433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0" name="Google Shape;5170;p58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319900" y="4581902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1" name="Google Shape;5171;p58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1051283" y="4583936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2" name="Google Shape;5172;p58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181046" y="5497815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3" name="Google Shape;5173;p58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538746" y="5503352"/>
            <a:ext cx="387734" cy="387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4" name="Google Shape;5174;p58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833369" y="5502919"/>
            <a:ext cx="391799" cy="391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5" name="Google Shape;5175;p58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964354" y="5497802"/>
            <a:ext cx="398833" cy="398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6" name="Google Shape;5176;p58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10800000" flipH="1">
            <a:off x="3747321" y="5499120"/>
            <a:ext cx="396166" cy="396166"/>
          </a:xfrm>
          <a:prstGeom prst="rect">
            <a:avLst/>
          </a:prstGeom>
          <a:noFill/>
          <a:ln>
            <a:noFill/>
          </a:ln>
        </p:spPr>
      </p:pic>
      <p:sp>
        <p:nvSpPr>
          <p:cNvPr id="5177" name="Google Shape;5177;p588"/>
          <p:cNvSpPr txBox="1"/>
          <p:nvPr/>
        </p:nvSpPr>
        <p:spPr>
          <a:xfrm>
            <a:off x="2152983" y="2221433"/>
            <a:ext cx="7278300" cy="233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00050" algn="just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Massive abuse of </a:t>
            </a:r>
            <a:r>
              <a:rPr lang="en-US" sz="1500" b="1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Commercial Surveillance</a:t>
            </a:r>
            <a:r>
              <a:rPr lang="en-US" sz="1500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 software to spy on private citizens</a:t>
            </a:r>
            <a:br>
              <a:rPr lang="en-US" sz="1500" b="1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NSO Group sold Pegasus to 14 European governments</a:t>
            </a:r>
            <a:br>
              <a:rPr lang="en-US" sz="15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</a:br>
            <a:endParaRPr sz="15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609600" lvl="0" indent="-4000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DM Sans"/>
              <a:buChar char="-"/>
            </a:pPr>
            <a:r>
              <a:rPr lang="en-US" sz="1500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Techniques used by “</a:t>
            </a:r>
            <a:r>
              <a:rPr lang="en-US" sz="1500" b="1">
                <a:solidFill>
                  <a:schemeClr val="accent4"/>
                </a:solidFill>
                <a:latin typeface="DM Sans"/>
                <a:ea typeface="DM Sans"/>
                <a:cs typeface="DM Sans"/>
                <a:sym typeface="DM Sans"/>
              </a:rPr>
              <a:t>CSVs”</a:t>
            </a:r>
            <a:r>
              <a:rPr lang="en-US" sz="1500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 and </a:t>
            </a:r>
            <a:r>
              <a:rPr lang="en-US" sz="1500" b="1">
                <a:solidFill>
                  <a:schemeClr val="accent5"/>
                </a:solidFill>
                <a:latin typeface="DM Sans"/>
                <a:ea typeface="DM Sans"/>
                <a:cs typeface="DM Sans"/>
                <a:sym typeface="DM Sans"/>
              </a:rPr>
              <a:t>“APT groups”</a:t>
            </a:r>
            <a:r>
              <a:rPr lang="en-US" sz="1500" b="1">
                <a:solidFill>
                  <a:schemeClr val="lt2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en-US" sz="1500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are becoming more and more similar</a:t>
            </a:r>
            <a:br>
              <a:rPr lang="en-US" sz="1500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lang="en-US" sz="1500">
                <a:solidFill>
                  <a:srgbClr val="1E3039"/>
                </a:solidFill>
                <a:latin typeface="DM Sans"/>
                <a:ea typeface="DM Sans"/>
                <a:cs typeface="DM Sans"/>
                <a:sym typeface="DM Sans"/>
              </a:rPr>
              <a:t>Using 0-click or 1-click exploits or tricking the user to execute or install spyware on mobile devices</a:t>
            </a:r>
            <a:endParaRPr sz="1500">
              <a:solidFill>
                <a:srgbClr val="1E3039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178" name="Google Shape;5178;p588"/>
          <p:cNvSpPr txBox="1"/>
          <p:nvPr/>
        </p:nvSpPr>
        <p:spPr>
          <a:xfrm>
            <a:off x="9421700" y="5891100"/>
            <a:ext cx="27135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* Predator has been detected by Citizen Lab</a:t>
            </a:r>
            <a:endParaRPr sz="9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Lookout">
      <a:dk1>
        <a:srgbClr val="1E3138"/>
      </a:dk1>
      <a:lt1>
        <a:srgbClr val="FFFFFF"/>
      </a:lt1>
      <a:dk2>
        <a:srgbClr val="00C45E"/>
      </a:dk2>
      <a:lt2>
        <a:srgbClr val="C7FE01"/>
      </a:lt2>
      <a:accent1>
        <a:srgbClr val="13DF8B"/>
      </a:accent1>
      <a:accent2>
        <a:srgbClr val="B8F2D3"/>
      </a:accent2>
      <a:accent3>
        <a:srgbClr val="697EEC"/>
      </a:accent3>
      <a:accent4>
        <a:srgbClr val="06C5CA"/>
      </a:accent4>
      <a:accent5>
        <a:srgbClr val="F7412C"/>
      </a:accent5>
      <a:accent6>
        <a:srgbClr val="F6B830"/>
      </a:accent6>
      <a:hlink>
        <a:srgbClr val="707D7F"/>
      </a:hlink>
      <a:folHlink>
        <a:srgbClr val="BAC1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ookout">
      <a:dk1>
        <a:srgbClr val="1E3138"/>
      </a:dk1>
      <a:lt1>
        <a:srgbClr val="FFFFFF"/>
      </a:lt1>
      <a:dk2>
        <a:srgbClr val="00C45E"/>
      </a:dk2>
      <a:lt2>
        <a:srgbClr val="C7FE01"/>
      </a:lt2>
      <a:accent1>
        <a:srgbClr val="13DF8B"/>
      </a:accent1>
      <a:accent2>
        <a:srgbClr val="B8F2D3"/>
      </a:accent2>
      <a:accent3>
        <a:srgbClr val="697EEC"/>
      </a:accent3>
      <a:accent4>
        <a:srgbClr val="06C5CA"/>
      </a:accent4>
      <a:accent5>
        <a:srgbClr val="F7412C"/>
      </a:accent5>
      <a:accent6>
        <a:srgbClr val="F6B830"/>
      </a:accent6>
      <a:hlink>
        <a:srgbClr val="707D7F"/>
      </a:hlink>
      <a:folHlink>
        <a:srgbClr val="BAC1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Lookout">
      <a:dk1>
        <a:srgbClr val="1E3138"/>
      </a:dk1>
      <a:lt1>
        <a:srgbClr val="FFFFFF"/>
      </a:lt1>
      <a:dk2>
        <a:srgbClr val="00C45E"/>
      </a:dk2>
      <a:lt2>
        <a:srgbClr val="C7FE01"/>
      </a:lt2>
      <a:accent1>
        <a:srgbClr val="13DF8B"/>
      </a:accent1>
      <a:accent2>
        <a:srgbClr val="B8F2D3"/>
      </a:accent2>
      <a:accent3>
        <a:srgbClr val="697EEC"/>
      </a:accent3>
      <a:accent4>
        <a:srgbClr val="06C5CA"/>
      </a:accent4>
      <a:accent5>
        <a:srgbClr val="F7412C"/>
      </a:accent5>
      <a:accent6>
        <a:srgbClr val="F6B830"/>
      </a:accent6>
      <a:hlink>
        <a:srgbClr val="707D7F"/>
      </a:hlink>
      <a:folHlink>
        <a:srgbClr val="BAC1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 - BH">
  <a:themeElements>
    <a:clrScheme name="Lookout">
      <a:dk1>
        <a:srgbClr val="1E3138"/>
      </a:dk1>
      <a:lt1>
        <a:srgbClr val="FFFFFF"/>
      </a:lt1>
      <a:dk2>
        <a:srgbClr val="00C45E"/>
      </a:dk2>
      <a:lt2>
        <a:srgbClr val="C7FE01"/>
      </a:lt2>
      <a:accent1>
        <a:srgbClr val="13DF8B"/>
      </a:accent1>
      <a:accent2>
        <a:srgbClr val="B8F2D3"/>
      </a:accent2>
      <a:accent3>
        <a:srgbClr val="697EEC"/>
      </a:accent3>
      <a:accent4>
        <a:srgbClr val="06C5CA"/>
      </a:accent4>
      <a:accent5>
        <a:srgbClr val="F7412C"/>
      </a:accent5>
      <a:accent6>
        <a:srgbClr val="F6B830"/>
      </a:accent6>
      <a:hlink>
        <a:srgbClr val="707D7F"/>
      </a:hlink>
      <a:folHlink>
        <a:srgbClr val="BAC1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Lookout">
      <a:dk1>
        <a:srgbClr val="1E3138"/>
      </a:dk1>
      <a:lt1>
        <a:srgbClr val="FFFFFF"/>
      </a:lt1>
      <a:dk2>
        <a:srgbClr val="00C45E"/>
      </a:dk2>
      <a:lt2>
        <a:srgbClr val="C7FE01"/>
      </a:lt2>
      <a:accent1>
        <a:srgbClr val="13DF8B"/>
      </a:accent1>
      <a:accent2>
        <a:srgbClr val="B8F2D3"/>
      </a:accent2>
      <a:accent3>
        <a:srgbClr val="697EEC"/>
      </a:accent3>
      <a:accent4>
        <a:srgbClr val="06C5CA"/>
      </a:accent4>
      <a:accent5>
        <a:srgbClr val="F7412C"/>
      </a:accent5>
      <a:accent6>
        <a:srgbClr val="F6B830"/>
      </a:accent6>
      <a:hlink>
        <a:srgbClr val="707D7F"/>
      </a:hlink>
      <a:folHlink>
        <a:srgbClr val="BAC1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Lookout">
      <a:dk1>
        <a:srgbClr val="1E3138"/>
      </a:dk1>
      <a:lt1>
        <a:srgbClr val="FFFFFF"/>
      </a:lt1>
      <a:dk2>
        <a:srgbClr val="00C45E"/>
      </a:dk2>
      <a:lt2>
        <a:srgbClr val="C7FE01"/>
      </a:lt2>
      <a:accent1>
        <a:srgbClr val="13DF8B"/>
      </a:accent1>
      <a:accent2>
        <a:srgbClr val="B8F2D3"/>
      </a:accent2>
      <a:accent3>
        <a:srgbClr val="697EEC"/>
      </a:accent3>
      <a:accent4>
        <a:srgbClr val="06C5CA"/>
      </a:accent4>
      <a:accent5>
        <a:srgbClr val="F7412C"/>
      </a:accent5>
      <a:accent6>
        <a:srgbClr val="F6B830"/>
      </a:accent6>
      <a:hlink>
        <a:srgbClr val="707D7F"/>
      </a:hlink>
      <a:folHlink>
        <a:srgbClr val="BAC1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Lookout">
      <a:dk1>
        <a:srgbClr val="1E3138"/>
      </a:dk1>
      <a:lt1>
        <a:srgbClr val="FFFFFF"/>
      </a:lt1>
      <a:dk2>
        <a:srgbClr val="00C45E"/>
      </a:dk2>
      <a:lt2>
        <a:srgbClr val="C7FE01"/>
      </a:lt2>
      <a:accent1>
        <a:srgbClr val="13DF8B"/>
      </a:accent1>
      <a:accent2>
        <a:srgbClr val="B8F2D3"/>
      </a:accent2>
      <a:accent3>
        <a:srgbClr val="697EEC"/>
      </a:accent3>
      <a:accent4>
        <a:srgbClr val="06C5CA"/>
      </a:accent4>
      <a:accent5>
        <a:srgbClr val="F7412C"/>
      </a:accent5>
      <a:accent6>
        <a:srgbClr val="F6B830"/>
      </a:accent6>
      <a:hlink>
        <a:srgbClr val="707D7F"/>
      </a:hlink>
      <a:folHlink>
        <a:srgbClr val="BAC1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Lookout">
      <a:dk1>
        <a:srgbClr val="1E3138"/>
      </a:dk1>
      <a:lt1>
        <a:srgbClr val="FFFFFF"/>
      </a:lt1>
      <a:dk2>
        <a:srgbClr val="00C45E"/>
      </a:dk2>
      <a:lt2>
        <a:srgbClr val="C7FE01"/>
      </a:lt2>
      <a:accent1>
        <a:srgbClr val="13DF8B"/>
      </a:accent1>
      <a:accent2>
        <a:srgbClr val="B8F2D3"/>
      </a:accent2>
      <a:accent3>
        <a:srgbClr val="697EEC"/>
      </a:accent3>
      <a:accent4>
        <a:srgbClr val="06C5CA"/>
      </a:accent4>
      <a:accent5>
        <a:srgbClr val="F7412C"/>
      </a:accent5>
      <a:accent6>
        <a:srgbClr val="F6B830"/>
      </a:accent6>
      <a:hlink>
        <a:srgbClr val="707D7F"/>
      </a:hlink>
      <a:folHlink>
        <a:srgbClr val="BAC1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3283</Words>
  <Application>Microsoft Macintosh PowerPoint</Application>
  <PresentationFormat>Widescreen</PresentationFormat>
  <Paragraphs>625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Calibri</vt:lpstr>
      <vt:lpstr>Noto Sans Symbols</vt:lpstr>
      <vt:lpstr>Arial</vt:lpstr>
      <vt:lpstr>Avenir</vt:lpstr>
      <vt:lpstr>Roboto</vt:lpstr>
      <vt:lpstr>DM Sans</vt:lpstr>
      <vt:lpstr>Roboto Light</vt:lpstr>
      <vt:lpstr>Simple Light</vt:lpstr>
      <vt:lpstr>Office Theme</vt:lpstr>
      <vt:lpstr>Office Theme</vt:lpstr>
      <vt:lpstr>Office Theme</vt:lpstr>
      <vt:lpstr>Office Theme - BH</vt:lpstr>
      <vt:lpstr>Office Theme</vt:lpstr>
      <vt:lpstr>Office Theme</vt:lpstr>
      <vt:lpstr>2_Office Theme</vt:lpstr>
      <vt:lpstr>Office Theme</vt:lpstr>
      <vt:lpstr>APTs on the Rise:</vt:lpstr>
      <vt:lpstr>About Lookout</vt:lpstr>
      <vt:lpstr>When you think of mobile attacks, what do you think of?</vt:lpstr>
      <vt:lpstr>EVERYONE is targeting mobile devices... </vt:lpstr>
      <vt:lpstr>Commercial Surveillanceware Vendors</vt:lpstr>
      <vt:lpstr>Nation-State APT groups</vt:lpstr>
      <vt:lpstr>Ransomware Gangs</vt:lpstr>
      <vt:lpstr>Scammers</vt:lpstr>
      <vt:lpstr>The evolution of mobile spyware</vt:lpstr>
      <vt:lpstr>The evolution of mobile spyware</vt:lpstr>
      <vt:lpstr>The evolution of mobile spyware</vt:lpstr>
      <vt:lpstr>The evolution of mobile spyware</vt:lpstr>
      <vt:lpstr>The evolution of mobile spyware</vt:lpstr>
      <vt:lpstr>The evolution of mobile spyware</vt:lpstr>
      <vt:lpstr>The evolution of mobile spyware</vt:lpstr>
      <vt:lpstr>PowerPoint Presentation</vt:lpstr>
      <vt:lpstr>Understanding Mobile Risk </vt:lpstr>
      <vt:lpstr>Lookout Mobile Security</vt:lpstr>
      <vt:lpstr>Phishing detection</vt:lpstr>
      <vt:lpstr>App malware detection</vt:lpstr>
      <vt:lpstr>Why Lookout?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Sophie Hammel</cp:lastModifiedBy>
  <cp:revision>1</cp:revision>
  <dcterms:modified xsi:type="dcterms:W3CDTF">2025-04-24T15:50:35Z</dcterms:modified>
</cp:coreProperties>
</file>