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6028" r:id="rId2"/>
    <p:sldId id="256" r:id="rId3"/>
    <p:sldId id="295" r:id="rId4"/>
    <p:sldId id="257" r:id="rId5"/>
    <p:sldId id="286" r:id="rId6"/>
    <p:sldId id="287" r:id="rId7"/>
    <p:sldId id="260" r:id="rId8"/>
    <p:sldId id="263" r:id="rId9"/>
    <p:sldId id="6033" r:id="rId10"/>
    <p:sldId id="6034" r:id="rId11"/>
    <p:sldId id="6031" r:id="rId12"/>
  </p:sldIdLst>
  <p:sldSz cx="12192000" cy="6858000"/>
  <p:notesSz cx="6858000" cy="9144000"/>
  <p:embeddedFontLst>
    <p:embeddedFont>
      <p:font typeface="Open Sans" pitchFamily="2" charset="0"/>
      <p:regular r:id="rId14"/>
      <p:bold r:id="rId15"/>
      <p:italic r:id="rId16"/>
      <p:boldItalic r:id="rId17"/>
    </p:embeddedFont>
    <p:embeddedFont>
      <p:font typeface="Open Sans ExtraBold" pitchFamily="2" charset="0"/>
      <p:bold r:id="rId18"/>
      <p:italic r:id="rId19"/>
      <p:boldItalic r:id="rId20"/>
    </p:embeddedFont>
    <p:embeddedFont>
      <p:font typeface="Open Sans Light" pitchFamily="2" charset="0"/>
      <p:regular r:id="rId21"/>
      <p:italic r:id="rId2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569E"/>
    <a:srgbClr val="272230"/>
    <a:srgbClr val="09002D"/>
    <a:srgbClr val="322A53"/>
    <a:srgbClr val="B489BC"/>
    <a:srgbClr val="C7C3DD"/>
    <a:srgbClr val="B1ACD0"/>
    <a:srgbClr val="8F88BB"/>
    <a:srgbClr val="C9AACF"/>
    <a:srgbClr val="97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781478-4AB8-498A-86A4-03212BBEEBDC}" v="61" dt="2025-05-09T09:43:06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2245"/>
  </p:normalViewPr>
  <p:slideViewPr>
    <p:cSldViewPr snapToGrid="0">
      <p:cViewPr>
        <p:scale>
          <a:sx n="91" d="100"/>
          <a:sy n="91" d="100"/>
        </p:scale>
        <p:origin x="13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Braun" userId="f08db052-123b-47c6-986c-e0225a886b98" providerId="ADAL" clId="{63781478-4AB8-498A-86A4-03212BBEEBDC}"/>
    <pc:docChg chg="undo redo custSel addSld delSld modSld sldOrd">
      <pc:chgData name="Sebastian Braun" userId="f08db052-123b-47c6-986c-e0225a886b98" providerId="ADAL" clId="{63781478-4AB8-498A-86A4-03212BBEEBDC}" dt="2025-05-09T09:44:32.379" v="1354" actId="2711"/>
      <pc:docMkLst>
        <pc:docMk/>
      </pc:docMkLst>
      <pc:sldChg chg="del">
        <pc:chgData name="Sebastian Braun" userId="f08db052-123b-47c6-986c-e0225a886b98" providerId="ADAL" clId="{63781478-4AB8-498A-86A4-03212BBEEBDC}" dt="2025-05-09T08:47:57.726" v="6" actId="47"/>
        <pc:sldMkLst>
          <pc:docMk/>
          <pc:sldMk cId="3678406508" sldId="258"/>
        </pc:sldMkLst>
      </pc:sldChg>
      <pc:sldChg chg="del">
        <pc:chgData name="Sebastian Braun" userId="f08db052-123b-47c6-986c-e0225a886b98" providerId="ADAL" clId="{63781478-4AB8-498A-86A4-03212BBEEBDC}" dt="2025-05-09T09:09:52.885" v="192" actId="47"/>
        <pc:sldMkLst>
          <pc:docMk/>
          <pc:sldMk cId="2290018827" sldId="259"/>
        </pc:sldMkLst>
      </pc:sldChg>
      <pc:sldChg chg="del">
        <pc:chgData name="Sebastian Braun" userId="f08db052-123b-47c6-986c-e0225a886b98" providerId="ADAL" clId="{63781478-4AB8-498A-86A4-03212BBEEBDC}" dt="2025-05-09T08:48:46.596" v="21" actId="47"/>
        <pc:sldMkLst>
          <pc:docMk/>
          <pc:sldMk cId="336517188" sldId="261"/>
        </pc:sldMkLst>
      </pc:sldChg>
      <pc:sldChg chg="del">
        <pc:chgData name="Sebastian Braun" userId="f08db052-123b-47c6-986c-e0225a886b98" providerId="ADAL" clId="{63781478-4AB8-498A-86A4-03212BBEEBDC}" dt="2025-05-09T08:48:25.800" v="14" actId="47"/>
        <pc:sldMkLst>
          <pc:docMk/>
          <pc:sldMk cId="4217241781" sldId="266"/>
        </pc:sldMkLst>
      </pc:sldChg>
      <pc:sldChg chg="del">
        <pc:chgData name="Sebastian Braun" userId="f08db052-123b-47c6-986c-e0225a886b98" providerId="ADAL" clId="{63781478-4AB8-498A-86A4-03212BBEEBDC}" dt="2025-05-09T08:48:49.974" v="22" actId="47"/>
        <pc:sldMkLst>
          <pc:docMk/>
          <pc:sldMk cId="2613633523" sldId="288"/>
        </pc:sldMkLst>
      </pc:sldChg>
      <pc:sldChg chg="del">
        <pc:chgData name="Sebastian Braun" userId="f08db052-123b-47c6-986c-e0225a886b98" providerId="ADAL" clId="{63781478-4AB8-498A-86A4-03212BBEEBDC}" dt="2025-05-09T08:48:42.546" v="19" actId="47"/>
        <pc:sldMkLst>
          <pc:docMk/>
          <pc:sldMk cId="2490190066" sldId="289"/>
        </pc:sldMkLst>
      </pc:sldChg>
      <pc:sldChg chg="del">
        <pc:chgData name="Sebastian Braun" userId="f08db052-123b-47c6-986c-e0225a886b98" providerId="ADAL" clId="{63781478-4AB8-498A-86A4-03212BBEEBDC}" dt="2025-05-09T08:48:41.193" v="18" actId="47"/>
        <pc:sldMkLst>
          <pc:docMk/>
          <pc:sldMk cId="1052606726" sldId="290"/>
        </pc:sldMkLst>
      </pc:sldChg>
      <pc:sldChg chg="add del">
        <pc:chgData name="Sebastian Braun" userId="f08db052-123b-47c6-986c-e0225a886b98" providerId="ADAL" clId="{63781478-4AB8-498A-86A4-03212BBEEBDC}" dt="2025-05-09T08:49:50.296" v="23" actId="47"/>
        <pc:sldMkLst>
          <pc:docMk/>
          <pc:sldMk cId="3450897302" sldId="291"/>
        </pc:sldMkLst>
      </pc:sldChg>
      <pc:sldChg chg="del">
        <pc:chgData name="Sebastian Braun" userId="f08db052-123b-47c6-986c-e0225a886b98" providerId="ADAL" clId="{63781478-4AB8-498A-86A4-03212BBEEBDC}" dt="2025-05-09T08:48:20.803" v="12" actId="47"/>
        <pc:sldMkLst>
          <pc:docMk/>
          <pc:sldMk cId="2294379519" sldId="292"/>
        </pc:sldMkLst>
      </pc:sldChg>
      <pc:sldChg chg="del">
        <pc:chgData name="Sebastian Braun" userId="f08db052-123b-47c6-986c-e0225a886b98" providerId="ADAL" clId="{63781478-4AB8-498A-86A4-03212BBEEBDC}" dt="2025-05-09T08:48:00.386" v="9" actId="47"/>
        <pc:sldMkLst>
          <pc:docMk/>
          <pc:sldMk cId="283566772" sldId="293"/>
        </pc:sldMkLst>
      </pc:sldChg>
      <pc:sldChg chg="del">
        <pc:chgData name="Sebastian Braun" userId="f08db052-123b-47c6-986c-e0225a886b98" providerId="ADAL" clId="{63781478-4AB8-498A-86A4-03212BBEEBDC}" dt="2025-05-09T08:47:59.162" v="8" actId="47"/>
        <pc:sldMkLst>
          <pc:docMk/>
          <pc:sldMk cId="1699257956" sldId="294"/>
        </pc:sldMkLst>
      </pc:sldChg>
      <pc:sldChg chg="del">
        <pc:chgData name="Sebastian Braun" userId="f08db052-123b-47c6-986c-e0225a886b98" providerId="ADAL" clId="{63781478-4AB8-498A-86A4-03212BBEEBDC}" dt="2025-05-09T08:47:56.274" v="5" actId="47"/>
        <pc:sldMkLst>
          <pc:docMk/>
          <pc:sldMk cId="3200941167" sldId="296"/>
        </pc:sldMkLst>
      </pc:sldChg>
      <pc:sldChg chg="del">
        <pc:chgData name="Sebastian Braun" userId="f08db052-123b-47c6-986c-e0225a886b98" providerId="ADAL" clId="{63781478-4AB8-498A-86A4-03212BBEEBDC}" dt="2025-05-09T09:44:13.736" v="1343" actId="47"/>
        <pc:sldMkLst>
          <pc:docMk/>
          <pc:sldMk cId="151893920" sldId="297"/>
        </pc:sldMkLst>
      </pc:sldChg>
      <pc:sldChg chg="del">
        <pc:chgData name="Sebastian Braun" userId="f08db052-123b-47c6-986c-e0225a886b98" providerId="ADAL" clId="{63781478-4AB8-498A-86A4-03212BBEEBDC}" dt="2025-05-09T08:47:55.383" v="4" actId="47"/>
        <pc:sldMkLst>
          <pc:docMk/>
          <pc:sldMk cId="745706748" sldId="298"/>
        </pc:sldMkLst>
      </pc:sldChg>
      <pc:sldChg chg="del">
        <pc:chgData name="Sebastian Braun" userId="f08db052-123b-47c6-986c-e0225a886b98" providerId="ADAL" clId="{63781478-4AB8-498A-86A4-03212BBEEBDC}" dt="2025-05-09T09:44:12.485" v="1342" actId="47"/>
        <pc:sldMkLst>
          <pc:docMk/>
          <pc:sldMk cId="741680875" sldId="299"/>
        </pc:sldMkLst>
      </pc:sldChg>
      <pc:sldChg chg="del">
        <pc:chgData name="Sebastian Braun" userId="f08db052-123b-47c6-986c-e0225a886b98" providerId="ADAL" clId="{63781478-4AB8-498A-86A4-03212BBEEBDC}" dt="2025-05-09T09:44:14.272" v="1344" actId="47"/>
        <pc:sldMkLst>
          <pc:docMk/>
          <pc:sldMk cId="2450018447" sldId="300"/>
        </pc:sldMkLst>
      </pc:sldChg>
      <pc:sldChg chg="del">
        <pc:chgData name="Sebastian Braun" userId="f08db052-123b-47c6-986c-e0225a886b98" providerId="ADAL" clId="{63781478-4AB8-498A-86A4-03212BBEEBDC}" dt="2025-05-09T09:44:14.748" v="1345" actId="47"/>
        <pc:sldMkLst>
          <pc:docMk/>
          <pc:sldMk cId="4048400608" sldId="301"/>
        </pc:sldMkLst>
      </pc:sldChg>
      <pc:sldChg chg="del">
        <pc:chgData name="Sebastian Braun" userId="f08db052-123b-47c6-986c-e0225a886b98" providerId="ADAL" clId="{63781478-4AB8-498A-86A4-03212BBEEBDC}" dt="2025-05-09T09:44:15.233" v="1346" actId="47"/>
        <pc:sldMkLst>
          <pc:docMk/>
          <pc:sldMk cId="3341371264" sldId="302"/>
        </pc:sldMkLst>
      </pc:sldChg>
      <pc:sldChg chg="del">
        <pc:chgData name="Sebastian Braun" userId="f08db052-123b-47c6-986c-e0225a886b98" providerId="ADAL" clId="{63781478-4AB8-498A-86A4-03212BBEEBDC}" dt="2025-05-09T09:44:15.935" v="1347" actId="47"/>
        <pc:sldMkLst>
          <pc:docMk/>
          <pc:sldMk cId="1219902902" sldId="303"/>
        </pc:sldMkLst>
      </pc:sldChg>
      <pc:sldChg chg="del">
        <pc:chgData name="Sebastian Braun" userId="f08db052-123b-47c6-986c-e0225a886b98" providerId="ADAL" clId="{63781478-4AB8-498A-86A4-03212BBEEBDC}" dt="2025-05-09T09:44:16.797" v="1348" actId="47"/>
        <pc:sldMkLst>
          <pc:docMk/>
          <pc:sldMk cId="3125215612" sldId="304"/>
        </pc:sldMkLst>
      </pc:sldChg>
      <pc:sldChg chg="del">
        <pc:chgData name="Sebastian Braun" userId="f08db052-123b-47c6-986c-e0225a886b98" providerId="ADAL" clId="{63781478-4AB8-498A-86A4-03212BBEEBDC}" dt="2025-05-09T09:44:17.513" v="1349" actId="47"/>
        <pc:sldMkLst>
          <pc:docMk/>
          <pc:sldMk cId="1933555704" sldId="305"/>
        </pc:sldMkLst>
      </pc:sldChg>
      <pc:sldChg chg="del">
        <pc:chgData name="Sebastian Braun" userId="f08db052-123b-47c6-986c-e0225a886b98" providerId="ADAL" clId="{63781478-4AB8-498A-86A4-03212BBEEBDC}" dt="2025-05-09T09:44:18.231" v="1350" actId="47"/>
        <pc:sldMkLst>
          <pc:docMk/>
          <pc:sldMk cId="2008596397" sldId="306"/>
        </pc:sldMkLst>
      </pc:sldChg>
      <pc:sldChg chg="del">
        <pc:chgData name="Sebastian Braun" userId="f08db052-123b-47c6-986c-e0225a886b98" providerId="ADAL" clId="{63781478-4AB8-498A-86A4-03212BBEEBDC}" dt="2025-05-09T09:44:18.898" v="1351" actId="47"/>
        <pc:sldMkLst>
          <pc:docMk/>
          <pc:sldMk cId="3834021068" sldId="307"/>
        </pc:sldMkLst>
      </pc:sldChg>
      <pc:sldChg chg="del">
        <pc:chgData name="Sebastian Braun" userId="f08db052-123b-47c6-986c-e0225a886b98" providerId="ADAL" clId="{63781478-4AB8-498A-86A4-03212BBEEBDC}" dt="2025-05-09T09:44:19.560" v="1352" actId="47"/>
        <pc:sldMkLst>
          <pc:docMk/>
          <pc:sldMk cId="2534245472" sldId="308"/>
        </pc:sldMkLst>
      </pc:sldChg>
      <pc:sldChg chg="add del">
        <pc:chgData name="Sebastian Braun" userId="f08db052-123b-47c6-986c-e0225a886b98" providerId="ADAL" clId="{63781478-4AB8-498A-86A4-03212BBEEBDC}" dt="2025-05-09T09:44:20.277" v="1353" actId="47"/>
        <pc:sldMkLst>
          <pc:docMk/>
          <pc:sldMk cId="673000502" sldId="309"/>
        </pc:sldMkLst>
      </pc:sldChg>
      <pc:sldChg chg="del">
        <pc:chgData name="Sebastian Braun" userId="f08db052-123b-47c6-986c-e0225a886b98" providerId="ADAL" clId="{63781478-4AB8-498A-86A4-03212BBEEBDC}" dt="2025-05-09T08:47:58.447" v="7" actId="47"/>
        <pc:sldMkLst>
          <pc:docMk/>
          <pc:sldMk cId="2767630198" sldId="311"/>
        </pc:sldMkLst>
      </pc:sldChg>
      <pc:sldChg chg="del">
        <pc:chgData name="Sebastian Braun" userId="f08db052-123b-47c6-986c-e0225a886b98" providerId="ADAL" clId="{63781478-4AB8-498A-86A4-03212BBEEBDC}" dt="2025-05-09T08:48:44.993" v="20" actId="47"/>
        <pc:sldMkLst>
          <pc:docMk/>
          <pc:sldMk cId="1703542003" sldId="313"/>
        </pc:sldMkLst>
      </pc:sldChg>
      <pc:sldChg chg="del">
        <pc:chgData name="Sebastian Braun" userId="f08db052-123b-47c6-986c-e0225a886b98" providerId="ADAL" clId="{63781478-4AB8-498A-86A4-03212BBEEBDC}" dt="2025-05-09T08:48:21.938" v="13" actId="47"/>
        <pc:sldMkLst>
          <pc:docMk/>
          <pc:sldMk cId="588858048" sldId="314"/>
        </pc:sldMkLst>
      </pc:sldChg>
      <pc:sldChg chg="del">
        <pc:chgData name="Sebastian Braun" userId="f08db052-123b-47c6-986c-e0225a886b98" providerId="ADAL" clId="{63781478-4AB8-498A-86A4-03212BBEEBDC}" dt="2025-05-09T08:48:18.046" v="11" actId="47"/>
        <pc:sldMkLst>
          <pc:docMk/>
          <pc:sldMk cId="1286687464" sldId="315"/>
        </pc:sldMkLst>
      </pc:sldChg>
      <pc:sldChg chg="del">
        <pc:chgData name="Sebastian Braun" userId="f08db052-123b-47c6-986c-e0225a886b98" providerId="ADAL" clId="{63781478-4AB8-498A-86A4-03212BBEEBDC}" dt="2025-05-09T08:48:14.733" v="10" actId="47"/>
        <pc:sldMkLst>
          <pc:docMk/>
          <pc:sldMk cId="1358176447" sldId="6026"/>
        </pc:sldMkLst>
      </pc:sldChg>
      <pc:sldChg chg="del">
        <pc:chgData name="Sebastian Braun" userId="f08db052-123b-47c6-986c-e0225a886b98" providerId="ADAL" clId="{63781478-4AB8-498A-86A4-03212BBEEBDC}" dt="2025-05-09T08:48:27.573" v="15" actId="47"/>
        <pc:sldMkLst>
          <pc:docMk/>
          <pc:sldMk cId="2989914450" sldId="6027"/>
        </pc:sldMkLst>
      </pc:sldChg>
      <pc:sldChg chg="del">
        <pc:chgData name="Sebastian Braun" userId="f08db052-123b-47c6-986c-e0225a886b98" providerId="ADAL" clId="{63781478-4AB8-498A-86A4-03212BBEEBDC}" dt="2025-05-09T08:47:51.462" v="3" actId="47"/>
        <pc:sldMkLst>
          <pc:docMk/>
          <pc:sldMk cId="3243531676" sldId="6029"/>
        </pc:sldMkLst>
      </pc:sldChg>
      <pc:sldChg chg="del">
        <pc:chgData name="Sebastian Braun" userId="f08db052-123b-47c6-986c-e0225a886b98" providerId="ADAL" clId="{63781478-4AB8-498A-86A4-03212BBEEBDC}" dt="2025-05-09T08:47:50.318" v="2" actId="47"/>
        <pc:sldMkLst>
          <pc:docMk/>
          <pc:sldMk cId="4044720428" sldId="6030"/>
        </pc:sldMkLst>
      </pc:sldChg>
      <pc:sldChg chg="modSp mod">
        <pc:chgData name="Sebastian Braun" userId="f08db052-123b-47c6-986c-e0225a886b98" providerId="ADAL" clId="{63781478-4AB8-498A-86A4-03212BBEEBDC}" dt="2025-05-09T09:44:32.379" v="1354" actId="2711"/>
        <pc:sldMkLst>
          <pc:docMk/>
          <pc:sldMk cId="2429887373" sldId="6031"/>
        </pc:sldMkLst>
        <pc:spChg chg="mod">
          <ac:chgData name="Sebastian Braun" userId="f08db052-123b-47c6-986c-e0225a886b98" providerId="ADAL" clId="{63781478-4AB8-498A-86A4-03212BBEEBDC}" dt="2025-05-09T09:44:32.379" v="1354" actId="2711"/>
          <ac:spMkLst>
            <pc:docMk/>
            <pc:sldMk cId="2429887373" sldId="6031"/>
            <ac:spMk id="2" creationId="{D851C864-06BD-7F51-E1AF-78DF44BB3817}"/>
          </ac:spMkLst>
        </pc:spChg>
      </pc:sldChg>
      <pc:sldChg chg="addSp delSp modSp new del mod ord setBg">
        <pc:chgData name="Sebastian Braun" userId="f08db052-123b-47c6-986c-e0225a886b98" providerId="ADAL" clId="{63781478-4AB8-498A-86A4-03212BBEEBDC}" dt="2025-05-09T08:54:59.066" v="62" actId="47"/>
        <pc:sldMkLst>
          <pc:docMk/>
          <pc:sldMk cId="1148867779" sldId="6032"/>
        </pc:sldMkLst>
        <pc:spChg chg="del">
          <ac:chgData name="Sebastian Braun" userId="f08db052-123b-47c6-986c-e0225a886b98" providerId="ADAL" clId="{63781478-4AB8-498A-86A4-03212BBEEBDC}" dt="2025-05-09T08:50:24.900" v="32" actId="478"/>
          <ac:spMkLst>
            <pc:docMk/>
            <pc:sldMk cId="1148867779" sldId="6032"/>
            <ac:spMk id="2" creationId="{078FCB0C-FA77-C747-C9FD-5A3840634963}"/>
          </ac:spMkLst>
        </pc:spChg>
        <pc:spChg chg="del">
          <ac:chgData name="Sebastian Braun" userId="f08db052-123b-47c6-986c-e0225a886b98" providerId="ADAL" clId="{63781478-4AB8-498A-86A4-03212BBEEBDC}" dt="2025-05-09T08:50:23.810" v="31" actId="478"/>
          <ac:spMkLst>
            <pc:docMk/>
            <pc:sldMk cId="1148867779" sldId="6032"/>
            <ac:spMk id="3" creationId="{6CFA7819-5543-A8D4-0FCB-263DBFAC9832}"/>
          </ac:spMkLst>
        </pc:spChg>
        <pc:picChg chg="add del mod">
          <ac:chgData name="Sebastian Braun" userId="f08db052-123b-47c6-986c-e0225a886b98" providerId="ADAL" clId="{63781478-4AB8-498A-86A4-03212BBEEBDC}" dt="2025-05-09T08:51:25.598" v="37" actId="478"/>
          <ac:picMkLst>
            <pc:docMk/>
            <pc:sldMk cId="1148867779" sldId="6032"/>
            <ac:picMk id="5" creationId="{3E12A0FE-E9D4-B1F9-142A-6EBAB98105D6}"/>
          </ac:picMkLst>
        </pc:picChg>
        <pc:picChg chg="add del mod">
          <ac:chgData name="Sebastian Braun" userId="f08db052-123b-47c6-986c-e0225a886b98" providerId="ADAL" clId="{63781478-4AB8-498A-86A4-03212BBEEBDC}" dt="2025-05-09T08:54:46.557" v="58" actId="478"/>
          <ac:picMkLst>
            <pc:docMk/>
            <pc:sldMk cId="1148867779" sldId="6032"/>
            <ac:picMk id="7" creationId="{EBC16032-BC9D-F82F-4018-902545C19F45}"/>
          </ac:picMkLst>
        </pc:picChg>
      </pc:sldChg>
      <pc:sldChg chg="add del ord">
        <pc:chgData name="Sebastian Braun" userId="f08db052-123b-47c6-986c-e0225a886b98" providerId="ADAL" clId="{63781478-4AB8-498A-86A4-03212BBEEBDC}" dt="2025-05-09T08:50:16.431" v="27" actId="2696"/>
        <pc:sldMkLst>
          <pc:docMk/>
          <pc:sldMk cId="1237643320" sldId="6032"/>
        </pc:sldMkLst>
      </pc:sldChg>
      <pc:sldChg chg="addSp delSp modSp add mod ord delAnim modAnim">
        <pc:chgData name="Sebastian Braun" userId="f08db052-123b-47c6-986c-e0225a886b98" providerId="ADAL" clId="{63781478-4AB8-498A-86A4-03212BBEEBDC}" dt="2025-05-09T09:26:56.648" v="590" actId="207"/>
        <pc:sldMkLst>
          <pc:docMk/>
          <pc:sldMk cId="2956470816" sldId="6033"/>
        </pc:sldMkLst>
        <pc:spChg chg="del">
          <ac:chgData name="Sebastian Braun" userId="f08db052-123b-47c6-986c-e0225a886b98" providerId="ADAL" clId="{63781478-4AB8-498A-86A4-03212BBEEBDC}" dt="2025-05-09T09:01:49.066" v="91" actId="21"/>
          <ac:spMkLst>
            <pc:docMk/>
            <pc:sldMk cId="2956470816" sldId="6033"/>
            <ac:spMk id="4" creationId="{05E4D78E-5EDE-43DF-6006-174A474B6F90}"/>
          </ac:spMkLst>
        </pc:spChg>
        <pc:spChg chg="mod">
          <ac:chgData name="Sebastian Braun" userId="f08db052-123b-47c6-986c-e0225a886b98" providerId="ADAL" clId="{63781478-4AB8-498A-86A4-03212BBEEBDC}" dt="2025-05-09T09:26:37.761" v="588" actId="207"/>
          <ac:spMkLst>
            <pc:docMk/>
            <pc:sldMk cId="2956470816" sldId="6033"/>
            <ac:spMk id="5" creationId="{105A80F1-2193-81D3-B9DF-AF6875F5A4DC}"/>
          </ac:spMkLst>
        </pc:spChg>
        <pc:spChg chg="del mod">
          <ac:chgData name="Sebastian Braun" userId="f08db052-123b-47c6-986c-e0225a886b98" providerId="ADAL" clId="{63781478-4AB8-498A-86A4-03212BBEEBDC}" dt="2025-05-09T09:01:34.413" v="90" actId="21"/>
          <ac:spMkLst>
            <pc:docMk/>
            <pc:sldMk cId="2956470816" sldId="6033"/>
            <ac:spMk id="6" creationId="{FCF37CCB-849B-43B3-1695-F843637AC70A}"/>
          </ac:spMkLst>
        </pc:spChg>
        <pc:spChg chg="add del">
          <ac:chgData name="Sebastian Braun" userId="f08db052-123b-47c6-986c-e0225a886b98" providerId="ADAL" clId="{63781478-4AB8-498A-86A4-03212BBEEBDC}" dt="2025-05-09T08:58:37.322" v="87" actId="478"/>
          <ac:spMkLst>
            <pc:docMk/>
            <pc:sldMk cId="2956470816" sldId="6033"/>
            <ac:spMk id="11" creationId="{132AD155-E16C-6A6B-5EFC-DF767C1E5B08}"/>
          </ac:spMkLst>
        </pc:spChg>
        <pc:spChg chg="mod">
          <ac:chgData name="Sebastian Braun" userId="f08db052-123b-47c6-986c-e0225a886b98" providerId="ADAL" clId="{63781478-4AB8-498A-86A4-03212BBEEBDC}" dt="2025-05-09T09:01:22.613" v="88"/>
          <ac:spMkLst>
            <pc:docMk/>
            <pc:sldMk cId="2956470816" sldId="6033"/>
            <ac:spMk id="13" creationId="{602DECF2-5084-0EEE-D04B-FCBC7FB5A32E}"/>
          </ac:spMkLst>
        </pc:spChg>
        <pc:spChg chg="mod">
          <ac:chgData name="Sebastian Braun" userId="f08db052-123b-47c6-986c-e0225a886b98" providerId="ADAL" clId="{63781478-4AB8-498A-86A4-03212BBEEBDC}" dt="2025-05-09T09:01:22.613" v="88"/>
          <ac:spMkLst>
            <pc:docMk/>
            <pc:sldMk cId="2956470816" sldId="6033"/>
            <ac:spMk id="14" creationId="{AB9FF3CC-317B-FF36-EBF7-342DB81AD70A}"/>
          </ac:spMkLst>
        </pc:spChg>
        <pc:spChg chg="mod">
          <ac:chgData name="Sebastian Braun" userId="f08db052-123b-47c6-986c-e0225a886b98" providerId="ADAL" clId="{63781478-4AB8-498A-86A4-03212BBEEBDC}" dt="2025-05-09T09:01:22.613" v="88"/>
          <ac:spMkLst>
            <pc:docMk/>
            <pc:sldMk cId="2956470816" sldId="6033"/>
            <ac:spMk id="15" creationId="{786CEFD7-936B-F72E-788A-88D7D945AD76}"/>
          </ac:spMkLst>
        </pc:spChg>
        <pc:spChg chg="mod">
          <ac:chgData name="Sebastian Braun" userId="f08db052-123b-47c6-986c-e0225a886b98" providerId="ADAL" clId="{63781478-4AB8-498A-86A4-03212BBEEBDC}" dt="2025-05-09T09:01:22.613" v="88"/>
          <ac:spMkLst>
            <pc:docMk/>
            <pc:sldMk cId="2956470816" sldId="6033"/>
            <ac:spMk id="16" creationId="{2CC38ECB-F75A-66CE-DF7A-D77023E7A60D}"/>
          </ac:spMkLst>
        </pc:spChg>
        <pc:spChg chg="mod">
          <ac:chgData name="Sebastian Braun" userId="f08db052-123b-47c6-986c-e0225a886b98" providerId="ADAL" clId="{63781478-4AB8-498A-86A4-03212BBEEBDC}" dt="2025-05-09T09:26:44.373" v="589" actId="207"/>
          <ac:spMkLst>
            <pc:docMk/>
            <pc:sldMk cId="2956470816" sldId="6033"/>
            <ac:spMk id="18" creationId="{893390F6-2B57-5900-3619-18E22E9B9CCF}"/>
          </ac:spMkLst>
        </pc:spChg>
        <pc:spChg chg="mod">
          <ac:chgData name="Sebastian Braun" userId="f08db052-123b-47c6-986c-e0225a886b98" providerId="ADAL" clId="{63781478-4AB8-498A-86A4-03212BBEEBDC}" dt="2025-05-09T09:26:44.373" v="589" actId="207"/>
          <ac:spMkLst>
            <pc:docMk/>
            <pc:sldMk cId="2956470816" sldId="6033"/>
            <ac:spMk id="19" creationId="{38E54C56-2A97-EA90-E211-C77B6485EA48}"/>
          </ac:spMkLst>
        </pc:spChg>
        <pc:spChg chg="mod">
          <ac:chgData name="Sebastian Braun" userId="f08db052-123b-47c6-986c-e0225a886b98" providerId="ADAL" clId="{63781478-4AB8-498A-86A4-03212BBEEBDC}" dt="2025-05-09T09:26:44.373" v="589" actId="207"/>
          <ac:spMkLst>
            <pc:docMk/>
            <pc:sldMk cId="2956470816" sldId="6033"/>
            <ac:spMk id="20" creationId="{7A580294-FDD7-B56C-74BF-8B801D09EBAC}"/>
          </ac:spMkLst>
        </pc:spChg>
        <pc:spChg chg="mod">
          <ac:chgData name="Sebastian Braun" userId="f08db052-123b-47c6-986c-e0225a886b98" providerId="ADAL" clId="{63781478-4AB8-498A-86A4-03212BBEEBDC}" dt="2025-05-09T09:26:44.373" v="589" actId="207"/>
          <ac:spMkLst>
            <pc:docMk/>
            <pc:sldMk cId="2956470816" sldId="6033"/>
            <ac:spMk id="21" creationId="{453B7F38-4AAE-FA15-1C9E-13A67CACA40A}"/>
          </ac:spMkLst>
        </pc:spChg>
        <pc:spChg chg="add del mod">
          <ac:chgData name="Sebastian Braun" userId="f08db052-123b-47c6-986c-e0225a886b98" providerId="ADAL" clId="{63781478-4AB8-498A-86A4-03212BBEEBDC}" dt="2025-05-09T09:10:59.100" v="194" actId="21"/>
          <ac:spMkLst>
            <pc:docMk/>
            <pc:sldMk cId="2956470816" sldId="6033"/>
            <ac:spMk id="22" creationId="{3F69BCCC-99B1-9F13-DB11-8A66465CEC43}"/>
          </ac:spMkLst>
        </pc:spChg>
        <pc:spChg chg="add del mod">
          <ac:chgData name="Sebastian Braun" userId="f08db052-123b-47c6-986c-e0225a886b98" providerId="ADAL" clId="{63781478-4AB8-498A-86A4-03212BBEEBDC}" dt="2025-05-09T09:12:15.002" v="201" actId="21"/>
          <ac:spMkLst>
            <pc:docMk/>
            <pc:sldMk cId="2956470816" sldId="6033"/>
            <ac:spMk id="23" creationId="{7D769BA0-F201-9602-D79D-C8F0B55E8569}"/>
          </ac:spMkLst>
        </pc:spChg>
        <pc:spChg chg="add mod topLvl">
          <ac:chgData name="Sebastian Braun" userId="f08db052-123b-47c6-986c-e0225a886b98" providerId="ADAL" clId="{63781478-4AB8-498A-86A4-03212BBEEBDC}" dt="2025-05-09T09:26:44.373" v="589" actId="207"/>
          <ac:spMkLst>
            <pc:docMk/>
            <pc:sldMk cId="2956470816" sldId="6033"/>
            <ac:spMk id="24" creationId="{EB531C4B-8B59-79D7-D8BC-15EA651D18AE}"/>
          </ac:spMkLst>
        </pc:spChg>
        <pc:spChg chg="mod">
          <ac:chgData name="Sebastian Braun" userId="f08db052-123b-47c6-986c-e0225a886b98" providerId="ADAL" clId="{63781478-4AB8-498A-86A4-03212BBEEBDC}" dt="2025-05-09T09:16:19.073" v="310" actId="165"/>
          <ac:spMkLst>
            <pc:docMk/>
            <pc:sldMk cId="2956470816" sldId="6033"/>
            <ac:spMk id="26" creationId="{74084423-8705-D25B-C7BB-C60ACCCD7461}"/>
          </ac:spMkLst>
        </pc:spChg>
        <pc:spChg chg="mod">
          <ac:chgData name="Sebastian Braun" userId="f08db052-123b-47c6-986c-e0225a886b98" providerId="ADAL" clId="{63781478-4AB8-498A-86A4-03212BBEEBDC}" dt="2025-05-09T09:16:19.073" v="310" actId="165"/>
          <ac:spMkLst>
            <pc:docMk/>
            <pc:sldMk cId="2956470816" sldId="6033"/>
            <ac:spMk id="27" creationId="{1812CFBA-FA0B-5570-A2BF-F13C7BFBB9A0}"/>
          </ac:spMkLst>
        </pc:spChg>
        <pc:spChg chg="mod">
          <ac:chgData name="Sebastian Braun" userId="f08db052-123b-47c6-986c-e0225a886b98" providerId="ADAL" clId="{63781478-4AB8-498A-86A4-03212BBEEBDC}" dt="2025-05-09T09:16:19.073" v="310" actId="165"/>
          <ac:spMkLst>
            <pc:docMk/>
            <pc:sldMk cId="2956470816" sldId="6033"/>
            <ac:spMk id="28" creationId="{A82C290E-411F-EB6C-D1A7-B8083CCACF0E}"/>
          </ac:spMkLst>
        </pc:spChg>
        <pc:spChg chg="mod">
          <ac:chgData name="Sebastian Braun" userId="f08db052-123b-47c6-986c-e0225a886b98" providerId="ADAL" clId="{63781478-4AB8-498A-86A4-03212BBEEBDC}" dt="2025-05-09T09:15:09.820" v="302"/>
          <ac:spMkLst>
            <pc:docMk/>
            <pc:sldMk cId="2956470816" sldId="6033"/>
            <ac:spMk id="29" creationId="{678562CB-C19F-F765-DD31-74877F492D23}"/>
          </ac:spMkLst>
        </pc:spChg>
        <pc:spChg chg="add del mod topLvl">
          <ac:chgData name="Sebastian Braun" userId="f08db052-123b-47c6-986c-e0225a886b98" providerId="ADAL" clId="{63781478-4AB8-498A-86A4-03212BBEEBDC}" dt="2025-05-09T09:16:48.832" v="314" actId="21"/>
          <ac:spMkLst>
            <pc:docMk/>
            <pc:sldMk cId="2956470816" sldId="6033"/>
            <ac:spMk id="30" creationId="{D718AF88-F914-8E98-02A9-CE78C1300A3E}"/>
          </ac:spMkLst>
        </pc:spChg>
        <pc:spChg chg="mod">
          <ac:chgData name="Sebastian Braun" userId="f08db052-123b-47c6-986c-e0225a886b98" providerId="ADAL" clId="{63781478-4AB8-498A-86A4-03212BBEEBDC}" dt="2025-05-09T09:16:19.073" v="310" actId="165"/>
          <ac:spMkLst>
            <pc:docMk/>
            <pc:sldMk cId="2956470816" sldId="6033"/>
            <ac:spMk id="32" creationId="{9544A802-D462-6E6A-2B7A-964929FBB1C1}"/>
          </ac:spMkLst>
        </pc:spChg>
        <pc:spChg chg="mod">
          <ac:chgData name="Sebastian Braun" userId="f08db052-123b-47c6-986c-e0225a886b98" providerId="ADAL" clId="{63781478-4AB8-498A-86A4-03212BBEEBDC}" dt="2025-05-09T09:16:19.073" v="310" actId="165"/>
          <ac:spMkLst>
            <pc:docMk/>
            <pc:sldMk cId="2956470816" sldId="6033"/>
            <ac:spMk id="33" creationId="{B2399B28-FC02-A29E-5FC7-550F4AFCE6A8}"/>
          </ac:spMkLst>
        </pc:spChg>
        <pc:spChg chg="mod">
          <ac:chgData name="Sebastian Braun" userId="f08db052-123b-47c6-986c-e0225a886b98" providerId="ADAL" clId="{63781478-4AB8-498A-86A4-03212BBEEBDC}" dt="2025-05-09T09:15:28.418" v="304"/>
          <ac:spMkLst>
            <pc:docMk/>
            <pc:sldMk cId="2956470816" sldId="6033"/>
            <ac:spMk id="34" creationId="{0202C6E3-2D8C-EEE0-D175-548C23DC67E4}"/>
          </ac:spMkLst>
        </pc:spChg>
        <pc:spChg chg="mod">
          <ac:chgData name="Sebastian Braun" userId="f08db052-123b-47c6-986c-e0225a886b98" providerId="ADAL" clId="{63781478-4AB8-498A-86A4-03212BBEEBDC}" dt="2025-05-09T09:15:28.418" v="304"/>
          <ac:spMkLst>
            <pc:docMk/>
            <pc:sldMk cId="2956470816" sldId="6033"/>
            <ac:spMk id="35" creationId="{BAE1C300-D408-8F37-F16C-5673DD929798}"/>
          </ac:spMkLst>
        </pc:spChg>
        <pc:spChg chg="add del mod topLvl">
          <ac:chgData name="Sebastian Braun" userId="f08db052-123b-47c6-986c-e0225a886b98" providerId="ADAL" clId="{63781478-4AB8-498A-86A4-03212BBEEBDC}" dt="2025-05-09T09:17:05.168" v="318" actId="21"/>
          <ac:spMkLst>
            <pc:docMk/>
            <pc:sldMk cId="2956470816" sldId="6033"/>
            <ac:spMk id="36" creationId="{36676DAD-EF62-3E1E-2618-80F80D087994}"/>
          </ac:spMkLst>
        </pc:spChg>
        <pc:spChg chg="mod">
          <ac:chgData name="Sebastian Braun" userId="f08db052-123b-47c6-986c-e0225a886b98" providerId="ADAL" clId="{63781478-4AB8-498A-86A4-03212BBEEBDC}" dt="2025-05-09T09:26:56.648" v="590" actId="207"/>
          <ac:spMkLst>
            <pc:docMk/>
            <pc:sldMk cId="2956470816" sldId="6033"/>
            <ac:spMk id="41" creationId="{15C050B6-3836-8017-2737-A746871B267C}"/>
          </ac:spMkLst>
        </pc:spChg>
        <pc:spChg chg="mod">
          <ac:chgData name="Sebastian Braun" userId="f08db052-123b-47c6-986c-e0225a886b98" providerId="ADAL" clId="{63781478-4AB8-498A-86A4-03212BBEEBDC}" dt="2025-05-09T09:17:07.644" v="319"/>
          <ac:spMkLst>
            <pc:docMk/>
            <pc:sldMk cId="2956470816" sldId="6033"/>
            <ac:spMk id="42" creationId="{23E1269D-AA46-B2AB-4388-1C0052B4B730}"/>
          </ac:spMkLst>
        </pc:spChg>
        <pc:spChg chg="mod">
          <ac:chgData name="Sebastian Braun" userId="f08db052-123b-47c6-986c-e0225a886b98" providerId="ADAL" clId="{63781478-4AB8-498A-86A4-03212BBEEBDC}" dt="2025-05-09T09:26:56.648" v="590" actId="207"/>
          <ac:spMkLst>
            <pc:docMk/>
            <pc:sldMk cId="2956470816" sldId="6033"/>
            <ac:spMk id="43" creationId="{AD7E157B-AE1A-9287-D5AF-CA97F231BC29}"/>
          </ac:spMkLst>
        </pc:spChg>
        <pc:spChg chg="mod">
          <ac:chgData name="Sebastian Braun" userId="f08db052-123b-47c6-986c-e0225a886b98" providerId="ADAL" clId="{63781478-4AB8-498A-86A4-03212BBEEBDC}" dt="2025-05-09T09:17:07.644" v="319"/>
          <ac:spMkLst>
            <pc:docMk/>
            <pc:sldMk cId="2956470816" sldId="6033"/>
            <ac:spMk id="44" creationId="{045B41E5-63AD-B21D-F2B3-841468880878}"/>
          </ac:spMkLst>
        </pc:spChg>
        <pc:spChg chg="mod">
          <ac:chgData name="Sebastian Braun" userId="f08db052-123b-47c6-986c-e0225a886b98" providerId="ADAL" clId="{63781478-4AB8-498A-86A4-03212BBEEBDC}" dt="2025-05-09T09:26:56.648" v="590" actId="207"/>
          <ac:spMkLst>
            <pc:docMk/>
            <pc:sldMk cId="2956470816" sldId="6033"/>
            <ac:spMk id="45" creationId="{D3BAFD7D-8C29-1448-210F-36CB71206439}"/>
          </ac:spMkLst>
        </pc:spChg>
        <pc:spChg chg="mod">
          <ac:chgData name="Sebastian Braun" userId="f08db052-123b-47c6-986c-e0225a886b98" providerId="ADAL" clId="{63781478-4AB8-498A-86A4-03212BBEEBDC}" dt="2025-05-09T09:24:21.924" v="574" actId="1076"/>
          <ac:spMkLst>
            <pc:docMk/>
            <pc:sldMk cId="2956470816" sldId="6033"/>
            <ac:spMk id="48" creationId="{4A6DC6CA-C934-6AFB-C0DF-460DFDA7E3FD}"/>
          </ac:spMkLst>
        </pc:spChg>
        <pc:spChg chg="mod">
          <ac:chgData name="Sebastian Braun" userId="f08db052-123b-47c6-986c-e0225a886b98" providerId="ADAL" clId="{63781478-4AB8-498A-86A4-03212BBEEBDC}" dt="2025-05-09T09:17:17.870" v="321"/>
          <ac:spMkLst>
            <pc:docMk/>
            <pc:sldMk cId="2956470816" sldId="6033"/>
            <ac:spMk id="49" creationId="{E9E9C23F-2D67-FB75-CC02-58ADDBFC144D}"/>
          </ac:spMkLst>
        </pc:spChg>
        <pc:spChg chg="mod">
          <ac:chgData name="Sebastian Braun" userId="f08db052-123b-47c6-986c-e0225a886b98" providerId="ADAL" clId="{63781478-4AB8-498A-86A4-03212BBEEBDC}" dt="2025-05-09T09:17:17.870" v="321"/>
          <ac:spMkLst>
            <pc:docMk/>
            <pc:sldMk cId="2956470816" sldId="6033"/>
            <ac:spMk id="50" creationId="{3F511EE7-3985-AED8-9B42-386CF818A6E8}"/>
          </ac:spMkLst>
        </pc:spChg>
        <pc:spChg chg="mod">
          <ac:chgData name="Sebastian Braun" userId="f08db052-123b-47c6-986c-e0225a886b98" providerId="ADAL" clId="{63781478-4AB8-498A-86A4-03212BBEEBDC}" dt="2025-05-09T09:26:56.648" v="590" actId="207"/>
          <ac:spMkLst>
            <pc:docMk/>
            <pc:sldMk cId="2956470816" sldId="6033"/>
            <ac:spMk id="51" creationId="{D4156F18-7802-7B11-4315-19772483252F}"/>
          </ac:spMkLst>
        </pc:spChg>
        <pc:spChg chg="mod">
          <ac:chgData name="Sebastian Braun" userId="f08db052-123b-47c6-986c-e0225a886b98" providerId="ADAL" clId="{63781478-4AB8-498A-86A4-03212BBEEBDC}" dt="2025-05-09T09:26:56.648" v="590" actId="207"/>
          <ac:spMkLst>
            <pc:docMk/>
            <pc:sldMk cId="2956470816" sldId="6033"/>
            <ac:spMk id="52" creationId="{4D30098E-0194-A1D8-82FE-78F49DB60014}"/>
          </ac:spMkLst>
        </pc:spChg>
        <pc:spChg chg="mod">
          <ac:chgData name="Sebastian Braun" userId="f08db052-123b-47c6-986c-e0225a886b98" providerId="ADAL" clId="{63781478-4AB8-498A-86A4-03212BBEEBDC}" dt="2025-05-09T09:24:29.258" v="575" actId="1076"/>
          <ac:spMkLst>
            <pc:docMk/>
            <pc:sldMk cId="2956470816" sldId="6033"/>
            <ac:spMk id="55" creationId="{8DE2FE94-8F05-BCD9-0DB5-E0A342BA59CD}"/>
          </ac:spMkLst>
        </pc:spChg>
        <pc:spChg chg="mod">
          <ac:chgData name="Sebastian Braun" userId="f08db052-123b-47c6-986c-e0225a886b98" providerId="ADAL" clId="{63781478-4AB8-498A-86A4-03212BBEEBDC}" dt="2025-05-09T09:18:10.666" v="324"/>
          <ac:spMkLst>
            <pc:docMk/>
            <pc:sldMk cId="2956470816" sldId="6033"/>
            <ac:spMk id="56" creationId="{6B4907FF-B2DD-07A3-DB88-03720B9F0668}"/>
          </ac:spMkLst>
        </pc:spChg>
        <pc:spChg chg="mod">
          <ac:chgData name="Sebastian Braun" userId="f08db052-123b-47c6-986c-e0225a886b98" providerId="ADAL" clId="{63781478-4AB8-498A-86A4-03212BBEEBDC}" dt="2025-05-09T09:18:10.666" v="324"/>
          <ac:spMkLst>
            <pc:docMk/>
            <pc:sldMk cId="2956470816" sldId="6033"/>
            <ac:spMk id="57" creationId="{6EE43901-58EA-8578-11E6-37BC16CC8A23}"/>
          </ac:spMkLst>
        </pc:spChg>
        <pc:spChg chg="mod">
          <ac:chgData name="Sebastian Braun" userId="f08db052-123b-47c6-986c-e0225a886b98" providerId="ADAL" clId="{63781478-4AB8-498A-86A4-03212BBEEBDC}" dt="2025-05-09T09:26:56.648" v="590" actId="207"/>
          <ac:spMkLst>
            <pc:docMk/>
            <pc:sldMk cId="2956470816" sldId="6033"/>
            <ac:spMk id="58" creationId="{B64D743A-6686-E503-9178-E35C278F3276}"/>
          </ac:spMkLst>
        </pc:spChg>
        <pc:spChg chg="mod">
          <ac:chgData name="Sebastian Braun" userId="f08db052-123b-47c6-986c-e0225a886b98" providerId="ADAL" clId="{63781478-4AB8-498A-86A4-03212BBEEBDC}" dt="2025-05-09T09:26:56.648" v="590" actId="207"/>
          <ac:spMkLst>
            <pc:docMk/>
            <pc:sldMk cId="2956470816" sldId="6033"/>
            <ac:spMk id="59" creationId="{A3C581D2-D486-0F31-EF12-2277AC65F50C}"/>
          </ac:spMkLst>
        </pc:spChg>
        <pc:spChg chg="mod">
          <ac:chgData name="Sebastian Braun" userId="f08db052-123b-47c6-986c-e0225a886b98" providerId="ADAL" clId="{63781478-4AB8-498A-86A4-03212BBEEBDC}" dt="2025-05-09T09:24:36.316" v="576" actId="1076"/>
          <ac:spMkLst>
            <pc:docMk/>
            <pc:sldMk cId="2956470816" sldId="6033"/>
            <ac:spMk id="62" creationId="{2EB22102-B4D6-A34D-21B3-55035EE949E5}"/>
          </ac:spMkLst>
        </pc:spChg>
        <pc:spChg chg="mod">
          <ac:chgData name="Sebastian Braun" userId="f08db052-123b-47c6-986c-e0225a886b98" providerId="ADAL" clId="{63781478-4AB8-498A-86A4-03212BBEEBDC}" dt="2025-05-09T09:18:20.525" v="326"/>
          <ac:spMkLst>
            <pc:docMk/>
            <pc:sldMk cId="2956470816" sldId="6033"/>
            <ac:spMk id="63" creationId="{123A9455-D8B1-9245-5292-22BB6E587211}"/>
          </ac:spMkLst>
        </pc:spChg>
        <pc:spChg chg="mod">
          <ac:chgData name="Sebastian Braun" userId="f08db052-123b-47c6-986c-e0225a886b98" providerId="ADAL" clId="{63781478-4AB8-498A-86A4-03212BBEEBDC}" dt="2025-05-09T09:26:56.648" v="590" actId="207"/>
          <ac:spMkLst>
            <pc:docMk/>
            <pc:sldMk cId="2956470816" sldId="6033"/>
            <ac:spMk id="64" creationId="{E56883EC-8899-48AE-18F5-BACE47EAF50B}"/>
          </ac:spMkLst>
        </pc:spChg>
        <pc:spChg chg="mod">
          <ac:chgData name="Sebastian Braun" userId="f08db052-123b-47c6-986c-e0225a886b98" providerId="ADAL" clId="{63781478-4AB8-498A-86A4-03212BBEEBDC}" dt="2025-05-09T09:26:56.648" v="590" actId="207"/>
          <ac:spMkLst>
            <pc:docMk/>
            <pc:sldMk cId="2956470816" sldId="6033"/>
            <ac:spMk id="65" creationId="{73291F38-E57F-EF53-19DF-F53E479E57F7}"/>
          </ac:spMkLst>
        </pc:spChg>
        <pc:spChg chg="mod">
          <ac:chgData name="Sebastian Braun" userId="f08db052-123b-47c6-986c-e0225a886b98" providerId="ADAL" clId="{63781478-4AB8-498A-86A4-03212BBEEBDC}" dt="2025-05-09T09:26:56.648" v="590" actId="207"/>
          <ac:spMkLst>
            <pc:docMk/>
            <pc:sldMk cId="2956470816" sldId="6033"/>
            <ac:spMk id="66" creationId="{4EFE311C-BBC7-C279-237B-D440509CD7E8}"/>
          </ac:spMkLst>
        </pc:spChg>
        <pc:grpChg chg="add del mod">
          <ac:chgData name="Sebastian Braun" userId="f08db052-123b-47c6-986c-e0225a886b98" providerId="ADAL" clId="{63781478-4AB8-498A-86A4-03212BBEEBDC}" dt="2025-05-09T09:03:14.321" v="180" actId="478"/>
          <ac:grpSpMkLst>
            <pc:docMk/>
            <pc:sldMk cId="2956470816" sldId="6033"/>
            <ac:grpSpMk id="12" creationId="{606B4C80-8DAD-E588-C0A5-A33F93F770A4}"/>
          </ac:grpSpMkLst>
        </pc:grpChg>
        <pc:grpChg chg="add mod">
          <ac:chgData name="Sebastian Braun" userId="f08db052-123b-47c6-986c-e0225a886b98" providerId="ADAL" clId="{63781478-4AB8-498A-86A4-03212BBEEBDC}" dt="2025-05-09T09:16:39.585" v="311" actId="164"/>
          <ac:grpSpMkLst>
            <pc:docMk/>
            <pc:sldMk cId="2956470816" sldId="6033"/>
            <ac:grpSpMk id="17" creationId="{403DEEA0-D270-052C-06E6-6AAE6EF39503}"/>
          </ac:grpSpMkLst>
        </pc:grpChg>
        <pc:grpChg chg="add del mod">
          <ac:chgData name="Sebastian Braun" userId="f08db052-123b-47c6-986c-e0225a886b98" providerId="ADAL" clId="{63781478-4AB8-498A-86A4-03212BBEEBDC}" dt="2025-05-09T09:16:42.748" v="312" actId="478"/>
          <ac:grpSpMkLst>
            <pc:docMk/>
            <pc:sldMk cId="2956470816" sldId="6033"/>
            <ac:grpSpMk id="25" creationId="{09EAA581-EBA3-66AA-9326-8566A7EBC6E1}"/>
          </ac:grpSpMkLst>
        </pc:grpChg>
        <pc:grpChg chg="add del mod">
          <ac:chgData name="Sebastian Braun" userId="f08db052-123b-47c6-986c-e0225a886b98" providerId="ADAL" clId="{63781478-4AB8-498A-86A4-03212BBEEBDC}" dt="2025-05-09T09:16:52.599" v="315" actId="21"/>
          <ac:grpSpMkLst>
            <pc:docMk/>
            <pc:sldMk cId="2956470816" sldId="6033"/>
            <ac:grpSpMk id="31" creationId="{4FDC152F-A32E-FF46-7EF2-8AFE18B24EA5}"/>
          </ac:grpSpMkLst>
        </pc:grpChg>
        <pc:grpChg chg="add mod">
          <ac:chgData name="Sebastian Braun" userId="f08db052-123b-47c6-986c-e0225a886b98" providerId="ADAL" clId="{63781478-4AB8-498A-86A4-03212BBEEBDC}" dt="2025-05-09T09:16:10.775" v="309" actId="164"/>
          <ac:grpSpMkLst>
            <pc:docMk/>
            <pc:sldMk cId="2956470816" sldId="6033"/>
            <ac:grpSpMk id="37" creationId="{44C820A5-88AA-352A-6268-3982AE5BDE37}"/>
          </ac:grpSpMkLst>
        </pc:grpChg>
        <pc:grpChg chg="add mod">
          <ac:chgData name="Sebastian Braun" userId="f08db052-123b-47c6-986c-e0225a886b98" providerId="ADAL" clId="{63781478-4AB8-498A-86A4-03212BBEEBDC}" dt="2025-05-09T09:26:17.433" v="587" actId="1076"/>
          <ac:grpSpMkLst>
            <pc:docMk/>
            <pc:sldMk cId="2956470816" sldId="6033"/>
            <ac:grpSpMk id="38" creationId="{F673D620-733F-F55B-B501-9AB5539DAE89}"/>
          </ac:grpSpMkLst>
        </pc:grpChg>
        <pc:grpChg chg="add mod">
          <ac:chgData name="Sebastian Braun" userId="f08db052-123b-47c6-986c-e0225a886b98" providerId="ADAL" clId="{63781478-4AB8-498A-86A4-03212BBEEBDC}" dt="2025-05-09T09:26:17.433" v="587" actId="1076"/>
          <ac:grpSpMkLst>
            <pc:docMk/>
            <pc:sldMk cId="2956470816" sldId="6033"/>
            <ac:grpSpMk id="39" creationId="{AA84D7FB-2D48-E328-58C6-0D4796808EC2}"/>
          </ac:grpSpMkLst>
        </pc:grpChg>
        <pc:grpChg chg="mod">
          <ac:chgData name="Sebastian Braun" userId="f08db052-123b-47c6-986c-e0225a886b98" providerId="ADAL" clId="{63781478-4AB8-498A-86A4-03212BBEEBDC}" dt="2025-05-09T09:17:07.644" v="319"/>
          <ac:grpSpMkLst>
            <pc:docMk/>
            <pc:sldMk cId="2956470816" sldId="6033"/>
            <ac:grpSpMk id="40" creationId="{4B1C02C4-0036-8B13-96DB-10FEEEE9A376}"/>
          </ac:grpSpMkLst>
        </pc:grpChg>
        <pc:grpChg chg="add mod">
          <ac:chgData name="Sebastian Braun" userId="f08db052-123b-47c6-986c-e0225a886b98" providerId="ADAL" clId="{63781478-4AB8-498A-86A4-03212BBEEBDC}" dt="2025-05-09T09:26:17.433" v="587" actId="1076"/>
          <ac:grpSpMkLst>
            <pc:docMk/>
            <pc:sldMk cId="2956470816" sldId="6033"/>
            <ac:grpSpMk id="46" creationId="{CE0C2A76-20E9-352A-D782-D5C424B09B24}"/>
          </ac:grpSpMkLst>
        </pc:grpChg>
        <pc:grpChg chg="mod">
          <ac:chgData name="Sebastian Braun" userId="f08db052-123b-47c6-986c-e0225a886b98" providerId="ADAL" clId="{63781478-4AB8-498A-86A4-03212BBEEBDC}" dt="2025-05-09T09:17:17.870" v="321"/>
          <ac:grpSpMkLst>
            <pc:docMk/>
            <pc:sldMk cId="2956470816" sldId="6033"/>
            <ac:grpSpMk id="47" creationId="{83AC91A5-1285-57A1-47A9-AA94C257D164}"/>
          </ac:grpSpMkLst>
        </pc:grpChg>
        <pc:grpChg chg="add mod">
          <ac:chgData name="Sebastian Braun" userId="f08db052-123b-47c6-986c-e0225a886b98" providerId="ADAL" clId="{63781478-4AB8-498A-86A4-03212BBEEBDC}" dt="2025-05-09T09:26:17.433" v="587" actId="1076"/>
          <ac:grpSpMkLst>
            <pc:docMk/>
            <pc:sldMk cId="2956470816" sldId="6033"/>
            <ac:grpSpMk id="53" creationId="{C5ADB396-3D6F-3A86-EAFE-9FC44D3784A0}"/>
          </ac:grpSpMkLst>
        </pc:grpChg>
        <pc:grpChg chg="mod">
          <ac:chgData name="Sebastian Braun" userId="f08db052-123b-47c6-986c-e0225a886b98" providerId="ADAL" clId="{63781478-4AB8-498A-86A4-03212BBEEBDC}" dt="2025-05-09T09:18:10.666" v="324"/>
          <ac:grpSpMkLst>
            <pc:docMk/>
            <pc:sldMk cId="2956470816" sldId="6033"/>
            <ac:grpSpMk id="54" creationId="{EA920835-3029-A03F-8C0B-82883FF1E3F0}"/>
          </ac:grpSpMkLst>
        </pc:grpChg>
        <pc:grpChg chg="add mod">
          <ac:chgData name="Sebastian Braun" userId="f08db052-123b-47c6-986c-e0225a886b98" providerId="ADAL" clId="{63781478-4AB8-498A-86A4-03212BBEEBDC}" dt="2025-05-09T09:26:17.433" v="587" actId="1076"/>
          <ac:grpSpMkLst>
            <pc:docMk/>
            <pc:sldMk cId="2956470816" sldId="6033"/>
            <ac:grpSpMk id="60" creationId="{4A762584-0A4E-155A-7F03-63039F98842E}"/>
          </ac:grpSpMkLst>
        </pc:grpChg>
        <pc:grpChg chg="mod">
          <ac:chgData name="Sebastian Braun" userId="f08db052-123b-47c6-986c-e0225a886b98" providerId="ADAL" clId="{63781478-4AB8-498A-86A4-03212BBEEBDC}" dt="2025-05-09T09:18:20.525" v="326"/>
          <ac:grpSpMkLst>
            <pc:docMk/>
            <pc:sldMk cId="2956470816" sldId="6033"/>
            <ac:grpSpMk id="61" creationId="{82D43E03-6050-6361-9EDB-568063A3A5EE}"/>
          </ac:grpSpMkLst>
        </pc:grpChg>
        <pc:picChg chg="add del mod">
          <ac:chgData name="Sebastian Braun" userId="f08db052-123b-47c6-986c-e0225a886b98" providerId="ADAL" clId="{63781478-4AB8-498A-86A4-03212BBEEBDC}" dt="2025-05-09T08:55:30.278" v="66" actId="478"/>
          <ac:picMkLst>
            <pc:docMk/>
            <pc:sldMk cId="2956470816" sldId="6033"/>
            <ac:picMk id="3" creationId="{AD81D34E-8D5F-7D72-8B13-079F835E0216}"/>
          </ac:picMkLst>
        </pc:picChg>
        <pc:picChg chg="add del mod ord">
          <ac:chgData name="Sebastian Braun" userId="f08db052-123b-47c6-986c-e0225a886b98" providerId="ADAL" clId="{63781478-4AB8-498A-86A4-03212BBEEBDC}" dt="2025-05-09T09:17:00.794" v="317" actId="21"/>
          <ac:picMkLst>
            <pc:docMk/>
            <pc:sldMk cId="2956470816" sldId="6033"/>
            <ac:picMk id="8" creationId="{860F5141-FBC3-95AF-A502-CB11F54B8789}"/>
          </ac:picMkLst>
        </pc:picChg>
        <pc:picChg chg="mod">
          <ac:chgData name="Sebastian Braun" userId="f08db052-123b-47c6-986c-e0225a886b98" providerId="ADAL" clId="{63781478-4AB8-498A-86A4-03212BBEEBDC}" dt="2025-05-09T08:57:50.451" v="84" actId="1076"/>
          <ac:picMkLst>
            <pc:docMk/>
            <pc:sldMk cId="2956470816" sldId="6033"/>
            <ac:picMk id="9" creationId="{B963BBF3-2EAB-2A5F-15DF-ED0D7026E1B2}"/>
          </ac:picMkLst>
        </pc:picChg>
      </pc:sldChg>
      <pc:sldChg chg="addSp delSp modSp add mod ord delAnim modAnim modNotesTx">
        <pc:chgData name="Sebastian Braun" userId="f08db052-123b-47c6-986c-e0225a886b98" providerId="ADAL" clId="{63781478-4AB8-498A-86A4-03212BBEEBDC}" dt="2025-05-09T09:43:06.878" v="1341"/>
        <pc:sldMkLst>
          <pc:docMk/>
          <pc:sldMk cId="298493981" sldId="6034"/>
        </pc:sldMkLst>
        <pc:spChg chg="add mod">
          <ac:chgData name="Sebastian Braun" userId="f08db052-123b-47c6-986c-e0225a886b98" providerId="ADAL" clId="{63781478-4AB8-498A-86A4-03212BBEEBDC}" dt="2025-05-09T09:28:26.499" v="625" actId="20577"/>
          <ac:spMkLst>
            <pc:docMk/>
            <pc:sldMk cId="298493981" sldId="6034"/>
            <ac:spMk id="2" creationId="{7ACF4A5F-D7D6-684F-23C4-964E28B46FEB}"/>
          </ac:spMkLst>
        </pc:spChg>
        <pc:spChg chg="add mod">
          <ac:chgData name="Sebastian Braun" userId="f08db052-123b-47c6-986c-e0225a886b98" providerId="ADAL" clId="{63781478-4AB8-498A-86A4-03212BBEEBDC}" dt="2025-05-09T09:33:55.449" v="826"/>
          <ac:spMkLst>
            <pc:docMk/>
            <pc:sldMk cId="298493981" sldId="6034"/>
            <ac:spMk id="3" creationId="{8A0FA631-A323-FBDC-8BAB-E01719D892F1}"/>
          </ac:spMkLst>
        </pc:spChg>
        <pc:spChg chg="add mod">
          <ac:chgData name="Sebastian Braun" userId="f08db052-123b-47c6-986c-e0225a886b98" providerId="ADAL" clId="{63781478-4AB8-498A-86A4-03212BBEEBDC}" dt="2025-05-09T09:33:35.017" v="815" actId="164"/>
          <ac:spMkLst>
            <pc:docMk/>
            <pc:sldMk cId="298493981" sldId="6034"/>
            <ac:spMk id="4" creationId="{ACC32B42-A5EF-68AC-35C0-56D2C9588F79}"/>
          </ac:spMkLst>
        </pc:spChg>
        <pc:spChg chg="add mod">
          <ac:chgData name="Sebastian Braun" userId="f08db052-123b-47c6-986c-e0225a886b98" providerId="ADAL" clId="{63781478-4AB8-498A-86A4-03212BBEEBDC}" dt="2025-05-09T09:33:35.017" v="815" actId="164"/>
          <ac:spMkLst>
            <pc:docMk/>
            <pc:sldMk cId="298493981" sldId="6034"/>
            <ac:spMk id="13" creationId="{8247160D-7098-AB7E-E632-549FF049B726}"/>
          </ac:spMkLst>
        </pc:spChg>
        <pc:spChg chg="mod">
          <ac:chgData name="Sebastian Braun" userId="f08db052-123b-47c6-986c-e0225a886b98" providerId="ADAL" clId="{63781478-4AB8-498A-86A4-03212BBEEBDC}" dt="2025-05-09T09:35:57.987" v="954" actId="20577"/>
          <ac:spMkLst>
            <pc:docMk/>
            <pc:sldMk cId="298493981" sldId="6034"/>
            <ac:spMk id="21" creationId="{805F6E3D-885A-24B9-48B4-83411DC94BF1}"/>
          </ac:spMkLst>
        </pc:spChg>
        <pc:spChg chg="mod">
          <ac:chgData name="Sebastian Braun" userId="f08db052-123b-47c6-986c-e0225a886b98" providerId="ADAL" clId="{63781478-4AB8-498A-86A4-03212BBEEBDC}" dt="2025-05-09T09:35:00.949" v="867" actId="20577"/>
          <ac:spMkLst>
            <pc:docMk/>
            <pc:sldMk cId="298493981" sldId="6034"/>
            <ac:spMk id="22" creationId="{534CEDC8-FE7F-A735-68E5-D22F5BBC4258}"/>
          </ac:spMkLst>
        </pc:spChg>
        <pc:spChg chg="mod">
          <ac:chgData name="Sebastian Braun" userId="f08db052-123b-47c6-986c-e0225a886b98" providerId="ADAL" clId="{63781478-4AB8-498A-86A4-03212BBEEBDC}" dt="2025-05-09T09:35:53.287" v="952" actId="14100"/>
          <ac:spMkLst>
            <pc:docMk/>
            <pc:sldMk cId="298493981" sldId="6034"/>
            <ac:spMk id="24" creationId="{4BA0DC88-8255-0853-C299-F4F069D02A23}"/>
          </ac:spMkLst>
        </pc:spChg>
        <pc:spChg chg="mod">
          <ac:chgData name="Sebastian Braun" userId="f08db052-123b-47c6-986c-e0225a886b98" providerId="ADAL" clId="{63781478-4AB8-498A-86A4-03212BBEEBDC}" dt="2025-05-09T09:38:11.813" v="1213" actId="20577"/>
          <ac:spMkLst>
            <pc:docMk/>
            <pc:sldMk cId="298493981" sldId="6034"/>
            <ac:spMk id="26" creationId="{E4F350E6-9B98-40B1-E15E-FE5E2D38FF7F}"/>
          </ac:spMkLst>
        </pc:spChg>
        <pc:spChg chg="mod">
          <ac:chgData name="Sebastian Braun" userId="f08db052-123b-47c6-986c-e0225a886b98" providerId="ADAL" clId="{63781478-4AB8-498A-86A4-03212BBEEBDC}" dt="2025-05-09T09:36:26.147" v="991" actId="20577"/>
          <ac:spMkLst>
            <pc:docMk/>
            <pc:sldMk cId="298493981" sldId="6034"/>
            <ac:spMk id="27" creationId="{4C0804B0-5854-DEE4-DC2E-0D47CA0A0581}"/>
          </ac:spMkLst>
        </pc:spChg>
        <pc:spChg chg="mod">
          <ac:chgData name="Sebastian Braun" userId="f08db052-123b-47c6-986c-e0225a886b98" providerId="ADAL" clId="{63781478-4AB8-498A-86A4-03212BBEEBDC}" dt="2025-05-09T09:37:24.508" v="1106" actId="14100"/>
          <ac:spMkLst>
            <pc:docMk/>
            <pc:sldMk cId="298493981" sldId="6034"/>
            <ac:spMk id="29" creationId="{DBD97C72-49A4-62A5-DDA6-E661D3DF5ED1}"/>
          </ac:spMkLst>
        </pc:spChg>
        <pc:spChg chg="mod">
          <ac:chgData name="Sebastian Braun" userId="f08db052-123b-47c6-986c-e0225a886b98" providerId="ADAL" clId="{63781478-4AB8-498A-86A4-03212BBEEBDC}" dt="2025-05-09T09:38:13.964" v="1215" actId="20577"/>
          <ac:spMkLst>
            <pc:docMk/>
            <pc:sldMk cId="298493981" sldId="6034"/>
            <ac:spMk id="31" creationId="{300D722A-F2F8-90B1-971A-0F001ED18883}"/>
          </ac:spMkLst>
        </pc:spChg>
        <pc:spChg chg="mod">
          <ac:chgData name="Sebastian Braun" userId="f08db052-123b-47c6-986c-e0225a886b98" providerId="ADAL" clId="{63781478-4AB8-498A-86A4-03212BBEEBDC}" dt="2025-05-09T09:37:38.311" v="1126" actId="20577"/>
          <ac:spMkLst>
            <pc:docMk/>
            <pc:sldMk cId="298493981" sldId="6034"/>
            <ac:spMk id="32" creationId="{5BC1D304-B259-91F7-FC36-6677C9965ECF}"/>
          </ac:spMkLst>
        </pc:spChg>
        <pc:spChg chg="mod">
          <ac:chgData name="Sebastian Braun" userId="f08db052-123b-47c6-986c-e0225a886b98" providerId="ADAL" clId="{63781478-4AB8-498A-86A4-03212BBEEBDC}" dt="2025-05-09T09:38:08.753" v="1211" actId="20577"/>
          <ac:spMkLst>
            <pc:docMk/>
            <pc:sldMk cId="298493981" sldId="6034"/>
            <ac:spMk id="34" creationId="{9CC3FA9F-0D4F-5E6A-E2B9-A171482D3BD3}"/>
          </ac:spMkLst>
        </pc:spChg>
        <pc:spChg chg="add mod">
          <ac:chgData name="Sebastian Braun" userId="f08db052-123b-47c6-986c-e0225a886b98" providerId="ADAL" clId="{63781478-4AB8-498A-86A4-03212BBEEBDC}" dt="2025-05-09T09:40:30.635" v="1247" actId="313"/>
          <ac:spMkLst>
            <pc:docMk/>
            <pc:sldMk cId="298493981" sldId="6034"/>
            <ac:spMk id="35" creationId="{FFF98DF0-4F55-6881-6926-D75ABA882606}"/>
          </ac:spMkLst>
        </pc:spChg>
        <pc:spChg chg="add mod">
          <ac:chgData name="Sebastian Braun" userId="f08db052-123b-47c6-986c-e0225a886b98" providerId="ADAL" clId="{63781478-4AB8-498A-86A4-03212BBEEBDC}" dt="2025-05-09T09:40:32.964" v="1248"/>
          <ac:spMkLst>
            <pc:docMk/>
            <pc:sldMk cId="298493981" sldId="6034"/>
            <ac:spMk id="36" creationId="{EABA9395-D21B-E443-577A-4C787D5AEB03}"/>
          </ac:spMkLst>
        </pc:spChg>
        <pc:spChg chg="add mod">
          <ac:chgData name="Sebastian Braun" userId="f08db052-123b-47c6-986c-e0225a886b98" providerId="ADAL" clId="{63781478-4AB8-498A-86A4-03212BBEEBDC}" dt="2025-05-09T09:41:27.642" v="1273" actId="20577"/>
          <ac:spMkLst>
            <pc:docMk/>
            <pc:sldMk cId="298493981" sldId="6034"/>
            <ac:spMk id="37" creationId="{CBA76EEA-B9B1-43AB-117A-65C62E6F181F}"/>
          </ac:spMkLst>
        </pc:spChg>
        <pc:spChg chg="add mod">
          <ac:chgData name="Sebastian Braun" userId="f08db052-123b-47c6-986c-e0225a886b98" providerId="ADAL" clId="{63781478-4AB8-498A-86A4-03212BBEEBDC}" dt="2025-05-09T09:42:32.415" v="1336" actId="1076"/>
          <ac:spMkLst>
            <pc:docMk/>
            <pc:sldMk cId="298493981" sldId="6034"/>
            <ac:spMk id="38" creationId="{06C9AFE2-07E9-991D-55FC-6BD54135AA14}"/>
          </ac:spMkLst>
        </pc:spChg>
        <pc:spChg chg="add mod">
          <ac:chgData name="Sebastian Braun" userId="f08db052-123b-47c6-986c-e0225a886b98" providerId="ADAL" clId="{63781478-4AB8-498A-86A4-03212BBEEBDC}" dt="2025-05-09T09:42:29.867" v="1335" actId="1076"/>
          <ac:spMkLst>
            <pc:docMk/>
            <pc:sldMk cId="298493981" sldId="6034"/>
            <ac:spMk id="39" creationId="{78FCEF92-C51E-281D-0FED-0EC10E733A07}"/>
          </ac:spMkLst>
        </pc:spChg>
        <pc:spChg chg="add mod">
          <ac:chgData name="Sebastian Braun" userId="f08db052-123b-47c6-986c-e0225a886b98" providerId="ADAL" clId="{63781478-4AB8-498A-86A4-03212BBEEBDC}" dt="2025-05-09T09:42:15.796" v="1317" actId="20577"/>
          <ac:spMkLst>
            <pc:docMk/>
            <pc:sldMk cId="298493981" sldId="6034"/>
            <ac:spMk id="40" creationId="{077C687D-279B-D5A7-1E0A-04554AD76068}"/>
          </ac:spMkLst>
        </pc:spChg>
        <pc:spChg chg="add mod">
          <ac:chgData name="Sebastian Braun" userId="f08db052-123b-47c6-986c-e0225a886b98" providerId="ADAL" clId="{63781478-4AB8-498A-86A4-03212BBEEBDC}" dt="2025-05-09T09:42:23.548" v="1334" actId="20577"/>
          <ac:spMkLst>
            <pc:docMk/>
            <pc:sldMk cId="298493981" sldId="6034"/>
            <ac:spMk id="41" creationId="{A8879E04-D882-E0AB-009E-0F3E27455466}"/>
          </ac:spMkLst>
        </pc:spChg>
        <pc:grpChg chg="add mod">
          <ac:chgData name="Sebastian Braun" userId="f08db052-123b-47c6-986c-e0225a886b98" providerId="ADAL" clId="{63781478-4AB8-498A-86A4-03212BBEEBDC}" dt="2025-05-09T09:38:34.239" v="1217" actId="1076"/>
          <ac:grpSpMkLst>
            <pc:docMk/>
            <pc:sldMk cId="298493981" sldId="6034"/>
            <ac:grpSpMk id="15" creationId="{A99FCF21-45B5-9C51-2FE6-42D25690ABEC}"/>
          </ac:grpSpMkLst>
        </pc:grpChg>
        <pc:grpChg chg="del">
          <ac:chgData name="Sebastian Braun" userId="f08db052-123b-47c6-986c-e0225a886b98" providerId="ADAL" clId="{63781478-4AB8-498A-86A4-03212BBEEBDC}" dt="2025-05-09T09:27:50.750" v="591" actId="478"/>
          <ac:grpSpMkLst>
            <pc:docMk/>
            <pc:sldMk cId="298493981" sldId="6034"/>
            <ac:grpSpMk id="17" creationId="{57160889-6CF1-7890-40BA-1A50A5961A7A}"/>
          </ac:grpSpMkLst>
        </pc:grpChg>
        <pc:grpChg chg="del">
          <ac:chgData name="Sebastian Braun" userId="f08db052-123b-47c6-986c-e0225a886b98" providerId="ADAL" clId="{63781478-4AB8-498A-86A4-03212BBEEBDC}" dt="2025-05-09T09:27:52.416" v="592" actId="478"/>
          <ac:grpSpMkLst>
            <pc:docMk/>
            <pc:sldMk cId="298493981" sldId="6034"/>
            <ac:grpSpMk id="18" creationId="{DF382295-5119-6D9F-A5AC-D874F0D52759}"/>
          </ac:grpSpMkLst>
        </pc:grpChg>
        <pc:grpChg chg="del">
          <ac:chgData name="Sebastian Braun" userId="f08db052-123b-47c6-986c-e0225a886b98" providerId="ADAL" clId="{63781478-4AB8-498A-86A4-03212BBEEBDC}" dt="2025-05-09T09:27:54.329" v="593" actId="478"/>
          <ac:grpSpMkLst>
            <pc:docMk/>
            <pc:sldMk cId="298493981" sldId="6034"/>
            <ac:grpSpMk id="19" creationId="{DE50DEC5-B90B-588A-9780-C012E364959C}"/>
          </ac:grpSpMkLst>
        </pc:grpChg>
        <pc:grpChg chg="add mod">
          <ac:chgData name="Sebastian Braun" userId="f08db052-123b-47c6-986c-e0225a886b98" providerId="ADAL" clId="{63781478-4AB8-498A-86A4-03212BBEEBDC}" dt="2025-05-09T09:38:34.239" v="1217" actId="1076"/>
          <ac:grpSpMkLst>
            <pc:docMk/>
            <pc:sldMk cId="298493981" sldId="6034"/>
            <ac:grpSpMk id="20" creationId="{A0C87326-4A4E-B7E0-AB1C-4F54D6E8E358}"/>
          </ac:grpSpMkLst>
        </pc:grpChg>
        <pc:grpChg chg="add mod">
          <ac:chgData name="Sebastian Braun" userId="f08db052-123b-47c6-986c-e0225a886b98" providerId="ADAL" clId="{63781478-4AB8-498A-86A4-03212BBEEBDC}" dt="2025-05-09T09:38:34.239" v="1217" actId="1076"/>
          <ac:grpSpMkLst>
            <pc:docMk/>
            <pc:sldMk cId="298493981" sldId="6034"/>
            <ac:grpSpMk id="25" creationId="{69624ACA-0261-4E37-9D06-F3CB82810763}"/>
          </ac:grpSpMkLst>
        </pc:grpChg>
        <pc:grpChg chg="add mod">
          <ac:chgData name="Sebastian Braun" userId="f08db052-123b-47c6-986c-e0225a886b98" providerId="ADAL" clId="{63781478-4AB8-498A-86A4-03212BBEEBDC}" dt="2025-05-09T09:38:34.239" v="1217" actId="1076"/>
          <ac:grpSpMkLst>
            <pc:docMk/>
            <pc:sldMk cId="298493981" sldId="6034"/>
            <ac:grpSpMk id="30" creationId="{998A8D24-F9D0-26FA-FC7B-B787AC747FFE}"/>
          </ac:grpSpMkLst>
        </pc:grpChg>
        <pc:picChg chg="mod">
          <ac:chgData name="Sebastian Braun" userId="f08db052-123b-47c6-986c-e0225a886b98" providerId="ADAL" clId="{63781478-4AB8-498A-86A4-03212BBEEBDC}" dt="2025-05-09T09:41:12.112" v="1262" actId="1076"/>
          <ac:picMkLst>
            <pc:docMk/>
            <pc:sldMk cId="298493981" sldId="6034"/>
            <ac:picMk id="8" creationId="{E0A54026-D19D-23B7-A4CA-85658183322E}"/>
          </ac:picMkLst>
        </pc:picChg>
        <pc:cxnChg chg="add mod">
          <ac:chgData name="Sebastian Braun" userId="f08db052-123b-47c6-986c-e0225a886b98" providerId="ADAL" clId="{63781478-4AB8-498A-86A4-03212BBEEBDC}" dt="2025-05-09T09:33:35.017" v="815" actId="164"/>
          <ac:cxnSpMkLst>
            <pc:docMk/>
            <pc:sldMk cId="298493981" sldId="6034"/>
            <ac:cxnSpMk id="7" creationId="{0C043222-7480-9E72-5DFB-98935B8D68BF}"/>
          </ac:cxnSpMkLst>
        </pc:cxnChg>
        <pc:cxnChg chg="add del mod">
          <ac:chgData name="Sebastian Braun" userId="f08db052-123b-47c6-986c-e0225a886b98" providerId="ADAL" clId="{63781478-4AB8-498A-86A4-03212BBEEBDC}" dt="2025-05-09T09:30:32.956" v="672" actId="478"/>
          <ac:cxnSpMkLst>
            <pc:docMk/>
            <pc:sldMk cId="298493981" sldId="6034"/>
            <ac:cxnSpMk id="9" creationId="{7084B947-B5F8-0D90-12BB-9FF4A0025759}"/>
          </ac:cxnSpMkLst>
        </pc:cxnChg>
        <pc:cxnChg chg="mod">
          <ac:chgData name="Sebastian Braun" userId="f08db052-123b-47c6-986c-e0225a886b98" providerId="ADAL" clId="{63781478-4AB8-498A-86A4-03212BBEEBDC}" dt="2025-05-09T09:33:58.348" v="827"/>
          <ac:cxnSpMkLst>
            <pc:docMk/>
            <pc:sldMk cId="298493981" sldId="6034"/>
            <ac:cxnSpMk id="23" creationId="{284CB054-7000-354F-0740-8BE6EAFDA57B}"/>
          </ac:cxnSpMkLst>
        </pc:cxnChg>
        <pc:cxnChg chg="mod">
          <ac:chgData name="Sebastian Braun" userId="f08db052-123b-47c6-986c-e0225a886b98" providerId="ADAL" clId="{63781478-4AB8-498A-86A4-03212BBEEBDC}" dt="2025-05-09T09:34:04.016" v="829"/>
          <ac:cxnSpMkLst>
            <pc:docMk/>
            <pc:sldMk cId="298493981" sldId="6034"/>
            <ac:cxnSpMk id="28" creationId="{FAFF229E-83AB-26D2-910B-E435241289A9}"/>
          </ac:cxnSpMkLst>
        </pc:cxnChg>
        <pc:cxnChg chg="mod">
          <ac:chgData name="Sebastian Braun" userId="f08db052-123b-47c6-986c-e0225a886b98" providerId="ADAL" clId="{63781478-4AB8-498A-86A4-03212BBEEBDC}" dt="2025-05-09T09:34:11.521" v="831"/>
          <ac:cxnSpMkLst>
            <pc:docMk/>
            <pc:sldMk cId="298493981" sldId="6034"/>
            <ac:cxnSpMk id="33" creationId="{6CA4309C-41CE-8C93-740E-06B066D423B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FECB4-9D72-054F-83FE-F76C40F05BF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11365-6A6A-AE42-9EEA-CA497E4F53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08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Unzureichende Transparenz auf Managementebene</a:t>
            </a:r>
          </a:p>
          <a:p>
            <a:r>
              <a:rPr lang="de-DE" dirty="0"/>
              <a:t>Geschäftsführung, Vorstand und Beirat erhalten häufig nur technische, fragmentierte Sicherheitsberichte. </a:t>
            </a:r>
          </a:p>
          <a:p>
            <a:r>
              <a:rPr lang="de-DE" dirty="0"/>
              <a:t>Die Folge: Cyber-Risiken werden nicht verstanden, falsch eingeschätzt oder zu spät adressiert.</a:t>
            </a:r>
          </a:p>
          <a:p>
            <a:endParaRPr lang="de-DE" dirty="0"/>
          </a:p>
          <a:p>
            <a:pPr algn="l"/>
            <a:r>
              <a:rPr lang="de-DE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Komplexität &amp; Aufwand in der Risikoerhebung</a:t>
            </a:r>
            <a:endParaRPr lang="de-DE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r>
              <a:rPr lang="de-DE" dirty="0">
                <a:latin typeface="Open Sans" pitchFamily="2" charset="0"/>
                <a:ea typeface="Open Sans" pitchFamily="2" charset="0"/>
                <a:cs typeface="Open Sans" pitchFamily="2" charset="0"/>
              </a:rPr>
              <a:t>Aktuelle Methoden zur Cyber-Risikobewertung – wie Audits, Penetrationstests oder Fragebögen – sind aufwendig, kostenintensiv und liefern meist nur Momentaufnahmen.</a:t>
            </a:r>
          </a:p>
          <a:p>
            <a:pPr algn="l"/>
            <a:r>
              <a:rPr lang="de-DE" dirty="0">
                <a:latin typeface="Open Sans" pitchFamily="2" charset="0"/>
                <a:ea typeface="Open Sans" pitchFamily="2" charset="0"/>
                <a:cs typeface="Open Sans" pitchFamily="2" charset="0"/>
              </a:rPr>
              <a:t>Es fehlt an Dynamik, Integration und Echtzeittransparenz.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1365-6A6A-AE42-9EEA-CA497E4F535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460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Automatisierte Risikobewertung:</a:t>
            </a:r>
          </a:p>
          <a:p>
            <a:r>
              <a:rPr lang="de-DE" dirty="0" err="1"/>
              <a:t>LIFEBLood</a:t>
            </a:r>
            <a:r>
              <a:rPr lang="de-DE" dirty="0"/>
              <a:t> analysiert kontinuierlich technische, organisatorische und rechtliche Risiken durch Integration bestehender Systeme (z. B. SIEM, CMDB, GRC-Tools) – ohne manuelle Erhebung.</a:t>
            </a:r>
          </a:p>
          <a:p>
            <a:endParaRPr lang="de-DE" dirty="0"/>
          </a:p>
          <a:p>
            <a:r>
              <a:rPr lang="de-DE" dirty="0"/>
              <a:t>Business-kontextualisiertes Cyber-Cockpit:</a:t>
            </a:r>
          </a:p>
          <a:p>
            <a:r>
              <a:rPr lang="de-DE" dirty="0"/>
              <a:t>Risiken werden in ihren Auswirkungen auf Wertschöpfung, Compliance und Geschäftsprozesse dargestellt – verständlich für C-Level, IT, Aufsichtsrat und Regulatorik.</a:t>
            </a:r>
          </a:p>
          <a:p>
            <a:endParaRPr lang="de-DE" dirty="0"/>
          </a:p>
          <a:p>
            <a:r>
              <a:rPr lang="de-DE" dirty="0"/>
              <a:t>Standardisiert und revisionssicher:</a:t>
            </a:r>
          </a:p>
          <a:p>
            <a:r>
              <a:rPr lang="de-DE" dirty="0"/>
              <a:t>Unterstützung bei regulatorischen Anforderungen wie NIS2, ISO 27001, TISAX, DORA u. v. m. durch zentrale Übersichten und integrierte Reporting-Funktionen.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1365-6A6A-AE42-9EEA-CA497E4F535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793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Business-zentrierter Ansatz:</a:t>
            </a:r>
          </a:p>
          <a:p>
            <a:r>
              <a:rPr lang="de-DE" dirty="0"/>
              <a:t>Bewertet Risiken mit Fokus auf Geschäftsprozesse und Wertschöpfung – weit über klassische IT- oder GRC-Systeme hinaus.</a:t>
            </a:r>
          </a:p>
          <a:p>
            <a:endParaRPr lang="de-DE" dirty="0"/>
          </a:p>
          <a:p>
            <a:r>
              <a:rPr lang="de-DE" dirty="0"/>
              <a:t>Automatisierung &amp; Verständlichkeit:</a:t>
            </a:r>
          </a:p>
          <a:p>
            <a:r>
              <a:rPr lang="de-DE" dirty="0"/>
              <a:t>Übersetzt komplexe Analysen automatisiert in verständliche Dashboards – ideal für </a:t>
            </a:r>
            <a:r>
              <a:rPr lang="de-DE" dirty="0" err="1"/>
              <a:t>Entscheider:innen</a:t>
            </a:r>
            <a:r>
              <a:rPr lang="de-DE" dirty="0"/>
              <a:t> ohne IT-Background.</a:t>
            </a:r>
          </a:p>
          <a:p>
            <a:endParaRPr lang="de-DE" dirty="0"/>
          </a:p>
          <a:p>
            <a:r>
              <a:rPr lang="de-DE" dirty="0"/>
              <a:t>Ganzheitlicher Risikofokus:</a:t>
            </a:r>
          </a:p>
          <a:p>
            <a:r>
              <a:rPr lang="de-DE" dirty="0"/>
              <a:t>Technische, organisatorische und menschliche Risiken werden integriert betrachtet – statt isolierter Einzelbewertungen.</a:t>
            </a:r>
          </a:p>
          <a:p>
            <a:endParaRPr lang="de-DE" dirty="0"/>
          </a:p>
          <a:p>
            <a:r>
              <a:rPr lang="de-DE" dirty="0"/>
              <a:t>SaaS &amp; sofort einsetzbar:</a:t>
            </a:r>
          </a:p>
          <a:p>
            <a:r>
              <a:rPr lang="de-DE" dirty="0"/>
              <a:t>Cloudbasiert, skalierbar, ohne Set-</a:t>
            </a:r>
            <a:r>
              <a:rPr lang="de-DE" dirty="0" err="1"/>
              <a:t>up</a:t>
            </a:r>
            <a:r>
              <a:rPr lang="de-DE" dirty="0"/>
              <a:t>-Aufwand – </a:t>
            </a:r>
            <a:r>
              <a:rPr lang="de-DE" dirty="0" err="1"/>
              <a:t>LIFEBLood</a:t>
            </a:r>
            <a:r>
              <a:rPr lang="de-DE" dirty="0"/>
              <a:t> ist sofort startklar, ohne langwierige Projekte.</a:t>
            </a:r>
          </a:p>
          <a:p>
            <a:endParaRPr lang="de-DE" dirty="0"/>
          </a:p>
          <a:p>
            <a:r>
              <a:rPr lang="de-DE" dirty="0"/>
              <a:t>Hoher Integrationsgrad:</a:t>
            </a:r>
          </a:p>
          <a:p>
            <a:r>
              <a:rPr lang="de-DE" dirty="0"/>
              <a:t>Bestehende Systeme und Datenquellen werden nahtlos eingebunden – für maximale Effizienz und Transparenz.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1365-6A6A-AE42-9EEA-CA497E4F535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57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1365-6A6A-AE42-9EEA-CA497E4F535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4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94D4B-28B3-02C7-CDBD-45737E5F7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203FB3B-5E4D-E836-DC0F-3B36DEFD7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CE54937-337B-3E54-5306-F04837564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Automatisierte Risikobewertung:</a:t>
            </a:r>
          </a:p>
          <a:p>
            <a:r>
              <a:rPr lang="de-DE" dirty="0" err="1"/>
              <a:t>LIFEBLood</a:t>
            </a:r>
            <a:r>
              <a:rPr lang="de-DE" dirty="0"/>
              <a:t> analysiert kontinuierlich technische, organisatorische und rechtliche Risiken durch Integration bestehender Systeme (z. B. SIEM, CMDB, GRC-Tools) – ohne manuelle Erhebung.</a:t>
            </a:r>
          </a:p>
          <a:p>
            <a:endParaRPr lang="de-DE" dirty="0"/>
          </a:p>
          <a:p>
            <a:r>
              <a:rPr lang="de-DE" dirty="0"/>
              <a:t>Business-kontextualisiertes Cyber-Cockpit:</a:t>
            </a:r>
          </a:p>
          <a:p>
            <a:r>
              <a:rPr lang="de-DE" dirty="0"/>
              <a:t>Risiken werden in ihren Auswirkungen auf Wertschöpfung, Compliance und Geschäftsprozesse dargestellt – verständlich für C-Level, IT, Aufsichtsrat und Regulatorik.</a:t>
            </a:r>
          </a:p>
          <a:p>
            <a:endParaRPr lang="de-DE" dirty="0"/>
          </a:p>
          <a:p>
            <a:r>
              <a:rPr lang="de-DE" dirty="0"/>
              <a:t>Standardisiert und revisionssicher:</a:t>
            </a:r>
          </a:p>
          <a:p>
            <a:r>
              <a:rPr lang="de-DE" dirty="0"/>
              <a:t>Unterstützung bei regulatorischen Anforderungen wie NIS2, ISO 27001, TISAX, DORA u. v. m. durch zentrale Übersichten und integrierte Reporting-Funktionen.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9200DF-F440-10BC-BDC1-3C6EFEEB3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1365-6A6A-AE42-9EEA-CA497E4F535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38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D7FCF7-3F36-FC05-5359-55E11A8BD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4B5586-32DF-E861-EB28-65DD7E3F2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340350-B562-F1D1-FEF5-51FCEB9E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3D2D60-3D97-4208-7FD6-541CC4A37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40E8EE-3949-81EE-68C3-DB9D45B0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508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E81D5-30BD-BFEE-857F-7095DF93E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84D308D-F173-E2C3-10C9-A03469066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399A35-6858-3429-F257-C5650BD8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CCCCDE-B552-AB19-9488-C0BA89F6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4C2131-2B15-0DBA-783F-9507D42C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22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8113C95-0691-175F-C4E8-C6E34216AE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C52F0DD-7C2A-1CA9-7B19-8DC21BAC9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F95872-F37F-4CA2-D30B-B695CA5EF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044AD0-0114-376A-A741-D8E12711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E77D4A-00FC-5A15-AD11-B314BCCF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51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7D5CA-C86F-DF98-C29B-D21EDDF3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69753E-9687-8379-B9C7-F2C88DD23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947406-8C9B-AD38-B3ED-8C9B6116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0AA263-3A94-D22B-4A02-84E9E5C07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EB3ED7-18A1-BF1A-478A-0E5F20D2C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1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FDE3A-DFB3-6A99-AD90-5983C4352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EBE753-EB16-7775-9609-CCDE2468B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9A67D5-6098-667F-9030-4C25363F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C98932-637D-FBE8-BB1A-B56F2962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64B191-2FD9-0BB6-6287-91DCBE94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69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EEDBE-BC83-9204-15FA-DCE3E813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1F8286-E33F-A4B1-878C-2D22E4D01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99F34F-447A-9B9D-C716-4288614E3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26C1FF-2183-0A04-31BD-40DFA9C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06299A-2B0D-CD26-117F-D8BA52B3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911734-ADD1-A247-B921-1DCC4ECC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582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20CDE-9867-5EFC-70C6-7736DBB5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9C3BD6-50E3-67AB-05F5-876CD3E83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2E41E6-D361-86F8-34FE-940626B1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00DC1C-4833-39CB-94D8-60EA52218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DB25E48-C595-0970-39A7-015EB5DFA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DD6988E-E716-CA66-1C35-133435A71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E21A210-FE95-F6EB-01CB-8DC84625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5D355B1-D6D8-AF55-5FC7-F0084C75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34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C9C81-4F96-27EC-CB12-4426553B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B21EA0-2BE9-1909-6BB3-9EC2975F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73A8EE-015D-EB65-19D7-EAA7DF46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C4AD9E-85DD-95F0-08B6-13DC3BA5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90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D23171E-1DE9-886F-D2F0-5F2A2D471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0B8C6DA-41B3-3FB2-A8B9-C8BBE873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C4C0DD-3AD2-3FD4-FE1B-0C855987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71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92793-D18D-9848-8BDA-153738F0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68900B-96D0-E41D-12A9-EF1865F4C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59E456-64D0-3583-DCB1-F7B15CF0A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3117FC-F2BF-5760-0A57-D085C244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072312-4A3C-96AC-5957-4B0C9C51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2C560B-A919-57D2-15C7-E6EE343EB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959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8D17EB-97ED-5382-81D7-577F32078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B4953D4-2E5C-101F-8512-EC55C14C9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5AE707-E1B8-B7CF-AA50-1CB0A5FC5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155AE6-10C8-47FA-0054-6500BF184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7C13EB-1DE4-B8C2-DD5C-103FC034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D7F962-5B18-52F3-BC53-2F6F7350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00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5BE8F20-052F-356C-B950-2C0C4CE3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966440-1AD6-4391-4B8A-CE9690B9A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933EDE-FDE6-1ACF-A596-C8DE06559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670CD7-3152-724E-A4C8-E91E82701CBC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956F7D-9BBD-7085-52BA-DCB5C985D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C4BD5A-E9BA-904F-8B9D-AE35AE32E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7810D1-7057-EC41-AB91-DB1B38F2B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95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Schwarzweiß, Kunst enthält.&#10;&#10;Automatisch generierte Beschreibung">
            <a:extLst>
              <a:ext uri="{FF2B5EF4-FFF2-40B4-BE49-F238E27FC236}">
                <a16:creationId xmlns:a16="http://schemas.microsoft.com/office/drawing/2014/main" id="{40070584-6D0A-DB99-B99E-CC7B7EACA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71"/>
          <a:stretch/>
        </p:blipFill>
        <p:spPr>
          <a:xfrm>
            <a:off x="2610607" y="3668487"/>
            <a:ext cx="7600193" cy="81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2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B507FA-C7A3-DCAB-2F35-86A6C45EB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uns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E0A54026-D19D-23B7-A4CA-856581833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402" r="55793"/>
          <a:stretch/>
        </p:blipFill>
        <p:spPr>
          <a:xfrm>
            <a:off x="8968308" y="0"/>
            <a:ext cx="3223692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ACF4A5F-D7D6-684F-23C4-964E28B46FEB}"/>
              </a:ext>
            </a:extLst>
          </p:cNvPr>
          <p:cNvSpPr txBox="1"/>
          <p:nvPr/>
        </p:nvSpPr>
        <p:spPr>
          <a:xfrm>
            <a:off x="621753" y="633741"/>
            <a:ext cx="4624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WARUM LIFEBLood</a:t>
            </a:r>
            <a:endParaRPr lang="de-DE" sz="3600" dirty="0">
              <a:solidFill>
                <a:schemeClr val="bg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99FCF21-45B5-9C51-2FE6-42D25690ABEC}"/>
              </a:ext>
            </a:extLst>
          </p:cNvPr>
          <p:cNvGrpSpPr/>
          <p:nvPr/>
        </p:nvGrpSpPr>
        <p:grpSpPr>
          <a:xfrm>
            <a:off x="979104" y="1280072"/>
            <a:ext cx="6266515" cy="1169154"/>
            <a:chOff x="621753" y="1364155"/>
            <a:chExt cx="6266515" cy="1169154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8A0FA631-A323-FBDC-8BAB-E01719D892F1}"/>
                </a:ext>
              </a:extLst>
            </p:cNvPr>
            <p:cNvSpPr/>
            <p:nvPr/>
          </p:nvSpPr>
          <p:spPr>
            <a:xfrm>
              <a:off x="621753" y="1364155"/>
              <a:ext cx="752129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54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1.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CC32B42-A5EF-68AC-35C0-56D2C9588F79}"/>
                </a:ext>
              </a:extLst>
            </p:cNvPr>
            <p:cNvSpPr txBox="1"/>
            <p:nvPr/>
          </p:nvSpPr>
          <p:spPr>
            <a:xfrm>
              <a:off x="1373882" y="1469979"/>
              <a:ext cx="5009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91569E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Ganzheitliches</a:t>
              </a:r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 </a:t>
              </a:r>
              <a:r>
                <a:rPr lang="de-DE" b="1" dirty="0">
                  <a:solidFill>
                    <a:srgbClr val="91569E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Risikomanagement</a:t>
              </a:r>
            </a:p>
          </p:txBody>
        </p: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0C043222-7480-9E72-5DFB-98935B8D68BF}"/>
                </a:ext>
              </a:extLst>
            </p:cNvPr>
            <p:cNvCxnSpPr/>
            <p:nvPr/>
          </p:nvCxnSpPr>
          <p:spPr>
            <a:xfrm>
              <a:off x="1373882" y="1839311"/>
              <a:ext cx="5009889" cy="0"/>
            </a:xfrm>
            <a:prstGeom prst="line">
              <a:avLst/>
            </a:prstGeom>
            <a:ln>
              <a:solidFill>
                <a:srgbClr val="91569E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247160D-7098-AB7E-E632-549FF049B726}"/>
                </a:ext>
              </a:extLst>
            </p:cNvPr>
            <p:cNvSpPr txBox="1"/>
            <p:nvPr/>
          </p:nvSpPr>
          <p:spPr>
            <a:xfrm>
              <a:off x="1373882" y="1948534"/>
              <a:ext cx="5514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Erkennen und Verstehen Sie die Auswirkungen von </a:t>
              </a:r>
              <a:r>
                <a:rPr lang="de-DE" sz="1600" dirty="0" err="1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Cyber</a:t>
              </a:r>
              <a:r>
                <a:rPr lang="de-DE" sz="160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– Risiken auf Ihre Geschäftsprozesse 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0C87326-4A4E-B7E0-AB1C-4F54D6E8E358}"/>
              </a:ext>
            </a:extLst>
          </p:cNvPr>
          <p:cNvGrpSpPr/>
          <p:nvPr/>
        </p:nvGrpSpPr>
        <p:grpSpPr>
          <a:xfrm>
            <a:off x="979104" y="2572734"/>
            <a:ext cx="5762018" cy="1169154"/>
            <a:chOff x="621753" y="1364155"/>
            <a:chExt cx="5762018" cy="1169154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805F6E3D-885A-24B9-48B4-83411DC94BF1}"/>
                </a:ext>
              </a:extLst>
            </p:cNvPr>
            <p:cNvSpPr/>
            <p:nvPr/>
          </p:nvSpPr>
          <p:spPr>
            <a:xfrm>
              <a:off x="621753" y="1364155"/>
              <a:ext cx="752129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54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2.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34CEDC8-FE7F-A735-68E5-D22F5BBC4258}"/>
                </a:ext>
              </a:extLst>
            </p:cNvPr>
            <p:cNvSpPr txBox="1"/>
            <p:nvPr/>
          </p:nvSpPr>
          <p:spPr>
            <a:xfrm>
              <a:off x="1373882" y="1469979"/>
              <a:ext cx="5009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91569E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Reduzierter Zeit- und Kostenaufwand</a:t>
              </a:r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284CB054-7000-354F-0740-8BE6EAFDA57B}"/>
                </a:ext>
              </a:extLst>
            </p:cNvPr>
            <p:cNvCxnSpPr/>
            <p:nvPr/>
          </p:nvCxnSpPr>
          <p:spPr>
            <a:xfrm>
              <a:off x="1373882" y="1839311"/>
              <a:ext cx="5009889" cy="0"/>
            </a:xfrm>
            <a:prstGeom prst="line">
              <a:avLst/>
            </a:prstGeom>
            <a:ln>
              <a:solidFill>
                <a:srgbClr val="91569E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4BA0DC88-8255-0853-C299-F4F069D02A23}"/>
                </a:ext>
              </a:extLst>
            </p:cNvPr>
            <p:cNvSpPr txBox="1"/>
            <p:nvPr/>
          </p:nvSpPr>
          <p:spPr>
            <a:xfrm>
              <a:off x="1373882" y="1948534"/>
              <a:ext cx="50098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Automatisierte Analysen reduzieren manuelle Aufwand und optimieren Ressourcen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9624ACA-0261-4E37-9D06-F3CB82810763}"/>
              </a:ext>
            </a:extLst>
          </p:cNvPr>
          <p:cNvGrpSpPr/>
          <p:nvPr/>
        </p:nvGrpSpPr>
        <p:grpSpPr>
          <a:xfrm>
            <a:off x="979104" y="3865396"/>
            <a:ext cx="6714467" cy="1169154"/>
            <a:chOff x="621753" y="1364155"/>
            <a:chExt cx="6714467" cy="1169154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E4F350E6-9B98-40B1-E15E-FE5E2D38FF7F}"/>
                </a:ext>
              </a:extLst>
            </p:cNvPr>
            <p:cNvSpPr/>
            <p:nvPr/>
          </p:nvSpPr>
          <p:spPr>
            <a:xfrm>
              <a:off x="621753" y="1364155"/>
              <a:ext cx="752129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3</a:t>
              </a:r>
              <a:r>
                <a:rPr lang="de-DE" sz="54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.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4C0804B0-5854-DEE4-DC2E-0D47CA0A0581}"/>
                </a:ext>
              </a:extLst>
            </p:cNvPr>
            <p:cNvSpPr txBox="1"/>
            <p:nvPr/>
          </p:nvSpPr>
          <p:spPr>
            <a:xfrm>
              <a:off x="1373882" y="1469979"/>
              <a:ext cx="5009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91569E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Verbesserung des Sicherheitsniveaus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FAFF229E-83AB-26D2-910B-E435241289A9}"/>
                </a:ext>
              </a:extLst>
            </p:cNvPr>
            <p:cNvCxnSpPr/>
            <p:nvPr/>
          </p:nvCxnSpPr>
          <p:spPr>
            <a:xfrm>
              <a:off x="1373882" y="1839311"/>
              <a:ext cx="5009889" cy="0"/>
            </a:xfrm>
            <a:prstGeom prst="line">
              <a:avLst/>
            </a:prstGeom>
            <a:ln>
              <a:solidFill>
                <a:srgbClr val="91569E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BD97C72-49A4-62A5-DDA6-E661D3DF5ED1}"/>
                </a:ext>
              </a:extLst>
            </p:cNvPr>
            <p:cNvSpPr txBox="1"/>
            <p:nvPr/>
          </p:nvSpPr>
          <p:spPr>
            <a:xfrm>
              <a:off x="1373881" y="1948534"/>
              <a:ext cx="5962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Durch kontinuierliche Überwachung und smarte </a:t>
              </a:r>
              <a:r>
                <a:rPr lang="de-DE" sz="1600" dirty="0" err="1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automatisierung</a:t>
              </a:r>
              <a:r>
                <a:rPr lang="de-DE" sz="160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wird Ihr Unternehmen widerstandsfähiger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998A8D24-F9D0-26FA-FC7B-B787AC747FFE}"/>
              </a:ext>
            </a:extLst>
          </p:cNvPr>
          <p:cNvGrpSpPr/>
          <p:nvPr/>
        </p:nvGrpSpPr>
        <p:grpSpPr>
          <a:xfrm>
            <a:off x="979104" y="5158058"/>
            <a:ext cx="6266515" cy="1169154"/>
            <a:chOff x="621753" y="1364155"/>
            <a:chExt cx="6266515" cy="1169154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300D722A-F2F8-90B1-971A-0F001ED18883}"/>
                </a:ext>
              </a:extLst>
            </p:cNvPr>
            <p:cNvSpPr/>
            <p:nvPr/>
          </p:nvSpPr>
          <p:spPr>
            <a:xfrm>
              <a:off x="621753" y="1364155"/>
              <a:ext cx="752129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4</a:t>
              </a:r>
              <a:r>
                <a:rPr lang="de-DE" sz="54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.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5BC1D304-B259-91F7-FC36-6677C9965ECF}"/>
                </a:ext>
              </a:extLst>
            </p:cNvPr>
            <p:cNvSpPr txBox="1"/>
            <p:nvPr/>
          </p:nvSpPr>
          <p:spPr>
            <a:xfrm>
              <a:off x="1373882" y="1469979"/>
              <a:ext cx="5009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91569E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Sofort Einsatzbereit</a:t>
              </a:r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6CA4309C-41CE-8C93-740E-06B066D423B7}"/>
                </a:ext>
              </a:extLst>
            </p:cNvPr>
            <p:cNvCxnSpPr/>
            <p:nvPr/>
          </p:nvCxnSpPr>
          <p:spPr>
            <a:xfrm>
              <a:off x="1373882" y="1839311"/>
              <a:ext cx="5009889" cy="0"/>
            </a:xfrm>
            <a:prstGeom prst="line">
              <a:avLst/>
            </a:prstGeom>
            <a:ln>
              <a:solidFill>
                <a:srgbClr val="91569E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9CC3FA9F-0D4F-5E6A-E2B9-A171482D3BD3}"/>
                </a:ext>
              </a:extLst>
            </p:cNvPr>
            <p:cNvSpPr txBox="1"/>
            <p:nvPr/>
          </p:nvSpPr>
          <p:spPr>
            <a:xfrm>
              <a:off x="1373882" y="1948534"/>
              <a:ext cx="5514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Kein Aufwändiges Setup, sondern schnelle Implementierung mit sofortigen Ergebnissen</a:t>
              </a:r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FFF98DF0-4F55-6881-6926-D75ABA882606}"/>
              </a:ext>
            </a:extLst>
          </p:cNvPr>
          <p:cNvSpPr txBox="1"/>
          <p:nvPr/>
        </p:nvSpPr>
        <p:spPr>
          <a:xfrm>
            <a:off x="9585435" y="633741"/>
            <a:ext cx="1662635" cy="369332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de-DE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Transparenz</a:t>
            </a:r>
            <a:endParaRPr lang="de-DE" b="1" dirty="0">
              <a:solidFill>
                <a:srgbClr val="91569E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BA76EEA-B9B1-43AB-117A-65C62E6F181F}"/>
              </a:ext>
            </a:extLst>
          </p:cNvPr>
          <p:cNvSpPr txBox="1"/>
          <p:nvPr/>
        </p:nvSpPr>
        <p:spPr>
          <a:xfrm>
            <a:off x="8463811" y="1419498"/>
            <a:ext cx="1577676" cy="369332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de-DE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Compliance</a:t>
            </a:r>
            <a:endParaRPr lang="de-DE" b="1" dirty="0">
              <a:solidFill>
                <a:srgbClr val="91569E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6C9AFE2-07E9-991D-55FC-6BD54135AA14}"/>
              </a:ext>
            </a:extLst>
          </p:cNvPr>
          <p:cNvSpPr txBox="1"/>
          <p:nvPr/>
        </p:nvSpPr>
        <p:spPr>
          <a:xfrm>
            <a:off x="8051191" y="2449226"/>
            <a:ext cx="1241045" cy="369332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de-DE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Resilienz</a:t>
            </a:r>
            <a:endParaRPr lang="de-DE" b="1" dirty="0">
              <a:solidFill>
                <a:srgbClr val="91569E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8FCEF92-C51E-281D-0FED-0EC10E733A07}"/>
              </a:ext>
            </a:extLst>
          </p:cNvPr>
          <p:cNvSpPr txBox="1"/>
          <p:nvPr/>
        </p:nvSpPr>
        <p:spPr>
          <a:xfrm>
            <a:off x="7895740" y="3764221"/>
            <a:ext cx="1503938" cy="369332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de-DE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Prävention</a:t>
            </a:r>
            <a:endParaRPr lang="de-DE" b="1" dirty="0">
              <a:solidFill>
                <a:srgbClr val="91569E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77C687D-279B-D5A7-1E0A-04554AD76068}"/>
              </a:ext>
            </a:extLst>
          </p:cNvPr>
          <p:cNvSpPr txBox="1"/>
          <p:nvPr/>
        </p:nvSpPr>
        <p:spPr>
          <a:xfrm>
            <a:off x="8584942" y="4849884"/>
            <a:ext cx="1935145" cy="369332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de-DE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Cyber-Security</a:t>
            </a:r>
            <a:endParaRPr lang="de-DE" b="1" dirty="0">
              <a:solidFill>
                <a:srgbClr val="91569E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8879E04-D882-E0AB-009E-0F3E27455466}"/>
              </a:ext>
            </a:extLst>
          </p:cNvPr>
          <p:cNvSpPr txBox="1"/>
          <p:nvPr/>
        </p:nvSpPr>
        <p:spPr>
          <a:xfrm>
            <a:off x="9486299" y="5896722"/>
            <a:ext cx="2340705" cy="369332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de-DE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Risk-Management</a:t>
            </a:r>
            <a:endParaRPr lang="de-DE" b="1" dirty="0">
              <a:solidFill>
                <a:srgbClr val="91569E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59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6A9FBB-AE10-3669-BF02-03B7E8C5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77" b="15177"/>
          <a:stretch/>
        </p:blipFill>
        <p:spPr>
          <a:xfrm>
            <a:off x="-1" y="-1"/>
            <a:ext cx="8643257" cy="42937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30B578-5E5D-E1BF-CBC4-901A8E3BC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55111" y="2736409"/>
            <a:ext cx="942718" cy="31146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2E79220-9ADF-E15E-BA64-6B1D6232C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 rot="5400000">
            <a:off x="7583230" y="-1321660"/>
            <a:ext cx="471356" cy="31146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851C864-06BD-7F51-E1AF-78DF44BB3817}"/>
              </a:ext>
            </a:extLst>
          </p:cNvPr>
          <p:cNvSpPr txBox="1"/>
          <p:nvPr/>
        </p:nvSpPr>
        <p:spPr>
          <a:xfrm>
            <a:off x="5289279" y="4871635"/>
            <a:ext cx="5901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42988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00CB5B3-1363-8D87-A9FA-2A8D6FA75042}"/>
              </a:ext>
            </a:extLst>
          </p:cNvPr>
          <p:cNvSpPr txBox="1"/>
          <p:nvPr/>
        </p:nvSpPr>
        <p:spPr>
          <a:xfrm>
            <a:off x="621753" y="633741"/>
            <a:ext cx="4775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PROBLEM</a:t>
            </a:r>
            <a:r>
              <a:rPr lang="de-DE" sz="3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STELLUNG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24CA689-DD6C-06B9-D2EA-F6610DB933B5}"/>
              </a:ext>
            </a:extLst>
          </p:cNvPr>
          <p:cNvSpPr txBox="1"/>
          <p:nvPr/>
        </p:nvSpPr>
        <p:spPr>
          <a:xfrm>
            <a:off x="1788401" y="2227457"/>
            <a:ext cx="69788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Cyber-Risiken sind eine existenzielle </a:t>
            </a:r>
            <a:r>
              <a:rPr lang="de-DE" sz="3200" b="1" dirty="0">
                <a:solidFill>
                  <a:srgbClr val="89599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Bedrohung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41ADA17-7933-9358-214F-F0E1685C634B}"/>
              </a:ext>
            </a:extLst>
          </p:cNvPr>
          <p:cNvSpPr txBox="1"/>
          <p:nvPr/>
        </p:nvSpPr>
        <p:spPr>
          <a:xfrm>
            <a:off x="3993932" y="3553326"/>
            <a:ext cx="57095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32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– und das Management  </a:t>
            </a:r>
          </a:p>
          <a:p>
            <a:pPr algn="r"/>
            <a:r>
              <a:rPr lang="de-DE" sz="32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ist </a:t>
            </a:r>
            <a:r>
              <a:rPr lang="de-DE" sz="3200" b="1" dirty="0">
                <a:solidFill>
                  <a:srgbClr val="89599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blind.</a:t>
            </a:r>
          </a:p>
        </p:txBody>
      </p:sp>
      <p:pic>
        <p:nvPicPr>
          <p:cNvPr id="9" name="Grafik 8" descr="Ein Bild, das Schwarzweiß, Kunst, Lich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BB9EF420-3C29-2182-31FC-EA4961F31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16" r="44110" b="2145"/>
          <a:stretch/>
        </p:blipFill>
        <p:spPr>
          <a:xfrm>
            <a:off x="8767269" y="0"/>
            <a:ext cx="3424731" cy="335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59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04A845F-CEB5-8F66-268B-E4B953C7A5AA}"/>
              </a:ext>
            </a:extLst>
          </p:cNvPr>
          <p:cNvSpPr txBox="1"/>
          <p:nvPr/>
        </p:nvSpPr>
        <p:spPr>
          <a:xfrm>
            <a:off x="4033837" y="4383912"/>
            <a:ext cx="80581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In der digitalen Welt ist </a:t>
            </a:r>
            <a:r>
              <a:rPr lang="de-AT" sz="3200" b="1" dirty="0">
                <a:solidFill>
                  <a:srgbClr val="27223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Cybersicherheit</a:t>
            </a:r>
            <a:r>
              <a:rPr lang="de-AT" sz="32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geschäftskritisch – doch vielen Unternehmen fehlt der klare Überblick über ihre Risikolage.</a:t>
            </a:r>
          </a:p>
        </p:txBody>
      </p:sp>
      <p:pic>
        <p:nvPicPr>
          <p:cNvPr id="6" name="Grafik 5" descr="Ein Bild, das Wasser, Aquarium, Majorelle Blue, Kunst enthält.&#10;&#10;Automatisch generierte Beschreibung">
            <a:extLst>
              <a:ext uri="{FF2B5EF4-FFF2-40B4-BE49-F238E27FC236}">
                <a16:creationId xmlns:a16="http://schemas.microsoft.com/office/drawing/2014/main" id="{506A9FBB-AE10-3669-BF02-03B7E8C5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70" r="31315" b="27548"/>
          <a:stretch/>
        </p:blipFill>
        <p:spPr>
          <a:xfrm>
            <a:off x="-19050" y="0"/>
            <a:ext cx="6643688" cy="330041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30B578-5E5D-E1BF-CBC4-901A8E3BC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00683" y="1743076"/>
            <a:ext cx="942718" cy="31146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2E79220-9ADF-E15E-BA64-6B1D6232C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 rot="5400000">
            <a:off x="5231915" y="-1321659"/>
            <a:ext cx="471356" cy="3114675"/>
          </a:xfrm>
          <a:prstGeom prst="rect">
            <a:avLst/>
          </a:prstGeom>
        </p:spPr>
      </p:pic>
      <p:pic>
        <p:nvPicPr>
          <p:cNvPr id="10" name="Grafik 9" descr="Ein Bild, das Logo, Schrift, Grafiken, Symbol enthält.&#10;&#10;Automatisch generierte Beschreibung">
            <a:extLst>
              <a:ext uri="{FF2B5EF4-FFF2-40B4-BE49-F238E27FC236}">
                <a16:creationId xmlns:a16="http://schemas.microsoft.com/office/drawing/2014/main" id="{64C71EE9-1FF5-112B-5F86-799EDA8E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426" y="781155"/>
            <a:ext cx="2783203" cy="25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1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BAF1A79-6DFD-E5E9-9A1D-D4778B0A3DA1}"/>
              </a:ext>
            </a:extLst>
          </p:cNvPr>
          <p:cNvSpPr txBox="1"/>
          <p:nvPr/>
        </p:nvSpPr>
        <p:spPr>
          <a:xfrm>
            <a:off x="808721" y="495395"/>
            <a:ext cx="9060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u="none" strike="noStrike" dirty="0">
                <a:solidFill>
                  <a:srgbClr val="89599E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Das Problem ist dabei</a:t>
            </a:r>
          </a:p>
          <a:p>
            <a:r>
              <a:rPr lang="de-AT" sz="3200" b="1" dirty="0">
                <a:solidFill>
                  <a:srgbClr val="89599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                </a:t>
            </a:r>
            <a:r>
              <a:rPr lang="de-AT" sz="3200" b="1" u="none" strike="noStrike" dirty="0">
                <a:solidFill>
                  <a:srgbClr val="27223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doppelt</a:t>
            </a:r>
            <a:r>
              <a:rPr lang="de-AT" sz="3200" b="1" u="none" strike="noStrike" dirty="0">
                <a:solidFill>
                  <a:srgbClr val="89599E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gelagert:</a:t>
            </a:r>
            <a:endParaRPr lang="de-DE" sz="3200" b="1" dirty="0">
              <a:solidFill>
                <a:srgbClr val="89599E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ABD8E4C-66CC-30BC-DA46-F0B32BD08DF4}"/>
              </a:ext>
            </a:extLst>
          </p:cNvPr>
          <p:cNvGrpSpPr/>
          <p:nvPr/>
        </p:nvGrpSpPr>
        <p:grpSpPr>
          <a:xfrm>
            <a:off x="1980916" y="1965472"/>
            <a:ext cx="3570990" cy="3451327"/>
            <a:chOff x="1893758" y="2511011"/>
            <a:chExt cx="3570990" cy="3451327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7E8AE12E-4D04-C2D5-207E-036A3E302F17}"/>
                </a:ext>
              </a:extLst>
            </p:cNvPr>
            <p:cNvSpPr txBox="1"/>
            <p:nvPr/>
          </p:nvSpPr>
          <p:spPr>
            <a:xfrm>
              <a:off x="2171999" y="5039008"/>
              <a:ext cx="30145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89599E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Unzureichende</a:t>
              </a:r>
              <a:r>
                <a:rPr lang="de-DE" b="1" dirty="0"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 Transparenz auf Managementebene</a:t>
              </a:r>
            </a:p>
          </p:txBody>
        </p:sp>
        <p:pic>
          <p:nvPicPr>
            <p:cNvPr id="13" name="Grafik 12" descr="Ein Bild, das Grafiken, Grafikdesign, Clipart, Schrift enthält.&#10;&#10;Automatisch generierte Beschreibung">
              <a:extLst>
                <a:ext uri="{FF2B5EF4-FFF2-40B4-BE49-F238E27FC236}">
                  <a16:creationId xmlns:a16="http://schemas.microsoft.com/office/drawing/2014/main" id="{53F6F049-949D-74A8-3E8E-65EA2DE1C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758" y="2511011"/>
              <a:ext cx="3570990" cy="2364386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6966E69-1137-FEE3-FD41-CD509D54F56D}"/>
              </a:ext>
            </a:extLst>
          </p:cNvPr>
          <p:cNvGrpSpPr/>
          <p:nvPr/>
        </p:nvGrpSpPr>
        <p:grpSpPr>
          <a:xfrm>
            <a:off x="5984997" y="3239400"/>
            <a:ext cx="3817494" cy="3123205"/>
            <a:chOff x="7005496" y="2769806"/>
            <a:chExt cx="3817494" cy="3123205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A16A312-FA19-A18F-0174-DFCBF0E25F57}"/>
                </a:ext>
              </a:extLst>
            </p:cNvPr>
            <p:cNvSpPr txBox="1"/>
            <p:nvPr/>
          </p:nvSpPr>
          <p:spPr>
            <a:xfrm>
              <a:off x="7283735" y="2769806"/>
              <a:ext cx="3014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Komplexität &amp; </a:t>
              </a:r>
              <a:r>
                <a:rPr lang="de-DE" b="1" dirty="0">
                  <a:solidFill>
                    <a:srgbClr val="89599E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Aufwand</a:t>
              </a:r>
              <a:r>
                <a:rPr lang="de-DE" b="1" dirty="0"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 in der Risikoerhebung</a:t>
              </a:r>
            </a:p>
          </p:txBody>
        </p:sp>
        <p:pic>
          <p:nvPicPr>
            <p:cNvPr id="15" name="Grafik 14" descr="Ein Bild, das Grafiken, Clipart, Cartoon, Grafikdesign enthält.&#10;&#10;Automatisch generierte Beschreibung">
              <a:extLst>
                <a:ext uri="{FF2B5EF4-FFF2-40B4-BE49-F238E27FC236}">
                  <a16:creationId xmlns:a16="http://schemas.microsoft.com/office/drawing/2014/main" id="{E850B954-C1F9-A853-9E87-0B7A8564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5496" y="3626374"/>
              <a:ext cx="3817494" cy="2266637"/>
            </a:xfrm>
            <a:prstGeom prst="rect">
              <a:avLst/>
            </a:prstGeom>
          </p:spPr>
        </p:pic>
      </p:grpSp>
      <p:pic>
        <p:nvPicPr>
          <p:cNvPr id="17" name="Grafik 16" descr="Ein Bild, das Muster, lila, Flieder, Symmetrie enthält.&#10;&#10;Automatisch generierte Beschreibung">
            <a:extLst>
              <a:ext uri="{FF2B5EF4-FFF2-40B4-BE49-F238E27FC236}">
                <a16:creationId xmlns:a16="http://schemas.microsoft.com/office/drawing/2014/main" id="{A2793BDE-FF87-F50A-E6E3-CAEFC6CE10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rcRect l="79466" t="4781" b="25026"/>
          <a:stretch/>
        </p:blipFill>
        <p:spPr>
          <a:xfrm>
            <a:off x="10402979" y="1"/>
            <a:ext cx="1789021" cy="436213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D0D9D5A-A88A-207C-57A9-E83C01327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2017" y="1928301"/>
            <a:ext cx="941924" cy="1762835"/>
          </a:xfrm>
          <a:prstGeom prst="rect">
            <a:avLst/>
          </a:prstGeom>
        </p:spPr>
      </p:pic>
      <p:pic>
        <p:nvPicPr>
          <p:cNvPr id="22" name="Grafik 21" descr="Ein Bild, das Screenshot, Schwarz, Grafiken, Kunst enthält.&#10;&#10;Automatisch generierte Beschreibung">
            <a:extLst>
              <a:ext uri="{FF2B5EF4-FFF2-40B4-BE49-F238E27FC236}">
                <a16:creationId xmlns:a16="http://schemas.microsoft.com/office/drawing/2014/main" id="{345AE8AE-9B08-2750-588A-F239D55C6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3926" y="2809717"/>
            <a:ext cx="518104" cy="129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9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00CB5B3-1363-8D87-A9FA-2A8D6FA75042}"/>
              </a:ext>
            </a:extLst>
          </p:cNvPr>
          <p:cNvSpPr txBox="1"/>
          <p:nvPr/>
        </p:nvSpPr>
        <p:spPr>
          <a:xfrm>
            <a:off x="621753" y="633741"/>
            <a:ext cx="2896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DIE </a:t>
            </a:r>
            <a:r>
              <a:rPr lang="de-DE" sz="3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LÖSUNG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24CA689-DD6C-06B9-D2EA-F6610DB933B5}"/>
              </a:ext>
            </a:extLst>
          </p:cNvPr>
          <p:cNvSpPr txBox="1"/>
          <p:nvPr/>
        </p:nvSpPr>
        <p:spPr>
          <a:xfrm>
            <a:off x="1788401" y="2227457"/>
            <a:ext cx="69788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Cyber-Risikomanagement</a:t>
            </a:r>
          </a:p>
          <a:p>
            <a:r>
              <a:rPr lang="de-DE" sz="3200" b="1" dirty="0">
                <a:solidFill>
                  <a:srgbClr val="89599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neu gedacht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41ADA17-7933-9358-214F-F0E1685C634B}"/>
              </a:ext>
            </a:extLst>
          </p:cNvPr>
          <p:cNvSpPr txBox="1"/>
          <p:nvPr/>
        </p:nvSpPr>
        <p:spPr>
          <a:xfrm>
            <a:off x="3518700" y="3553326"/>
            <a:ext cx="61848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32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– automatisiert, </a:t>
            </a:r>
            <a:r>
              <a:rPr lang="de-DE" sz="3200" b="1" dirty="0">
                <a:solidFill>
                  <a:srgbClr val="89599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integriert</a:t>
            </a:r>
            <a:r>
              <a:rPr lang="de-DE" sz="32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strategisch</a:t>
            </a:r>
            <a:endParaRPr lang="de-DE" sz="3200" b="1" dirty="0">
              <a:solidFill>
                <a:srgbClr val="89599E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9" name="Grafik 8" descr="Ein Bild, das Schwarzweiß, Kunst, Lich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BB9EF420-3C29-2182-31FC-EA4961F31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16" r="44110" b="2145"/>
          <a:stretch/>
        </p:blipFill>
        <p:spPr>
          <a:xfrm>
            <a:off x="8767269" y="0"/>
            <a:ext cx="3424731" cy="335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8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59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04A845F-CEB5-8F66-268B-E4B953C7A5AA}"/>
              </a:ext>
            </a:extLst>
          </p:cNvPr>
          <p:cNvSpPr txBox="1"/>
          <p:nvPr/>
        </p:nvSpPr>
        <p:spPr>
          <a:xfrm>
            <a:off x="3950325" y="1905506"/>
            <a:ext cx="75921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ist die erste </a:t>
            </a:r>
            <a:r>
              <a:rPr lang="de-AT" sz="3200" b="1" dirty="0">
                <a:solidFill>
                  <a:srgbClr val="27223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SaaS-Plattform</a:t>
            </a:r>
            <a:r>
              <a:rPr lang="de-AT" sz="32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die Cyber-Risiken aus der Perspektive der Unternehmensführung sichtbar, bewertbar und steuerbar macht – in Echtzeit und auf Geschäftsprozessebene.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E79220-9ADF-E15E-BA64-6B1D6232C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 rot="10800000">
            <a:off x="11720644" y="1837819"/>
            <a:ext cx="471356" cy="3114675"/>
          </a:xfrm>
          <a:prstGeom prst="rect">
            <a:avLst/>
          </a:prstGeom>
        </p:spPr>
      </p:pic>
      <p:pic>
        <p:nvPicPr>
          <p:cNvPr id="5" name="Grafik 4" descr="Ein Bild, das Screenshot, Schwarzweiß, Kunst enthält.&#10;&#10;Automatisch generierte Beschreibung">
            <a:extLst>
              <a:ext uri="{FF2B5EF4-FFF2-40B4-BE49-F238E27FC236}">
                <a16:creationId xmlns:a16="http://schemas.microsoft.com/office/drawing/2014/main" id="{A8A8D2F4-5829-071D-3114-452764679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6" y="1887219"/>
            <a:ext cx="2890839" cy="308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3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uns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B724D146-2964-95E9-FFC6-A18A68EEB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402" r="55793"/>
          <a:stretch/>
        </p:blipFill>
        <p:spPr>
          <a:xfrm>
            <a:off x="8968308" y="0"/>
            <a:ext cx="3223692" cy="6858000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6ADB9FC-3870-A1CD-155C-D953B4D172AF}"/>
              </a:ext>
            </a:extLst>
          </p:cNvPr>
          <p:cNvGrpSpPr/>
          <p:nvPr/>
        </p:nvGrpSpPr>
        <p:grpSpPr>
          <a:xfrm>
            <a:off x="457006" y="668123"/>
            <a:ext cx="5562697" cy="1892092"/>
            <a:chOff x="457006" y="668123"/>
            <a:chExt cx="5562697" cy="1892092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B26CDE9-9F7F-0A6F-26D2-548BF375E51C}"/>
                </a:ext>
              </a:extLst>
            </p:cNvPr>
            <p:cNvSpPr txBox="1"/>
            <p:nvPr/>
          </p:nvSpPr>
          <p:spPr>
            <a:xfrm>
              <a:off x="2462676" y="805889"/>
              <a:ext cx="355702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Automatisierte Risikobewertung:</a:t>
              </a:r>
            </a:p>
            <a:p>
              <a:r>
                <a:rPr lang="de-DE" b="1" dirty="0" err="1">
                  <a:solidFill>
                    <a:srgbClr val="89599E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LIFEBLood</a:t>
              </a:r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 </a:t>
              </a:r>
              <a:r>
                <a:rPr lang="de-DE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bewertet Risiken fortlaufend und systemgestützt – ganz ohne manuellen Aufwand.</a:t>
              </a:r>
            </a:p>
          </p:txBody>
        </p:sp>
        <p:pic>
          <p:nvPicPr>
            <p:cNvPr id="10" name="Grafik 9" descr="Ein Bild, das Logo, Grafiken, Symbol, Schrift enthält.&#10;&#10;Automatisch generierte Beschreibung">
              <a:extLst>
                <a:ext uri="{FF2B5EF4-FFF2-40B4-BE49-F238E27FC236}">
                  <a16:creationId xmlns:a16="http://schemas.microsoft.com/office/drawing/2014/main" id="{C95AA71C-6F9B-F4E4-85C9-CF22FFF53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006" y="668123"/>
              <a:ext cx="1892092" cy="1892092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01B0174-C484-F53F-78CB-E264AC28EC5B}"/>
              </a:ext>
            </a:extLst>
          </p:cNvPr>
          <p:cNvGrpSpPr/>
          <p:nvPr/>
        </p:nvGrpSpPr>
        <p:grpSpPr>
          <a:xfrm>
            <a:off x="2028288" y="2602146"/>
            <a:ext cx="6901068" cy="1754326"/>
            <a:chOff x="2028288" y="2602146"/>
            <a:chExt cx="6901068" cy="1754326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2F3DE3A-BD6E-C01D-CE1B-6A433120E32C}"/>
                </a:ext>
              </a:extLst>
            </p:cNvPr>
            <p:cNvSpPr txBox="1"/>
            <p:nvPr/>
          </p:nvSpPr>
          <p:spPr>
            <a:xfrm>
              <a:off x="4504995" y="2602146"/>
              <a:ext cx="44243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Business-kontextualisiertes</a:t>
              </a:r>
            </a:p>
            <a:p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Cyber-Cockpit:</a:t>
              </a:r>
            </a:p>
            <a:p>
              <a:r>
                <a:rPr lang="de-DE" b="1" dirty="0" err="1">
                  <a:solidFill>
                    <a:srgbClr val="89599E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LIFEBLood</a:t>
              </a:r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 </a:t>
              </a:r>
              <a:r>
                <a:rPr lang="de-DE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zeigt Cyberrisiken im Kontext von Wertschöpfung, Prozesse und Compliance – klar und verständlich für alle </a:t>
              </a:r>
              <a:r>
                <a:rPr lang="de-DE" dirty="0" err="1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Entscheiderebenen</a:t>
              </a:r>
              <a:r>
                <a:rPr lang="de-DE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.</a:t>
              </a:r>
            </a:p>
          </p:txBody>
        </p:sp>
        <p:pic>
          <p:nvPicPr>
            <p:cNvPr id="14" name="Grafik 13" descr="Ein Bild, das Clipart, weiß, Design enthält.&#10;&#10;Automatisch generierte Beschreibung">
              <a:extLst>
                <a:ext uri="{FF2B5EF4-FFF2-40B4-BE49-F238E27FC236}">
                  <a16:creationId xmlns:a16="http://schemas.microsoft.com/office/drawing/2014/main" id="{57136987-2386-FB81-2729-81B9CC5B3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8288" y="2615911"/>
              <a:ext cx="2326807" cy="1740561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7154A37-D238-511E-4B72-6FB7867199A3}"/>
              </a:ext>
            </a:extLst>
          </p:cNvPr>
          <p:cNvGrpSpPr/>
          <p:nvPr/>
        </p:nvGrpSpPr>
        <p:grpSpPr>
          <a:xfrm>
            <a:off x="4166782" y="4687529"/>
            <a:ext cx="6549935" cy="1371030"/>
            <a:chOff x="4166782" y="4687529"/>
            <a:chExt cx="6549935" cy="1371030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962802A-6C52-CE47-B9EC-DF91EA48C4EB}"/>
                </a:ext>
              </a:extLst>
            </p:cNvPr>
            <p:cNvSpPr txBox="1"/>
            <p:nvPr/>
          </p:nvSpPr>
          <p:spPr>
            <a:xfrm>
              <a:off x="6292356" y="4858230"/>
              <a:ext cx="44243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Standardisiert und revisionssicher:</a:t>
              </a:r>
            </a:p>
            <a:p>
              <a:r>
                <a:rPr lang="de-DE" b="1" dirty="0" err="1">
                  <a:solidFill>
                    <a:srgbClr val="89599E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LIFEBLood</a:t>
              </a:r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 </a:t>
              </a:r>
              <a:r>
                <a:rPr lang="de-DE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erfüllt regulatorische Vorgaben durch zentrale Dashboards und automatisierte, auditfeste Reports.</a:t>
              </a:r>
            </a:p>
          </p:txBody>
        </p:sp>
        <p:pic>
          <p:nvPicPr>
            <p:cNvPr id="16" name="Grafik 15" descr="Ein Bild, das Logo, Symbol, Grafiken, Clipart enthält.&#10;&#10;Automatisch generierte Beschreibung">
              <a:extLst>
                <a:ext uri="{FF2B5EF4-FFF2-40B4-BE49-F238E27FC236}">
                  <a16:creationId xmlns:a16="http://schemas.microsoft.com/office/drawing/2014/main" id="{28AA1103-A7FB-9A4F-4902-2F69B871D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6782" y="4687529"/>
              <a:ext cx="2040602" cy="1371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367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088980FE-610E-7E15-2EE9-0B2ED97E321D}"/>
              </a:ext>
            </a:extLst>
          </p:cNvPr>
          <p:cNvSpPr txBox="1"/>
          <p:nvPr/>
        </p:nvSpPr>
        <p:spPr>
          <a:xfrm>
            <a:off x="621752" y="4874936"/>
            <a:ext cx="10604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LIFEBLood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vereint </a:t>
            </a:r>
            <a:r>
              <a:rPr lang="de-DE" sz="2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GRC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</a:t>
            </a:r>
            <a:r>
              <a:rPr lang="de-DE" sz="2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ISMS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und </a:t>
            </a:r>
            <a:r>
              <a:rPr lang="de-DE" sz="2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technische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de-DE" sz="2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Risikoanalyse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in </a:t>
            </a:r>
            <a:r>
              <a:rPr lang="de-DE" sz="2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einer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de-DE" sz="2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Plattform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. Bestehende </a:t>
            </a:r>
            <a:r>
              <a:rPr lang="de-DE" sz="2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Datenquellen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werden </a:t>
            </a:r>
            <a:r>
              <a:rPr lang="de-DE" sz="2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automatisch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de-DE" sz="2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integriert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– für eine </a:t>
            </a:r>
            <a:r>
              <a:rPr lang="de-DE" sz="2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ganzheitliche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und dynamische </a:t>
            </a:r>
            <a:r>
              <a:rPr lang="de-DE" sz="2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Risikobewertung</a:t>
            </a:r>
            <a:r>
              <a:rPr lang="de-DE" sz="2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ohne manuelle Aufwände.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6E7A7BC-F968-C378-2360-16087E467359}"/>
              </a:ext>
            </a:extLst>
          </p:cNvPr>
          <p:cNvGrpSpPr/>
          <p:nvPr/>
        </p:nvGrpSpPr>
        <p:grpSpPr>
          <a:xfrm>
            <a:off x="342587" y="1566252"/>
            <a:ext cx="2295254" cy="2780491"/>
            <a:chOff x="342587" y="1566252"/>
            <a:chExt cx="2295254" cy="2780491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335C6506-65A9-393F-0A58-2A0BA9F97529}"/>
                </a:ext>
              </a:extLst>
            </p:cNvPr>
            <p:cNvSpPr txBox="1"/>
            <p:nvPr/>
          </p:nvSpPr>
          <p:spPr>
            <a:xfrm>
              <a:off x="342587" y="1566252"/>
              <a:ext cx="22952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Businesszentrierter</a:t>
              </a:r>
            </a:p>
            <a:p>
              <a:pPr algn="ctr"/>
              <a:r>
                <a:rPr lang="de-DE" sz="1600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Ansatz</a:t>
              </a:r>
              <a:endParaRPr lang="de-DE" sz="16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14" name="Grafik 13" descr="Ein Bild, das Symbol, Grafiken, Logo, Schrift enthält.&#10;&#10;Automatisch generierte Beschreibung">
              <a:extLst>
                <a:ext uri="{FF2B5EF4-FFF2-40B4-BE49-F238E27FC236}">
                  <a16:creationId xmlns:a16="http://schemas.microsoft.com/office/drawing/2014/main" id="{6BBF6E3D-B2AA-EB7F-E363-661E77AFF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215" y="2392779"/>
              <a:ext cx="1953964" cy="1953964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BC9BA02-85DF-CD32-E25F-E49626BB7A45}"/>
              </a:ext>
            </a:extLst>
          </p:cNvPr>
          <p:cNvGrpSpPr/>
          <p:nvPr/>
        </p:nvGrpSpPr>
        <p:grpSpPr>
          <a:xfrm>
            <a:off x="2799348" y="1566252"/>
            <a:ext cx="2295254" cy="2848741"/>
            <a:chOff x="2799348" y="1566252"/>
            <a:chExt cx="2295254" cy="284874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672EC09-E7D3-673F-4001-9449A98D540F}"/>
                </a:ext>
              </a:extLst>
            </p:cNvPr>
            <p:cNvSpPr txBox="1"/>
            <p:nvPr/>
          </p:nvSpPr>
          <p:spPr>
            <a:xfrm>
              <a:off x="2799348" y="1566252"/>
              <a:ext cx="22952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Automatisierung &amp; Verständlichkeit</a:t>
              </a:r>
            </a:p>
          </p:txBody>
        </p:sp>
        <p:pic>
          <p:nvPicPr>
            <p:cNvPr id="16" name="Grafik 15" descr="Ein Bild, das Logo, Grafiken, Symbol, Schrift enthält.&#10;&#10;Automatisch generierte Beschreibung">
              <a:extLst>
                <a:ext uri="{FF2B5EF4-FFF2-40B4-BE49-F238E27FC236}">
                  <a16:creationId xmlns:a16="http://schemas.microsoft.com/office/drawing/2014/main" id="{E39FCED1-6967-BF9E-ABB4-ACC252CA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9348" y="2340153"/>
              <a:ext cx="2074840" cy="2074840"/>
            </a:xfrm>
            <a:prstGeom prst="rect">
              <a:avLst/>
            </a:prstGeom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5E98A357-5E4B-A289-A225-C76FE2BC9F4E}"/>
              </a:ext>
            </a:extLst>
          </p:cNvPr>
          <p:cNvGrpSpPr/>
          <p:nvPr/>
        </p:nvGrpSpPr>
        <p:grpSpPr>
          <a:xfrm>
            <a:off x="5256109" y="1566252"/>
            <a:ext cx="2295254" cy="2631171"/>
            <a:chOff x="5256109" y="1566252"/>
            <a:chExt cx="2295254" cy="2631171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3FEC57F-C478-CC24-40FD-416F34C86F7F}"/>
                </a:ext>
              </a:extLst>
            </p:cNvPr>
            <p:cNvSpPr txBox="1"/>
            <p:nvPr/>
          </p:nvSpPr>
          <p:spPr>
            <a:xfrm>
              <a:off x="5256109" y="1566252"/>
              <a:ext cx="22952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Ganzheitlicher Risikofokus</a:t>
              </a:r>
            </a:p>
          </p:txBody>
        </p:sp>
        <p:pic>
          <p:nvPicPr>
            <p:cNvPr id="19" name="Grafik 18" descr="Ein Bild, das Logo, Symbol, Grafiken, Schrift enthält.&#10;&#10;Automatisch generierte Beschreibung">
              <a:extLst>
                <a:ext uri="{FF2B5EF4-FFF2-40B4-BE49-F238E27FC236}">
                  <a16:creationId xmlns:a16="http://schemas.microsoft.com/office/drawing/2014/main" id="{91A99DBF-AB47-99D9-395C-47835E8A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5609" y="2483498"/>
              <a:ext cx="1713925" cy="1713925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783B1A1-2009-35DA-D926-1B09D610C1F6}"/>
              </a:ext>
            </a:extLst>
          </p:cNvPr>
          <p:cNvGrpSpPr/>
          <p:nvPr/>
        </p:nvGrpSpPr>
        <p:grpSpPr>
          <a:xfrm>
            <a:off x="7635752" y="1566252"/>
            <a:ext cx="2295254" cy="2616402"/>
            <a:chOff x="7635752" y="1566252"/>
            <a:chExt cx="2295254" cy="2616402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FDAA5A-C60C-674D-0AB6-D62774638845}"/>
                </a:ext>
              </a:extLst>
            </p:cNvPr>
            <p:cNvSpPr txBox="1"/>
            <p:nvPr/>
          </p:nvSpPr>
          <p:spPr>
            <a:xfrm>
              <a:off x="7635752" y="1566252"/>
              <a:ext cx="22952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SaaS &amp; sofort einsetzbar</a:t>
              </a:r>
            </a:p>
          </p:txBody>
        </p:sp>
        <p:pic>
          <p:nvPicPr>
            <p:cNvPr id="21" name="Grafik 20" descr="Ein Bild, das Grafiken, Schrift, Logo, Symbol enthält.&#10;&#10;Automatisch generierte Beschreibung">
              <a:extLst>
                <a:ext uri="{FF2B5EF4-FFF2-40B4-BE49-F238E27FC236}">
                  <a16:creationId xmlns:a16="http://schemas.microsoft.com/office/drawing/2014/main" id="{7B801179-C173-6A2B-2E0E-827012F5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2202" y="2498266"/>
              <a:ext cx="1684388" cy="1684388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2EF1EBDE-7C8F-F315-CD05-8E036004B158}"/>
              </a:ext>
            </a:extLst>
          </p:cNvPr>
          <p:cNvGrpSpPr/>
          <p:nvPr/>
        </p:nvGrpSpPr>
        <p:grpSpPr>
          <a:xfrm>
            <a:off x="9728956" y="1566252"/>
            <a:ext cx="2295254" cy="2319795"/>
            <a:chOff x="9728956" y="1566252"/>
            <a:chExt cx="2295254" cy="2319795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F1BD334-3474-7175-EE78-897B11EAE077}"/>
                </a:ext>
              </a:extLst>
            </p:cNvPr>
            <p:cNvSpPr txBox="1"/>
            <p:nvPr/>
          </p:nvSpPr>
          <p:spPr>
            <a:xfrm>
              <a:off x="9728956" y="1566252"/>
              <a:ext cx="22952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Hoher Integrationsgrad</a:t>
              </a:r>
            </a:p>
          </p:txBody>
        </p:sp>
        <p:pic>
          <p:nvPicPr>
            <p:cNvPr id="23" name="Grafik 22" descr="Ein Bild, das Kreis, Clipart, Grafiken, Cartoon enthält.&#10;&#10;Automatisch generierte Beschreibung">
              <a:extLst>
                <a:ext uri="{FF2B5EF4-FFF2-40B4-BE49-F238E27FC236}">
                  <a16:creationId xmlns:a16="http://schemas.microsoft.com/office/drawing/2014/main" id="{94B25D57-650C-E933-7ECC-DFD5A8504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3786" y="2399071"/>
              <a:ext cx="1486976" cy="1486976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2B8D055C-A566-2D34-26B5-141DE2EEBC2D}"/>
              </a:ext>
            </a:extLst>
          </p:cNvPr>
          <p:cNvSpPr txBox="1"/>
          <p:nvPr/>
        </p:nvSpPr>
        <p:spPr>
          <a:xfrm>
            <a:off x="1611846" y="446274"/>
            <a:ext cx="6540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89599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USP</a:t>
            </a:r>
            <a:endParaRPr lang="de-DE" sz="44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2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52A0B-5B42-6299-18C4-EF6073597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rafiken, Text, Schrift, Grafikdesign enthält.&#10;&#10;KI-generierte Inhalte können fehlerhaft sein.">
            <a:extLst>
              <a:ext uri="{FF2B5EF4-FFF2-40B4-BE49-F238E27FC236}">
                <a16:creationId xmlns:a16="http://schemas.microsoft.com/office/drawing/2014/main" id="{860F5141-FBC3-95AF-A502-CB11F54B87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022154" cy="816653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05A80F1-2193-81D3-B9DF-AF6875F5A4DC}"/>
              </a:ext>
            </a:extLst>
          </p:cNvPr>
          <p:cNvSpPr txBox="1"/>
          <p:nvPr/>
        </p:nvSpPr>
        <p:spPr>
          <a:xfrm>
            <a:off x="455772" y="434044"/>
            <a:ext cx="64937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rgbClr val="91569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Cybersicherheit einfach – effizient und automatisiert</a:t>
            </a:r>
            <a:endParaRPr lang="de-DE" sz="2500" dirty="0">
              <a:solidFill>
                <a:srgbClr val="91569E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9" name="Grafik 8" descr="Ein Bild, das Schwarzweiß, Kunst, Lich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B963BBF3-2EAB-2A5F-15DF-ED0D7026E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16" r="44110" b="2145"/>
          <a:stretch/>
        </p:blipFill>
        <p:spPr>
          <a:xfrm>
            <a:off x="8767269" y="0"/>
            <a:ext cx="3424731" cy="3356211"/>
          </a:xfrm>
          <a:prstGeom prst="rect">
            <a:avLst/>
          </a:prstGeom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F673D620-733F-F55B-B501-9AB5539DAE89}"/>
              </a:ext>
            </a:extLst>
          </p:cNvPr>
          <p:cNvGrpSpPr/>
          <p:nvPr/>
        </p:nvGrpSpPr>
        <p:grpSpPr>
          <a:xfrm>
            <a:off x="1122501" y="1295818"/>
            <a:ext cx="4380634" cy="1686756"/>
            <a:chOff x="455772" y="1304557"/>
            <a:chExt cx="4380634" cy="1686756"/>
          </a:xfrm>
        </p:grpSpPr>
        <p:grpSp>
          <p:nvGrpSpPr>
            <p:cNvPr id="17" name="Group 40">
              <a:extLst>
                <a:ext uri="{FF2B5EF4-FFF2-40B4-BE49-F238E27FC236}">
                  <a16:creationId xmlns:a16="http://schemas.microsoft.com/office/drawing/2014/main" id="{403DEEA0-D270-052C-06E6-6AAE6EF395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5772" y="1304557"/>
              <a:ext cx="3328973" cy="1686756"/>
              <a:chOff x="0" y="0"/>
              <a:chExt cx="5000498" cy="2533701"/>
            </a:xfrm>
          </p:grpSpPr>
          <p:sp>
            <p:nvSpPr>
              <p:cNvPr id="18" name="Freeform 41">
                <a:extLst>
                  <a:ext uri="{FF2B5EF4-FFF2-40B4-BE49-F238E27FC236}">
                    <a16:creationId xmlns:a16="http://schemas.microsoft.com/office/drawing/2014/main" id="{893390F6-2B57-5900-3619-18E22E9B9CCF}"/>
                  </a:ext>
                </a:extLst>
              </p:cNvPr>
              <p:cNvSpPr/>
              <p:nvPr/>
            </p:nvSpPr>
            <p:spPr>
              <a:xfrm>
                <a:off x="275844" y="297561"/>
                <a:ext cx="4661154" cy="2172589"/>
              </a:xfrm>
              <a:custGeom>
                <a:avLst/>
                <a:gdLst/>
                <a:ahLst/>
                <a:cxnLst/>
                <a:rect l="l" t="t" r="r" b="b"/>
                <a:pathLst>
                  <a:path w="4661154" h="2172589">
                    <a:moveTo>
                      <a:pt x="4661154" y="12700"/>
                    </a:moveTo>
                    <a:lnTo>
                      <a:pt x="6350" y="12700"/>
                    </a:lnTo>
                    <a:lnTo>
                      <a:pt x="6350" y="6350"/>
                    </a:lnTo>
                    <a:lnTo>
                      <a:pt x="12700" y="6350"/>
                    </a:lnTo>
                    <a:lnTo>
                      <a:pt x="12700" y="2166239"/>
                    </a:lnTo>
                    <a:lnTo>
                      <a:pt x="6350" y="2166239"/>
                    </a:lnTo>
                    <a:lnTo>
                      <a:pt x="6350" y="2159889"/>
                    </a:lnTo>
                    <a:lnTo>
                      <a:pt x="4632325" y="2159889"/>
                    </a:lnTo>
                    <a:lnTo>
                      <a:pt x="4632325" y="2172589"/>
                    </a:lnTo>
                    <a:lnTo>
                      <a:pt x="6350" y="2172589"/>
                    </a:lnTo>
                    <a:lnTo>
                      <a:pt x="0" y="2172589"/>
                    </a:lnTo>
                    <a:lnTo>
                      <a:pt x="0" y="2166239"/>
                    </a:lnTo>
                    <a:lnTo>
                      <a:pt x="0" y="6350"/>
                    </a:lnTo>
                    <a:lnTo>
                      <a:pt x="0" y="0"/>
                    </a:lnTo>
                    <a:lnTo>
                      <a:pt x="6350" y="0"/>
                    </a:lnTo>
                    <a:lnTo>
                      <a:pt x="4661154" y="0"/>
                    </a:lnTo>
                    <a:close/>
                  </a:path>
                </a:pathLst>
              </a:custGeom>
              <a:solidFill>
                <a:srgbClr val="9645C7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Freeform 42">
                <a:extLst>
                  <a:ext uri="{FF2B5EF4-FFF2-40B4-BE49-F238E27FC236}">
                    <a16:creationId xmlns:a16="http://schemas.microsoft.com/office/drawing/2014/main" id="{38E54C56-2A97-EA90-E211-C77B6485EA48}"/>
                  </a:ext>
                </a:extLst>
              </p:cNvPr>
              <p:cNvSpPr/>
              <p:nvPr/>
            </p:nvSpPr>
            <p:spPr>
              <a:xfrm>
                <a:off x="63119" y="61722"/>
                <a:ext cx="444881" cy="497840"/>
              </a:xfrm>
              <a:custGeom>
                <a:avLst/>
                <a:gdLst/>
                <a:ahLst/>
                <a:cxnLst/>
                <a:rect l="l" t="t" r="r" b="b"/>
                <a:pathLst>
                  <a:path w="444881" h="497840">
                    <a:moveTo>
                      <a:pt x="440690" y="107442"/>
                    </a:moveTo>
                    <a:cubicBezTo>
                      <a:pt x="439928" y="93091"/>
                      <a:pt x="437769" y="91059"/>
                      <a:pt x="424053" y="87884"/>
                    </a:cubicBezTo>
                    <a:cubicBezTo>
                      <a:pt x="402463" y="82931"/>
                      <a:pt x="380873" y="78359"/>
                      <a:pt x="359664" y="72136"/>
                    </a:cubicBezTo>
                    <a:cubicBezTo>
                      <a:pt x="312039" y="58039"/>
                      <a:pt x="265938" y="40386"/>
                      <a:pt x="228854" y="5334"/>
                    </a:cubicBezTo>
                    <a:cubicBezTo>
                      <a:pt x="223266" y="0"/>
                      <a:pt x="216916" y="1016"/>
                      <a:pt x="211201" y="6477"/>
                    </a:cubicBezTo>
                    <a:cubicBezTo>
                      <a:pt x="191389" y="25400"/>
                      <a:pt x="168021" y="38862"/>
                      <a:pt x="143256" y="49911"/>
                    </a:cubicBezTo>
                    <a:cubicBezTo>
                      <a:pt x="103378" y="67691"/>
                      <a:pt x="61595" y="79121"/>
                      <a:pt x="18923" y="87630"/>
                    </a:cubicBezTo>
                    <a:cubicBezTo>
                      <a:pt x="3429" y="90678"/>
                      <a:pt x="762" y="93345"/>
                      <a:pt x="381" y="109347"/>
                    </a:cubicBezTo>
                    <a:cubicBezTo>
                      <a:pt x="127" y="118872"/>
                      <a:pt x="381" y="128270"/>
                      <a:pt x="381" y="137795"/>
                    </a:cubicBezTo>
                    <a:cubicBezTo>
                      <a:pt x="0" y="197104"/>
                      <a:pt x="9398" y="253111"/>
                      <a:pt x="28067" y="303530"/>
                    </a:cubicBezTo>
                    <a:cubicBezTo>
                      <a:pt x="60960" y="392049"/>
                      <a:pt x="119253" y="456819"/>
                      <a:pt x="207010" y="493903"/>
                    </a:cubicBezTo>
                    <a:cubicBezTo>
                      <a:pt x="216281" y="497840"/>
                      <a:pt x="225044" y="497713"/>
                      <a:pt x="234442" y="493776"/>
                    </a:cubicBezTo>
                    <a:cubicBezTo>
                      <a:pt x="315087" y="459740"/>
                      <a:pt x="371729" y="401828"/>
                      <a:pt x="405765" y="321691"/>
                    </a:cubicBezTo>
                    <a:cubicBezTo>
                      <a:pt x="434975" y="253238"/>
                      <a:pt x="444881" y="181483"/>
                      <a:pt x="440690" y="107442"/>
                    </a:cubicBezTo>
                    <a:moveTo>
                      <a:pt x="406146" y="149225"/>
                    </a:moveTo>
                    <a:cubicBezTo>
                      <a:pt x="403606" y="216408"/>
                      <a:pt x="390398" y="284099"/>
                      <a:pt x="354076" y="345694"/>
                    </a:cubicBezTo>
                    <a:cubicBezTo>
                      <a:pt x="325501" y="394081"/>
                      <a:pt x="285623" y="430276"/>
                      <a:pt x="234950" y="454660"/>
                    </a:cubicBezTo>
                    <a:cubicBezTo>
                      <a:pt x="224917" y="459486"/>
                      <a:pt x="216281" y="459232"/>
                      <a:pt x="206375" y="454406"/>
                    </a:cubicBezTo>
                    <a:cubicBezTo>
                      <a:pt x="132588" y="418592"/>
                      <a:pt x="85471" y="359918"/>
                      <a:pt x="59055" y="283464"/>
                    </a:cubicBezTo>
                    <a:cubicBezTo>
                      <a:pt x="42545" y="235712"/>
                      <a:pt x="35941" y="186309"/>
                      <a:pt x="35433" y="135890"/>
                    </a:cubicBezTo>
                    <a:cubicBezTo>
                      <a:pt x="35306" y="123825"/>
                      <a:pt x="38100" y="120396"/>
                      <a:pt x="50165" y="117475"/>
                    </a:cubicBezTo>
                    <a:cubicBezTo>
                      <a:pt x="89916" y="107950"/>
                      <a:pt x="129032" y="96520"/>
                      <a:pt x="165862" y="78359"/>
                    </a:cubicBezTo>
                    <a:cubicBezTo>
                      <a:pt x="181483" y="70612"/>
                      <a:pt x="196469" y="61341"/>
                      <a:pt x="211455" y="52197"/>
                    </a:cubicBezTo>
                    <a:cubicBezTo>
                      <a:pt x="217551" y="48514"/>
                      <a:pt x="223266" y="47371"/>
                      <a:pt x="229108" y="51562"/>
                    </a:cubicBezTo>
                    <a:cubicBezTo>
                      <a:pt x="276225" y="84201"/>
                      <a:pt x="329438" y="101981"/>
                      <a:pt x="384429" y="115824"/>
                    </a:cubicBezTo>
                    <a:cubicBezTo>
                      <a:pt x="406654" y="121412"/>
                      <a:pt x="406654" y="121412"/>
                      <a:pt x="406273" y="149225"/>
                    </a:cubicBezTo>
                  </a:path>
                </a:pathLst>
              </a:custGeom>
              <a:solidFill>
                <a:srgbClr val="402152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Freeform 43">
                <a:extLst>
                  <a:ext uri="{FF2B5EF4-FFF2-40B4-BE49-F238E27FC236}">
                    <a16:creationId xmlns:a16="http://schemas.microsoft.com/office/drawing/2014/main" id="{7A580294-FDD7-B56C-74BF-8B801D09EBAC}"/>
                  </a:ext>
                </a:extLst>
              </p:cNvPr>
              <p:cNvSpPr/>
              <p:nvPr/>
            </p:nvSpPr>
            <p:spPr>
              <a:xfrm>
                <a:off x="98298" y="109220"/>
                <a:ext cx="371221" cy="411988"/>
              </a:xfrm>
              <a:custGeom>
                <a:avLst/>
                <a:gdLst/>
                <a:ahLst/>
                <a:cxnLst/>
                <a:rect l="l" t="t" r="r" b="b"/>
                <a:pathLst>
                  <a:path w="371221" h="411988">
                    <a:moveTo>
                      <a:pt x="348996" y="68326"/>
                    </a:moveTo>
                    <a:cubicBezTo>
                      <a:pt x="294132" y="54483"/>
                      <a:pt x="240792" y="36830"/>
                      <a:pt x="193802" y="4064"/>
                    </a:cubicBezTo>
                    <a:cubicBezTo>
                      <a:pt x="187960" y="0"/>
                      <a:pt x="182245" y="1016"/>
                      <a:pt x="176149" y="4699"/>
                    </a:cubicBezTo>
                    <a:cubicBezTo>
                      <a:pt x="161163" y="13843"/>
                      <a:pt x="146304" y="23114"/>
                      <a:pt x="130556" y="30861"/>
                    </a:cubicBezTo>
                    <a:cubicBezTo>
                      <a:pt x="93726" y="49022"/>
                      <a:pt x="54610" y="60452"/>
                      <a:pt x="14859" y="69977"/>
                    </a:cubicBezTo>
                    <a:cubicBezTo>
                      <a:pt x="2794" y="72898"/>
                      <a:pt x="0" y="76454"/>
                      <a:pt x="127" y="88392"/>
                    </a:cubicBezTo>
                    <a:cubicBezTo>
                      <a:pt x="508" y="138684"/>
                      <a:pt x="7239" y="188214"/>
                      <a:pt x="23749" y="235966"/>
                    </a:cubicBezTo>
                    <a:cubicBezTo>
                      <a:pt x="50292" y="312420"/>
                      <a:pt x="97282" y="371094"/>
                      <a:pt x="171069" y="406908"/>
                    </a:cubicBezTo>
                    <a:cubicBezTo>
                      <a:pt x="180975" y="411734"/>
                      <a:pt x="189611" y="411988"/>
                      <a:pt x="199644" y="407162"/>
                    </a:cubicBezTo>
                    <a:cubicBezTo>
                      <a:pt x="250317" y="382651"/>
                      <a:pt x="290195" y="346583"/>
                      <a:pt x="318770" y="298196"/>
                    </a:cubicBezTo>
                    <a:cubicBezTo>
                      <a:pt x="355219" y="236601"/>
                      <a:pt x="368427" y="168910"/>
                      <a:pt x="370840" y="101727"/>
                    </a:cubicBezTo>
                    <a:cubicBezTo>
                      <a:pt x="371221" y="74041"/>
                      <a:pt x="371221" y="73914"/>
                      <a:pt x="348996" y="68326"/>
                    </a:cubicBezTo>
                    <a:moveTo>
                      <a:pt x="251587" y="207264"/>
                    </a:moveTo>
                    <a:cubicBezTo>
                      <a:pt x="230124" y="234696"/>
                      <a:pt x="208788" y="262128"/>
                      <a:pt x="187325" y="289560"/>
                    </a:cubicBezTo>
                    <a:cubicBezTo>
                      <a:pt x="185547" y="291846"/>
                      <a:pt x="183769" y="294132"/>
                      <a:pt x="181991" y="296291"/>
                    </a:cubicBezTo>
                    <a:cubicBezTo>
                      <a:pt x="170307" y="310007"/>
                      <a:pt x="155067" y="310007"/>
                      <a:pt x="143891" y="296037"/>
                    </a:cubicBezTo>
                    <a:cubicBezTo>
                      <a:pt x="123952" y="270764"/>
                      <a:pt x="104267" y="245237"/>
                      <a:pt x="84328" y="219964"/>
                    </a:cubicBezTo>
                    <a:cubicBezTo>
                      <a:pt x="78105" y="212090"/>
                      <a:pt x="71882" y="204089"/>
                      <a:pt x="65024" y="195326"/>
                    </a:cubicBezTo>
                    <a:cubicBezTo>
                      <a:pt x="76073" y="186182"/>
                      <a:pt x="86487" y="177673"/>
                      <a:pt x="97917" y="168275"/>
                    </a:cubicBezTo>
                    <a:cubicBezTo>
                      <a:pt x="119507" y="195834"/>
                      <a:pt x="140843" y="223012"/>
                      <a:pt x="162941" y="251206"/>
                    </a:cubicBezTo>
                    <a:cubicBezTo>
                      <a:pt x="204089" y="198628"/>
                      <a:pt x="244475" y="146812"/>
                      <a:pt x="285623" y="94107"/>
                    </a:cubicBezTo>
                    <a:cubicBezTo>
                      <a:pt x="296799" y="103505"/>
                      <a:pt x="307340" y="112395"/>
                      <a:pt x="318262" y="121666"/>
                    </a:cubicBezTo>
                    <a:cubicBezTo>
                      <a:pt x="295529" y="150749"/>
                      <a:pt x="273431" y="179197"/>
                      <a:pt x="251333" y="207518"/>
                    </a:cubicBezTo>
                  </a:path>
                </a:pathLst>
              </a:custGeom>
              <a:solidFill>
                <a:srgbClr val="1A0026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 44">
                <a:extLst>
                  <a:ext uri="{FF2B5EF4-FFF2-40B4-BE49-F238E27FC236}">
                    <a16:creationId xmlns:a16="http://schemas.microsoft.com/office/drawing/2014/main" id="{453B7F38-4AAE-FA15-1C9E-13A67CACA40A}"/>
                  </a:ext>
                </a:extLst>
              </p:cNvPr>
              <p:cNvSpPr/>
              <p:nvPr/>
            </p:nvSpPr>
            <p:spPr>
              <a:xfrm>
                <a:off x="163195" y="203200"/>
                <a:ext cx="253492" cy="216027"/>
              </a:xfrm>
              <a:custGeom>
                <a:avLst/>
                <a:gdLst/>
                <a:ahLst/>
                <a:cxnLst/>
                <a:rect l="l" t="t" r="r" b="b"/>
                <a:pathLst>
                  <a:path w="253492" h="216027">
                    <a:moveTo>
                      <a:pt x="253492" y="27432"/>
                    </a:moveTo>
                    <a:cubicBezTo>
                      <a:pt x="230759" y="56515"/>
                      <a:pt x="208661" y="84963"/>
                      <a:pt x="186563" y="113284"/>
                    </a:cubicBezTo>
                    <a:cubicBezTo>
                      <a:pt x="165227" y="140716"/>
                      <a:pt x="143764" y="168148"/>
                      <a:pt x="122301" y="195580"/>
                    </a:cubicBezTo>
                    <a:cubicBezTo>
                      <a:pt x="120523" y="197866"/>
                      <a:pt x="118745" y="200152"/>
                      <a:pt x="116967" y="202311"/>
                    </a:cubicBezTo>
                    <a:cubicBezTo>
                      <a:pt x="105283" y="216027"/>
                      <a:pt x="90043" y="216027"/>
                      <a:pt x="78867" y="202057"/>
                    </a:cubicBezTo>
                    <a:cubicBezTo>
                      <a:pt x="58928" y="176784"/>
                      <a:pt x="39243" y="151257"/>
                      <a:pt x="19304" y="125857"/>
                    </a:cubicBezTo>
                    <a:cubicBezTo>
                      <a:pt x="13081" y="117983"/>
                      <a:pt x="6985" y="109982"/>
                      <a:pt x="0" y="101219"/>
                    </a:cubicBezTo>
                    <a:cubicBezTo>
                      <a:pt x="11049" y="92075"/>
                      <a:pt x="21463" y="83566"/>
                      <a:pt x="32893" y="74168"/>
                    </a:cubicBezTo>
                    <a:cubicBezTo>
                      <a:pt x="54483" y="101727"/>
                      <a:pt x="75819" y="128905"/>
                      <a:pt x="97917" y="157099"/>
                    </a:cubicBezTo>
                    <a:cubicBezTo>
                      <a:pt x="139065" y="104521"/>
                      <a:pt x="179451" y="52705"/>
                      <a:pt x="220599" y="0"/>
                    </a:cubicBezTo>
                    <a:cubicBezTo>
                      <a:pt x="231775" y="9398"/>
                      <a:pt x="242316" y="18288"/>
                      <a:pt x="253238" y="27559"/>
                    </a:cubicBezTo>
                  </a:path>
                </a:pathLst>
              </a:custGeom>
              <a:solidFill>
                <a:srgbClr val="9645C7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B531C4B-8B59-79D7-D8BC-15EA651D18AE}"/>
                </a:ext>
              </a:extLst>
            </p:cNvPr>
            <p:cNvSpPr txBox="1"/>
            <p:nvPr/>
          </p:nvSpPr>
          <p:spPr>
            <a:xfrm>
              <a:off x="658042" y="1759868"/>
              <a:ext cx="41783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Wir liefern ein integriertes, automatisiertes und aktives </a:t>
              </a:r>
              <a:r>
                <a:rPr lang="de-DE" b="1" dirty="0" err="1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Cyber</a:t>
              </a:r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 Risikomanagement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AA84D7FB-2D48-E328-58C6-0D4796808EC2}"/>
              </a:ext>
            </a:extLst>
          </p:cNvPr>
          <p:cNvGrpSpPr/>
          <p:nvPr/>
        </p:nvGrpSpPr>
        <p:grpSpPr>
          <a:xfrm>
            <a:off x="1122501" y="3062877"/>
            <a:ext cx="3859947" cy="1686756"/>
            <a:chOff x="455772" y="1304557"/>
            <a:chExt cx="3859947" cy="1686756"/>
          </a:xfrm>
        </p:grpSpPr>
        <p:grpSp>
          <p:nvGrpSpPr>
            <p:cNvPr id="40" name="Group 40">
              <a:extLst>
                <a:ext uri="{FF2B5EF4-FFF2-40B4-BE49-F238E27FC236}">
                  <a16:creationId xmlns:a16="http://schemas.microsoft.com/office/drawing/2014/main" id="{4B1C02C4-0036-8B13-96DB-10FEEEE9A3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5772" y="1304557"/>
              <a:ext cx="3328973" cy="1686756"/>
              <a:chOff x="0" y="0"/>
              <a:chExt cx="5000498" cy="2533701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3E1269D-AA46-B2AB-4388-1C0052B4B730}"/>
                  </a:ext>
                </a:extLst>
              </p:cNvPr>
              <p:cNvSpPr/>
              <p:nvPr/>
            </p:nvSpPr>
            <p:spPr>
              <a:xfrm>
                <a:off x="275844" y="297561"/>
                <a:ext cx="4661154" cy="2172589"/>
              </a:xfrm>
              <a:custGeom>
                <a:avLst/>
                <a:gdLst/>
                <a:ahLst/>
                <a:cxnLst/>
                <a:rect l="l" t="t" r="r" b="b"/>
                <a:pathLst>
                  <a:path w="4661154" h="2172589">
                    <a:moveTo>
                      <a:pt x="4661154" y="12700"/>
                    </a:moveTo>
                    <a:lnTo>
                      <a:pt x="6350" y="12700"/>
                    </a:lnTo>
                    <a:lnTo>
                      <a:pt x="6350" y="6350"/>
                    </a:lnTo>
                    <a:lnTo>
                      <a:pt x="12700" y="6350"/>
                    </a:lnTo>
                    <a:lnTo>
                      <a:pt x="12700" y="2166239"/>
                    </a:lnTo>
                    <a:lnTo>
                      <a:pt x="6350" y="2166239"/>
                    </a:lnTo>
                    <a:lnTo>
                      <a:pt x="6350" y="2159889"/>
                    </a:lnTo>
                    <a:lnTo>
                      <a:pt x="4632325" y="2159889"/>
                    </a:lnTo>
                    <a:lnTo>
                      <a:pt x="4632325" y="2172589"/>
                    </a:lnTo>
                    <a:lnTo>
                      <a:pt x="6350" y="2172589"/>
                    </a:lnTo>
                    <a:lnTo>
                      <a:pt x="0" y="2172589"/>
                    </a:lnTo>
                    <a:lnTo>
                      <a:pt x="0" y="2166239"/>
                    </a:lnTo>
                    <a:lnTo>
                      <a:pt x="0" y="6350"/>
                    </a:lnTo>
                    <a:lnTo>
                      <a:pt x="0" y="0"/>
                    </a:lnTo>
                    <a:lnTo>
                      <a:pt x="6350" y="0"/>
                    </a:lnTo>
                    <a:lnTo>
                      <a:pt x="4661154" y="0"/>
                    </a:lnTo>
                    <a:close/>
                  </a:path>
                </a:pathLst>
              </a:custGeom>
              <a:solidFill>
                <a:srgbClr val="9645C7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AD7E157B-AE1A-9287-D5AF-CA97F231BC29}"/>
                  </a:ext>
                </a:extLst>
              </p:cNvPr>
              <p:cNvSpPr/>
              <p:nvPr/>
            </p:nvSpPr>
            <p:spPr>
              <a:xfrm>
                <a:off x="63119" y="61722"/>
                <a:ext cx="444881" cy="497840"/>
              </a:xfrm>
              <a:custGeom>
                <a:avLst/>
                <a:gdLst/>
                <a:ahLst/>
                <a:cxnLst/>
                <a:rect l="l" t="t" r="r" b="b"/>
                <a:pathLst>
                  <a:path w="444881" h="497840">
                    <a:moveTo>
                      <a:pt x="440690" y="107442"/>
                    </a:moveTo>
                    <a:cubicBezTo>
                      <a:pt x="439928" y="93091"/>
                      <a:pt x="437769" y="91059"/>
                      <a:pt x="424053" y="87884"/>
                    </a:cubicBezTo>
                    <a:cubicBezTo>
                      <a:pt x="402463" y="82931"/>
                      <a:pt x="380873" y="78359"/>
                      <a:pt x="359664" y="72136"/>
                    </a:cubicBezTo>
                    <a:cubicBezTo>
                      <a:pt x="312039" y="58039"/>
                      <a:pt x="265938" y="40386"/>
                      <a:pt x="228854" y="5334"/>
                    </a:cubicBezTo>
                    <a:cubicBezTo>
                      <a:pt x="223266" y="0"/>
                      <a:pt x="216916" y="1016"/>
                      <a:pt x="211201" y="6477"/>
                    </a:cubicBezTo>
                    <a:cubicBezTo>
                      <a:pt x="191389" y="25400"/>
                      <a:pt x="168021" y="38862"/>
                      <a:pt x="143256" y="49911"/>
                    </a:cubicBezTo>
                    <a:cubicBezTo>
                      <a:pt x="103378" y="67691"/>
                      <a:pt x="61595" y="79121"/>
                      <a:pt x="18923" y="87630"/>
                    </a:cubicBezTo>
                    <a:cubicBezTo>
                      <a:pt x="3429" y="90678"/>
                      <a:pt x="762" y="93345"/>
                      <a:pt x="381" y="109347"/>
                    </a:cubicBezTo>
                    <a:cubicBezTo>
                      <a:pt x="127" y="118872"/>
                      <a:pt x="381" y="128270"/>
                      <a:pt x="381" y="137795"/>
                    </a:cubicBezTo>
                    <a:cubicBezTo>
                      <a:pt x="0" y="197104"/>
                      <a:pt x="9398" y="253111"/>
                      <a:pt x="28067" y="303530"/>
                    </a:cubicBezTo>
                    <a:cubicBezTo>
                      <a:pt x="60960" y="392049"/>
                      <a:pt x="119253" y="456819"/>
                      <a:pt x="207010" y="493903"/>
                    </a:cubicBezTo>
                    <a:cubicBezTo>
                      <a:pt x="216281" y="497840"/>
                      <a:pt x="225044" y="497713"/>
                      <a:pt x="234442" y="493776"/>
                    </a:cubicBezTo>
                    <a:cubicBezTo>
                      <a:pt x="315087" y="459740"/>
                      <a:pt x="371729" y="401828"/>
                      <a:pt x="405765" y="321691"/>
                    </a:cubicBezTo>
                    <a:cubicBezTo>
                      <a:pt x="434975" y="253238"/>
                      <a:pt x="444881" y="181483"/>
                      <a:pt x="440690" y="107442"/>
                    </a:cubicBezTo>
                    <a:moveTo>
                      <a:pt x="406146" y="149225"/>
                    </a:moveTo>
                    <a:cubicBezTo>
                      <a:pt x="403606" y="216408"/>
                      <a:pt x="390398" y="284099"/>
                      <a:pt x="354076" y="345694"/>
                    </a:cubicBezTo>
                    <a:cubicBezTo>
                      <a:pt x="325501" y="394081"/>
                      <a:pt x="285623" y="430276"/>
                      <a:pt x="234950" y="454660"/>
                    </a:cubicBezTo>
                    <a:cubicBezTo>
                      <a:pt x="224917" y="459486"/>
                      <a:pt x="216281" y="459232"/>
                      <a:pt x="206375" y="454406"/>
                    </a:cubicBezTo>
                    <a:cubicBezTo>
                      <a:pt x="132588" y="418592"/>
                      <a:pt x="85471" y="359918"/>
                      <a:pt x="59055" y="283464"/>
                    </a:cubicBezTo>
                    <a:cubicBezTo>
                      <a:pt x="42545" y="235712"/>
                      <a:pt x="35941" y="186309"/>
                      <a:pt x="35433" y="135890"/>
                    </a:cubicBezTo>
                    <a:cubicBezTo>
                      <a:pt x="35306" y="123825"/>
                      <a:pt x="38100" y="120396"/>
                      <a:pt x="50165" y="117475"/>
                    </a:cubicBezTo>
                    <a:cubicBezTo>
                      <a:pt x="89916" y="107950"/>
                      <a:pt x="129032" y="96520"/>
                      <a:pt x="165862" y="78359"/>
                    </a:cubicBezTo>
                    <a:cubicBezTo>
                      <a:pt x="181483" y="70612"/>
                      <a:pt x="196469" y="61341"/>
                      <a:pt x="211455" y="52197"/>
                    </a:cubicBezTo>
                    <a:cubicBezTo>
                      <a:pt x="217551" y="48514"/>
                      <a:pt x="223266" y="47371"/>
                      <a:pt x="229108" y="51562"/>
                    </a:cubicBezTo>
                    <a:cubicBezTo>
                      <a:pt x="276225" y="84201"/>
                      <a:pt x="329438" y="101981"/>
                      <a:pt x="384429" y="115824"/>
                    </a:cubicBezTo>
                    <a:cubicBezTo>
                      <a:pt x="406654" y="121412"/>
                      <a:pt x="406654" y="121412"/>
                      <a:pt x="406273" y="149225"/>
                    </a:cubicBezTo>
                  </a:path>
                </a:pathLst>
              </a:custGeom>
              <a:solidFill>
                <a:srgbClr val="402152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45B41E5-63AD-B21D-F2B3-841468880878}"/>
                  </a:ext>
                </a:extLst>
              </p:cNvPr>
              <p:cNvSpPr/>
              <p:nvPr/>
            </p:nvSpPr>
            <p:spPr>
              <a:xfrm>
                <a:off x="98298" y="109220"/>
                <a:ext cx="371221" cy="411988"/>
              </a:xfrm>
              <a:custGeom>
                <a:avLst/>
                <a:gdLst/>
                <a:ahLst/>
                <a:cxnLst/>
                <a:rect l="l" t="t" r="r" b="b"/>
                <a:pathLst>
                  <a:path w="371221" h="411988">
                    <a:moveTo>
                      <a:pt x="348996" y="68326"/>
                    </a:moveTo>
                    <a:cubicBezTo>
                      <a:pt x="294132" y="54483"/>
                      <a:pt x="240792" y="36830"/>
                      <a:pt x="193802" y="4064"/>
                    </a:cubicBezTo>
                    <a:cubicBezTo>
                      <a:pt x="187960" y="0"/>
                      <a:pt x="182245" y="1016"/>
                      <a:pt x="176149" y="4699"/>
                    </a:cubicBezTo>
                    <a:cubicBezTo>
                      <a:pt x="161163" y="13843"/>
                      <a:pt x="146304" y="23114"/>
                      <a:pt x="130556" y="30861"/>
                    </a:cubicBezTo>
                    <a:cubicBezTo>
                      <a:pt x="93726" y="49022"/>
                      <a:pt x="54610" y="60452"/>
                      <a:pt x="14859" y="69977"/>
                    </a:cubicBezTo>
                    <a:cubicBezTo>
                      <a:pt x="2794" y="72898"/>
                      <a:pt x="0" y="76454"/>
                      <a:pt x="127" y="88392"/>
                    </a:cubicBezTo>
                    <a:cubicBezTo>
                      <a:pt x="508" y="138684"/>
                      <a:pt x="7239" y="188214"/>
                      <a:pt x="23749" y="235966"/>
                    </a:cubicBezTo>
                    <a:cubicBezTo>
                      <a:pt x="50292" y="312420"/>
                      <a:pt x="97282" y="371094"/>
                      <a:pt x="171069" y="406908"/>
                    </a:cubicBezTo>
                    <a:cubicBezTo>
                      <a:pt x="180975" y="411734"/>
                      <a:pt x="189611" y="411988"/>
                      <a:pt x="199644" y="407162"/>
                    </a:cubicBezTo>
                    <a:cubicBezTo>
                      <a:pt x="250317" y="382651"/>
                      <a:pt x="290195" y="346583"/>
                      <a:pt x="318770" y="298196"/>
                    </a:cubicBezTo>
                    <a:cubicBezTo>
                      <a:pt x="355219" y="236601"/>
                      <a:pt x="368427" y="168910"/>
                      <a:pt x="370840" y="101727"/>
                    </a:cubicBezTo>
                    <a:cubicBezTo>
                      <a:pt x="371221" y="74041"/>
                      <a:pt x="371221" y="73914"/>
                      <a:pt x="348996" y="68326"/>
                    </a:cubicBezTo>
                    <a:moveTo>
                      <a:pt x="251587" y="207264"/>
                    </a:moveTo>
                    <a:cubicBezTo>
                      <a:pt x="230124" y="234696"/>
                      <a:pt x="208788" y="262128"/>
                      <a:pt x="187325" y="289560"/>
                    </a:cubicBezTo>
                    <a:cubicBezTo>
                      <a:pt x="185547" y="291846"/>
                      <a:pt x="183769" y="294132"/>
                      <a:pt x="181991" y="296291"/>
                    </a:cubicBezTo>
                    <a:cubicBezTo>
                      <a:pt x="170307" y="310007"/>
                      <a:pt x="155067" y="310007"/>
                      <a:pt x="143891" y="296037"/>
                    </a:cubicBezTo>
                    <a:cubicBezTo>
                      <a:pt x="123952" y="270764"/>
                      <a:pt x="104267" y="245237"/>
                      <a:pt x="84328" y="219964"/>
                    </a:cubicBezTo>
                    <a:cubicBezTo>
                      <a:pt x="78105" y="212090"/>
                      <a:pt x="71882" y="204089"/>
                      <a:pt x="65024" y="195326"/>
                    </a:cubicBezTo>
                    <a:cubicBezTo>
                      <a:pt x="76073" y="186182"/>
                      <a:pt x="86487" y="177673"/>
                      <a:pt x="97917" y="168275"/>
                    </a:cubicBezTo>
                    <a:cubicBezTo>
                      <a:pt x="119507" y="195834"/>
                      <a:pt x="140843" y="223012"/>
                      <a:pt x="162941" y="251206"/>
                    </a:cubicBezTo>
                    <a:cubicBezTo>
                      <a:pt x="204089" y="198628"/>
                      <a:pt x="244475" y="146812"/>
                      <a:pt x="285623" y="94107"/>
                    </a:cubicBezTo>
                    <a:cubicBezTo>
                      <a:pt x="296799" y="103505"/>
                      <a:pt x="307340" y="112395"/>
                      <a:pt x="318262" y="121666"/>
                    </a:cubicBezTo>
                    <a:cubicBezTo>
                      <a:pt x="295529" y="150749"/>
                      <a:pt x="273431" y="179197"/>
                      <a:pt x="251333" y="207518"/>
                    </a:cubicBezTo>
                  </a:path>
                </a:pathLst>
              </a:custGeom>
              <a:solidFill>
                <a:srgbClr val="1A0026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D3BAFD7D-8C29-1448-210F-36CB71206439}"/>
                  </a:ext>
                </a:extLst>
              </p:cNvPr>
              <p:cNvSpPr/>
              <p:nvPr/>
            </p:nvSpPr>
            <p:spPr>
              <a:xfrm>
                <a:off x="163195" y="203200"/>
                <a:ext cx="253492" cy="216027"/>
              </a:xfrm>
              <a:custGeom>
                <a:avLst/>
                <a:gdLst/>
                <a:ahLst/>
                <a:cxnLst/>
                <a:rect l="l" t="t" r="r" b="b"/>
                <a:pathLst>
                  <a:path w="253492" h="216027">
                    <a:moveTo>
                      <a:pt x="253492" y="27432"/>
                    </a:moveTo>
                    <a:cubicBezTo>
                      <a:pt x="230759" y="56515"/>
                      <a:pt x="208661" y="84963"/>
                      <a:pt x="186563" y="113284"/>
                    </a:cubicBezTo>
                    <a:cubicBezTo>
                      <a:pt x="165227" y="140716"/>
                      <a:pt x="143764" y="168148"/>
                      <a:pt x="122301" y="195580"/>
                    </a:cubicBezTo>
                    <a:cubicBezTo>
                      <a:pt x="120523" y="197866"/>
                      <a:pt x="118745" y="200152"/>
                      <a:pt x="116967" y="202311"/>
                    </a:cubicBezTo>
                    <a:cubicBezTo>
                      <a:pt x="105283" y="216027"/>
                      <a:pt x="90043" y="216027"/>
                      <a:pt x="78867" y="202057"/>
                    </a:cubicBezTo>
                    <a:cubicBezTo>
                      <a:pt x="58928" y="176784"/>
                      <a:pt x="39243" y="151257"/>
                      <a:pt x="19304" y="125857"/>
                    </a:cubicBezTo>
                    <a:cubicBezTo>
                      <a:pt x="13081" y="117983"/>
                      <a:pt x="6985" y="109982"/>
                      <a:pt x="0" y="101219"/>
                    </a:cubicBezTo>
                    <a:cubicBezTo>
                      <a:pt x="11049" y="92075"/>
                      <a:pt x="21463" y="83566"/>
                      <a:pt x="32893" y="74168"/>
                    </a:cubicBezTo>
                    <a:cubicBezTo>
                      <a:pt x="54483" y="101727"/>
                      <a:pt x="75819" y="128905"/>
                      <a:pt x="97917" y="157099"/>
                    </a:cubicBezTo>
                    <a:cubicBezTo>
                      <a:pt x="139065" y="104521"/>
                      <a:pt x="179451" y="52705"/>
                      <a:pt x="220599" y="0"/>
                    </a:cubicBezTo>
                    <a:cubicBezTo>
                      <a:pt x="231775" y="9398"/>
                      <a:pt x="242316" y="18288"/>
                      <a:pt x="253238" y="27559"/>
                    </a:cubicBezTo>
                  </a:path>
                </a:pathLst>
              </a:custGeom>
              <a:solidFill>
                <a:srgbClr val="9645C7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5C050B6-3836-8017-2737-A746871B267C}"/>
                </a:ext>
              </a:extLst>
            </p:cNvPr>
            <p:cNvSpPr txBox="1"/>
            <p:nvPr/>
          </p:nvSpPr>
          <p:spPr>
            <a:xfrm>
              <a:off x="645877" y="1757949"/>
              <a:ext cx="36698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Wir demonstrieren automatisiert mögliche oder reale Sicherheitsvorfälle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CE0C2A76-20E9-352A-D782-D5C424B09B24}"/>
              </a:ext>
            </a:extLst>
          </p:cNvPr>
          <p:cNvGrpSpPr/>
          <p:nvPr/>
        </p:nvGrpSpPr>
        <p:grpSpPr>
          <a:xfrm>
            <a:off x="1122501" y="4832710"/>
            <a:ext cx="3328973" cy="1686756"/>
            <a:chOff x="455772" y="1304557"/>
            <a:chExt cx="3328973" cy="1686756"/>
          </a:xfrm>
        </p:grpSpPr>
        <p:grpSp>
          <p:nvGrpSpPr>
            <p:cNvPr id="47" name="Group 40">
              <a:extLst>
                <a:ext uri="{FF2B5EF4-FFF2-40B4-BE49-F238E27FC236}">
                  <a16:creationId xmlns:a16="http://schemas.microsoft.com/office/drawing/2014/main" id="{83AC91A5-1285-57A1-47A9-AA94C257D1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5772" y="1304557"/>
              <a:ext cx="3328973" cy="1686756"/>
              <a:chOff x="0" y="0"/>
              <a:chExt cx="5000498" cy="2533701"/>
            </a:xfrm>
          </p:grpSpPr>
          <p:sp>
            <p:nvSpPr>
              <p:cNvPr id="49" name="Freeform 41">
                <a:extLst>
                  <a:ext uri="{FF2B5EF4-FFF2-40B4-BE49-F238E27FC236}">
                    <a16:creationId xmlns:a16="http://schemas.microsoft.com/office/drawing/2014/main" id="{E9E9C23F-2D67-FB75-CC02-58ADDBFC144D}"/>
                  </a:ext>
                </a:extLst>
              </p:cNvPr>
              <p:cNvSpPr/>
              <p:nvPr/>
            </p:nvSpPr>
            <p:spPr>
              <a:xfrm>
                <a:off x="275844" y="297561"/>
                <a:ext cx="4661154" cy="2172589"/>
              </a:xfrm>
              <a:custGeom>
                <a:avLst/>
                <a:gdLst/>
                <a:ahLst/>
                <a:cxnLst/>
                <a:rect l="l" t="t" r="r" b="b"/>
                <a:pathLst>
                  <a:path w="4661154" h="2172589">
                    <a:moveTo>
                      <a:pt x="4661154" y="12700"/>
                    </a:moveTo>
                    <a:lnTo>
                      <a:pt x="6350" y="12700"/>
                    </a:lnTo>
                    <a:lnTo>
                      <a:pt x="6350" y="6350"/>
                    </a:lnTo>
                    <a:lnTo>
                      <a:pt x="12700" y="6350"/>
                    </a:lnTo>
                    <a:lnTo>
                      <a:pt x="12700" y="2166239"/>
                    </a:lnTo>
                    <a:lnTo>
                      <a:pt x="6350" y="2166239"/>
                    </a:lnTo>
                    <a:lnTo>
                      <a:pt x="6350" y="2159889"/>
                    </a:lnTo>
                    <a:lnTo>
                      <a:pt x="4632325" y="2159889"/>
                    </a:lnTo>
                    <a:lnTo>
                      <a:pt x="4632325" y="2172589"/>
                    </a:lnTo>
                    <a:lnTo>
                      <a:pt x="6350" y="2172589"/>
                    </a:lnTo>
                    <a:lnTo>
                      <a:pt x="0" y="2172589"/>
                    </a:lnTo>
                    <a:lnTo>
                      <a:pt x="0" y="2166239"/>
                    </a:lnTo>
                    <a:lnTo>
                      <a:pt x="0" y="6350"/>
                    </a:lnTo>
                    <a:lnTo>
                      <a:pt x="0" y="0"/>
                    </a:lnTo>
                    <a:lnTo>
                      <a:pt x="6350" y="0"/>
                    </a:lnTo>
                    <a:lnTo>
                      <a:pt x="4661154" y="0"/>
                    </a:lnTo>
                    <a:close/>
                  </a:path>
                </a:pathLst>
              </a:custGeom>
              <a:solidFill>
                <a:srgbClr val="9645C7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42">
                <a:extLst>
                  <a:ext uri="{FF2B5EF4-FFF2-40B4-BE49-F238E27FC236}">
                    <a16:creationId xmlns:a16="http://schemas.microsoft.com/office/drawing/2014/main" id="{3F511EE7-3985-AED8-9B42-386CF818A6E8}"/>
                  </a:ext>
                </a:extLst>
              </p:cNvPr>
              <p:cNvSpPr/>
              <p:nvPr/>
            </p:nvSpPr>
            <p:spPr>
              <a:xfrm>
                <a:off x="63119" y="61722"/>
                <a:ext cx="444881" cy="497840"/>
              </a:xfrm>
              <a:custGeom>
                <a:avLst/>
                <a:gdLst/>
                <a:ahLst/>
                <a:cxnLst/>
                <a:rect l="l" t="t" r="r" b="b"/>
                <a:pathLst>
                  <a:path w="444881" h="497840">
                    <a:moveTo>
                      <a:pt x="440690" y="107442"/>
                    </a:moveTo>
                    <a:cubicBezTo>
                      <a:pt x="439928" y="93091"/>
                      <a:pt x="437769" y="91059"/>
                      <a:pt x="424053" y="87884"/>
                    </a:cubicBezTo>
                    <a:cubicBezTo>
                      <a:pt x="402463" y="82931"/>
                      <a:pt x="380873" y="78359"/>
                      <a:pt x="359664" y="72136"/>
                    </a:cubicBezTo>
                    <a:cubicBezTo>
                      <a:pt x="312039" y="58039"/>
                      <a:pt x="265938" y="40386"/>
                      <a:pt x="228854" y="5334"/>
                    </a:cubicBezTo>
                    <a:cubicBezTo>
                      <a:pt x="223266" y="0"/>
                      <a:pt x="216916" y="1016"/>
                      <a:pt x="211201" y="6477"/>
                    </a:cubicBezTo>
                    <a:cubicBezTo>
                      <a:pt x="191389" y="25400"/>
                      <a:pt x="168021" y="38862"/>
                      <a:pt x="143256" y="49911"/>
                    </a:cubicBezTo>
                    <a:cubicBezTo>
                      <a:pt x="103378" y="67691"/>
                      <a:pt x="61595" y="79121"/>
                      <a:pt x="18923" y="87630"/>
                    </a:cubicBezTo>
                    <a:cubicBezTo>
                      <a:pt x="3429" y="90678"/>
                      <a:pt x="762" y="93345"/>
                      <a:pt x="381" y="109347"/>
                    </a:cubicBezTo>
                    <a:cubicBezTo>
                      <a:pt x="127" y="118872"/>
                      <a:pt x="381" y="128270"/>
                      <a:pt x="381" y="137795"/>
                    </a:cubicBezTo>
                    <a:cubicBezTo>
                      <a:pt x="0" y="197104"/>
                      <a:pt x="9398" y="253111"/>
                      <a:pt x="28067" y="303530"/>
                    </a:cubicBezTo>
                    <a:cubicBezTo>
                      <a:pt x="60960" y="392049"/>
                      <a:pt x="119253" y="456819"/>
                      <a:pt x="207010" y="493903"/>
                    </a:cubicBezTo>
                    <a:cubicBezTo>
                      <a:pt x="216281" y="497840"/>
                      <a:pt x="225044" y="497713"/>
                      <a:pt x="234442" y="493776"/>
                    </a:cubicBezTo>
                    <a:cubicBezTo>
                      <a:pt x="315087" y="459740"/>
                      <a:pt x="371729" y="401828"/>
                      <a:pt x="405765" y="321691"/>
                    </a:cubicBezTo>
                    <a:cubicBezTo>
                      <a:pt x="434975" y="253238"/>
                      <a:pt x="444881" y="181483"/>
                      <a:pt x="440690" y="107442"/>
                    </a:cubicBezTo>
                    <a:moveTo>
                      <a:pt x="406146" y="149225"/>
                    </a:moveTo>
                    <a:cubicBezTo>
                      <a:pt x="403606" y="216408"/>
                      <a:pt x="390398" y="284099"/>
                      <a:pt x="354076" y="345694"/>
                    </a:cubicBezTo>
                    <a:cubicBezTo>
                      <a:pt x="325501" y="394081"/>
                      <a:pt x="285623" y="430276"/>
                      <a:pt x="234950" y="454660"/>
                    </a:cubicBezTo>
                    <a:cubicBezTo>
                      <a:pt x="224917" y="459486"/>
                      <a:pt x="216281" y="459232"/>
                      <a:pt x="206375" y="454406"/>
                    </a:cubicBezTo>
                    <a:cubicBezTo>
                      <a:pt x="132588" y="418592"/>
                      <a:pt x="85471" y="359918"/>
                      <a:pt x="59055" y="283464"/>
                    </a:cubicBezTo>
                    <a:cubicBezTo>
                      <a:pt x="42545" y="235712"/>
                      <a:pt x="35941" y="186309"/>
                      <a:pt x="35433" y="135890"/>
                    </a:cubicBezTo>
                    <a:cubicBezTo>
                      <a:pt x="35306" y="123825"/>
                      <a:pt x="38100" y="120396"/>
                      <a:pt x="50165" y="117475"/>
                    </a:cubicBezTo>
                    <a:cubicBezTo>
                      <a:pt x="89916" y="107950"/>
                      <a:pt x="129032" y="96520"/>
                      <a:pt x="165862" y="78359"/>
                    </a:cubicBezTo>
                    <a:cubicBezTo>
                      <a:pt x="181483" y="70612"/>
                      <a:pt x="196469" y="61341"/>
                      <a:pt x="211455" y="52197"/>
                    </a:cubicBezTo>
                    <a:cubicBezTo>
                      <a:pt x="217551" y="48514"/>
                      <a:pt x="223266" y="47371"/>
                      <a:pt x="229108" y="51562"/>
                    </a:cubicBezTo>
                    <a:cubicBezTo>
                      <a:pt x="276225" y="84201"/>
                      <a:pt x="329438" y="101981"/>
                      <a:pt x="384429" y="115824"/>
                    </a:cubicBezTo>
                    <a:cubicBezTo>
                      <a:pt x="406654" y="121412"/>
                      <a:pt x="406654" y="121412"/>
                      <a:pt x="406273" y="149225"/>
                    </a:cubicBezTo>
                  </a:path>
                </a:pathLst>
              </a:custGeom>
              <a:solidFill>
                <a:srgbClr val="402152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43">
                <a:extLst>
                  <a:ext uri="{FF2B5EF4-FFF2-40B4-BE49-F238E27FC236}">
                    <a16:creationId xmlns:a16="http://schemas.microsoft.com/office/drawing/2014/main" id="{D4156F18-7802-7B11-4315-19772483252F}"/>
                  </a:ext>
                </a:extLst>
              </p:cNvPr>
              <p:cNvSpPr/>
              <p:nvPr/>
            </p:nvSpPr>
            <p:spPr>
              <a:xfrm>
                <a:off x="98298" y="109220"/>
                <a:ext cx="371221" cy="411988"/>
              </a:xfrm>
              <a:custGeom>
                <a:avLst/>
                <a:gdLst/>
                <a:ahLst/>
                <a:cxnLst/>
                <a:rect l="l" t="t" r="r" b="b"/>
                <a:pathLst>
                  <a:path w="371221" h="411988">
                    <a:moveTo>
                      <a:pt x="348996" y="68326"/>
                    </a:moveTo>
                    <a:cubicBezTo>
                      <a:pt x="294132" y="54483"/>
                      <a:pt x="240792" y="36830"/>
                      <a:pt x="193802" y="4064"/>
                    </a:cubicBezTo>
                    <a:cubicBezTo>
                      <a:pt x="187960" y="0"/>
                      <a:pt x="182245" y="1016"/>
                      <a:pt x="176149" y="4699"/>
                    </a:cubicBezTo>
                    <a:cubicBezTo>
                      <a:pt x="161163" y="13843"/>
                      <a:pt x="146304" y="23114"/>
                      <a:pt x="130556" y="30861"/>
                    </a:cubicBezTo>
                    <a:cubicBezTo>
                      <a:pt x="93726" y="49022"/>
                      <a:pt x="54610" y="60452"/>
                      <a:pt x="14859" y="69977"/>
                    </a:cubicBezTo>
                    <a:cubicBezTo>
                      <a:pt x="2794" y="72898"/>
                      <a:pt x="0" y="76454"/>
                      <a:pt x="127" y="88392"/>
                    </a:cubicBezTo>
                    <a:cubicBezTo>
                      <a:pt x="508" y="138684"/>
                      <a:pt x="7239" y="188214"/>
                      <a:pt x="23749" y="235966"/>
                    </a:cubicBezTo>
                    <a:cubicBezTo>
                      <a:pt x="50292" y="312420"/>
                      <a:pt x="97282" y="371094"/>
                      <a:pt x="171069" y="406908"/>
                    </a:cubicBezTo>
                    <a:cubicBezTo>
                      <a:pt x="180975" y="411734"/>
                      <a:pt x="189611" y="411988"/>
                      <a:pt x="199644" y="407162"/>
                    </a:cubicBezTo>
                    <a:cubicBezTo>
                      <a:pt x="250317" y="382651"/>
                      <a:pt x="290195" y="346583"/>
                      <a:pt x="318770" y="298196"/>
                    </a:cubicBezTo>
                    <a:cubicBezTo>
                      <a:pt x="355219" y="236601"/>
                      <a:pt x="368427" y="168910"/>
                      <a:pt x="370840" y="101727"/>
                    </a:cubicBezTo>
                    <a:cubicBezTo>
                      <a:pt x="371221" y="74041"/>
                      <a:pt x="371221" y="73914"/>
                      <a:pt x="348996" y="68326"/>
                    </a:cubicBezTo>
                    <a:moveTo>
                      <a:pt x="251587" y="207264"/>
                    </a:moveTo>
                    <a:cubicBezTo>
                      <a:pt x="230124" y="234696"/>
                      <a:pt x="208788" y="262128"/>
                      <a:pt x="187325" y="289560"/>
                    </a:cubicBezTo>
                    <a:cubicBezTo>
                      <a:pt x="185547" y="291846"/>
                      <a:pt x="183769" y="294132"/>
                      <a:pt x="181991" y="296291"/>
                    </a:cubicBezTo>
                    <a:cubicBezTo>
                      <a:pt x="170307" y="310007"/>
                      <a:pt x="155067" y="310007"/>
                      <a:pt x="143891" y="296037"/>
                    </a:cubicBezTo>
                    <a:cubicBezTo>
                      <a:pt x="123952" y="270764"/>
                      <a:pt x="104267" y="245237"/>
                      <a:pt x="84328" y="219964"/>
                    </a:cubicBezTo>
                    <a:cubicBezTo>
                      <a:pt x="78105" y="212090"/>
                      <a:pt x="71882" y="204089"/>
                      <a:pt x="65024" y="195326"/>
                    </a:cubicBezTo>
                    <a:cubicBezTo>
                      <a:pt x="76073" y="186182"/>
                      <a:pt x="86487" y="177673"/>
                      <a:pt x="97917" y="168275"/>
                    </a:cubicBezTo>
                    <a:cubicBezTo>
                      <a:pt x="119507" y="195834"/>
                      <a:pt x="140843" y="223012"/>
                      <a:pt x="162941" y="251206"/>
                    </a:cubicBezTo>
                    <a:cubicBezTo>
                      <a:pt x="204089" y="198628"/>
                      <a:pt x="244475" y="146812"/>
                      <a:pt x="285623" y="94107"/>
                    </a:cubicBezTo>
                    <a:cubicBezTo>
                      <a:pt x="296799" y="103505"/>
                      <a:pt x="307340" y="112395"/>
                      <a:pt x="318262" y="121666"/>
                    </a:cubicBezTo>
                    <a:cubicBezTo>
                      <a:pt x="295529" y="150749"/>
                      <a:pt x="273431" y="179197"/>
                      <a:pt x="251333" y="207518"/>
                    </a:cubicBezTo>
                  </a:path>
                </a:pathLst>
              </a:custGeom>
              <a:solidFill>
                <a:srgbClr val="1A0026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44">
                <a:extLst>
                  <a:ext uri="{FF2B5EF4-FFF2-40B4-BE49-F238E27FC236}">
                    <a16:creationId xmlns:a16="http://schemas.microsoft.com/office/drawing/2014/main" id="{4D30098E-0194-A1D8-82FE-78F49DB60014}"/>
                  </a:ext>
                </a:extLst>
              </p:cNvPr>
              <p:cNvSpPr/>
              <p:nvPr/>
            </p:nvSpPr>
            <p:spPr>
              <a:xfrm>
                <a:off x="163195" y="203200"/>
                <a:ext cx="253492" cy="216027"/>
              </a:xfrm>
              <a:custGeom>
                <a:avLst/>
                <a:gdLst/>
                <a:ahLst/>
                <a:cxnLst/>
                <a:rect l="l" t="t" r="r" b="b"/>
                <a:pathLst>
                  <a:path w="253492" h="216027">
                    <a:moveTo>
                      <a:pt x="253492" y="27432"/>
                    </a:moveTo>
                    <a:cubicBezTo>
                      <a:pt x="230759" y="56515"/>
                      <a:pt x="208661" y="84963"/>
                      <a:pt x="186563" y="113284"/>
                    </a:cubicBezTo>
                    <a:cubicBezTo>
                      <a:pt x="165227" y="140716"/>
                      <a:pt x="143764" y="168148"/>
                      <a:pt x="122301" y="195580"/>
                    </a:cubicBezTo>
                    <a:cubicBezTo>
                      <a:pt x="120523" y="197866"/>
                      <a:pt x="118745" y="200152"/>
                      <a:pt x="116967" y="202311"/>
                    </a:cubicBezTo>
                    <a:cubicBezTo>
                      <a:pt x="105283" y="216027"/>
                      <a:pt x="90043" y="216027"/>
                      <a:pt x="78867" y="202057"/>
                    </a:cubicBezTo>
                    <a:cubicBezTo>
                      <a:pt x="58928" y="176784"/>
                      <a:pt x="39243" y="151257"/>
                      <a:pt x="19304" y="125857"/>
                    </a:cubicBezTo>
                    <a:cubicBezTo>
                      <a:pt x="13081" y="117983"/>
                      <a:pt x="6985" y="109982"/>
                      <a:pt x="0" y="101219"/>
                    </a:cubicBezTo>
                    <a:cubicBezTo>
                      <a:pt x="11049" y="92075"/>
                      <a:pt x="21463" y="83566"/>
                      <a:pt x="32893" y="74168"/>
                    </a:cubicBezTo>
                    <a:cubicBezTo>
                      <a:pt x="54483" y="101727"/>
                      <a:pt x="75819" y="128905"/>
                      <a:pt x="97917" y="157099"/>
                    </a:cubicBezTo>
                    <a:cubicBezTo>
                      <a:pt x="139065" y="104521"/>
                      <a:pt x="179451" y="52705"/>
                      <a:pt x="220599" y="0"/>
                    </a:cubicBezTo>
                    <a:cubicBezTo>
                      <a:pt x="231775" y="9398"/>
                      <a:pt x="242316" y="18288"/>
                      <a:pt x="253238" y="27559"/>
                    </a:cubicBezTo>
                  </a:path>
                </a:pathLst>
              </a:custGeom>
              <a:solidFill>
                <a:srgbClr val="9645C7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4A6DC6CA-C934-6AFB-C0DF-460DFDA7E3FD}"/>
                </a:ext>
              </a:extLst>
            </p:cNvPr>
            <p:cNvSpPr txBox="1"/>
            <p:nvPr/>
          </p:nvSpPr>
          <p:spPr>
            <a:xfrm>
              <a:off x="658042" y="1769143"/>
              <a:ext cx="31030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Wir liefern ein „fertiges“ Krisen- und Notfallmanagement </a:t>
              </a: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C5ADB396-3D6F-3A86-EAFE-9FC44D3784A0}"/>
              </a:ext>
            </a:extLst>
          </p:cNvPr>
          <p:cNvGrpSpPr/>
          <p:nvPr/>
        </p:nvGrpSpPr>
        <p:grpSpPr>
          <a:xfrm>
            <a:off x="5308249" y="2260563"/>
            <a:ext cx="3328973" cy="1686756"/>
            <a:chOff x="455772" y="1304557"/>
            <a:chExt cx="3328973" cy="1686756"/>
          </a:xfrm>
        </p:grpSpPr>
        <p:grpSp>
          <p:nvGrpSpPr>
            <p:cNvPr id="54" name="Group 40">
              <a:extLst>
                <a:ext uri="{FF2B5EF4-FFF2-40B4-BE49-F238E27FC236}">
                  <a16:creationId xmlns:a16="http://schemas.microsoft.com/office/drawing/2014/main" id="{EA920835-3029-A03F-8C0B-82883FF1E3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5772" y="1304557"/>
              <a:ext cx="3328973" cy="1686756"/>
              <a:chOff x="0" y="0"/>
              <a:chExt cx="5000498" cy="2533701"/>
            </a:xfrm>
          </p:grpSpPr>
          <p:sp>
            <p:nvSpPr>
              <p:cNvPr id="56" name="Freeform 41">
                <a:extLst>
                  <a:ext uri="{FF2B5EF4-FFF2-40B4-BE49-F238E27FC236}">
                    <a16:creationId xmlns:a16="http://schemas.microsoft.com/office/drawing/2014/main" id="{6B4907FF-B2DD-07A3-DB88-03720B9F0668}"/>
                  </a:ext>
                </a:extLst>
              </p:cNvPr>
              <p:cNvSpPr/>
              <p:nvPr/>
            </p:nvSpPr>
            <p:spPr>
              <a:xfrm>
                <a:off x="275844" y="297561"/>
                <a:ext cx="4661154" cy="2172589"/>
              </a:xfrm>
              <a:custGeom>
                <a:avLst/>
                <a:gdLst/>
                <a:ahLst/>
                <a:cxnLst/>
                <a:rect l="l" t="t" r="r" b="b"/>
                <a:pathLst>
                  <a:path w="4661154" h="2172589">
                    <a:moveTo>
                      <a:pt x="4661154" y="12700"/>
                    </a:moveTo>
                    <a:lnTo>
                      <a:pt x="6350" y="12700"/>
                    </a:lnTo>
                    <a:lnTo>
                      <a:pt x="6350" y="6350"/>
                    </a:lnTo>
                    <a:lnTo>
                      <a:pt x="12700" y="6350"/>
                    </a:lnTo>
                    <a:lnTo>
                      <a:pt x="12700" y="2166239"/>
                    </a:lnTo>
                    <a:lnTo>
                      <a:pt x="6350" y="2166239"/>
                    </a:lnTo>
                    <a:lnTo>
                      <a:pt x="6350" y="2159889"/>
                    </a:lnTo>
                    <a:lnTo>
                      <a:pt x="4632325" y="2159889"/>
                    </a:lnTo>
                    <a:lnTo>
                      <a:pt x="4632325" y="2172589"/>
                    </a:lnTo>
                    <a:lnTo>
                      <a:pt x="6350" y="2172589"/>
                    </a:lnTo>
                    <a:lnTo>
                      <a:pt x="0" y="2172589"/>
                    </a:lnTo>
                    <a:lnTo>
                      <a:pt x="0" y="2166239"/>
                    </a:lnTo>
                    <a:lnTo>
                      <a:pt x="0" y="6350"/>
                    </a:lnTo>
                    <a:lnTo>
                      <a:pt x="0" y="0"/>
                    </a:lnTo>
                    <a:lnTo>
                      <a:pt x="6350" y="0"/>
                    </a:lnTo>
                    <a:lnTo>
                      <a:pt x="4661154" y="0"/>
                    </a:lnTo>
                    <a:close/>
                  </a:path>
                </a:pathLst>
              </a:custGeom>
              <a:solidFill>
                <a:srgbClr val="9645C7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42">
                <a:extLst>
                  <a:ext uri="{FF2B5EF4-FFF2-40B4-BE49-F238E27FC236}">
                    <a16:creationId xmlns:a16="http://schemas.microsoft.com/office/drawing/2014/main" id="{6EE43901-58EA-8578-11E6-37BC16CC8A23}"/>
                  </a:ext>
                </a:extLst>
              </p:cNvPr>
              <p:cNvSpPr/>
              <p:nvPr/>
            </p:nvSpPr>
            <p:spPr>
              <a:xfrm>
                <a:off x="63119" y="61722"/>
                <a:ext cx="444881" cy="497840"/>
              </a:xfrm>
              <a:custGeom>
                <a:avLst/>
                <a:gdLst/>
                <a:ahLst/>
                <a:cxnLst/>
                <a:rect l="l" t="t" r="r" b="b"/>
                <a:pathLst>
                  <a:path w="444881" h="497840">
                    <a:moveTo>
                      <a:pt x="440690" y="107442"/>
                    </a:moveTo>
                    <a:cubicBezTo>
                      <a:pt x="439928" y="93091"/>
                      <a:pt x="437769" y="91059"/>
                      <a:pt x="424053" y="87884"/>
                    </a:cubicBezTo>
                    <a:cubicBezTo>
                      <a:pt x="402463" y="82931"/>
                      <a:pt x="380873" y="78359"/>
                      <a:pt x="359664" y="72136"/>
                    </a:cubicBezTo>
                    <a:cubicBezTo>
                      <a:pt x="312039" y="58039"/>
                      <a:pt x="265938" y="40386"/>
                      <a:pt x="228854" y="5334"/>
                    </a:cubicBezTo>
                    <a:cubicBezTo>
                      <a:pt x="223266" y="0"/>
                      <a:pt x="216916" y="1016"/>
                      <a:pt x="211201" y="6477"/>
                    </a:cubicBezTo>
                    <a:cubicBezTo>
                      <a:pt x="191389" y="25400"/>
                      <a:pt x="168021" y="38862"/>
                      <a:pt x="143256" y="49911"/>
                    </a:cubicBezTo>
                    <a:cubicBezTo>
                      <a:pt x="103378" y="67691"/>
                      <a:pt x="61595" y="79121"/>
                      <a:pt x="18923" y="87630"/>
                    </a:cubicBezTo>
                    <a:cubicBezTo>
                      <a:pt x="3429" y="90678"/>
                      <a:pt x="762" y="93345"/>
                      <a:pt x="381" y="109347"/>
                    </a:cubicBezTo>
                    <a:cubicBezTo>
                      <a:pt x="127" y="118872"/>
                      <a:pt x="381" y="128270"/>
                      <a:pt x="381" y="137795"/>
                    </a:cubicBezTo>
                    <a:cubicBezTo>
                      <a:pt x="0" y="197104"/>
                      <a:pt x="9398" y="253111"/>
                      <a:pt x="28067" y="303530"/>
                    </a:cubicBezTo>
                    <a:cubicBezTo>
                      <a:pt x="60960" y="392049"/>
                      <a:pt x="119253" y="456819"/>
                      <a:pt x="207010" y="493903"/>
                    </a:cubicBezTo>
                    <a:cubicBezTo>
                      <a:pt x="216281" y="497840"/>
                      <a:pt x="225044" y="497713"/>
                      <a:pt x="234442" y="493776"/>
                    </a:cubicBezTo>
                    <a:cubicBezTo>
                      <a:pt x="315087" y="459740"/>
                      <a:pt x="371729" y="401828"/>
                      <a:pt x="405765" y="321691"/>
                    </a:cubicBezTo>
                    <a:cubicBezTo>
                      <a:pt x="434975" y="253238"/>
                      <a:pt x="444881" y="181483"/>
                      <a:pt x="440690" y="107442"/>
                    </a:cubicBezTo>
                    <a:moveTo>
                      <a:pt x="406146" y="149225"/>
                    </a:moveTo>
                    <a:cubicBezTo>
                      <a:pt x="403606" y="216408"/>
                      <a:pt x="390398" y="284099"/>
                      <a:pt x="354076" y="345694"/>
                    </a:cubicBezTo>
                    <a:cubicBezTo>
                      <a:pt x="325501" y="394081"/>
                      <a:pt x="285623" y="430276"/>
                      <a:pt x="234950" y="454660"/>
                    </a:cubicBezTo>
                    <a:cubicBezTo>
                      <a:pt x="224917" y="459486"/>
                      <a:pt x="216281" y="459232"/>
                      <a:pt x="206375" y="454406"/>
                    </a:cubicBezTo>
                    <a:cubicBezTo>
                      <a:pt x="132588" y="418592"/>
                      <a:pt x="85471" y="359918"/>
                      <a:pt x="59055" y="283464"/>
                    </a:cubicBezTo>
                    <a:cubicBezTo>
                      <a:pt x="42545" y="235712"/>
                      <a:pt x="35941" y="186309"/>
                      <a:pt x="35433" y="135890"/>
                    </a:cubicBezTo>
                    <a:cubicBezTo>
                      <a:pt x="35306" y="123825"/>
                      <a:pt x="38100" y="120396"/>
                      <a:pt x="50165" y="117475"/>
                    </a:cubicBezTo>
                    <a:cubicBezTo>
                      <a:pt x="89916" y="107950"/>
                      <a:pt x="129032" y="96520"/>
                      <a:pt x="165862" y="78359"/>
                    </a:cubicBezTo>
                    <a:cubicBezTo>
                      <a:pt x="181483" y="70612"/>
                      <a:pt x="196469" y="61341"/>
                      <a:pt x="211455" y="52197"/>
                    </a:cubicBezTo>
                    <a:cubicBezTo>
                      <a:pt x="217551" y="48514"/>
                      <a:pt x="223266" y="47371"/>
                      <a:pt x="229108" y="51562"/>
                    </a:cubicBezTo>
                    <a:cubicBezTo>
                      <a:pt x="276225" y="84201"/>
                      <a:pt x="329438" y="101981"/>
                      <a:pt x="384429" y="115824"/>
                    </a:cubicBezTo>
                    <a:cubicBezTo>
                      <a:pt x="406654" y="121412"/>
                      <a:pt x="406654" y="121412"/>
                      <a:pt x="406273" y="149225"/>
                    </a:cubicBezTo>
                  </a:path>
                </a:pathLst>
              </a:custGeom>
              <a:solidFill>
                <a:srgbClr val="402152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43">
                <a:extLst>
                  <a:ext uri="{FF2B5EF4-FFF2-40B4-BE49-F238E27FC236}">
                    <a16:creationId xmlns:a16="http://schemas.microsoft.com/office/drawing/2014/main" id="{B64D743A-6686-E503-9178-E35C278F3276}"/>
                  </a:ext>
                </a:extLst>
              </p:cNvPr>
              <p:cNvSpPr/>
              <p:nvPr/>
            </p:nvSpPr>
            <p:spPr>
              <a:xfrm>
                <a:off x="98298" y="109220"/>
                <a:ext cx="371221" cy="411988"/>
              </a:xfrm>
              <a:custGeom>
                <a:avLst/>
                <a:gdLst/>
                <a:ahLst/>
                <a:cxnLst/>
                <a:rect l="l" t="t" r="r" b="b"/>
                <a:pathLst>
                  <a:path w="371221" h="411988">
                    <a:moveTo>
                      <a:pt x="348996" y="68326"/>
                    </a:moveTo>
                    <a:cubicBezTo>
                      <a:pt x="294132" y="54483"/>
                      <a:pt x="240792" y="36830"/>
                      <a:pt x="193802" y="4064"/>
                    </a:cubicBezTo>
                    <a:cubicBezTo>
                      <a:pt x="187960" y="0"/>
                      <a:pt x="182245" y="1016"/>
                      <a:pt x="176149" y="4699"/>
                    </a:cubicBezTo>
                    <a:cubicBezTo>
                      <a:pt x="161163" y="13843"/>
                      <a:pt x="146304" y="23114"/>
                      <a:pt x="130556" y="30861"/>
                    </a:cubicBezTo>
                    <a:cubicBezTo>
                      <a:pt x="93726" y="49022"/>
                      <a:pt x="54610" y="60452"/>
                      <a:pt x="14859" y="69977"/>
                    </a:cubicBezTo>
                    <a:cubicBezTo>
                      <a:pt x="2794" y="72898"/>
                      <a:pt x="0" y="76454"/>
                      <a:pt x="127" y="88392"/>
                    </a:cubicBezTo>
                    <a:cubicBezTo>
                      <a:pt x="508" y="138684"/>
                      <a:pt x="7239" y="188214"/>
                      <a:pt x="23749" y="235966"/>
                    </a:cubicBezTo>
                    <a:cubicBezTo>
                      <a:pt x="50292" y="312420"/>
                      <a:pt x="97282" y="371094"/>
                      <a:pt x="171069" y="406908"/>
                    </a:cubicBezTo>
                    <a:cubicBezTo>
                      <a:pt x="180975" y="411734"/>
                      <a:pt x="189611" y="411988"/>
                      <a:pt x="199644" y="407162"/>
                    </a:cubicBezTo>
                    <a:cubicBezTo>
                      <a:pt x="250317" y="382651"/>
                      <a:pt x="290195" y="346583"/>
                      <a:pt x="318770" y="298196"/>
                    </a:cubicBezTo>
                    <a:cubicBezTo>
                      <a:pt x="355219" y="236601"/>
                      <a:pt x="368427" y="168910"/>
                      <a:pt x="370840" y="101727"/>
                    </a:cubicBezTo>
                    <a:cubicBezTo>
                      <a:pt x="371221" y="74041"/>
                      <a:pt x="371221" y="73914"/>
                      <a:pt x="348996" y="68326"/>
                    </a:cubicBezTo>
                    <a:moveTo>
                      <a:pt x="251587" y="207264"/>
                    </a:moveTo>
                    <a:cubicBezTo>
                      <a:pt x="230124" y="234696"/>
                      <a:pt x="208788" y="262128"/>
                      <a:pt x="187325" y="289560"/>
                    </a:cubicBezTo>
                    <a:cubicBezTo>
                      <a:pt x="185547" y="291846"/>
                      <a:pt x="183769" y="294132"/>
                      <a:pt x="181991" y="296291"/>
                    </a:cubicBezTo>
                    <a:cubicBezTo>
                      <a:pt x="170307" y="310007"/>
                      <a:pt x="155067" y="310007"/>
                      <a:pt x="143891" y="296037"/>
                    </a:cubicBezTo>
                    <a:cubicBezTo>
                      <a:pt x="123952" y="270764"/>
                      <a:pt x="104267" y="245237"/>
                      <a:pt x="84328" y="219964"/>
                    </a:cubicBezTo>
                    <a:cubicBezTo>
                      <a:pt x="78105" y="212090"/>
                      <a:pt x="71882" y="204089"/>
                      <a:pt x="65024" y="195326"/>
                    </a:cubicBezTo>
                    <a:cubicBezTo>
                      <a:pt x="76073" y="186182"/>
                      <a:pt x="86487" y="177673"/>
                      <a:pt x="97917" y="168275"/>
                    </a:cubicBezTo>
                    <a:cubicBezTo>
                      <a:pt x="119507" y="195834"/>
                      <a:pt x="140843" y="223012"/>
                      <a:pt x="162941" y="251206"/>
                    </a:cubicBezTo>
                    <a:cubicBezTo>
                      <a:pt x="204089" y="198628"/>
                      <a:pt x="244475" y="146812"/>
                      <a:pt x="285623" y="94107"/>
                    </a:cubicBezTo>
                    <a:cubicBezTo>
                      <a:pt x="296799" y="103505"/>
                      <a:pt x="307340" y="112395"/>
                      <a:pt x="318262" y="121666"/>
                    </a:cubicBezTo>
                    <a:cubicBezTo>
                      <a:pt x="295529" y="150749"/>
                      <a:pt x="273431" y="179197"/>
                      <a:pt x="251333" y="207518"/>
                    </a:cubicBezTo>
                  </a:path>
                </a:pathLst>
              </a:custGeom>
              <a:solidFill>
                <a:srgbClr val="1A0026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Freeform 44">
                <a:extLst>
                  <a:ext uri="{FF2B5EF4-FFF2-40B4-BE49-F238E27FC236}">
                    <a16:creationId xmlns:a16="http://schemas.microsoft.com/office/drawing/2014/main" id="{A3C581D2-D486-0F31-EF12-2277AC65F50C}"/>
                  </a:ext>
                </a:extLst>
              </p:cNvPr>
              <p:cNvSpPr/>
              <p:nvPr/>
            </p:nvSpPr>
            <p:spPr>
              <a:xfrm>
                <a:off x="163195" y="203200"/>
                <a:ext cx="253492" cy="216027"/>
              </a:xfrm>
              <a:custGeom>
                <a:avLst/>
                <a:gdLst/>
                <a:ahLst/>
                <a:cxnLst/>
                <a:rect l="l" t="t" r="r" b="b"/>
                <a:pathLst>
                  <a:path w="253492" h="216027">
                    <a:moveTo>
                      <a:pt x="253492" y="27432"/>
                    </a:moveTo>
                    <a:cubicBezTo>
                      <a:pt x="230759" y="56515"/>
                      <a:pt x="208661" y="84963"/>
                      <a:pt x="186563" y="113284"/>
                    </a:cubicBezTo>
                    <a:cubicBezTo>
                      <a:pt x="165227" y="140716"/>
                      <a:pt x="143764" y="168148"/>
                      <a:pt x="122301" y="195580"/>
                    </a:cubicBezTo>
                    <a:cubicBezTo>
                      <a:pt x="120523" y="197866"/>
                      <a:pt x="118745" y="200152"/>
                      <a:pt x="116967" y="202311"/>
                    </a:cubicBezTo>
                    <a:cubicBezTo>
                      <a:pt x="105283" y="216027"/>
                      <a:pt x="90043" y="216027"/>
                      <a:pt x="78867" y="202057"/>
                    </a:cubicBezTo>
                    <a:cubicBezTo>
                      <a:pt x="58928" y="176784"/>
                      <a:pt x="39243" y="151257"/>
                      <a:pt x="19304" y="125857"/>
                    </a:cubicBezTo>
                    <a:cubicBezTo>
                      <a:pt x="13081" y="117983"/>
                      <a:pt x="6985" y="109982"/>
                      <a:pt x="0" y="101219"/>
                    </a:cubicBezTo>
                    <a:cubicBezTo>
                      <a:pt x="11049" y="92075"/>
                      <a:pt x="21463" y="83566"/>
                      <a:pt x="32893" y="74168"/>
                    </a:cubicBezTo>
                    <a:cubicBezTo>
                      <a:pt x="54483" y="101727"/>
                      <a:pt x="75819" y="128905"/>
                      <a:pt x="97917" y="157099"/>
                    </a:cubicBezTo>
                    <a:cubicBezTo>
                      <a:pt x="139065" y="104521"/>
                      <a:pt x="179451" y="52705"/>
                      <a:pt x="220599" y="0"/>
                    </a:cubicBezTo>
                    <a:cubicBezTo>
                      <a:pt x="231775" y="9398"/>
                      <a:pt x="242316" y="18288"/>
                      <a:pt x="253238" y="27559"/>
                    </a:cubicBezTo>
                  </a:path>
                </a:pathLst>
              </a:custGeom>
              <a:solidFill>
                <a:srgbClr val="9645C7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8DE2FE94-8F05-BCD9-0DB5-E0A342BA59CD}"/>
                </a:ext>
              </a:extLst>
            </p:cNvPr>
            <p:cNvSpPr txBox="1"/>
            <p:nvPr/>
          </p:nvSpPr>
          <p:spPr>
            <a:xfrm>
              <a:off x="672801" y="1781090"/>
              <a:ext cx="31030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Wir bewerten die Sicherheit Ihrer Lieferkette</a:t>
              </a: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4A762584-0A4E-155A-7F03-63039F98842E}"/>
              </a:ext>
            </a:extLst>
          </p:cNvPr>
          <p:cNvGrpSpPr/>
          <p:nvPr/>
        </p:nvGrpSpPr>
        <p:grpSpPr>
          <a:xfrm>
            <a:off x="5285035" y="4030396"/>
            <a:ext cx="3328973" cy="1686756"/>
            <a:chOff x="455772" y="1304557"/>
            <a:chExt cx="3328973" cy="1686756"/>
          </a:xfrm>
        </p:grpSpPr>
        <p:grpSp>
          <p:nvGrpSpPr>
            <p:cNvPr id="61" name="Group 40">
              <a:extLst>
                <a:ext uri="{FF2B5EF4-FFF2-40B4-BE49-F238E27FC236}">
                  <a16:creationId xmlns:a16="http://schemas.microsoft.com/office/drawing/2014/main" id="{82D43E03-6050-6361-9EDB-568063A3A5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5772" y="1304557"/>
              <a:ext cx="3328973" cy="1686756"/>
              <a:chOff x="0" y="0"/>
              <a:chExt cx="5000498" cy="2533701"/>
            </a:xfrm>
          </p:grpSpPr>
          <p:sp>
            <p:nvSpPr>
              <p:cNvPr id="63" name="Freeform 41">
                <a:extLst>
                  <a:ext uri="{FF2B5EF4-FFF2-40B4-BE49-F238E27FC236}">
                    <a16:creationId xmlns:a16="http://schemas.microsoft.com/office/drawing/2014/main" id="{123A9455-D8B1-9245-5292-22BB6E587211}"/>
                  </a:ext>
                </a:extLst>
              </p:cNvPr>
              <p:cNvSpPr/>
              <p:nvPr/>
            </p:nvSpPr>
            <p:spPr>
              <a:xfrm>
                <a:off x="275844" y="297561"/>
                <a:ext cx="4661154" cy="2172589"/>
              </a:xfrm>
              <a:custGeom>
                <a:avLst/>
                <a:gdLst/>
                <a:ahLst/>
                <a:cxnLst/>
                <a:rect l="l" t="t" r="r" b="b"/>
                <a:pathLst>
                  <a:path w="4661154" h="2172589">
                    <a:moveTo>
                      <a:pt x="4661154" y="12700"/>
                    </a:moveTo>
                    <a:lnTo>
                      <a:pt x="6350" y="12700"/>
                    </a:lnTo>
                    <a:lnTo>
                      <a:pt x="6350" y="6350"/>
                    </a:lnTo>
                    <a:lnTo>
                      <a:pt x="12700" y="6350"/>
                    </a:lnTo>
                    <a:lnTo>
                      <a:pt x="12700" y="2166239"/>
                    </a:lnTo>
                    <a:lnTo>
                      <a:pt x="6350" y="2166239"/>
                    </a:lnTo>
                    <a:lnTo>
                      <a:pt x="6350" y="2159889"/>
                    </a:lnTo>
                    <a:lnTo>
                      <a:pt x="4632325" y="2159889"/>
                    </a:lnTo>
                    <a:lnTo>
                      <a:pt x="4632325" y="2172589"/>
                    </a:lnTo>
                    <a:lnTo>
                      <a:pt x="6350" y="2172589"/>
                    </a:lnTo>
                    <a:lnTo>
                      <a:pt x="0" y="2172589"/>
                    </a:lnTo>
                    <a:lnTo>
                      <a:pt x="0" y="2166239"/>
                    </a:lnTo>
                    <a:lnTo>
                      <a:pt x="0" y="6350"/>
                    </a:lnTo>
                    <a:lnTo>
                      <a:pt x="0" y="0"/>
                    </a:lnTo>
                    <a:lnTo>
                      <a:pt x="6350" y="0"/>
                    </a:lnTo>
                    <a:lnTo>
                      <a:pt x="4661154" y="0"/>
                    </a:lnTo>
                    <a:close/>
                  </a:path>
                </a:pathLst>
              </a:custGeom>
              <a:solidFill>
                <a:srgbClr val="9645C7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Freeform 42">
                <a:extLst>
                  <a:ext uri="{FF2B5EF4-FFF2-40B4-BE49-F238E27FC236}">
                    <a16:creationId xmlns:a16="http://schemas.microsoft.com/office/drawing/2014/main" id="{E56883EC-8899-48AE-18F5-BACE47EAF50B}"/>
                  </a:ext>
                </a:extLst>
              </p:cNvPr>
              <p:cNvSpPr/>
              <p:nvPr/>
            </p:nvSpPr>
            <p:spPr>
              <a:xfrm>
                <a:off x="63119" y="61722"/>
                <a:ext cx="444881" cy="497840"/>
              </a:xfrm>
              <a:custGeom>
                <a:avLst/>
                <a:gdLst/>
                <a:ahLst/>
                <a:cxnLst/>
                <a:rect l="l" t="t" r="r" b="b"/>
                <a:pathLst>
                  <a:path w="444881" h="497840">
                    <a:moveTo>
                      <a:pt x="440690" y="107442"/>
                    </a:moveTo>
                    <a:cubicBezTo>
                      <a:pt x="439928" y="93091"/>
                      <a:pt x="437769" y="91059"/>
                      <a:pt x="424053" y="87884"/>
                    </a:cubicBezTo>
                    <a:cubicBezTo>
                      <a:pt x="402463" y="82931"/>
                      <a:pt x="380873" y="78359"/>
                      <a:pt x="359664" y="72136"/>
                    </a:cubicBezTo>
                    <a:cubicBezTo>
                      <a:pt x="312039" y="58039"/>
                      <a:pt x="265938" y="40386"/>
                      <a:pt x="228854" y="5334"/>
                    </a:cubicBezTo>
                    <a:cubicBezTo>
                      <a:pt x="223266" y="0"/>
                      <a:pt x="216916" y="1016"/>
                      <a:pt x="211201" y="6477"/>
                    </a:cubicBezTo>
                    <a:cubicBezTo>
                      <a:pt x="191389" y="25400"/>
                      <a:pt x="168021" y="38862"/>
                      <a:pt x="143256" y="49911"/>
                    </a:cubicBezTo>
                    <a:cubicBezTo>
                      <a:pt x="103378" y="67691"/>
                      <a:pt x="61595" y="79121"/>
                      <a:pt x="18923" y="87630"/>
                    </a:cubicBezTo>
                    <a:cubicBezTo>
                      <a:pt x="3429" y="90678"/>
                      <a:pt x="762" y="93345"/>
                      <a:pt x="381" y="109347"/>
                    </a:cubicBezTo>
                    <a:cubicBezTo>
                      <a:pt x="127" y="118872"/>
                      <a:pt x="381" y="128270"/>
                      <a:pt x="381" y="137795"/>
                    </a:cubicBezTo>
                    <a:cubicBezTo>
                      <a:pt x="0" y="197104"/>
                      <a:pt x="9398" y="253111"/>
                      <a:pt x="28067" y="303530"/>
                    </a:cubicBezTo>
                    <a:cubicBezTo>
                      <a:pt x="60960" y="392049"/>
                      <a:pt x="119253" y="456819"/>
                      <a:pt x="207010" y="493903"/>
                    </a:cubicBezTo>
                    <a:cubicBezTo>
                      <a:pt x="216281" y="497840"/>
                      <a:pt x="225044" y="497713"/>
                      <a:pt x="234442" y="493776"/>
                    </a:cubicBezTo>
                    <a:cubicBezTo>
                      <a:pt x="315087" y="459740"/>
                      <a:pt x="371729" y="401828"/>
                      <a:pt x="405765" y="321691"/>
                    </a:cubicBezTo>
                    <a:cubicBezTo>
                      <a:pt x="434975" y="253238"/>
                      <a:pt x="444881" y="181483"/>
                      <a:pt x="440690" y="107442"/>
                    </a:cubicBezTo>
                    <a:moveTo>
                      <a:pt x="406146" y="149225"/>
                    </a:moveTo>
                    <a:cubicBezTo>
                      <a:pt x="403606" y="216408"/>
                      <a:pt x="390398" y="284099"/>
                      <a:pt x="354076" y="345694"/>
                    </a:cubicBezTo>
                    <a:cubicBezTo>
                      <a:pt x="325501" y="394081"/>
                      <a:pt x="285623" y="430276"/>
                      <a:pt x="234950" y="454660"/>
                    </a:cubicBezTo>
                    <a:cubicBezTo>
                      <a:pt x="224917" y="459486"/>
                      <a:pt x="216281" y="459232"/>
                      <a:pt x="206375" y="454406"/>
                    </a:cubicBezTo>
                    <a:cubicBezTo>
                      <a:pt x="132588" y="418592"/>
                      <a:pt x="85471" y="359918"/>
                      <a:pt x="59055" y="283464"/>
                    </a:cubicBezTo>
                    <a:cubicBezTo>
                      <a:pt x="42545" y="235712"/>
                      <a:pt x="35941" y="186309"/>
                      <a:pt x="35433" y="135890"/>
                    </a:cubicBezTo>
                    <a:cubicBezTo>
                      <a:pt x="35306" y="123825"/>
                      <a:pt x="38100" y="120396"/>
                      <a:pt x="50165" y="117475"/>
                    </a:cubicBezTo>
                    <a:cubicBezTo>
                      <a:pt x="89916" y="107950"/>
                      <a:pt x="129032" y="96520"/>
                      <a:pt x="165862" y="78359"/>
                    </a:cubicBezTo>
                    <a:cubicBezTo>
                      <a:pt x="181483" y="70612"/>
                      <a:pt x="196469" y="61341"/>
                      <a:pt x="211455" y="52197"/>
                    </a:cubicBezTo>
                    <a:cubicBezTo>
                      <a:pt x="217551" y="48514"/>
                      <a:pt x="223266" y="47371"/>
                      <a:pt x="229108" y="51562"/>
                    </a:cubicBezTo>
                    <a:cubicBezTo>
                      <a:pt x="276225" y="84201"/>
                      <a:pt x="329438" y="101981"/>
                      <a:pt x="384429" y="115824"/>
                    </a:cubicBezTo>
                    <a:cubicBezTo>
                      <a:pt x="406654" y="121412"/>
                      <a:pt x="406654" y="121412"/>
                      <a:pt x="406273" y="149225"/>
                    </a:cubicBezTo>
                  </a:path>
                </a:pathLst>
              </a:custGeom>
              <a:solidFill>
                <a:srgbClr val="402152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Freeform 43">
                <a:extLst>
                  <a:ext uri="{FF2B5EF4-FFF2-40B4-BE49-F238E27FC236}">
                    <a16:creationId xmlns:a16="http://schemas.microsoft.com/office/drawing/2014/main" id="{73291F38-E57F-EF53-19DF-F53E479E57F7}"/>
                  </a:ext>
                </a:extLst>
              </p:cNvPr>
              <p:cNvSpPr/>
              <p:nvPr/>
            </p:nvSpPr>
            <p:spPr>
              <a:xfrm>
                <a:off x="98298" y="109220"/>
                <a:ext cx="371221" cy="411988"/>
              </a:xfrm>
              <a:custGeom>
                <a:avLst/>
                <a:gdLst/>
                <a:ahLst/>
                <a:cxnLst/>
                <a:rect l="l" t="t" r="r" b="b"/>
                <a:pathLst>
                  <a:path w="371221" h="411988">
                    <a:moveTo>
                      <a:pt x="348996" y="68326"/>
                    </a:moveTo>
                    <a:cubicBezTo>
                      <a:pt x="294132" y="54483"/>
                      <a:pt x="240792" y="36830"/>
                      <a:pt x="193802" y="4064"/>
                    </a:cubicBezTo>
                    <a:cubicBezTo>
                      <a:pt x="187960" y="0"/>
                      <a:pt x="182245" y="1016"/>
                      <a:pt x="176149" y="4699"/>
                    </a:cubicBezTo>
                    <a:cubicBezTo>
                      <a:pt x="161163" y="13843"/>
                      <a:pt x="146304" y="23114"/>
                      <a:pt x="130556" y="30861"/>
                    </a:cubicBezTo>
                    <a:cubicBezTo>
                      <a:pt x="93726" y="49022"/>
                      <a:pt x="54610" y="60452"/>
                      <a:pt x="14859" y="69977"/>
                    </a:cubicBezTo>
                    <a:cubicBezTo>
                      <a:pt x="2794" y="72898"/>
                      <a:pt x="0" y="76454"/>
                      <a:pt x="127" y="88392"/>
                    </a:cubicBezTo>
                    <a:cubicBezTo>
                      <a:pt x="508" y="138684"/>
                      <a:pt x="7239" y="188214"/>
                      <a:pt x="23749" y="235966"/>
                    </a:cubicBezTo>
                    <a:cubicBezTo>
                      <a:pt x="50292" y="312420"/>
                      <a:pt x="97282" y="371094"/>
                      <a:pt x="171069" y="406908"/>
                    </a:cubicBezTo>
                    <a:cubicBezTo>
                      <a:pt x="180975" y="411734"/>
                      <a:pt x="189611" y="411988"/>
                      <a:pt x="199644" y="407162"/>
                    </a:cubicBezTo>
                    <a:cubicBezTo>
                      <a:pt x="250317" y="382651"/>
                      <a:pt x="290195" y="346583"/>
                      <a:pt x="318770" y="298196"/>
                    </a:cubicBezTo>
                    <a:cubicBezTo>
                      <a:pt x="355219" y="236601"/>
                      <a:pt x="368427" y="168910"/>
                      <a:pt x="370840" y="101727"/>
                    </a:cubicBezTo>
                    <a:cubicBezTo>
                      <a:pt x="371221" y="74041"/>
                      <a:pt x="371221" y="73914"/>
                      <a:pt x="348996" y="68326"/>
                    </a:cubicBezTo>
                    <a:moveTo>
                      <a:pt x="251587" y="207264"/>
                    </a:moveTo>
                    <a:cubicBezTo>
                      <a:pt x="230124" y="234696"/>
                      <a:pt x="208788" y="262128"/>
                      <a:pt x="187325" y="289560"/>
                    </a:cubicBezTo>
                    <a:cubicBezTo>
                      <a:pt x="185547" y="291846"/>
                      <a:pt x="183769" y="294132"/>
                      <a:pt x="181991" y="296291"/>
                    </a:cubicBezTo>
                    <a:cubicBezTo>
                      <a:pt x="170307" y="310007"/>
                      <a:pt x="155067" y="310007"/>
                      <a:pt x="143891" y="296037"/>
                    </a:cubicBezTo>
                    <a:cubicBezTo>
                      <a:pt x="123952" y="270764"/>
                      <a:pt x="104267" y="245237"/>
                      <a:pt x="84328" y="219964"/>
                    </a:cubicBezTo>
                    <a:cubicBezTo>
                      <a:pt x="78105" y="212090"/>
                      <a:pt x="71882" y="204089"/>
                      <a:pt x="65024" y="195326"/>
                    </a:cubicBezTo>
                    <a:cubicBezTo>
                      <a:pt x="76073" y="186182"/>
                      <a:pt x="86487" y="177673"/>
                      <a:pt x="97917" y="168275"/>
                    </a:cubicBezTo>
                    <a:cubicBezTo>
                      <a:pt x="119507" y="195834"/>
                      <a:pt x="140843" y="223012"/>
                      <a:pt x="162941" y="251206"/>
                    </a:cubicBezTo>
                    <a:cubicBezTo>
                      <a:pt x="204089" y="198628"/>
                      <a:pt x="244475" y="146812"/>
                      <a:pt x="285623" y="94107"/>
                    </a:cubicBezTo>
                    <a:cubicBezTo>
                      <a:pt x="296799" y="103505"/>
                      <a:pt x="307340" y="112395"/>
                      <a:pt x="318262" y="121666"/>
                    </a:cubicBezTo>
                    <a:cubicBezTo>
                      <a:pt x="295529" y="150749"/>
                      <a:pt x="273431" y="179197"/>
                      <a:pt x="251333" y="207518"/>
                    </a:cubicBezTo>
                  </a:path>
                </a:pathLst>
              </a:custGeom>
              <a:solidFill>
                <a:srgbClr val="1A0026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Freeform 44">
                <a:extLst>
                  <a:ext uri="{FF2B5EF4-FFF2-40B4-BE49-F238E27FC236}">
                    <a16:creationId xmlns:a16="http://schemas.microsoft.com/office/drawing/2014/main" id="{4EFE311C-BBC7-C279-237B-D440509CD7E8}"/>
                  </a:ext>
                </a:extLst>
              </p:cNvPr>
              <p:cNvSpPr/>
              <p:nvPr/>
            </p:nvSpPr>
            <p:spPr>
              <a:xfrm>
                <a:off x="163195" y="203200"/>
                <a:ext cx="253492" cy="216027"/>
              </a:xfrm>
              <a:custGeom>
                <a:avLst/>
                <a:gdLst/>
                <a:ahLst/>
                <a:cxnLst/>
                <a:rect l="l" t="t" r="r" b="b"/>
                <a:pathLst>
                  <a:path w="253492" h="216027">
                    <a:moveTo>
                      <a:pt x="253492" y="27432"/>
                    </a:moveTo>
                    <a:cubicBezTo>
                      <a:pt x="230759" y="56515"/>
                      <a:pt x="208661" y="84963"/>
                      <a:pt x="186563" y="113284"/>
                    </a:cubicBezTo>
                    <a:cubicBezTo>
                      <a:pt x="165227" y="140716"/>
                      <a:pt x="143764" y="168148"/>
                      <a:pt x="122301" y="195580"/>
                    </a:cubicBezTo>
                    <a:cubicBezTo>
                      <a:pt x="120523" y="197866"/>
                      <a:pt x="118745" y="200152"/>
                      <a:pt x="116967" y="202311"/>
                    </a:cubicBezTo>
                    <a:cubicBezTo>
                      <a:pt x="105283" y="216027"/>
                      <a:pt x="90043" y="216027"/>
                      <a:pt x="78867" y="202057"/>
                    </a:cubicBezTo>
                    <a:cubicBezTo>
                      <a:pt x="58928" y="176784"/>
                      <a:pt x="39243" y="151257"/>
                      <a:pt x="19304" y="125857"/>
                    </a:cubicBezTo>
                    <a:cubicBezTo>
                      <a:pt x="13081" y="117983"/>
                      <a:pt x="6985" y="109982"/>
                      <a:pt x="0" y="101219"/>
                    </a:cubicBezTo>
                    <a:cubicBezTo>
                      <a:pt x="11049" y="92075"/>
                      <a:pt x="21463" y="83566"/>
                      <a:pt x="32893" y="74168"/>
                    </a:cubicBezTo>
                    <a:cubicBezTo>
                      <a:pt x="54483" y="101727"/>
                      <a:pt x="75819" y="128905"/>
                      <a:pt x="97917" y="157099"/>
                    </a:cubicBezTo>
                    <a:cubicBezTo>
                      <a:pt x="139065" y="104521"/>
                      <a:pt x="179451" y="52705"/>
                      <a:pt x="220599" y="0"/>
                    </a:cubicBezTo>
                    <a:cubicBezTo>
                      <a:pt x="231775" y="9398"/>
                      <a:pt x="242316" y="18288"/>
                      <a:pt x="253238" y="27559"/>
                    </a:cubicBezTo>
                  </a:path>
                </a:pathLst>
              </a:custGeom>
              <a:solidFill>
                <a:srgbClr val="9645C7"/>
              </a:solidFill>
            </p:spPr>
            <p:txBody>
              <a:bodyPr/>
              <a:lstStyle/>
              <a:p>
                <a:endParaRPr lang="de-DE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2EB22102-B4D6-A34D-21B3-55035EE949E5}"/>
                </a:ext>
              </a:extLst>
            </p:cNvPr>
            <p:cNvSpPr txBox="1"/>
            <p:nvPr/>
          </p:nvSpPr>
          <p:spPr>
            <a:xfrm>
              <a:off x="656640" y="1843547"/>
              <a:ext cx="31262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rPr>
                <a:t>Wir zeigen den Status Ihrer aktuellen Cyberhygiene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47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643</Words>
  <Application>Microsoft Office PowerPoint</Application>
  <PresentationFormat>Breitbild</PresentationFormat>
  <Paragraphs>97</Paragraphs>
  <Slides>11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Open Sans Light</vt:lpstr>
      <vt:lpstr>Aptos</vt:lpstr>
      <vt:lpstr>Open Sans</vt:lpstr>
      <vt:lpstr>Open Sans ExtraBold</vt:lpstr>
      <vt:lpstr>Arial</vt:lpstr>
      <vt:lpstr>Aptos Display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Samantha Tobisch</dc:creator>
  <cp:lastModifiedBy>Sebastian Braun</cp:lastModifiedBy>
  <cp:revision>33</cp:revision>
  <dcterms:created xsi:type="dcterms:W3CDTF">2025-04-30T16:03:40Z</dcterms:created>
  <dcterms:modified xsi:type="dcterms:W3CDTF">2025-05-09T09:44:38Z</dcterms:modified>
</cp:coreProperties>
</file>