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547" r:id="rId5"/>
    <p:sldId id="2147482742" r:id="rId6"/>
    <p:sldId id="2147482743" r:id="rId7"/>
    <p:sldId id="2147482750" r:id="rId8"/>
    <p:sldId id="2147482751" r:id="rId9"/>
    <p:sldId id="2147482752" r:id="rId10"/>
    <p:sldId id="2147482753" r:id="rId11"/>
    <p:sldId id="531" r:id="rId12"/>
    <p:sldId id="2147482735" r:id="rId13"/>
    <p:sldId id="2147482736" r:id="rId14"/>
    <p:sldId id="2147482737" r:id="rId15"/>
    <p:sldId id="2147482715" r:id="rId16"/>
    <p:sldId id="2147482759" r:id="rId17"/>
    <p:sldId id="2147482755" r:id="rId18"/>
    <p:sldId id="2147482756" r:id="rId19"/>
    <p:sldId id="2147482757" r:id="rId20"/>
    <p:sldId id="2147482747" r:id="rId21"/>
    <p:sldId id="2147482758" r:id="rId22"/>
  </p:sldIdLst>
  <p:sldSz cx="12196763" cy="6858000"/>
  <p:notesSz cx="6797675" cy="9926638"/>
  <p:defaultTextStyle>
    <a:defPPr>
      <a:defRPr lang="de-DE"/>
    </a:defPPr>
    <a:lvl1pPr marL="0" algn="l" defTabSz="554603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1pPr>
    <a:lvl2pPr marL="277301" algn="l" defTabSz="554603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2pPr>
    <a:lvl3pPr marL="554603" algn="l" defTabSz="554603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3pPr>
    <a:lvl4pPr marL="831904" algn="l" defTabSz="554603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4pPr>
    <a:lvl5pPr marL="1109206" algn="l" defTabSz="554603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5pPr>
    <a:lvl6pPr marL="1386508" algn="l" defTabSz="554603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6pPr>
    <a:lvl7pPr marL="1663809" algn="l" defTabSz="554603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7pPr>
    <a:lvl8pPr marL="1941111" algn="l" defTabSz="554603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8pPr>
    <a:lvl9pPr marL="2218412" algn="l" defTabSz="554603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266" userDrawn="1">
          <p15:clr>
            <a:srgbClr val="A4A3A4"/>
          </p15:clr>
        </p15:guide>
        <p15:guide id="4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FC8055-9F84-6A8F-3464-7D62873B3CEF}" name="Lisa Schwab" initials="LS" userId="S::lschwab@avodaq.com::5ec8c057-5b55-4510-8887-7038c4f5e28d" providerId="AD"/>
  <p188:author id="{A0349489-C82E-0ADC-8A17-633B3AA8EAA2}" name="Inga Vogel" initials="IV" userId="S::ivogel@avodaq.com::71094d0e-9ccd-4e5d-8e82-1688636cd701" providerId="AD"/>
  <p188:author id="{F5A222A8-93D7-A9AB-2080-29FE07273371}" name="Anna Burgdorf" initials="AB" userId="S::aburgdorf@avodaq.com::898bd9e5-148c-45cc-84cc-cf1a15382c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DCAB"/>
    <a:srgbClr val="021A29"/>
    <a:srgbClr val="002334"/>
    <a:srgbClr val="FED210"/>
    <a:srgbClr val="E5E5E5"/>
    <a:srgbClr val="001826"/>
    <a:srgbClr val="90A9B8"/>
    <a:srgbClr val="005362"/>
    <a:srgbClr val="E80076"/>
    <a:srgbClr val="C29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AB54D5-C539-4E17-85F9-6C38AE5D09F6}" v="845" dt="2025-05-09T10:20:10.774"/>
    <p1510:client id="{7D6F7409-77AA-A402-9F22-2B9605852784}" v="161" dt="2025-05-09T09:40:52.259"/>
    <p1510:client id="{C45130A1-69D7-374D-9FD9-B83343D1D67C}" v="756" dt="2025-05-08T12:19:44.43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78" autoAdjust="0"/>
  </p:normalViewPr>
  <p:slideViewPr>
    <p:cSldViewPr snapToGrid="0">
      <p:cViewPr varScale="1">
        <p:scale>
          <a:sx n="103" d="100"/>
          <a:sy n="103" d="100"/>
        </p:scale>
        <p:origin x="876" y="102"/>
      </p:cViewPr>
      <p:guideLst>
        <p:guide pos="3266"/>
        <p:guide orient="horz" pos="37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A72104E-080E-6C4E-9ED1-EB0D4119DF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02" cy="497446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DE5B27-655A-5B42-801F-738B60076C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263" y="1"/>
            <a:ext cx="2945802" cy="497446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A4987254-758E-9F4F-AF5B-10FE9460B913}" type="datetimeFigureOut">
              <a:rPr lang="de-DE" smtClean="0"/>
              <a:t>09.05.2025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BCFAA1-8647-BC4A-B25F-EB94AFDCE0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192"/>
            <a:ext cx="2945802" cy="497446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590F756-18A6-E141-A5C8-1082C024CF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263" y="9429192"/>
            <a:ext cx="2945802" cy="497446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1D707C2B-A0DA-CF4D-8539-F132C42AE5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20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02" cy="497446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 b="0" i="1">
                <a:latin typeface="Geograph" panose="020B0503030202060203" pitchFamily="34" charset="77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263" y="1"/>
            <a:ext cx="2945802" cy="497446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 b="0" i="1">
                <a:latin typeface="Geograph" panose="020B0503030202060203" pitchFamily="34" charset="77"/>
              </a:defRPr>
            </a:lvl1pPr>
          </a:lstStyle>
          <a:p>
            <a:fld id="{26404AF9-8013-BD49-B68B-A7DF67C62572}" type="datetimeFigureOut">
              <a:rPr lang="de-DE" smtClean="0"/>
              <a:pPr/>
              <a:t>09.05.2025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554" y="4776604"/>
            <a:ext cx="5438569" cy="3909902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192"/>
            <a:ext cx="2945802" cy="497446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 b="0" i="1">
                <a:latin typeface="Geograph" panose="020B0503030202060203" pitchFamily="34" charset="77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263" y="9429192"/>
            <a:ext cx="2945802" cy="497446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 b="0" i="1">
                <a:latin typeface="Geograph" panose="020B0503030202060203" pitchFamily="34" charset="77"/>
              </a:defRPr>
            </a:lvl1pPr>
          </a:lstStyle>
          <a:p>
            <a:fld id="{FDCC6EB5-F259-134E-8B3B-05ACF2212CA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2729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603" rtl="0" eaLnBrk="1" latinLnBrk="0" hangingPunct="1">
      <a:defRPr sz="728" b="0" i="1" kern="1200">
        <a:solidFill>
          <a:schemeClr val="tx1"/>
        </a:solidFill>
        <a:latin typeface="Geograph" panose="020B0503030202060203" pitchFamily="34" charset="77"/>
        <a:ea typeface="+mn-ea"/>
        <a:cs typeface="+mn-cs"/>
      </a:defRPr>
    </a:lvl1pPr>
    <a:lvl2pPr marL="277301" algn="l" defTabSz="554603" rtl="0" eaLnBrk="1" latinLnBrk="0" hangingPunct="1">
      <a:defRPr sz="728" b="0" i="1" kern="1200">
        <a:solidFill>
          <a:schemeClr val="tx1"/>
        </a:solidFill>
        <a:latin typeface="Geograph" panose="020B0503030202060203" pitchFamily="34" charset="77"/>
        <a:ea typeface="+mn-ea"/>
        <a:cs typeface="+mn-cs"/>
      </a:defRPr>
    </a:lvl2pPr>
    <a:lvl3pPr marL="554603" algn="l" defTabSz="554603" rtl="0" eaLnBrk="1" latinLnBrk="0" hangingPunct="1">
      <a:defRPr sz="728" b="0" i="1" kern="1200">
        <a:solidFill>
          <a:schemeClr val="tx1"/>
        </a:solidFill>
        <a:latin typeface="Geograph" panose="020B0503030202060203" pitchFamily="34" charset="77"/>
        <a:ea typeface="+mn-ea"/>
        <a:cs typeface="+mn-cs"/>
      </a:defRPr>
    </a:lvl3pPr>
    <a:lvl4pPr marL="831904" algn="l" defTabSz="554603" rtl="0" eaLnBrk="1" latinLnBrk="0" hangingPunct="1">
      <a:defRPr sz="728" b="0" i="1" kern="1200">
        <a:solidFill>
          <a:schemeClr val="tx1"/>
        </a:solidFill>
        <a:latin typeface="Geograph" panose="020B0503030202060203" pitchFamily="34" charset="77"/>
        <a:ea typeface="+mn-ea"/>
        <a:cs typeface="+mn-cs"/>
      </a:defRPr>
    </a:lvl4pPr>
    <a:lvl5pPr marL="1109206" algn="l" defTabSz="554603" rtl="0" eaLnBrk="1" latinLnBrk="0" hangingPunct="1">
      <a:defRPr sz="728" b="0" i="1" kern="1200">
        <a:solidFill>
          <a:schemeClr val="tx1"/>
        </a:solidFill>
        <a:latin typeface="Geograph" panose="020B0503030202060203" pitchFamily="34" charset="77"/>
        <a:ea typeface="+mn-ea"/>
        <a:cs typeface="+mn-cs"/>
      </a:defRPr>
    </a:lvl5pPr>
    <a:lvl6pPr marL="1386508" algn="l" defTabSz="554603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809" algn="l" defTabSz="554603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1111" algn="l" defTabSz="554603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8412" algn="l" defTabSz="554603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C6EB5-F259-134E-8B3B-05ACF2212CA3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885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4452D-C50F-009C-8E3C-AA2D57CB6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636C3E3-C148-AEBD-B069-985760388D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A6DB342-339E-19C9-6D5F-8F82FC9B6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EEFBFE-147D-8E99-36E2-7B9B145C9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C6EB5-F259-134E-8B3B-05ACF2212CA3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45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E85AF-4D22-7412-2794-4399D86C4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FD0EDBA-AD43-DA04-5CA9-77900D3A2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3216838-FFE5-CAD2-4E33-3405B95BF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D69697-6AD3-EFBB-8182-6C71AE728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C6EB5-F259-134E-8B3B-05ACF2212CA3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6665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263" indent="-91263">
              <a:buFontTx/>
              <a:buChar char="-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C6EB5-F259-134E-8B3B-05ACF2212CA3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034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267FC-DFD9-C73C-BB61-B7E3794AA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6334C37-2853-E0F4-B05F-5197A6FAE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C108550-EEB8-339F-F22C-75679A674B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263" indent="-91263">
              <a:buFontTx/>
              <a:buChar char="-"/>
            </a:pPr>
            <a:r>
              <a:rPr lang="de-DE"/>
              <a:t>Keine Priorisierung von Alerts: Ohne klare Vorgaben wird nicht zwischen kritischen und unwichtigen Meldungen unterschieden – echte Angriffe können untergehen.</a:t>
            </a:r>
          </a:p>
          <a:p>
            <a:pPr marL="91263" indent="-91263">
              <a:buFontTx/>
              <a:buChar char="-"/>
            </a:pPr>
            <a:r>
              <a:rPr lang="de-DE"/>
              <a:t>Unklare Reaktionswege: Fehlen definierte Prozesse, weiß niemand, wer im Ernstfall was tun muss. Das verzögert die Reaktion oder verhindert sie ganz.</a:t>
            </a:r>
          </a:p>
          <a:p>
            <a:pPr marL="91263" indent="-91263">
              <a:buFontTx/>
              <a:buChar char="-"/>
            </a:pPr>
            <a:r>
              <a:rPr lang="de-DE"/>
              <a:t>Keine </a:t>
            </a:r>
            <a:r>
              <a:rPr lang="de-DE" err="1"/>
              <a:t>Governance</a:t>
            </a:r>
            <a:r>
              <a:rPr lang="de-DE"/>
              <a:t>: Ohne Management-Richtlinien fehlen Standards für </a:t>
            </a:r>
            <a:r>
              <a:rPr lang="de-DE" err="1"/>
              <a:t>Logging</a:t>
            </a:r>
            <a:r>
              <a:rPr lang="de-DE"/>
              <a:t>, Zugriff oder Datenaufbewahrung – die Tools laufen ins Leere.</a:t>
            </a:r>
          </a:p>
          <a:p>
            <a:pPr marL="91263" indent="-91263">
              <a:buFontTx/>
              <a:buChar char="-"/>
            </a:pPr>
            <a:r>
              <a:rPr lang="de-DE"/>
              <a:t>Fehlende Einbindung: XDR/SIEM/TDIR müssen in ein Sicherheitskonzept (z. B. ISMS) eingebunden sein – sonst fehlt der strategische Kontext.</a:t>
            </a:r>
          </a:p>
          <a:p>
            <a:pPr marL="91263" indent="-91263">
              <a:buFontTx/>
              <a:buChar char="-"/>
            </a:pPr>
            <a:r>
              <a:rPr lang="de-DE"/>
              <a:t>Schlechte Datenqualität: Ohne einheitliche Vorgaben werden Logs unvollständig oder falsch eingespeist – </a:t>
            </a:r>
            <a:r>
              <a:rPr lang="de-DE" err="1"/>
              <a:t>Detection</a:t>
            </a:r>
            <a:r>
              <a:rPr lang="de-DE"/>
              <a:t> und Analyse funktionieren nicht zuverlässig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40D8DC-AAA0-F9F3-F561-4342F2E0F4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C6EB5-F259-134E-8B3B-05ACF2212CA3}" type="slidenum">
              <a:rPr kumimoji="0" lang="de-DE" sz="6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graph" panose="020B0503030202060203" pitchFamily="34" charset="77"/>
                <a:ea typeface="+mn-ea"/>
                <a:cs typeface="+mn-cs"/>
              </a:rPr>
              <a:pPr marL="0" marR="0" lvl="0" indent="0" algn="r" defTabSz="554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graph" panose="020B050303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90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FFC43-FAF6-E31F-5679-074A92199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FD4115A-A24D-D989-48ED-4FE6703914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1E34678-3FA7-DC43-8E14-603FB92EC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263" indent="-91263">
              <a:buFontTx/>
              <a:buChar char="-"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B001C3-C150-0099-0210-9D0D0E6906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C6EB5-F259-134E-8B3B-05ACF2212CA3}" type="slidenum">
              <a:rPr kumimoji="0" lang="de-DE" sz="6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graph" panose="020B0503030202060203" pitchFamily="34" charset="77"/>
                <a:ea typeface="+mn-ea"/>
                <a:cs typeface="+mn-cs"/>
              </a:rPr>
              <a:pPr marL="0" marR="0" lvl="0" indent="0" algn="r" defTabSz="554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graph" panose="020B050303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919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208D2-7849-1B38-87CE-5075C3919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9456482-A7EF-7329-DCCC-C0029EF7D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426926-D2C2-B120-12B5-3749D6B08A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*Werte: </a:t>
            </a: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21A29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+mn-cs"/>
              </a:rPr>
              <a:t>Informationen, Dokumente, IT-Hard- und Software, Services/Geschäftsprozesse, Menschen mit ihren Qualifikationen, Fähigkeiten und Erfahrungen, Immaterielle Werte wie Reputation und Ansehen</a:t>
            </a:r>
          </a:p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5466DB-9E33-4D14-FA31-0B2F846CF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C6EB5-F259-134E-8B3B-05ACF2212CA3}" type="slidenum">
              <a:rPr kumimoji="0" lang="de-DE" sz="6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graph" panose="020B0503030202060203" pitchFamily="34" charset="77"/>
                <a:ea typeface="+mn-ea"/>
                <a:cs typeface="+mn-cs"/>
              </a:rPr>
              <a:pPr marL="0" marR="0" lvl="0" indent="0" algn="r" defTabSz="554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graph" panose="020B050303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957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19614-F537-03CB-648D-37DF53B1F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30DB72-B681-1D02-5E98-48BB5008D7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F075CB-4B3C-A979-BBF8-1F937F55EF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/>
              <a:t>Grundlage: </a:t>
            </a:r>
          </a:p>
          <a:p>
            <a:pPr marL="0" marR="0" lvl="0" indent="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"/>
                <a:ea typeface="+mn-ea"/>
                <a:cs typeface="Open Sans" panose="020B0604020202020204" charset="0"/>
              </a:rPr>
              <a:t>§</a:t>
            </a: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8a (2) BSIG</a:t>
            </a:r>
            <a:b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</a:b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Betreiber Kritischer Infrastrukturen und ihre Branchen-verbände können branchenspezifische Sicherheitsstandards zur Gewährleistung der Anforderungen nach den Absätzen 1 und 1a vorschlagen. Das Bundesamt stellt auf Antrag fest, ob diese geeignet sind, die Anforderungen nach den Absätzen 1 und 1a zu gewährleisten</a:t>
            </a:r>
          </a:p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3E4E22-467D-8C63-75CF-1B0B7C6652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C6EB5-F259-134E-8B3B-05ACF2212CA3}" type="slidenum">
              <a:rPr kumimoji="0" lang="de-DE" sz="6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graph" panose="020B0503030202060203" pitchFamily="34" charset="77"/>
                <a:ea typeface="+mn-ea"/>
                <a:cs typeface="+mn-cs"/>
              </a:rPr>
              <a:pPr marL="0" marR="0" lvl="0" indent="0" algn="r" defTabSz="554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graph" panose="020B050303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346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CF752-4B78-E440-112E-94767A37A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385DBF9-46E4-91D5-1C80-E2ECF13F59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8034FF1-75F9-EFDB-F498-51BC432322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B83A5A-51E7-970C-E364-1E73F33463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C6EB5-F259-134E-8B3B-05ACF2212CA3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562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724FF-759C-0BC8-C8D0-55C35AB66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B5DFF5D-4F38-1B2E-0256-9C9A6FE29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C1A4E8A-B150-1665-2BD7-B0E7104BF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DD7E6B-0819-C645-7BE3-FB314DA12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C6EB5-F259-134E-8B3B-05ACF2212CA3}" type="slidenum">
              <a:rPr kumimoji="0" lang="de-DE" sz="6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graph" panose="020B0503030202060203" pitchFamily="34" charset="77"/>
                <a:ea typeface="+mn-ea"/>
                <a:cs typeface="+mn-cs"/>
              </a:rPr>
              <a:pPr marL="0" marR="0" lvl="0" indent="0" algn="r" defTabSz="554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graph" panose="020B050303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075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3B72B-BCB7-4DE5-4467-CCEDC62B9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618220A-3608-0121-D0C3-482617FCF1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C9BBFBC-F23A-0D8E-241A-E72E17B5A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263" indent="-91263">
              <a:buFontTx/>
              <a:buChar char="-"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2749D4-4721-C530-824B-22FE34DFB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C6EB5-F259-134E-8B3B-05ACF2212CA3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200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43865-0C46-6F2E-9385-5332EF586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3D744C7-D47A-AE75-8709-F3BAEDB74B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16DCA50-590A-08C5-3BAB-30882B930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263" indent="-91263">
              <a:buFontTx/>
              <a:buChar char="-"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C5E233-3511-A32E-D0FF-787196901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C6EB5-F259-134E-8B3B-05ACF2212CA3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079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1204A-731B-2176-5913-808ED0387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00543E8-2EFF-546A-8EB9-7BF4CD847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862579-082F-2158-770F-53B063035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263" indent="-91263">
              <a:buFontTx/>
              <a:buChar char="-"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82D9B7-1F1A-EA7C-9BE5-4F0A9C3E6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C6EB5-F259-134E-8B3B-05ACF2212CA3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9769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6C613-02F2-6DD4-DF3D-EF49CAAFA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9AAC149-19C9-F75C-8C75-51A46F0DC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A26D3C9-A9D8-DF07-42DE-E0AFE403EE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263" indent="-91263">
              <a:buFontTx/>
              <a:buChar char="-"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60FA6F-6267-6A69-0B09-C93F6FF1A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C6EB5-F259-134E-8B3B-05ACF2212CA3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709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31B39-5B27-B273-8547-CB0E13C6B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ADC8444-8708-8009-06E3-971DCE035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F0D335C-269C-20EC-F98F-A5A191B45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263" indent="-91263">
              <a:buFontTx/>
              <a:buChar char="-"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2C51A6-9607-3D3E-E532-622322D72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C6EB5-F259-134E-8B3B-05ACF2212CA3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521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3E547-CE4E-0760-82BA-E684C609C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75A463F-424D-9F54-9932-4D456C4707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760C264-BCEC-6993-2E47-C0DD8E479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263" indent="-91263">
              <a:buFontTx/>
              <a:buChar char="-"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926281-5D1B-C45B-6089-6105F7974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C6EB5-F259-134E-8B3B-05ACF2212CA3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215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C6EB5-F259-134E-8B3B-05ACF2212CA3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0712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AC9ED-8FAA-2E2D-A10C-3886FB638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2B71EFF-CE51-BE09-B297-E0E0C3AFA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14EA42F-5486-EC35-B09A-62E675EEB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5CE62D-E6D6-3E1A-D722-EAD8F229E1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C6EB5-F259-134E-8B3B-05ACF2212CA3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1564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Headline + Bil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 5">
            <a:extLst>
              <a:ext uri="{FF2B5EF4-FFF2-40B4-BE49-F238E27FC236}">
                <a16:creationId xmlns:a16="http://schemas.microsoft.com/office/drawing/2014/main" id="{1A84D65B-B267-D641-8DDF-AB9863AEC9BD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solidFill>
            <a:schemeClr val="bg2"/>
          </a:solidFill>
          <a:ln w="15875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F313C0-A2B6-4243-AE36-92BC312C5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3"/>
            <a:ext cx="12191603" cy="6857776"/>
          </a:xfrm>
          <a:prstGeom prst="rect">
            <a:avLst/>
          </a:prstGeom>
        </p:spPr>
      </p:pic>
      <p:sp>
        <p:nvSpPr>
          <p:cNvPr id="3" name="Textplatzhalter 25">
            <a:extLst>
              <a:ext uri="{FF2B5EF4-FFF2-40B4-BE49-F238E27FC236}">
                <a16:creationId xmlns:a16="http://schemas.microsoft.com/office/drawing/2014/main" id="{30F623D2-11B5-0947-8337-895F846673C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01699" y="1350000"/>
            <a:ext cx="10398125" cy="414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3600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20000"/>
              </a:lnSpc>
              <a:buClr>
                <a:schemeClr val="bg2"/>
              </a:buClr>
              <a:buSzPct val="100000"/>
              <a:buFontTx/>
              <a:buNone/>
              <a:tabLst/>
              <a:defRPr sz="1800" b="0" i="0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  <a:lvl6pPr marL="0" algn="ctr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>
                <a:latin typeface="+mn-lt"/>
              </a:defRPr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00B7AF2F-8FEF-F546-82C3-6550D78CF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9">
            <a:extLst>
              <a:ext uri="{FF2B5EF4-FFF2-40B4-BE49-F238E27FC236}">
                <a16:creationId xmlns:a16="http://schemas.microsoft.com/office/drawing/2014/main" id="{DF2F0287-03AD-8A48-8218-EE213FCC86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80654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4er mit Farbflä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A4806993-13A3-384B-99AC-CE7A687319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88159" y="3420000"/>
            <a:ext cx="5828618" cy="3060000"/>
          </a:xfrm>
          <a:custGeom>
            <a:avLst/>
            <a:gdLst>
              <a:gd name="connsiteX0" fmla="*/ 5257802 w 11651926"/>
              <a:gd name="connsiteY0" fmla="*/ 6154173 h 6154173"/>
              <a:gd name="connsiteX1" fmla="*/ 850894 w 11651926"/>
              <a:gd name="connsiteY1" fmla="*/ 6154173 h 6154173"/>
              <a:gd name="connsiteX2" fmla="*/ 763914 w 11651926"/>
              <a:gd name="connsiteY2" fmla="*/ 6149915 h 6154173"/>
              <a:gd name="connsiteX3" fmla="*/ 0 w 11651926"/>
              <a:gd name="connsiteY3" fmla="*/ 5329185 h 6154173"/>
              <a:gd name="connsiteX4" fmla="*/ 0 w 11651926"/>
              <a:gd name="connsiteY4" fmla="*/ 1204340 h 6154173"/>
              <a:gd name="connsiteX5" fmla="*/ 360 w 11651926"/>
              <a:gd name="connsiteY5" fmla="*/ 1204340 h 6154173"/>
              <a:gd name="connsiteX6" fmla="*/ 360 w 11651926"/>
              <a:gd name="connsiteY6" fmla="*/ 351 h 6154173"/>
              <a:gd name="connsiteX7" fmla="*/ 6394126 w 11651926"/>
              <a:gd name="connsiteY7" fmla="*/ 351 h 6154173"/>
              <a:gd name="connsiteX8" fmla="*/ 6394126 w 11651926"/>
              <a:gd name="connsiteY8" fmla="*/ 0 h 6154173"/>
              <a:gd name="connsiteX9" fmla="*/ 10801031 w 11651926"/>
              <a:gd name="connsiteY9" fmla="*/ 0 h 6154173"/>
              <a:gd name="connsiteX10" fmla="*/ 10888012 w 11651926"/>
              <a:gd name="connsiteY10" fmla="*/ 4258 h 6154173"/>
              <a:gd name="connsiteX11" fmla="*/ 11651926 w 11651926"/>
              <a:gd name="connsiteY11" fmla="*/ 824988 h 6154173"/>
              <a:gd name="connsiteX12" fmla="*/ 11651926 w 11651926"/>
              <a:gd name="connsiteY12" fmla="*/ 4949833 h 6154173"/>
              <a:gd name="connsiteX13" fmla="*/ 11651566 w 11651926"/>
              <a:gd name="connsiteY13" fmla="*/ 4949833 h 6154173"/>
              <a:gd name="connsiteX14" fmla="*/ 11651566 w 11651926"/>
              <a:gd name="connsiteY14" fmla="*/ 6153822 h 6154173"/>
              <a:gd name="connsiteX15" fmla="*/ 5257802 w 11651926"/>
              <a:gd name="connsiteY15" fmla="*/ 6153822 h 615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51926" h="6154173">
                <a:moveTo>
                  <a:pt x="5257802" y="6154173"/>
                </a:moveTo>
                <a:lnTo>
                  <a:pt x="850894" y="6154173"/>
                </a:lnTo>
                <a:lnTo>
                  <a:pt x="763914" y="6149915"/>
                </a:lnTo>
                <a:cubicBezTo>
                  <a:pt x="334836" y="6107667"/>
                  <a:pt x="0" y="5756336"/>
                  <a:pt x="0" y="5329185"/>
                </a:cubicBezTo>
                <a:lnTo>
                  <a:pt x="0" y="1204340"/>
                </a:lnTo>
                <a:lnTo>
                  <a:pt x="360" y="1204340"/>
                </a:lnTo>
                <a:lnTo>
                  <a:pt x="360" y="351"/>
                </a:lnTo>
                <a:lnTo>
                  <a:pt x="6394126" y="351"/>
                </a:lnTo>
                <a:lnTo>
                  <a:pt x="6394126" y="0"/>
                </a:lnTo>
                <a:lnTo>
                  <a:pt x="10801031" y="0"/>
                </a:lnTo>
                <a:lnTo>
                  <a:pt x="10888012" y="4258"/>
                </a:lnTo>
                <a:cubicBezTo>
                  <a:pt x="11317091" y="46506"/>
                  <a:pt x="11651926" y="397837"/>
                  <a:pt x="11651926" y="824988"/>
                </a:cubicBezTo>
                <a:lnTo>
                  <a:pt x="11651926" y="4949833"/>
                </a:lnTo>
                <a:lnTo>
                  <a:pt x="11651566" y="4949833"/>
                </a:lnTo>
                <a:lnTo>
                  <a:pt x="11651566" y="6153822"/>
                </a:lnTo>
                <a:lnTo>
                  <a:pt x="5257802" y="61538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899D3396-E592-1548-B498-823FF6FBDDA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87620" y="180000"/>
            <a:ext cx="5828618" cy="3060000"/>
          </a:xfrm>
          <a:custGeom>
            <a:avLst/>
            <a:gdLst>
              <a:gd name="connsiteX0" fmla="*/ 5257802 w 11651926"/>
              <a:gd name="connsiteY0" fmla="*/ 6154173 h 6154173"/>
              <a:gd name="connsiteX1" fmla="*/ 850894 w 11651926"/>
              <a:gd name="connsiteY1" fmla="*/ 6154173 h 6154173"/>
              <a:gd name="connsiteX2" fmla="*/ 763914 w 11651926"/>
              <a:gd name="connsiteY2" fmla="*/ 6149915 h 6154173"/>
              <a:gd name="connsiteX3" fmla="*/ 0 w 11651926"/>
              <a:gd name="connsiteY3" fmla="*/ 5329185 h 6154173"/>
              <a:gd name="connsiteX4" fmla="*/ 0 w 11651926"/>
              <a:gd name="connsiteY4" fmla="*/ 1204340 h 6154173"/>
              <a:gd name="connsiteX5" fmla="*/ 360 w 11651926"/>
              <a:gd name="connsiteY5" fmla="*/ 1204340 h 6154173"/>
              <a:gd name="connsiteX6" fmla="*/ 360 w 11651926"/>
              <a:gd name="connsiteY6" fmla="*/ 351 h 6154173"/>
              <a:gd name="connsiteX7" fmla="*/ 6394126 w 11651926"/>
              <a:gd name="connsiteY7" fmla="*/ 351 h 6154173"/>
              <a:gd name="connsiteX8" fmla="*/ 6394126 w 11651926"/>
              <a:gd name="connsiteY8" fmla="*/ 0 h 6154173"/>
              <a:gd name="connsiteX9" fmla="*/ 10801031 w 11651926"/>
              <a:gd name="connsiteY9" fmla="*/ 0 h 6154173"/>
              <a:gd name="connsiteX10" fmla="*/ 10888012 w 11651926"/>
              <a:gd name="connsiteY10" fmla="*/ 4258 h 6154173"/>
              <a:gd name="connsiteX11" fmla="*/ 11651926 w 11651926"/>
              <a:gd name="connsiteY11" fmla="*/ 824988 h 6154173"/>
              <a:gd name="connsiteX12" fmla="*/ 11651926 w 11651926"/>
              <a:gd name="connsiteY12" fmla="*/ 4949833 h 6154173"/>
              <a:gd name="connsiteX13" fmla="*/ 11651566 w 11651926"/>
              <a:gd name="connsiteY13" fmla="*/ 4949833 h 6154173"/>
              <a:gd name="connsiteX14" fmla="*/ 11651566 w 11651926"/>
              <a:gd name="connsiteY14" fmla="*/ 6153822 h 6154173"/>
              <a:gd name="connsiteX15" fmla="*/ 5257802 w 11651926"/>
              <a:gd name="connsiteY15" fmla="*/ 6153822 h 615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51926" h="6154173">
                <a:moveTo>
                  <a:pt x="5257802" y="6154173"/>
                </a:moveTo>
                <a:lnTo>
                  <a:pt x="850894" y="6154173"/>
                </a:lnTo>
                <a:lnTo>
                  <a:pt x="763914" y="6149915"/>
                </a:lnTo>
                <a:cubicBezTo>
                  <a:pt x="334836" y="6107667"/>
                  <a:pt x="0" y="5756336"/>
                  <a:pt x="0" y="5329185"/>
                </a:cubicBezTo>
                <a:lnTo>
                  <a:pt x="0" y="1204340"/>
                </a:lnTo>
                <a:lnTo>
                  <a:pt x="360" y="1204340"/>
                </a:lnTo>
                <a:lnTo>
                  <a:pt x="360" y="351"/>
                </a:lnTo>
                <a:lnTo>
                  <a:pt x="6394126" y="351"/>
                </a:lnTo>
                <a:lnTo>
                  <a:pt x="6394126" y="0"/>
                </a:lnTo>
                <a:lnTo>
                  <a:pt x="10801031" y="0"/>
                </a:lnTo>
                <a:lnTo>
                  <a:pt x="10888012" y="4258"/>
                </a:lnTo>
                <a:cubicBezTo>
                  <a:pt x="11317091" y="46506"/>
                  <a:pt x="11651926" y="397837"/>
                  <a:pt x="11651926" y="824988"/>
                </a:cubicBezTo>
                <a:lnTo>
                  <a:pt x="11651926" y="4949833"/>
                </a:lnTo>
                <a:lnTo>
                  <a:pt x="11651566" y="4949833"/>
                </a:lnTo>
                <a:lnTo>
                  <a:pt x="11651566" y="6153822"/>
                </a:lnTo>
                <a:lnTo>
                  <a:pt x="5257802" y="61538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E612E98B-7EC6-A949-B85F-AF9E244264C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80082" y="3420000"/>
            <a:ext cx="5828618" cy="3060000"/>
          </a:xfrm>
          <a:custGeom>
            <a:avLst/>
            <a:gdLst>
              <a:gd name="connsiteX0" fmla="*/ 5257802 w 11651926"/>
              <a:gd name="connsiteY0" fmla="*/ 6154173 h 6154173"/>
              <a:gd name="connsiteX1" fmla="*/ 850894 w 11651926"/>
              <a:gd name="connsiteY1" fmla="*/ 6154173 h 6154173"/>
              <a:gd name="connsiteX2" fmla="*/ 763914 w 11651926"/>
              <a:gd name="connsiteY2" fmla="*/ 6149915 h 6154173"/>
              <a:gd name="connsiteX3" fmla="*/ 0 w 11651926"/>
              <a:gd name="connsiteY3" fmla="*/ 5329185 h 6154173"/>
              <a:gd name="connsiteX4" fmla="*/ 0 w 11651926"/>
              <a:gd name="connsiteY4" fmla="*/ 1204340 h 6154173"/>
              <a:gd name="connsiteX5" fmla="*/ 360 w 11651926"/>
              <a:gd name="connsiteY5" fmla="*/ 1204340 h 6154173"/>
              <a:gd name="connsiteX6" fmla="*/ 360 w 11651926"/>
              <a:gd name="connsiteY6" fmla="*/ 351 h 6154173"/>
              <a:gd name="connsiteX7" fmla="*/ 6394126 w 11651926"/>
              <a:gd name="connsiteY7" fmla="*/ 351 h 6154173"/>
              <a:gd name="connsiteX8" fmla="*/ 6394126 w 11651926"/>
              <a:gd name="connsiteY8" fmla="*/ 0 h 6154173"/>
              <a:gd name="connsiteX9" fmla="*/ 10801031 w 11651926"/>
              <a:gd name="connsiteY9" fmla="*/ 0 h 6154173"/>
              <a:gd name="connsiteX10" fmla="*/ 10888012 w 11651926"/>
              <a:gd name="connsiteY10" fmla="*/ 4258 h 6154173"/>
              <a:gd name="connsiteX11" fmla="*/ 11651926 w 11651926"/>
              <a:gd name="connsiteY11" fmla="*/ 824988 h 6154173"/>
              <a:gd name="connsiteX12" fmla="*/ 11651926 w 11651926"/>
              <a:gd name="connsiteY12" fmla="*/ 4949833 h 6154173"/>
              <a:gd name="connsiteX13" fmla="*/ 11651566 w 11651926"/>
              <a:gd name="connsiteY13" fmla="*/ 4949833 h 6154173"/>
              <a:gd name="connsiteX14" fmla="*/ 11651566 w 11651926"/>
              <a:gd name="connsiteY14" fmla="*/ 6153822 h 6154173"/>
              <a:gd name="connsiteX15" fmla="*/ 5257802 w 11651926"/>
              <a:gd name="connsiteY15" fmla="*/ 6153822 h 615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51926" h="6154173">
                <a:moveTo>
                  <a:pt x="5257802" y="6154173"/>
                </a:moveTo>
                <a:lnTo>
                  <a:pt x="850894" y="6154173"/>
                </a:lnTo>
                <a:lnTo>
                  <a:pt x="763914" y="6149915"/>
                </a:lnTo>
                <a:cubicBezTo>
                  <a:pt x="334836" y="6107667"/>
                  <a:pt x="0" y="5756336"/>
                  <a:pt x="0" y="5329185"/>
                </a:cubicBezTo>
                <a:lnTo>
                  <a:pt x="0" y="1204340"/>
                </a:lnTo>
                <a:lnTo>
                  <a:pt x="360" y="1204340"/>
                </a:lnTo>
                <a:lnTo>
                  <a:pt x="360" y="351"/>
                </a:lnTo>
                <a:lnTo>
                  <a:pt x="6394126" y="351"/>
                </a:lnTo>
                <a:lnTo>
                  <a:pt x="6394126" y="0"/>
                </a:lnTo>
                <a:lnTo>
                  <a:pt x="10801031" y="0"/>
                </a:lnTo>
                <a:lnTo>
                  <a:pt x="10888012" y="4258"/>
                </a:lnTo>
                <a:cubicBezTo>
                  <a:pt x="11317091" y="46506"/>
                  <a:pt x="11651926" y="397837"/>
                  <a:pt x="11651926" y="824988"/>
                </a:cubicBezTo>
                <a:lnTo>
                  <a:pt x="11651926" y="4949833"/>
                </a:lnTo>
                <a:lnTo>
                  <a:pt x="11651566" y="4949833"/>
                </a:lnTo>
                <a:lnTo>
                  <a:pt x="11651566" y="6153822"/>
                </a:lnTo>
                <a:lnTo>
                  <a:pt x="5257802" y="61538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EF05A547-C5E5-4046-B1C1-C4867598F38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80082" y="180000"/>
            <a:ext cx="5828618" cy="3060000"/>
          </a:xfrm>
          <a:custGeom>
            <a:avLst/>
            <a:gdLst>
              <a:gd name="connsiteX0" fmla="*/ 5257802 w 11651926"/>
              <a:gd name="connsiteY0" fmla="*/ 6154173 h 6154173"/>
              <a:gd name="connsiteX1" fmla="*/ 850894 w 11651926"/>
              <a:gd name="connsiteY1" fmla="*/ 6154173 h 6154173"/>
              <a:gd name="connsiteX2" fmla="*/ 763914 w 11651926"/>
              <a:gd name="connsiteY2" fmla="*/ 6149915 h 6154173"/>
              <a:gd name="connsiteX3" fmla="*/ 0 w 11651926"/>
              <a:gd name="connsiteY3" fmla="*/ 5329185 h 6154173"/>
              <a:gd name="connsiteX4" fmla="*/ 0 w 11651926"/>
              <a:gd name="connsiteY4" fmla="*/ 1204340 h 6154173"/>
              <a:gd name="connsiteX5" fmla="*/ 360 w 11651926"/>
              <a:gd name="connsiteY5" fmla="*/ 1204340 h 6154173"/>
              <a:gd name="connsiteX6" fmla="*/ 360 w 11651926"/>
              <a:gd name="connsiteY6" fmla="*/ 351 h 6154173"/>
              <a:gd name="connsiteX7" fmla="*/ 6394126 w 11651926"/>
              <a:gd name="connsiteY7" fmla="*/ 351 h 6154173"/>
              <a:gd name="connsiteX8" fmla="*/ 6394126 w 11651926"/>
              <a:gd name="connsiteY8" fmla="*/ 0 h 6154173"/>
              <a:gd name="connsiteX9" fmla="*/ 10801031 w 11651926"/>
              <a:gd name="connsiteY9" fmla="*/ 0 h 6154173"/>
              <a:gd name="connsiteX10" fmla="*/ 10888012 w 11651926"/>
              <a:gd name="connsiteY10" fmla="*/ 4258 h 6154173"/>
              <a:gd name="connsiteX11" fmla="*/ 11651926 w 11651926"/>
              <a:gd name="connsiteY11" fmla="*/ 824988 h 6154173"/>
              <a:gd name="connsiteX12" fmla="*/ 11651926 w 11651926"/>
              <a:gd name="connsiteY12" fmla="*/ 4949833 h 6154173"/>
              <a:gd name="connsiteX13" fmla="*/ 11651566 w 11651926"/>
              <a:gd name="connsiteY13" fmla="*/ 4949833 h 6154173"/>
              <a:gd name="connsiteX14" fmla="*/ 11651566 w 11651926"/>
              <a:gd name="connsiteY14" fmla="*/ 6153822 h 6154173"/>
              <a:gd name="connsiteX15" fmla="*/ 5257802 w 11651926"/>
              <a:gd name="connsiteY15" fmla="*/ 6153822 h 615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51926" h="6154173">
                <a:moveTo>
                  <a:pt x="5257802" y="6154173"/>
                </a:moveTo>
                <a:lnTo>
                  <a:pt x="850894" y="6154173"/>
                </a:lnTo>
                <a:lnTo>
                  <a:pt x="763914" y="6149915"/>
                </a:lnTo>
                <a:cubicBezTo>
                  <a:pt x="334836" y="6107667"/>
                  <a:pt x="0" y="5756336"/>
                  <a:pt x="0" y="5329185"/>
                </a:cubicBezTo>
                <a:lnTo>
                  <a:pt x="0" y="1204340"/>
                </a:lnTo>
                <a:lnTo>
                  <a:pt x="360" y="1204340"/>
                </a:lnTo>
                <a:lnTo>
                  <a:pt x="360" y="351"/>
                </a:lnTo>
                <a:lnTo>
                  <a:pt x="6394126" y="351"/>
                </a:lnTo>
                <a:lnTo>
                  <a:pt x="6394126" y="0"/>
                </a:lnTo>
                <a:lnTo>
                  <a:pt x="10801031" y="0"/>
                </a:lnTo>
                <a:lnTo>
                  <a:pt x="10888012" y="4258"/>
                </a:lnTo>
                <a:cubicBezTo>
                  <a:pt x="11317091" y="46506"/>
                  <a:pt x="11651926" y="397837"/>
                  <a:pt x="11651926" y="824988"/>
                </a:cubicBezTo>
                <a:lnTo>
                  <a:pt x="11651926" y="4949833"/>
                </a:lnTo>
                <a:lnTo>
                  <a:pt x="11651566" y="4949833"/>
                </a:lnTo>
                <a:lnTo>
                  <a:pt x="11651566" y="6153822"/>
                </a:lnTo>
                <a:lnTo>
                  <a:pt x="5257802" y="61538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6B3E2B63-DA83-4742-8397-ECC5DE01096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07630" y="630000"/>
            <a:ext cx="4388599" cy="21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C6239BCE-A5C2-274E-814B-FB258F121F8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908169" y="3870000"/>
            <a:ext cx="4388599" cy="21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2D8BC0B3-F64E-FF47-8D49-FBDA1E6CC8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092" y="3870000"/>
            <a:ext cx="4388599" cy="21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E7D83855-C447-1F47-835D-083B7C334B9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092" y="630000"/>
            <a:ext cx="4388599" cy="21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DA2401F9-BEA0-1B42-B187-785FB2C16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ED5004F6-6D29-25B3-F719-C21BA65B6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435612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5er quer mit Bild-/Farbflä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B250D1F8-EB07-9742-B1BE-6EF9772ACCA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80381" y="3420000"/>
            <a:ext cx="3824499" cy="3060000"/>
          </a:xfrm>
          <a:custGeom>
            <a:avLst/>
            <a:gdLst>
              <a:gd name="connsiteX0" fmla="*/ 740337 w 7645513"/>
              <a:gd name="connsiteY0" fmla="*/ 6138845 h 6138845"/>
              <a:gd name="connsiteX1" fmla="*/ 663824 w 7645513"/>
              <a:gd name="connsiteY1" fmla="*/ 6127346 h 6138845"/>
              <a:gd name="connsiteX2" fmla="*/ 287004 w 7645513"/>
              <a:gd name="connsiteY2" fmla="*/ 5944189 h 6138845"/>
              <a:gd name="connsiteX3" fmla="*/ 219967 w 7645513"/>
              <a:gd name="connsiteY3" fmla="*/ 5876577 h 6138845"/>
              <a:gd name="connsiteX4" fmla="*/ 185570 w 7645513"/>
              <a:gd name="connsiteY4" fmla="*/ 5840277 h 6138845"/>
              <a:gd name="connsiteX5" fmla="*/ 142003 w 7645513"/>
              <a:gd name="connsiteY5" fmla="*/ 5778363 h 6138845"/>
              <a:gd name="connsiteX6" fmla="*/ 103317 w 7645513"/>
              <a:gd name="connsiteY6" fmla="*/ 5718978 h 6138845"/>
              <a:gd name="connsiteX7" fmla="*/ 74085 w 7645513"/>
              <a:gd name="connsiteY7" fmla="*/ 5657272 h 6138845"/>
              <a:gd name="connsiteX8" fmla="*/ 43858 w 7645513"/>
              <a:gd name="connsiteY8" fmla="*/ 5584095 h 6138845"/>
              <a:gd name="connsiteX9" fmla="*/ 26852 w 7645513"/>
              <a:gd name="connsiteY9" fmla="*/ 5522096 h 6138845"/>
              <a:gd name="connsiteX10" fmla="*/ 9550 w 7645513"/>
              <a:gd name="connsiteY10" fmla="*/ 5437066 h 6138845"/>
              <a:gd name="connsiteX11" fmla="*/ 392 w 7645513"/>
              <a:gd name="connsiteY11" fmla="*/ 5334857 h 6138845"/>
              <a:gd name="connsiteX12" fmla="*/ 0 w 7645513"/>
              <a:gd name="connsiteY12" fmla="*/ 5327315 h 6138845"/>
              <a:gd name="connsiteX13" fmla="*/ 0 w 7645513"/>
              <a:gd name="connsiteY13" fmla="*/ 2334048 h 6138845"/>
              <a:gd name="connsiteX14" fmla="*/ 359 w 7645513"/>
              <a:gd name="connsiteY14" fmla="*/ 2334048 h 6138845"/>
              <a:gd name="connsiteX15" fmla="*/ 359 w 7645513"/>
              <a:gd name="connsiteY15" fmla="*/ 14748 h 6138845"/>
              <a:gd name="connsiteX16" fmla="*/ 4782319 w 7645513"/>
              <a:gd name="connsiteY16" fmla="*/ 14748 h 6138845"/>
              <a:gd name="connsiteX17" fmla="*/ 6905176 w 7645513"/>
              <a:gd name="connsiteY17" fmla="*/ 0 h 6138845"/>
              <a:gd name="connsiteX18" fmla="*/ 6981689 w 7645513"/>
              <a:gd name="connsiteY18" fmla="*/ 11499 h 6138845"/>
              <a:gd name="connsiteX19" fmla="*/ 7358509 w 7645513"/>
              <a:gd name="connsiteY19" fmla="*/ 194656 h 6138845"/>
              <a:gd name="connsiteX20" fmla="*/ 7425546 w 7645513"/>
              <a:gd name="connsiteY20" fmla="*/ 262268 h 6138845"/>
              <a:gd name="connsiteX21" fmla="*/ 7459943 w 7645513"/>
              <a:gd name="connsiteY21" fmla="*/ 298568 h 6138845"/>
              <a:gd name="connsiteX22" fmla="*/ 7503510 w 7645513"/>
              <a:gd name="connsiteY22" fmla="*/ 360482 h 6138845"/>
              <a:gd name="connsiteX23" fmla="*/ 7542196 w 7645513"/>
              <a:gd name="connsiteY23" fmla="*/ 419867 h 6138845"/>
              <a:gd name="connsiteX24" fmla="*/ 7571428 w 7645513"/>
              <a:gd name="connsiteY24" fmla="*/ 481573 h 6138845"/>
              <a:gd name="connsiteX25" fmla="*/ 7601655 w 7645513"/>
              <a:gd name="connsiteY25" fmla="*/ 554750 h 6138845"/>
              <a:gd name="connsiteX26" fmla="*/ 7618661 w 7645513"/>
              <a:gd name="connsiteY26" fmla="*/ 616749 h 6138845"/>
              <a:gd name="connsiteX27" fmla="*/ 7635963 w 7645513"/>
              <a:gd name="connsiteY27" fmla="*/ 701779 h 6138845"/>
              <a:gd name="connsiteX28" fmla="*/ 7645121 w 7645513"/>
              <a:gd name="connsiteY28" fmla="*/ 803988 h 6138845"/>
              <a:gd name="connsiteX29" fmla="*/ 7645513 w 7645513"/>
              <a:gd name="connsiteY29" fmla="*/ 811530 h 6138845"/>
              <a:gd name="connsiteX30" fmla="*/ 7645513 w 7645513"/>
              <a:gd name="connsiteY30" fmla="*/ 3804797 h 6138845"/>
              <a:gd name="connsiteX31" fmla="*/ 7645154 w 7645513"/>
              <a:gd name="connsiteY31" fmla="*/ 3804797 h 6138845"/>
              <a:gd name="connsiteX32" fmla="*/ 7645154 w 7645513"/>
              <a:gd name="connsiteY32" fmla="*/ 6124097 h 6138845"/>
              <a:gd name="connsiteX33" fmla="*/ 2863194 w 7645513"/>
              <a:gd name="connsiteY33" fmla="*/ 6124097 h 613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45513" h="6138845">
                <a:moveTo>
                  <a:pt x="740337" y="6138845"/>
                </a:moveTo>
                <a:lnTo>
                  <a:pt x="663824" y="6127346"/>
                </a:lnTo>
                <a:cubicBezTo>
                  <a:pt x="521645" y="6098695"/>
                  <a:pt x="392676" y="6034332"/>
                  <a:pt x="287004" y="5944189"/>
                </a:cubicBezTo>
                <a:lnTo>
                  <a:pt x="219967" y="5876577"/>
                </a:lnTo>
                <a:lnTo>
                  <a:pt x="185570" y="5840277"/>
                </a:lnTo>
                <a:lnTo>
                  <a:pt x="142003" y="5778363"/>
                </a:lnTo>
                <a:lnTo>
                  <a:pt x="103317" y="5718978"/>
                </a:lnTo>
                <a:lnTo>
                  <a:pt x="74085" y="5657272"/>
                </a:lnTo>
                <a:lnTo>
                  <a:pt x="43858" y="5584095"/>
                </a:lnTo>
                <a:lnTo>
                  <a:pt x="26852" y="5522096"/>
                </a:lnTo>
                <a:lnTo>
                  <a:pt x="9550" y="5437066"/>
                </a:lnTo>
                <a:lnTo>
                  <a:pt x="392" y="5334857"/>
                </a:lnTo>
                <a:lnTo>
                  <a:pt x="0" y="5327315"/>
                </a:lnTo>
                <a:lnTo>
                  <a:pt x="0" y="2334048"/>
                </a:lnTo>
                <a:lnTo>
                  <a:pt x="359" y="2334048"/>
                </a:lnTo>
                <a:lnTo>
                  <a:pt x="359" y="14748"/>
                </a:lnTo>
                <a:lnTo>
                  <a:pt x="4782319" y="14748"/>
                </a:lnTo>
                <a:lnTo>
                  <a:pt x="6905176" y="0"/>
                </a:lnTo>
                <a:lnTo>
                  <a:pt x="6981689" y="11499"/>
                </a:lnTo>
                <a:cubicBezTo>
                  <a:pt x="7123868" y="40150"/>
                  <a:pt x="7252837" y="104513"/>
                  <a:pt x="7358509" y="194656"/>
                </a:cubicBezTo>
                <a:lnTo>
                  <a:pt x="7425546" y="262268"/>
                </a:lnTo>
                <a:lnTo>
                  <a:pt x="7459943" y="298568"/>
                </a:lnTo>
                <a:lnTo>
                  <a:pt x="7503510" y="360482"/>
                </a:lnTo>
                <a:lnTo>
                  <a:pt x="7542196" y="419867"/>
                </a:lnTo>
                <a:lnTo>
                  <a:pt x="7571428" y="481573"/>
                </a:lnTo>
                <a:lnTo>
                  <a:pt x="7601655" y="554750"/>
                </a:lnTo>
                <a:lnTo>
                  <a:pt x="7618661" y="616749"/>
                </a:lnTo>
                <a:lnTo>
                  <a:pt x="7635963" y="701779"/>
                </a:lnTo>
                <a:lnTo>
                  <a:pt x="7645121" y="803988"/>
                </a:lnTo>
                <a:lnTo>
                  <a:pt x="7645513" y="811530"/>
                </a:lnTo>
                <a:lnTo>
                  <a:pt x="7645513" y="3804797"/>
                </a:lnTo>
                <a:lnTo>
                  <a:pt x="7645154" y="3804797"/>
                </a:lnTo>
                <a:lnTo>
                  <a:pt x="7645154" y="6124097"/>
                </a:lnTo>
                <a:lnTo>
                  <a:pt x="2863194" y="612409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2" name="Bildplatzhalter 31">
            <a:extLst>
              <a:ext uri="{FF2B5EF4-FFF2-40B4-BE49-F238E27FC236}">
                <a16:creationId xmlns:a16="http://schemas.microsoft.com/office/drawing/2014/main" id="{E2AC9F75-E81F-184E-8A63-0172664F8D9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186060" y="3420000"/>
            <a:ext cx="3824499" cy="3060000"/>
          </a:xfrm>
          <a:custGeom>
            <a:avLst/>
            <a:gdLst>
              <a:gd name="connsiteX0" fmla="*/ 740337 w 7645513"/>
              <a:gd name="connsiteY0" fmla="*/ 6138845 h 6138845"/>
              <a:gd name="connsiteX1" fmla="*/ 663824 w 7645513"/>
              <a:gd name="connsiteY1" fmla="*/ 6127346 h 6138845"/>
              <a:gd name="connsiteX2" fmla="*/ 287004 w 7645513"/>
              <a:gd name="connsiteY2" fmla="*/ 5944189 h 6138845"/>
              <a:gd name="connsiteX3" fmla="*/ 219967 w 7645513"/>
              <a:gd name="connsiteY3" fmla="*/ 5876577 h 6138845"/>
              <a:gd name="connsiteX4" fmla="*/ 185570 w 7645513"/>
              <a:gd name="connsiteY4" fmla="*/ 5840277 h 6138845"/>
              <a:gd name="connsiteX5" fmla="*/ 142003 w 7645513"/>
              <a:gd name="connsiteY5" fmla="*/ 5778363 h 6138845"/>
              <a:gd name="connsiteX6" fmla="*/ 103317 w 7645513"/>
              <a:gd name="connsiteY6" fmla="*/ 5718978 h 6138845"/>
              <a:gd name="connsiteX7" fmla="*/ 74085 w 7645513"/>
              <a:gd name="connsiteY7" fmla="*/ 5657272 h 6138845"/>
              <a:gd name="connsiteX8" fmla="*/ 43858 w 7645513"/>
              <a:gd name="connsiteY8" fmla="*/ 5584095 h 6138845"/>
              <a:gd name="connsiteX9" fmla="*/ 26852 w 7645513"/>
              <a:gd name="connsiteY9" fmla="*/ 5522096 h 6138845"/>
              <a:gd name="connsiteX10" fmla="*/ 9550 w 7645513"/>
              <a:gd name="connsiteY10" fmla="*/ 5437066 h 6138845"/>
              <a:gd name="connsiteX11" fmla="*/ 392 w 7645513"/>
              <a:gd name="connsiteY11" fmla="*/ 5334857 h 6138845"/>
              <a:gd name="connsiteX12" fmla="*/ 0 w 7645513"/>
              <a:gd name="connsiteY12" fmla="*/ 5327315 h 6138845"/>
              <a:gd name="connsiteX13" fmla="*/ 0 w 7645513"/>
              <a:gd name="connsiteY13" fmla="*/ 2334048 h 6138845"/>
              <a:gd name="connsiteX14" fmla="*/ 359 w 7645513"/>
              <a:gd name="connsiteY14" fmla="*/ 2334048 h 6138845"/>
              <a:gd name="connsiteX15" fmla="*/ 359 w 7645513"/>
              <a:gd name="connsiteY15" fmla="*/ 14748 h 6138845"/>
              <a:gd name="connsiteX16" fmla="*/ 4782319 w 7645513"/>
              <a:gd name="connsiteY16" fmla="*/ 14748 h 6138845"/>
              <a:gd name="connsiteX17" fmla="*/ 6905176 w 7645513"/>
              <a:gd name="connsiteY17" fmla="*/ 0 h 6138845"/>
              <a:gd name="connsiteX18" fmla="*/ 6981689 w 7645513"/>
              <a:gd name="connsiteY18" fmla="*/ 11499 h 6138845"/>
              <a:gd name="connsiteX19" fmla="*/ 7358509 w 7645513"/>
              <a:gd name="connsiteY19" fmla="*/ 194656 h 6138845"/>
              <a:gd name="connsiteX20" fmla="*/ 7425546 w 7645513"/>
              <a:gd name="connsiteY20" fmla="*/ 262268 h 6138845"/>
              <a:gd name="connsiteX21" fmla="*/ 7459943 w 7645513"/>
              <a:gd name="connsiteY21" fmla="*/ 298568 h 6138845"/>
              <a:gd name="connsiteX22" fmla="*/ 7503510 w 7645513"/>
              <a:gd name="connsiteY22" fmla="*/ 360482 h 6138845"/>
              <a:gd name="connsiteX23" fmla="*/ 7542196 w 7645513"/>
              <a:gd name="connsiteY23" fmla="*/ 419867 h 6138845"/>
              <a:gd name="connsiteX24" fmla="*/ 7571428 w 7645513"/>
              <a:gd name="connsiteY24" fmla="*/ 481573 h 6138845"/>
              <a:gd name="connsiteX25" fmla="*/ 7601655 w 7645513"/>
              <a:gd name="connsiteY25" fmla="*/ 554750 h 6138845"/>
              <a:gd name="connsiteX26" fmla="*/ 7618661 w 7645513"/>
              <a:gd name="connsiteY26" fmla="*/ 616749 h 6138845"/>
              <a:gd name="connsiteX27" fmla="*/ 7635963 w 7645513"/>
              <a:gd name="connsiteY27" fmla="*/ 701779 h 6138845"/>
              <a:gd name="connsiteX28" fmla="*/ 7645121 w 7645513"/>
              <a:gd name="connsiteY28" fmla="*/ 803988 h 6138845"/>
              <a:gd name="connsiteX29" fmla="*/ 7645513 w 7645513"/>
              <a:gd name="connsiteY29" fmla="*/ 811530 h 6138845"/>
              <a:gd name="connsiteX30" fmla="*/ 7645513 w 7645513"/>
              <a:gd name="connsiteY30" fmla="*/ 3804797 h 6138845"/>
              <a:gd name="connsiteX31" fmla="*/ 7645154 w 7645513"/>
              <a:gd name="connsiteY31" fmla="*/ 3804797 h 6138845"/>
              <a:gd name="connsiteX32" fmla="*/ 7645154 w 7645513"/>
              <a:gd name="connsiteY32" fmla="*/ 6124097 h 6138845"/>
              <a:gd name="connsiteX33" fmla="*/ 2863194 w 7645513"/>
              <a:gd name="connsiteY33" fmla="*/ 6124097 h 613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45513" h="6138845">
                <a:moveTo>
                  <a:pt x="740337" y="6138845"/>
                </a:moveTo>
                <a:lnTo>
                  <a:pt x="663824" y="6127346"/>
                </a:lnTo>
                <a:cubicBezTo>
                  <a:pt x="521645" y="6098695"/>
                  <a:pt x="392676" y="6034332"/>
                  <a:pt x="287004" y="5944189"/>
                </a:cubicBezTo>
                <a:lnTo>
                  <a:pt x="219967" y="5876577"/>
                </a:lnTo>
                <a:lnTo>
                  <a:pt x="185570" y="5840277"/>
                </a:lnTo>
                <a:lnTo>
                  <a:pt x="142003" y="5778363"/>
                </a:lnTo>
                <a:lnTo>
                  <a:pt x="103317" y="5718978"/>
                </a:lnTo>
                <a:lnTo>
                  <a:pt x="74085" y="5657272"/>
                </a:lnTo>
                <a:lnTo>
                  <a:pt x="43858" y="5584095"/>
                </a:lnTo>
                <a:lnTo>
                  <a:pt x="26852" y="5522096"/>
                </a:lnTo>
                <a:lnTo>
                  <a:pt x="9550" y="5437066"/>
                </a:lnTo>
                <a:lnTo>
                  <a:pt x="392" y="5334857"/>
                </a:lnTo>
                <a:lnTo>
                  <a:pt x="0" y="5327315"/>
                </a:lnTo>
                <a:lnTo>
                  <a:pt x="0" y="2334048"/>
                </a:lnTo>
                <a:lnTo>
                  <a:pt x="359" y="2334048"/>
                </a:lnTo>
                <a:lnTo>
                  <a:pt x="359" y="14748"/>
                </a:lnTo>
                <a:lnTo>
                  <a:pt x="4782319" y="14748"/>
                </a:lnTo>
                <a:lnTo>
                  <a:pt x="6905176" y="0"/>
                </a:lnTo>
                <a:lnTo>
                  <a:pt x="6981689" y="11499"/>
                </a:lnTo>
                <a:cubicBezTo>
                  <a:pt x="7123868" y="40150"/>
                  <a:pt x="7252837" y="104513"/>
                  <a:pt x="7358509" y="194656"/>
                </a:cubicBezTo>
                <a:lnTo>
                  <a:pt x="7425546" y="262268"/>
                </a:lnTo>
                <a:lnTo>
                  <a:pt x="7459943" y="298568"/>
                </a:lnTo>
                <a:lnTo>
                  <a:pt x="7503510" y="360482"/>
                </a:lnTo>
                <a:lnTo>
                  <a:pt x="7542196" y="419867"/>
                </a:lnTo>
                <a:lnTo>
                  <a:pt x="7571428" y="481573"/>
                </a:lnTo>
                <a:lnTo>
                  <a:pt x="7601655" y="554750"/>
                </a:lnTo>
                <a:lnTo>
                  <a:pt x="7618661" y="616749"/>
                </a:lnTo>
                <a:lnTo>
                  <a:pt x="7635963" y="701779"/>
                </a:lnTo>
                <a:lnTo>
                  <a:pt x="7645121" y="803988"/>
                </a:lnTo>
                <a:lnTo>
                  <a:pt x="7645513" y="811530"/>
                </a:lnTo>
                <a:lnTo>
                  <a:pt x="7645513" y="3804797"/>
                </a:lnTo>
                <a:lnTo>
                  <a:pt x="7645154" y="3804797"/>
                </a:lnTo>
                <a:lnTo>
                  <a:pt x="7645154" y="6124097"/>
                </a:lnTo>
                <a:lnTo>
                  <a:pt x="2863194" y="612409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3" name="Bildplatzhalter 32">
            <a:extLst>
              <a:ext uri="{FF2B5EF4-FFF2-40B4-BE49-F238E27FC236}">
                <a16:creationId xmlns:a16="http://schemas.microsoft.com/office/drawing/2014/main" id="{34277E5F-85B2-6043-801B-4B66FD42871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91739" y="3420000"/>
            <a:ext cx="3824499" cy="3060000"/>
          </a:xfrm>
          <a:custGeom>
            <a:avLst/>
            <a:gdLst>
              <a:gd name="connsiteX0" fmla="*/ 740337 w 7645513"/>
              <a:gd name="connsiteY0" fmla="*/ 6138845 h 6138845"/>
              <a:gd name="connsiteX1" fmla="*/ 663824 w 7645513"/>
              <a:gd name="connsiteY1" fmla="*/ 6127346 h 6138845"/>
              <a:gd name="connsiteX2" fmla="*/ 287004 w 7645513"/>
              <a:gd name="connsiteY2" fmla="*/ 5944189 h 6138845"/>
              <a:gd name="connsiteX3" fmla="*/ 219967 w 7645513"/>
              <a:gd name="connsiteY3" fmla="*/ 5876577 h 6138845"/>
              <a:gd name="connsiteX4" fmla="*/ 185570 w 7645513"/>
              <a:gd name="connsiteY4" fmla="*/ 5840277 h 6138845"/>
              <a:gd name="connsiteX5" fmla="*/ 142003 w 7645513"/>
              <a:gd name="connsiteY5" fmla="*/ 5778363 h 6138845"/>
              <a:gd name="connsiteX6" fmla="*/ 103317 w 7645513"/>
              <a:gd name="connsiteY6" fmla="*/ 5718978 h 6138845"/>
              <a:gd name="connsiteX7" fmla="*/ 74085 w 7645513"/>
              <a:gd name="connsiteY7" fmla="*/ 5657272 h 6138845"/>
              <a:gd name="connsiteX8" fmla="*/ 43858 w 7645513"/>
              <a:gd name="connsiteY8" fmla="*/ 5584095 h 6138845"/>
              <a:gd name="connsiteX9" fmla="*/ 26852 w 7645513"/>
              <a:gd name="connsiteY9" fmla="*/ 5522096 h 6138845"/>
              <a:gd name="connsiteX10" fmla="*/ 9550 w 7645513"/>
              <a:gd name="connsiteY10" fmla="*/ 5437066 h 6138845"/>
              <a:gd name="connsiteX11" fmla="*/ 392 w 7645513"/>
              <a:gd name="connsiteY11" fmla="*/ 5334857 h 6138845"/>
              <a:gd name="connsiteX12" fmla="*/ 0 w 7645513"/>
              <a:gd name="connsiteY12" fmla="*/ 5327315 h 6138845"/>
              <a:gd name="connsiteX13" fmla="*/ 0 w 7645513"/>
              <a:gd name="connsiteY13" fmla="*/ 2334048 h 6138845"/>
              <a:gd name="connsiteX14" fmla="*/ 359 w 7645513"/>
              <a:gd name="connsiteY14" fmla="*/ 2334048 h 6138845"/>
              <a:gd name="connsiteX15" fmla="*/ 359 w 7645513"/>
              <a:gd name="connsiteY15" fmla="*/ 14748 h 6138845"/>
              <a:gd name="connsiteX16" fmla="*/ 4782319 w 7645513"/>
              <a:gd name="connsiteY16" fmla="*/ 14748 h 6138845"/>
              <a:gd name="connsiteX17" fmla="*/ 6905176 w 7645513"/>
              <a:gd name="connsiteY17" fmla="*/ 0 h 6138845"/>
              <a:gd name="connsiteX18" fmla="*/ 6981689 w 7645513"/>
              <a:gd name="connsiteY18" fmla="*/ 11499 h 6138845"/>
              <a:gd name="connsiteX19" fmla="*/ 7358509 w 7645513"/>
              <a:gd name="connsiteY19" fmla="*/ 194656 h 6138845"/>
              <a:gd name="connsiteX20" fmla="*/ 7425546 w 7645513"/>
              <a:gd name="connsiteY20" fmla="*/ 262268 h 6138845"/>
              <a:gd name="connsiteX21" fmla="*/ 7459943 w 7645513"/>
              <a:gd name="connsiteY21" fmla="*/ 298568 h 6138845"/>
              <a:gd name="connsiteX22" fmla="*/ 7503510 w 7645513"/>
              <a:gd name="connsiteY22" fmla="*/ 360482 h 6138845"/>
              <a:gd name="connsiteX23" fmla="*/ 7542196 w 7645513"/>
              <a:gd name="connsiteY23" fmla="*/ 419867 h 6138845"/>
              <a:gd name="connsiteX24" fmla="*/ 7571428 w 7645513"/>
              <a:gd name="connsiteY24" fmla="*/ 481573 h 6138845"/>
              <a:gd name="connsiteX25" fmla="*/ 7601655 w 7645513"/>
              <a:gd name="connsiteY25" fmla="*/ 554750 h 6138845"/>
              <a:gd name="connsiteX26" fmla="*/ 7618661 w 7645513"/>
              <a:gd name="connsiteY26" fmla="*/ 616749 h 6138845"/>
              <a:gd name="connsiteX27" fmla="*/ 7635963 w 7645513"/>
              <a:gd name="connsiteY27" fmla="*/ 701779 h 6138845"/>
              <a:gd name="connsiteX28" fmla="*/ 7645121 w 7645513"/>
              <a:gd name="connsiteY28" fmla="*/ 803988 h 6138845"/>
              <a:gd name="connsiteX29" fmla="*/ 7645513 w 7645513"/>
              <a:gd name="connsiteY29" fmla="*/ 811530 h 6138845"/>
              <a:gd name="connsiteX30" fmla="*/ 7645513 w 7645513"/>
              <a:gd name="connsiteY30" fmla="*/ 3804797 h 6138845"/>
              <a:gd name="connsiteX31" fmla="*/ 7645154 w 7645513"/>
              <a:gd name="connsiteY31" fmla="*/ 3804797 h 6138845"/>
              <a:gd name="connsiteX32" fmla="*/ 7645154 w 7645513"/>
              <a:gd name="connsiteY32" fmla="*/ 6124097 h 6138845"/>
              <a:gd name="connsiteX33" fmla="*/ 2863194 w 7645513"/>
              <a:gd name="connsiteY33" fmla="*/ 6124097 h 613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45513" h="6138845">
                <a:moveTo>
                  <a:pt x="740337" y="6138845"/>
                </a:moveTo>
                <a:lnTo>
                  <a:pt x="663824" y="6127346"/>
                </a:lnTo>
                <a:cubicBezTo>
                  <a:pt x="521645" y="6098695"/>
                  <a:pt x="392676" y="6034332"/>
                  <a:pt x="287004" y="5944189"/>
                </a:cubicBezTo>
                <a:lnTo>
                  <a:pt x="219967" y="5876577"/>
                </a:lnTo>
                <a:lnTo>
                  <a:pt x="185570" y="5840277"/>
                </a:lnTo>
                <a:lnTo>
                  <a:pt x="142003" y="5778363"/>
                </a:lnTo>
                <a:lnTo>
                  <a:pt x="103317" y="5718978"/>
                </a:lnTo>
                <a:lnTo>
                  <a:pt x="74085" y="5657272"/>
                </a:lnTo>
                <a:lnTo>
                  <a:pt x="43858" y="5584095"/>
                </a:lnTo>
                <a:lnTo>
                  <a:pt x="26852" y="5522096"/>
                </a:lnTo>
                <a:lnTo>
                  <a:pt x="9550" y="5437066"/>
                </a:lnTo>
                <a:lnTo>
                  <a:pt x="392" y="5334857"/>
                </a:lnTo>
                <a:lnTo>
                  <a:pt x="0" y="5327315"/>
                </a:lnTo>
                <a:lnTo>
                  <a:pt x="0" y="2334048"/>
                </a:lnTo>
                <a:lnTo>
                  <a:pt x="359" y="2334048"/>
                </a:lnTo>
                <a:lnTo>
                  <a:pt x="359" y="14748"/>
                </a:lnTo>
                <a:lnTo>
                  <a:pt x="4782319" y="14748"/>
                </a:lnTo>
                <a:lnTo>
                  <a:pt x="6905176" y="0"/>
                </a:lnTo>
                <a:lnTo>
                  <a:pt x="6981689" y="11499"/>
                </a:lnTo>
                <a:cubicBezTo>
                  <a:pt x="7123868" y="40150"/>
                  <a:pt x="7252837" y="104513"/>
                  <a:pt x="7358509" y="194656"/>
                </a:cubicBezTo>
                <a:lnTo>
                  <a:pt x="7425546" y="262268"/>
                </a:lnTo>
                <a:lnTo>
                  <a:pt x="7459943" y="298568"/>
                </a:lnTo>
                <a:lnTo>
                  <a:pt x="7503510" y="360482"/>
                </a:lnTo>
                <a:lnTo>
                  <a:pt x="7542196" y="419867"/>
                </a:lnTo>
                <a:lnTo>
                  <a:pt x="7571428" y="481573"/>
                </a:lnTo>
                <a:lnTo>
                  <a:pt x="7601655" y="554750"/>
                </a:lnTo>
                <a:lnTo>
                  <a:pt x="7618661" y="616749"/>
                </a:lnTo>
                <a:lnTo>
                  <a:pt x="7635963" y="701779"/>
                </a:lnTo>
                <a:lnTo>
                  <a:pt x="7645121" y="803988"/>
                </a:lnTo>
                <a:lnTo>
                  <a:pt x="7645513" y="811530"/>
                </a:lnTo>
                <a:lnTo>
                  <a:pt x="7645513" y="3804797"/>
                </a:lnTo>
                <a:lnTo>
                  <a:pt x="7645154" y="3804797"/>
                </a:lnTo>
                <a:lnTo>
                  <a:pt x="7645154" y="6124097"/>
                </a:lnTo>
                <a:lnTo>
                  <a:pt x="2863194" y="612409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63AC0B2B-78E6-994A-B52E-16010FF6270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87620" y="180000"/>
            <a:ext cx="5828618" cy="3060000"/>
          </a:xfrm>
          <a:custGeom>
            <a:avLst/>
            <a:gdLst>
              <a:gd name="connsiteX0" fmla="*/ 5257802 w 11651926"/>
              <a:gd name="connsiteY0" fmla="*/ 6154173 h 6154173"/>
              <a:gd name="connsiteX1" fmla="*/ 850894 w 11651926"/>
              <a:gd name="connsiteY1" fmla="*/ 6154173 h 6154173"/>
              <a:gd name="connsiteX2" fmla="*/ 763914 w 11651926"/>
              <a:gd name="connsiteY2" fmla="*/ 6149915 h 6154173"/>
              <a:gd name="connsiteX3" fmla="*/ 0 w 11651926"/>
              <a:gd name="connsiteY3" fmla="*/ 5329185 h 6154173"/>
              <a:gd name="connsiteX4" fmla="*/ 0 w 11651926"/>
              <a:gd name="connsiteY4" fmla="*/ 1204340 h 6154173"/>
              <a:gd name="connsiteX5" fmla="*/ 360 w 11651926"/>
              <a:gd name="connsiteY5" fmla="*/ 1204340 h 6154173"/>
              <a:gd name="connsiteX6" fmla="*/ 360 w 11651926"/>
              <a:gd name="connsiteY6" fmla="*/ 351 h 6154173"/>
              <a:gd name="connsiteX7" fmla="*/ 6394126 w 11651926"/>
              <a:gd name="connsiteY7" fmla="*/ 351 h 6154173"/>
              <a:gd name="connsiteX8" fmla="*/ 6394126 w 11651926"/>
              <a:gd name="connsiteY8" fmla="*/ 0 h 6154173"/>
              <a:gd name="connsiteX9" fmla="*/ 10801031 w 11651926"/>
              <a:gd name="connsiteY9" fmla="*/ 0 h 6154173"/>
              <a:gd name="connsiteX10" fmla="*/ 10888012 w 11651926"/>
              <a:gd name="connsiteY10" fmla="*/ 4258 h 6154173"/>
              <a:gd name="connsiteX11" fmla="*/ 11651926 w 11651926"/>
              <a:gd name="connsiteY11" fmla="*/ 824988 h 6154173"/>
              <a:gd name="connsiteX12" fmla="*/ 11651926 w 11651926"/>
              <a:gd name="connsiteY12" fmla="*/ 4949833 h 6154173"/>
              <a:gd name="connsiteX13" fmla="*/ 11651566 w 11651926"/>
              <a:gd name="connsiteY13" fmla="*/ 4949833 h 6154173"/>
              <a:gd name="connsiteX14" fmla="*/ 11651566 w 11651926"/>
              <a:gd name="connsiteY14" fmla="*/ 6153822 h 6154173"/>
              <a:gd name="connsiteX15" fmla="*/ 5257802 w 11651926"/>
              <a:gd name="connsiteY15" fmla="*/ 6153822 h 615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51926" h="6154173">
                <a:moveTo>
                  <a:pt x="5257802" y="6154173"/>
                </a:moveTo>
                <a:lnTo>
                  <a:pt x="850894" y="6154173"/>
                </a:lnTo>
                <a:lnTo>
                  <a:pt x="763914" y="6149915"/>
                </a:lnTo>
                <a:cubicBezTo>
                  <a:pt x="334836" y="6107667"/>
                  <a:pt x="0" y="5756336"/>
                  <a:pt x="0" y="5329185"/>
                </a:cubicBezTo>
                <a:lnTo>
                  <a:pt x="0" y="1204340"/>
                </a:lnTo>
                <a:lnTo>
                  <a:pt x="360" y="1204340"/>
                </a:lnTo>
                <a:lnTo>
                  <a:pt x="360" y="351"/>
                </a:lnTo>
                <a:lnTo>
                  <a:pt x="6394126" y="351"/>
                </a:lnTo>
                <a:lnTo>
                  <a:pt x="6394126" y="0"/>
                </a:lnTo>
                <a:lnTo>
                  <a:pt x="10801031" y="0"/>
                </a:lnTo>
                <a:lnTo>
                  <a:pt x="10888012" y="4258"/>
                </a:lnTo>
                <a:cubicBezTo>
                  <a:pt x="11317091" y="46506"/>
                  <a:pt x="11651926" y="397837"/>
                  <a:pt x="11651926" y="824988"/>
                </a:cubicBezTo>
                <a:lnTo>
                  <a:pt x="11651926" y="4949833"/>
                </a:lnTo>
                <a:lnTo>
                  <a:pt x="11651566" y="4949833"/>
                </a:lnTo>
                <a:lnTo>
                  <a:pt x="11651566" y="6153822"/>
                </a:lnTo>
                <a:lnTo>
                  <a:pt x="5257802" y="61538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CDE555E4-C426-F740-B11C-06BB5182C87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80082" y="180000"/>
            <a:ext cx="5828618" cy="3060000"/>
          </a:xfrm>
          <a:custGeom>
            <a:avLst/>
            <a:gdLst>
              <a:gd name="connsiteX0" fmla="*/ 5257802 w 11651926"/>
              <a:gd name="connsiteY0" fmla="*/ 6154173 h 6154173"/>
              <a:gd name="connsiteX1" fmla="*/ 850894 w 11651926"/>
              <a:gd name="connsiteY1" fmla="*/ 6154173 h 6154173"/>
              <a:gd name="connsiteX2" fmla="*/ 763914 w 11651926"/>
              <a:gd name="connsiteY2" fmla="*/ 6149915 h 6154173"/>
              <a:gd name="connsiteX3" fmla="*/ 0 w 11651926"/>
              <a:gd name="connsiteY3" fmla="*/ 5329185 h 6154173"/>
              <a:gd name="connsiteX4" fmla="*/ 0 w 11651926"/>
              <a:gd name="connsiteY4" fmla="*/ 1204340 h 6154173"/>
              <a:gd name="connsiteX5" fmla="*/ 360 w 11651926"/>
              <a:gd name="connsiteY5" fmla="*/ 1204340 h 6154173"/>
              <a:gd name="connsiteX6" fmla="*/ 360 w 11651926"/>
              <a:gd name="connsiteY6" fmla="*/ 351 h 6154173"/>
              <a:gd name="connsiteX7" fmla="*/ 6394126 w 11651926"/>
              <a:gd name="connsiteY7" fmla="*/ 351 h 6154173"/>
              <a:gd name="connsiteX8" fmla="*/ 6394126 w 11651926"/>
              <a:gd name="connsiteY8" fmla="*/ 0 h 6154173"/>
              <a:gd name="connsiteX9" fmla="*/ 10801031 w 11651926"/>
              <a:gd name="connsiteY9" fmla="*/ 0 h 6154173"/>
              <a:gd name="connsiteX10" fmla="*/ 10888012 w 11651926"/>
              <a:gd name="connsiteY10" fmla="*/ 4258 h 6154173"/>
              <a:gd name="connsiteX11" fmla="*/ 11651926 w 11651926"/>
              <a:gd name="connsiteY11" fmla="*/ 824988 h 6154173"/>
              <a:gd name="connsiteX12" fmla="*/ 11651926 w 11651926"/>
              <a:gd name="connsiteY12" fmla="*/ 4949833 h 6154173"/>
              <a:gd name="connsiteX13" fmla="*/ 11651566 w 11651926"/>
              <a:gd name="connsiteY13" fmla="*/ 4949833 h 6154173"/>
              <a:gd name="connsiteX14" fmla="*/ 11651566 w 11651926"/>
              <a:gd name="connsiteY14" fmla="*/ 6153822 h 6154173"/>
              <a:gd name="connsiteX15" fmla="*/ 5257802 w 11651926"/>
              <a:gd name="connsiteY15" fmla="*/ 6153822 h 615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51926" h="6154173">
                <a:moveTo>
                  <a:pt x="5257802" y="6154173"/>
                </a:moveTo>
                <a:lnTo>
                  <a:pt x="850894" y="6154173"/>
                </a:lnTo>
                <a:lnTo>
                  <a:pt x="763914" y="6149915"/>
                </a:lnTo>
                <a:cubicBezTo>
                  <a:pt x="334836" y="6107667"/>
                  <a:pt x="0" y="5756336"/>
                  <a:pt x="0" y="5329185"/>
                </a:cubicBezTo>
                <a:lnTo>
                  <a:pt x="0" y="1204340"/>
                </a:lnTo>
                <a:lnTo>
                  <a:pt x="360" y="1204340"/>
                </a:lnTo>
                <a:lnTo>
                  <a:pt x="360" y="351"/>
                </a:lnTo>
                <a:lnTo>
                  <a:pt x="6394126" y="351"/>
                </a:lnTo>
                <a:lnTo>
                  <a:pt x="6394126" y="0"/>
                </a:lnTo>
                <a:lnTo>
                  <a:pt x="10801031" y="0"/>
                </a:lnTo>
                <a:lnTo>
                  <a:pt x="10888012" y="4258"/>
                </a:lnTo>
                <a:cubicBezTo>
                  <a:pt x="11317091" y="46506"/>
                  <a:pt x="11651926" y="397837"/>
                  <a:pt x="11651926" y="824988"/>
                </a:cubicBezTo>
                <a:lnTo>
                  <a:pt x="11651926" y="4949833"/>
                </a:lnTo>
                <a:lnTo>
                  <a:pt x="11651566" y="4949833"/>
                </a:lnTo>
                <a:lnTo>
                  <a:pt x="11651566" y="6153822"/>
                </a:lnTo>
                <a:lnTo>
                  <a:pt x="5257802" y="61538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7F811C87-72B7-7C48-8BFF-66EA4D6F39B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07630" y="630000"/>
            <a:ext cx="4388599" cy="21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BAB0EE9A-B16D-9541-88AC-EDC16811782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092" y="630000"/>
            <a:ext cx="4388599" cy="21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1A761275-2ED5-454E-B2C1-E7241AE8219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1031" y="3870000"/>
            <a:ext cx="2923199" cy="21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43C23928-0283-1E4A-AB39-9276073DDA6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36710" y="3870000"/>
            <a:ext cx="2923199" cy="21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77EDB758-56F2-D846-A209-681CC92EFB2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42389" y="3870000"/>
            <a:ext cx="2923199" cy="21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BDBBA31F-5098-1042-8946-1959139C2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6B4521CA-4B74-759C-2AC4-C13888F85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573176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6er quer mit Bild-/Farbflä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CFE77E32-EC91-FD49-889B-DBFEC9AE0AF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80381" y="3420000"/>
            <a:ext cx="3824499" cy="3060000"/>
          </a:xfrm>
          <a:custGeom>
            <a:avLst/>
            <a:gdLst>
              <a:gd name="connsiteX0" fmla="*/ 740337 w 7645513"/>
              <a:gd name="connsiteY0" fmla="*/ 6138845 h 6138845"/>
              <a:gd name="connsiteX1" fmla="*/ 663824 w 7645513"/>
              <a:gd name="connsiteY1" fmla="*/ 6127346 h 6138845"/>
              <a:gd name="connsiteX2" fmla="*/ 287004 w 7645513"/>
              <a:gd name="connsiteY2" fmla="*/ 5944189 h 6138845"/>
              <a:gd name="connsiteX3" fmla="*/ 219967 w 7645513"/>
              <a:gd name="connsiteY3" fmla="*/ 5876577 h 6138845"/>
              <a:gd name="connsiteX4" fmla="*/ 185570 w 7645513"/>
              <a:gd name="connsiteY4" fmla="*/ 5840277 h 6138845"/>
              <a:gd name="connsiteX5" fmla="*/ 142003 w 7645513"/>
              <a:gd name="connsiteY5" fmla="*/ 5778363 h 6138845"/>
              <a:gd name="connsiteX6" fmla="*/ 103317 w 7645513"/>
              <a:gd name="connsiteY6" fmla="*/ 5718978 h 6138845"/>
              <a:gd name="connsiteX7" fmla="*/ 74085 w 7645513"/>
              <a:gd name="connsiteY7" fmla="*/ 5657272 h 6138845"/>
              <a:gd name="connsiteX8" fmla="*/ 43858 w 7645513"/>
              <a:gd name="connsiteY8" fmla="*/ 5584095 h 6138845"/>
              <a:gd name="connsiteX9" fmla="*/ 26852 w 7645513"/>
              <a:gd name="connsiteY9" fmla="*/ 5522096 h 6138845"/>
              <a:gd name="connsiteX10" fmla="*/ 9550 w 7645513"/>
              <a:gd name="connsiteY10" fmla="*/ 5437066 h 6138845"/>
              <a:gd name="connsiteX11" fmla="*/ 392 w 7645513"/>
              <a:gd name="connsiteY11" fmla="*/ 5334857 h 6138845"/>
              <a:gd name="connsiteX12" fmla="*/ 0 w 7645513"/>
              <a:gd name="connsiteY12" fmla="*/ 5327315 h 6138845"/>
              <a:gd name="connsiteX13" fmla="*/ 0 w 7645513"/>
              <a:gd name="connsiteY13" fmla="*/ 2334048 h 6138845"/>
              <a:gd name="connsiteX14" fmla="*/ 359 w 7645513"/>
              <a:gd name="connsiteY14" fmla="*/ 2334048 h 6138845"/>
              <a:gd name="connsiteX15" fmla="*/ 359 w 7645513"/>
              <a:gd name="connsiteY15" fmla="*/ 14748 h 6138845"/>
              <a:gd name="connsiteX16" fmla="*/ 4782319 w 7645513"/>
              <a:gd name="connsiteY16" fmla="*/ 14748 h 6138845"/>
              <a:gd name="connsiteX17" fmla="*/ 6905176 w 7645513"/>
              <a:gd name="connsiteY17" fmla="*/ 0 h 6138845"/>
              <a:gd name="connsiteX18" fmla="*/ 6981689 w 7645513"/>
              <a:gd name="connsiteY18" fmla="*/ 11499 h 6138845"/>
              <a:gd name="connsiteX19" fmla="*/ 7358509 w 7645513"/>
              <a:gd name="connsiteY19" fmla="*/ 194656 h 6138845"/>
              <a:gd name="connsiteX20" fmla="*/ 7425546 w 7645513"/>
              <a:gd name="connsiteY20" fmla="*/ 262268 h 6138845"/>
              <a:gd name="connsiteX21" fmla="*/ 7459943 w 7645513"/>
              <a:gd name="connsiteY21" fmla="*/ 298568 h 6138845"/>
              <a:gd name="connsiteX22" fmla="*/ 7503510 w 7645513"/>
              <a:gd name="connsiteY22" fmla="*/ 360482 h 6138845"/>
              <a:gd name="connsiteX23" fmla="*/ 7542196 w 7645513"/>
              <a:gd name="connsiteY23" fmla="*/ 419867 h 6138845"/>
              <a:gd name="connsiteX24" fmla="*/ 7571428 w 7645513"/>
              <a:gd name="connsiteY24" fmla="*/ 481573 h 6138845"/>
              <a:gd name="connsiteX25" fmla="*/ 7601655 w 7645513"/>
              <a:gd name="connsiteY25" fmla="*/ 554750 h 6138845"/>
              <a:gd name="connsiteX26" fmla="*/ 7618661 w 7645513"/>
              <a:gd name="connsiteY26" fmla="*/ 616749 h 6138845"/>
              <a:gd name="connsiteX27" fmla="*/ 7635963 w 7645513"/>
              <a:gd name="connsiteY27" fmla="*/ 701779 h 6138845"/>
              <a:gd name="connsiteX28" fmla="*/ 7645121 w 7645513"/>
              <a:gd name="connsiteY28" fmla="*/ 803988 h 6138845"/>
              <a:gd name="connsiteX29" fmla="*/ 7645513 w 7645513"/>
              <a:gd name="connsiteY29" fmla="*/ 811530 h 6138845"/>
              <a:gd name="connsiteX30" fmla="*/ 7645513 w 7645513"/>
              <a:gd name="connsiteY30" fmla="*/ 3804797 h 6138845"/>
              <a:gd name="connsiteX31" fmla="*/ 7645154 w 7645513"/>
              <a:gd name="connsiteY31" fmla="*/ 3804797 h 6138845"/>
              <a:gd name="connsiteX32" fmla="*/ 7645154 w 7645513"/>
              <a:gd name="connsiteY32" fmla="*/ 6124097 h 6138845"/>
              <a:gd name="connsiteX33" fmla="*/ 2863194 w 7645513"/>
              <a:gd name="connsiteY33" fmla="*/ 6124097 h 613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45513" h="6138845">
                <a:moveTo>
                  <a:pt x="740337" y="6138845"/>
                </a:moveTo>
                <a:lnTo>
                  <a:pt x="663824" y="6127346"/>
                </a:lnTo>
                <a:cubicBezTo>
                  <a:pt x="521645" y="6098695"/>
                  <a:pt x="392676" y="6034332"/>
                  <a:pt x="287004" y="5944189"/>
                </a:cubicBezTo>
                <a:lnTo>
                  <a:pt x="219967" y="5876577"/>
                </a:lnTo>
                <a:lnTo>
                  <a:pt x="185570" y="5840277"/>
                </a:lnTo>
                <a:lnTo>
                  <a:pt x="142003" y="5778363"/>
                </a:lnTo>
                <a:lnTo>
                  <a:pt x="103317" y="5718978"/>
                </a:lnTo>
                <a:lnTo>
                  <a:pt x="74085" y="5657272"/>
                </a:lnTo>
                <a:lnTo>
                  <a:pt x="43858" y="5584095"/>
                </a:lnTo>
                <a:lnTo>
                  <a:pt x="26852" y="5522096"/>
                </a:lnTo>
                <a:lnTo>
                  <a:pt x="9550" y="5437066"/>
                </a:lnTo>
                <a:lnTo>
                  <a:pt x="392" y="5334857"/>
                </a:lnTo>
                <a:lnTo>
                  <a:pt x="0" y="5327315"/>
                </a:lnTo>
                <a:lnTo>
                  <a:pt x="0" y="2334048"/>
                </a:lnTo>
                <a:lnTo>
                  <a:pt x="359" y="2334048"/>
                </a:lnTo>
                <a:lnTo>
                  <a:pt x="359" y="14748"/>
                </a:lnTo>
                <a:lnTo>
                  <a:pt x="4782319" y="14748"/>
                </a:lnTo>
                <a:lnTo>
                  <a:pt x="6905176" y="0"/>
                </a:lnTo>
                <a:lnTo>
                  <a:pt x="6981689" y="11499"/>
                </a:lnTo>
                <a:cubicBezTo>
                  <a:pt x="7123868" y="40150"/>
                  <a:pt x="7252837" y="104513"/>
                  <a:pt x="7358509" y="194656"/>
                </a:cubicBezTo>
                <a:lnTo>
                  <a:pt x="7425546" y="262268"/>
                </a:lnTo>
                <a:lnTo>
                  <a:pt x="7459943" y="298568"/>
                </a:lnTo>
                <a:lnTo>
                  <a:pt x="7503510" y="360482"/>
                </a:lnTo>
                <a:lnTo>
                  <a:pt x="7542196" y="419867"/>
                </a:lnTo>
                <a:lnTo>
                  <a:pt x="7571428" y="481573"/>
                </a:lnTo>
                <a:lnTo>
                  <a:pt x="7601655" y="554750"/>
                </a:lnTo>
                <a:lnTo>
                  <a:pt x="7618661" y="616749"/>
                </a:lnTo>
                <a:lnTo>
                  <a:pt x="7635963" y="701779"/>
                </a:lnTo>
                <a:lnTo>
                  <a:pt x="7645121" y="803988"/>
                </a:lnTo>
                <a:lnTo>
                  <a:pt x="7645513" y="811530"/>
                </a:lnTo>
                <a:lnTo>
                  <a:pt x="7645513" y="3804797"/>
                </a:lnTo>
                <a:lnTo>
                  <a:pt x="7645154" y="3804797"/>
                </a:lnTo>
                <a:lnTo>
                  <a:pt x="7645154" y="6124097"/>
                </a:lnTo>
                <a:lnTo>
                  <a:pt x="2863194" y="612409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3B803C1C-EE96-B340-9F9E-59EBC321B45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186060" y="3420000"/>
            <a:ext cx="3824499" cy="3060000"/>
          </a:xfrm>
          <a:custGeom>
            <a:avLst/>
            <a:gdLst>
              <a:gd name="connsiteX0" fmla="*/ 740337 w 7645513"/>
              <a:gd name="connsiteY0" fmla="*/ 6138845 h 6138845"/>
              <a:gd name="connsiteX1" fmla="*/ 663824 w 7645513"/>
              <a:gd name="connsiteY1" fmla="*/ 6127346 h 6138845"/>
              <a:gd name="connsiteX2" fmla="*/ 287004 w 7645513"/>
              <a:gd name="connsiteY2" fmla="*/ 5944189 h 6138845"/>
              <a:gd name="connsiteX3" fmla="*/ 219967 w 7645513"/>
              <a:gd name="connsiteY3" fmla="*/ 5876577 h 6138845"/>
              <a:gd name="connsiteX4" fmla="*/ 185570 w 7645513"/>
              <a:gd name="connsiteY4" fmla="*/ 5840277 h 6138845"/>
              <a:gd name="connsiteX5" fmla="*/ 142003 w 7645513"/>
              <a:gd name="connsiteY5" fmla="*/ 5778363 h 6138845"/>
              <a:gd name="connsiteX6" fmla="*/ 103317 w 7645513"/>
              <a:gd name="connsiteY6" fmla="*/ 5718978 h 6138845"/>
              <a:gd name="connsiteX7" fmla="*/ 74085 w 7645513"/>
              <a:gd name="connsiteY7" fmla="*/ 5657272 h 6138845"/>
              <a:gd name="connsiteX8" fmla="*/ 43858 w 7645513"/>
              <a:gd name="connsiteY8" fmla="*/ 5584095 h 6138845"/>
              <a:gd name="connsiteX9" fmla="*/ 26852 w 7645513"/>
              <a:gd name="connsiteY9" fmla="*/ 5522096 h 6138845"/>
              <a:gd name="connsiteX10" fmla="*/ 9550 w 7645513"/>
              <a:gd name="connsiteY10" fmla="*/ 5437066 h 6138845"/>
              <a:gd name="connsiteX11" fmla="*/ 392 w 7645513"/>
              <a:gd name="connsiteY11" fmla="*/ 5334857 h 6138845"/>
              <a:gd name="connsiteX12" fmla="*/ 0 w 7645513"/>
              <a:gd name="connsiteY12" fmla="*/ 5327315 h 6138845"/>
              <a:gd name="connsiteX13" fmla="*/ 0 w 7645513"/>
              <a:gd name="connsiteY13" fmla="*/ 2334048 h 6138845"/>
              <a:gd name="connsiteX14" fmla="*/ 359 w 7645513"/>
              <a:gd name="connsiteY14" fmla="*/ 2334048 h 6138845"/>
              <a:gd name="connsiteX15" fmla="*/ 359 w 7645513"/>
              <a:gd name="connsiteY15" fmla="*/ 14748 h 6138845"/>
              <a:gd name="connsiteX16" fmla="*/ 4782319 w 7645513"/>
              <a:gd name="connsiteY16" fmla="*/ 14748 h 6138845"/>
              <a:gd name="connsiteX17" fmla="*/ 6905176 w 7645513"/>
              <a:gd name="connsiteY17" fmla="*/ 0 h 6138845"/>
              <a:gd name="connsiteX18" fmla="*/ 6981689 w 7645513"/>
              <a:gd name="connsiteY18" fmla="*/ 11499 h 6138845"/>
              <a:gd name="connsiteX19" fmla="*/ 7358509 w 7645513"/>
              <a:gd name="connsiteY19" fmla="*/ 194656 h 6138845"/>
              <a:gd name="connsiteX20" fmla="*/ 7425546 w 7645513"/>
              <a:gd name="connsiteY20" fmla="*/ 262268 h 6138845"/>
              <a:gd name="connsiteX21" fmla="*/ 7459943 w 7645513"/>
              <a:gd name="connsiteY21" fmla="*/ 298568 h 6138845"/>
              <a:gd name="connsiteX22" fmla="*/ 7503510 w 7645513"/>
              <a:gd name="connsiteY22" fmla="*/ 360482 h 6138845"/>
              <a:gd name="connsiteX23" fmla="*/ 7542196 w 7645513"/>
              <a:gd name="connsiteY23" fmla="*/ 419867 h 6138845"/>
              <a:gd name="connsiteX24" fmla="*/ 7571428 w 7645513"/>
              <a:gd name="connsiteY24" fmla="*/ 481573 h 6138845"/>
              <a:gd name="connsiteX25" fmla="*/ 7601655 w 7645513"/>
              <a:gd name="connsiteY25" fmla="*/ 554750 h 6138845"/>
              <a:gd name="connsiteX26" fmla="*/ 7618661 w 7645513"/>
              <a:gd name="connsiteY26" fmla="*/ 616749 h 6138845"/>
              <a:gd name="connsiteX27" fmla="*/ 7635963 w 7645513"/>
              <a:gd name="connsiteY27" fmla="*/ 701779 h 6138845"/>
              <a:gd name="connsiteX28" fmla="*/ 7645121 w 7645513"/>
              <a:gd name="connsiteY28" fmla="*/ 803988 h 6138845"/>
              <a:gd name="connsiteX29" fmla="*/ 7645513 w 7645513"/>
              <a:gd name="connsiteY29" fmla="*/ 811530 h 6138845"/>
              <a:gd name="connsiteX30" fmla="*/ 7645513 w 7645513"/>
              <a:gd name="connsiteY30" fmla="*/ 3804797 h 6138845"/>
              <a:gd name="connsiteX31" fmla="*/ 7645154 w 7645513"/>
              <a:gd name="connsiteY31" fmla="*/ 3804797 h 6138845"/>
              <a:gd name="connsiteX32" fmla="*/ 7645154 w 7645513"/>
              <a:gd name="connsiteY32" fmla="*/ 6124097 h 6138845"/>
              <a:gd name="connsiteX33" fmla="*/ 2863194 w 7645513"/>
              <a:gd name="connsiteY33" fmla="*/ 6124097 h 613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45513" h="6138845">
                <a:moveTo>
                  <a:pt x="740337" y="6138845"/>
                </a:moveTo>
                <a:lnTo>
                  <a:pt x="663824" y="6127346"/>
                </a:lnTo>
                <a:cubicBezTo>
                  <a:pt x="521645" y="6098695"/>
                  <a:pt x="392676" y="6034332"/>
                  <a:pt x="287004" y="5944189"/>
                </a:cubicBezTo>
                <a:lnTo>
                  <a:pt x="219967" y="5876577"/>
                </a:lnTo>
                <a:lnTo>
                  <a:pt x="185570" y="5840277"/>
                </a:lnTo>
                <a:lnTo>
                  <a:pt x="142003" y="5778363"/>
                </a:lnTo>
                <a:lnTo>
                  <a:pt x="103317" y="5718978"/>
                </a:lnTo>
                <a:lnTo>
                  <a:pt x="74085" y="5657272"/>
                </a:lnTo>
                <a:lnTo>
                  <a:pt x="43858" y="5584095"/>
                </a:lnTo>
                <a:lnTo>
                  <a:pt x="26852" y="5522096"/>
                </a:lnTo>
                <a:lnTo>
                  <a:pt x="9550" y="5437066"/>
                </a:lnTo>
                <a:lnTo>
                  <a:pt x="392" y="5334857"/>
                </a:lnTo>
                <a:lnTo>
                  <a:pt x="0" y="5327315"/>
                </a:lnTo>
                <a:lnTo>
                  <a:pt x="0" y="2334048"/>
                </a:lnTo>
                <a:lnTo>
                  <a:pt x="359" y="2334048"/>
                </a:lnTo>
                <a:lnTo>
                  <a:pt x="359" y="14748"/>
                </a:lnTo>
                <a:lnTo>
                  <a:pt x="4782319" y="14748"/>
                </a:lnTo>
                <a:lnTo>
                  <a:pt x="6905176" y="0"/>
                </a:lnTo>
                <a:lnTo>
                  <a:pt x="6981689" y="11499"/>
                </a:lnTo>
                <a:cubicBezTo>
                  <a:pt x="7123868" y="40150"/>
                  <a:pt x="7252837" y="104513"/>
                  <a:pt x="7358509" y="194656"/>
                </a:cubicBezTo>
                <a:lnTo>
                  <a:pt x="7425546" y="262268"/>
                </a:lnTo>
                <a:lnTo>
                  <a:pt x="7459943" y="298568"/>
                </a:lnTo>
                <a:lnTo>
                  <a:pt x="7503510" y="360482"/>
                </a:lnTo>
                <a:lnTo>
                  <a:pt x="7542196" y="419867"/>
                </a:lnTo>
                <a:lnTo>
                  <a:pt x="7571428" y="481573"/>
                </a:lnTo>
                <a:lnTo>
                  <a:pt x="7601655" y="554750"/>
                </a:lnTo>
                <a:lnTo>
                  <a:pt x="7618661" y="616749"/>
                </a:lnTo>
                <a:lnTo>
                  <a:pt x="7635963" y="701779"/>
                </a:lnTo>
                <a:lnTo>
                  <a:pt x="7645121" y="803988"/>
                </a:lnTo>
                <a:lnTo>
                  <a:pt x="7645513" y="811530"/>
                </a:lnTo>
                <a:lnTo>
                  <a:pt x="7645513" y="3804797"/>
                </a:lnTo>
                <a:lnTo>
                  <a:pt x="7645154" y="3804797"/>
                </a:lnTo>
                <a:lnTo>
                  <a:pt x="7645154" y="6124097"/>
                </a:lnTo>
                <a:lnTo>
                  <a:pt x="2863194" y="612409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5220A23D-5310-0D4A-A2E0-B7BC51E6071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80082" y="180000"/>
            <a:ext cx="3824499" cy="3060000"/>
          </a:xfrm>
          <a:custGeom>
            <a:avLst/>
            <a:gdLst>
              <a:gd name="connsiteX0" fmla="*/ 740337 w 7645513"/>
              <a:gd name="connsiteY0" fmla="*/ 6138845 h 6138845"/>
              <a:gd name="connsiteX1" fmla="*/ 663824 w 7645513"/>
              <a:gd name="connsiteY1" fmla="*/ 6127346 h 6138845"/>
              <a:gd name="connsiteX2" fmla="*/ 287004 w 7645513"/>
              <a:gd name="connsiteY2" fmla="*/ 5944189 h 6138845"/>
              <a:gd name="connsiteX3" fmla="*/ 219967 w 7645513"/>
              <a:gd name="connsiteY3" fmla="*/ 5876577 h 6138845"/>
              <a:gd name="connsiteX4" fmla="*/ 185570 w 7645513"/>
              <a:gd name="connsiteY4" fmla="*/ 5840277 h 6138845"/>
              <a:gd name="connsiteX5" fmla="*/ 142003 w 7645513"/>
              <a:gd name="connsiteY5" fmla="*/ 5778363 h 6138845"/>
              <a:gd name="connsiteX6" fmla="*/ 103317 w 7645513"/>
              <a:gd name="connsiteY6" fmla="*/ 5718978 h 6138845"/>
              <a:gd name="connsiteX7" fmla="*/ 74085 w 7645513"/>
              <a:gd name="connsiteY7" fmla="*/ 5657272 h 6138845"/>
              <a:gd name="connsiteX8" fmla="*/ 43858 w 7645513"/>
              <a:gd name="connsiteY8" fmla="*/ 5584095 h 6138845"/>
              <a:gd name="connsiteX9" fmla="*/ 26852 w 7645513"/>
              <a:gd name="connsiteY9" fmla="*/ 5522096 h 6138845"/>
              <a:gd name="connsiteX10" fmla="*/ 9550 w 7645513"/>
              <a:gd name="connsiteY10" fmla="*/ 5437066 h 6138845"/>
              <a:gd name="connsiteX11" fmla="*/ 392 w 7645513"/>
              <a:gd name="connsiteY11" fmla="*/ 5334857 h 6138845"/>
              <a:gd name="connsiteX12" fmla="*/ 0 w 7645513"/>
              <a:gd name="connsiteY12" fmla="*/ 5327315 h 6138845"/>
              <a:gd name="connsiteX13" fmla="*/ 0 w 7645513"/>
              <a:gd name="connsiteY13" fmla="*/ 2334048 h 6138845"/>
              <a:gd name="connsiteX14" fmla="*/ 359 w 7645513"/>
              <a:gd name="connsiteY14" fmla="*/ 2334048 h 6138845"/>
              <a:gd name="connsiteX15" fmla="*/ 359 w 7645513"/>
              <a:gd name="connsiteY15" fmla="*/ 14748 h 6138845"/>
              <a:gd name="connsiteX16" fmla="*/ 4782319 w 7645513"/>
              <a:gd name="connsiteY16" fmla="*/ 14748 h 6138845"/>
              <a:gd name="connsiteX17" fmla="*/ 6905176 w 7645513"/>
              <a:gd name="connsiteY17" fmla="*/ 0 h 6138845"/>
              <a:gd name="connsiteX18" fmla="*/ 6981689 w 7645513"/>
              <a:gd name="connsiteY18" fmla="*/ 11499 h 6138845"/>
              <a:gd name="connsiteX19" fmla="*/ 7358509 w 7645513"/>
              <a:gd name="connsiteY19" fmla="*/ 194656 h 6138845"/>
              <a:gd name="connsiteX20" fmla="*/ 7425546 w 7645513"/>
              <a:gd name="connsiteY20" fmla="*/ 262268 h 6138845"/>
              <a:gd name="connsiteX21" fmla="*/ 7459943 w 7645513"/>
              <a:gd name="connsiteY21" fmla="*/ 298568 h 6138845"/>
              <a:gd name="connsiteX22" fmla="*/ 7503510 w 7645513"/>
              <a:gd name="connsiteY22" fmla="*/ 360482 h 6138845"/>
              <a:gd name="connsiteX23" fmla="*/ 7542196 w 7645513"/>
              <a:gd name="connsiteY23" fmla="*/ 419867 h 6138845"/>
              <a:gd name="connsiteX24" fmla="*/ 7571428 w 7645513"/>
              <a:gd name="connsiteY24" fmla="*/ 481573 h 6138845"/>
              <a:gd name="connsiteX25" fmla="*/ 7601655 w 7645513"/>
              <a:gd name="connsiteY25" fmla="*/ 554750 h 6138845"/>
              <a:gd name="connsiteX26" fmla="*/ 7618661 w 7645513"/>
              <a:gd name="connsiteY26" fmla="*/ 616749 h 6138845"/>
              <a:gd name="connsiteX27" fmla="*/ 7635963 w 7645513"/>
              <a:gd name="connsiteY27" fmla="*/ 701779 h 6138845"/>
              <a:gd name="connsiteX28" fmla="*/ 7645121 w 7645513"/>
              <a:gd name="connsiteY28" fmla="*/ 803988 h 6138845"/>
              <a:gd name="connsiteX29" fmla="*/ 7645513 w 7645513"/>
              <a:gd name="connsiteY29" fmla="*/ 811530 h 6138845"/>
              <a:gd name="connsiteX30" fmla="*/ 7645513 w 7645513"/>
              <a:gd name="connsiteY30" fmla="*/ 3804797 h 6138845"/>
              <a:gd name="connsiteX31" fmla="*/ 7645154 w 7645513"/>
              <a:gd name="connsiteY31" fmla="*/ 3804797 h 6138845"/>
              <a:gd name="connsiteX32" fmla="*/ 7645154 w 7645513"/>
              <a:gd name="connsiteY32" fmla="*/ 6124097 h 6138845"/>
              <a:gd name="connsiteX33" fmla="*/ 2863194 w 7645513"/>
              <a:gd name="connsiteY33" fmla="*/ 6124097 h 613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45513" h="6138845">
                <a:moveTo>
                  <a:pt x="740337" y="6138845"/>
                </a:moveTo>
                <a:lnTo>
                  <a:pt x="663824" y="6127346"/>
                </a:lnTo>
                <a:cubicBezTo>
                  <a:pt x="521645" y="6098695"/>
                  <a:pt x="392676" y="6034332"/>
                  <a:pt x="287004" y="5944189"/>
                </a:cubicBezTo>
                <a:lnTo>
                  <a:pt x="219967" y="5876577"/>
                </a:lnTo>
                <a:lnTo>
                  <a:pt x="185570" y="5840277"/>
                </a:lnTo>
                <a:lnTo>
                  <a:pt x="142003" y="5778363"/>
                </a:lnTo>
                <a:lnTo>
                  <a:pt x="103317" y="5718978"/>
                </a:lnTo>
                <a:lnTo>
                  <a:pt x="74085" y="5657272"/>
                </a:lnTo>
                <a:lnTo>
                  <a:pt x="43858" y="5584095"/>
                </a:lnTo>
                <a:lnTo>
                  <a:pt x="26852" y="5522096"/>
                </a:lnTo>
                <a:lnTo>
                  <a:pt x="9550" y="5437066"/>
                </a:lnTo>
                <a:lnTo>
                  <a:pt x="392" y="5334857"/>
                </a:lnTo>
                <a:lnTo>
                  <a:pt x="0" y="5327315"/>
                </a:lnTo>
                <a:lnTo>
                  <a:pt x="0" y="2334048"/>
                </a:lnTo>
                <a:lnTo>
                  <a:pt x="359" y="2334048"/>
                </a:lnTo>
                <a:lnTo>
                  <a:pt x="359" y="14748"/>
                </a:lnTo>
                <a:lnTo>
                  <a:pt x="4782319" y="14748"/>
                </a:lnTo>
                <a:lnTo>
                  <a:pt x="6905176" y="0"/>
                </a:lnTo>
                <a:lnTo>
                  <a:pt x="6981689" y="11499"/>
                </a:lnTo>
                <a:cubicBezTo>
                  <a:pt x="7123868" y="40150"/>
                  <a:pt x="7252837" y="104513"/>
                  <a:pt x="7358509" y="194656"/>
                </a:cubicBezTo>
                <a:lnTo>
                  <a:pt x="7425546" y="262268"/>
                </a:lnTo>
                <a:lnTo>
                  <a:pt x="7459943" y="298568"/>
                </a:lnTo>
                <a:lnTo>
                  <a:pt x="7503510" y="360482"/>
                </a:lnTo>
                <a:lnTo>
                  <a:pt x="7542196" y="419867"/>
                </a:lnTo>
                <a:lnTo>
                  <a:pt x="7571428" y="481573"/>
                </a:lnTo>
                <a:lnTo>
                  <a:pt x="7601655" y="554750"/>
                </a:lnTo>
                <a:lnTo>
                  <a:pt x="7618661" y="616749"/>
                </a:lnTo>
                <a:lnTo>
                  <a:pt x="7635963" y="701779"/>
                </a:lnTo>
                <a:lnTo>
                  <a:pt x="7645121" y="803988"/>
                </a:lnTo>
                <a:lnTo>
                  <a:pt x="7645513" y="811530"/>
                </a:lnTo>
                <a:lnTo>
                  <a:pt x="7645513" y="3804797"/>
                </a:lnTo>
                <a:lnTo>
                  <a:pt x="7645154" y="3804797"/>
                </a:lnTo>
                <a:lnTo>
                  <a:pt x="7645154" y="6124097"/>
                </a:lnTo>
                <a:lnTo>
                  <a:pt x="2863194" y="612409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93541B4E-66AF-714E-89F2-54A4967B392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186060" y="180000"/>
            <a:ext cx="3824499" cy="3060000"/>
          </a:xfrm>
          <a:custGeom>
            <a:avLst/>
            <a:gdLst>
              <a:gd name="connsiteX0" fmla="*/ 740337 w 7645513"/>
              <a:gd name="connsiteY0" fmla="*/ 6138845 h 6138845"/>
              <a:gd name="connsiteX1" fmla="*/ 663824 w 7645513"/>
              <a:gd name="connsiteY1" fmla="*/ 6127346 h 6138845"/>
              <a:gd name="connsiteX2" fmla="*/ 287004 w 7645513"/>
              <a:gd name="connsiteY2" fmla="*/ 5944189 h 6138845"/>
              <a:gd name="connsiteX3" fmla="*/ 219967 w 7645513"/>
              <a:gd name="connsiteY3" fmla="*/ 5876577 h 6138845"/>
              <a:gd name="connsiteX4" fmla="*/ 185570 w 7645513"/>
              <a:gd name="connsiteY4" fmla="*/ 5840277 h 6138845"/>
              <a:gd name="connsiteX5" fmla="*/ 142003 w 7645513"/>
              <a:gd name="connsiteY5" fmla="*/ 5778363 h 6138845"/>
              <a:gd name="connsiteX6" fmla="*/ 103317 w 7645513"/>
              <a:gd name="connsiteY6" fmla="*/ 5718978 h 6138845"/>
              <a:gd name="connsiteX7" fmla="*/ 74085 w 7645513"/>
              <a:gd name="connsiteY7" fmla="*/ 5657272 h 6138845"/>
              <a:gd name="connsiteX8" fmla="*/ 43858 w 7645513"/>
              <a:gd name="connsiteY8" fmla="*/ 5584095 h 6138845"/>
              <a:gd name="connsiteX9" fmla="*/ 26852 w 7645513"/>
              <a:gd name="connsiteY9" fmla="*/ 5522096 h 6138845"/>
              <a:gd name="connsiteX10" fmla="*/ 9550 w 7645513"/>
              <a:gd name="connsiteY10" fmla="*/ 5437066 h 6138845"/>
              <a:gd name="connsiteX11" fmla="*/ 392 w 7645513"/>
              <a:gd name="connsiteY11" fmla="*/ 5334857 h 6138845"/>
              <a:gd name="connsiteX12" fmla="*/ 0 w 7645513"/>
              <a:gd name="connsiteY12" fmla="*/ 5327315 h 6138845"/>
              <a:gd name="connsiteX13" fmla="*/ 0 w 7645513"/>
              <a:gd name="connsiteY13" fmla="*/ 2334048 h 6138845"/>
              <a:gd name="connsiteX14" fmla="*/ 359 w 7645513"/>
              <a:gd name="connsiteY14" fmla="*/ 2334048 h 6138845"/>
              <a:gd name="connsiteX15" fmla="*/ 359 w 7645513"/>
              <a:gd name="connsiteY15" fmla="*/ 14748 h 6138845"/>
              <a:gd name="connsiteX16" fmla="*/ 4782319 w 7645513"/>
              <a:gd name="connsiteY16" fmla="*/ 14748 h 6138845"/>
              <a:gd name="connsiteX17" fmla="*/ 6905176 w 7645513"/>
              <a:gd name="connsiteY17" fmla="*/ 0 h 6138845"/>
              <a:gd name="connsiteX18" fmla="*/ 6981689 w 7645513"/>
              <a:gd name="connsiteY18" fmla="*/ 11499 h 6138845"/>
              <a:gd name="connsiteX19" fmla="*/ 7358509 w 7645513"/>
              <a:gd name="connsiteY19" fmla="*/ 194656 h 6138845"/>
              <a:gd name="connsiteX20" fmla="*/ 7425546 w 7645513"/>
              <a:gd name="connsiteY20" fmla="*/ 262268 h 6138845"/>
              <a:gd name="connsiteX21" fmla="*/ 7459943 w 7645513"/>
              <a:gd name="connsiteY21" fmla="*/ 298568 h 6138845"/>
              <a:gd name="connsiteX22" fmla="*/ 7503510 w 7645513"/>
              <a:gd name="connsiteY22" fmla="*/ 360482 h 6138845"/>
              <a:gd name="connsiteX23" fmla="*/ 7542196 w 7645513"/>
              <a:gd name="connsiteY23" fmla="*/ 419867 h 6138845"/>
              <a:gd name="connsiteX24" fmla="*/ 7571428 w 7645513"/>
              <a:gd name="connsiteY24" fmla="*/ 481573 h 6138845"/>
              <a:gd name="connsiteX25" fmla="*/ 7601655 w 7645513"/>
              <a:gd name="connsiteY25" fmla="*/ 554750 h 6138845"/>
              <a:gd name="connsiteX26" fmla="*/ 7618661 w 7645513"/>
              <a:gd name="connsiteY26" fmla="*/ 616749 h 6138845"/>
              <a:gd name="connsiteX27" fmla="*/ 7635963 w 7645513"/>
              <a:gd name="connsiteY27" fmla="*/ 701779 h 6138845"/>
              <a:gd name="connsiteX28" fmla="*/ 7645121 w 7645513"/>
              <a:gd name="connsiteY28" fmla="*/ 803988 h 6138845"/>
              <a:gd name="connsiteX29" fmla="*/ 7645513 w 7645513"/>
              <a:gd name="connsiteY29" fmla="*/ 811530 h 6138845"/>
              <a:gd name="connsiteX30" fmla="*/ 7645513 w 7645513"/>
              <a:gd name="connsiteY30" fmla="*/ 3804797 h 6138845"/>
              <a:gd name="connsiteX31" fmla="*/ 7645154 w 7645513"/>
              <a:gd name="connsiteY31" fmla="*/ 3804797 h 6138845"/>
              <a:gd name="connsiteX32" fmla="*/ 7645154 w 7645513"/>
              <a:gd name="connsiteY32" fmla="*/ 6124097 h 6138845"/>
              <a:gd name="connsiteX33" fmla="*/ 2863194 w 7645513"/>
              <a:gd name="connsiteY33" fmla="*/ 6124097 h 613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45513" h="6138845">
                <a:moveTo>
                  <a:pt x="740337" y="6138845"/>
                </a:moveTo>
                <a:lnTo>
                  <a:pt x="663824" y="6127346"/>
                </a:lnTo>
                <a:cubicBezTo>
                  <a:pt x="521645" y="6098695"/>
                  <a:pt x="392676" y="6034332"/>
                  <a:pt x="287004" y="5944189"/>
                </a:cubicBezTo>
                <a:lnTo>
                  <a:pt x="219967" y="5876577"/>
                </a:lnTo>
                <a:lnTo>
                  <a:pt x="185570" y="5840277"/>
                </a:lnTo>
                <a:lnTo>
                  <a:pt x="142003" y="5778363"/>
                </a:lnTo>
                <a:lnTo>
                  <a:pt x="103317" y="5718978"/>
                </a:lnTo>
                <a:lnTo>
                  <a:pt x="74085" y="5657272"/>
                </a:lnTo>
                <a:lnTo>
                  <a:pt x="43858" y="5584095"/>
                </a:lnTo>
                <a:lnTo>
                  <a:pt x="26852" y="5522096"/>
                </a:lnTo>
                <a:lnTo>
                  <a:pt x="9550" y="5437066"/>
                </a:lnTo>
                <a:lnTo>
                  <a:pt x="392" y="5334857"/>
                </a:lnTo>
                <a:lnTo>
                  <a:pt x="0" y="5327315"/>
                </a:lnTo>
                <a:lnTo>
                  <a:pt x="0" y="2334048"/>
                </a:lnTo>
                <a:lnTo>
                  <a:pt x="359" y="2334048"/>
                </a:lnTo>
                <a:lnTo>
                  <a:pt x="359" y="14748"/>
                </a:lnTo>
                <a:lnTo>
                  <a:pt x="4782319" y="14748"/>
                </a:lnTo>
                <a:lnTo>
                  <a:pt x="6905176" y="0"/>
                </a:lnTo>
                <a:lnTo>
                  <a:pt x="6981689" y="11499"/>
                </a:lnTo>
                <a:cubicBezTo>
                  <a:pt x="7123868" y="40150"/>
                  <a:pt x="7252837" y="104513"/>
                  <a:pt x="7358509" y="194656"/>
                </a:cubicBezTo>
                <a:lnTo>
                  <a:pt x="7425546" y="262268"/>
                </a:lnTo>
                <a:lnTo>
                  <a:pt x="7459943" y="298568"/>
                </a:lnTo>
                <a:lnTo>
                  <a:pt x="7503510" y="360482"/>
                </a:lnTo>
                <a:lnTo>
                  <a:pt x="7542196" y="419867"/>
                </a:lnTo>
                <a:lnTo>
                  <a:pt x="7571428" y="481573"/>
                </a:lnTo>
                <a:lnTo>
                  <a:pt x="7601655" y="554750"/>
                </a:lnTo>
                <a:lnTo>
                  <a:pt x="7618661" y="616749"/>
                </a:lnTo>
                <a:lnTo>
                  <a:pt x="7635963" y="701779"/>
                </a:lnTo>
                <a:lnTo>
                  <a:pt x="7645121" y="803988"/>
                </a:lnTo>
                <a:lnTo>
                  <a:pt x="7645513" y="811530"/>
                </a:lnTo>
                <a:lnTo>
                  <a:pt x="7645513" y="3804797"/>
                </a:lnTo>
                <a:lnTo>
                  <a:pt x="7645154" y="3804797"/>
                </a:lnTo>
                <a:lnTo>
                  <a:pt x="7645154" y="6124097"/>
                </a:lnTo>
                <a:lnTo>
                  <a:pt x="2863194" y="612409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7447A8E9-6EC2-9A40-B1A9-61A052ECAE4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91508" y="3420000"/>
            <a:ext cx="3824499" cy="3060000"/>
          </a:xfrm>
          <a:custGeom>
            <a:avLst/>
            <a:gdLst>
              <a:gd name="connsiteX0" fmla="*/ 740337 w 7645513"/>
              <a:gd name="connsiteY0" fmla="*/ 6138845 h 6138845"/>
              <a:gd name="connsiteX1" fmla="*/ 663824 w 7645513"/>
              <a:gd name="connsiteY1" fmla="*/ 6127346 h 6138845"/>
              <a:gd name="connsiteX2" fmla="*/ 287004 w 7645513"/>
              <a:gd name="connsiteY2" fmla="*/ 5944189 h 6138845"/>
              <a:gd name="connsiteX3" fmla="*/ 219967 w 7645513"/>
              <a:gd name="connsiteY3" fmla="*/ 5876577 h 6138845"/>
              <a:gd name="connsiteX4" fmla="*/ 185570 w 7645513"/>
              <a:gd name="connsiteY4" fmla="*/ 5840277 h 6138845"/>
              <a:gd name="connsiteX5" fmla="*/ 142003 w 7645513"/>
              <a:gd name="connsiteY5" fmla="*/ 5778363 h 6138845"/>
              <a:gd name="connsiteX6" fmla="*/ 103317 w 7645513"/>
              <a:gd name="connsiteY6" fmla="*/ 5718978 h 6138845"/>
              <a:gd name="connsiteX7" fmla="*/ 74085 w 7645513"/>
              <a:gd name="connsiteY7" fmla="*/ 5657272 h 6138845"/>
              <a:gd name="connsiteX8" fmla="*/ 43858 w 7645513"/>
              <a:gd name="connsiteY8" fmla="*/ 5584095 h 6138845"/>
              <a:gd name="connsiteX9" fmla="*/ 26852 w 7645513"/>
              <a:gd name="connsiteY9" fmla="*/ 5522096 h 6138845"/>
              <a:gd name="connsiteX10" fmla="*/ 9550 w 7645513"/>
              <a:gd name="connsiteY10" fmla="*/ 5437066 h 6138845"/>
              <a:gd name="connsiteX11" fmla="*/ 392 w 7645513"/>
              <a:gd name="connsiteY11" fmla="*/ 5334857 h 6138845"/>
              <a:gd name="connsiteX12" fmla="*/ 0 w 7645513"/>
              <a:gd name="connsiteY12" fmla="*/ 5327315 h 6138845"/>
              <a:gd name="connsiteX13" fmla="*/ 0 w 7645513"/>
              <a:gd name="connsiteY13" fmla="*/ 2334048 h 6138845"/>
              <a:gd name="connsiteX14" fmla="*/ 359 w 7645513"/>
              <a:gd name="connsiteY14" fmla="*/ 2334048 h 6138845"/>
              <a:gd name="connsiteX15" fmla="*/ 359 w 7645513"/>
              <a:gd name="connsiteY15" fmla="*/ 14748 h 6138845"/>
              <a:gd name="connsiteX16" fmla="*/ 4782319 w 7645513"/>
              <a:gd name="connsiteY16" fmla="*/ 14748 h 6138845"/>
              <a:gd name="connsiteX17" fmla="*/ 6905176 w 7645513"/>
              <a:gd name="connsiteY17" fmla="*/ 0 h 6138845"/>
              <a:gd name="connsiteX18" fmla="*/ 6981689 w 7645513"/>
              <a:gd name="connsiteY18" fmla="*/ 11499 h 6138845"/>
              <a:gd name="connsiteX19" fmla="*/ 7358509 w 7645513"/>
              <a:gd name="connsiteY19" fmla="*/ 194656 h 6138845"/>
              <a:gd name="connsiteX20" fmla="*/ 7425546 w 7645513"/>
              <a:gd name="connsiteY20" fmla="*/ 262268 h 6138845"/>
              <a:gd name="connsiteX21" fmla="*/ 7459943 w 7645513"/>
              <a:gd name="connsiteY21" fmla="*/ 298568 h 6138845"/>
              <a:gd name="connsiteX22" fmla="*/ 7503510 w 7645513"/>
              <a:gd name="connsiteY22" fmla="*/ 360482 h 6138845"/>
              <a:gd name="connsiteX23" fmla="*/ 7542196 w 7645513"/>
              <a:gd name="connsiteY23" fmla="*/ 419867 h 6138845"/>
              <a:gd name="connsiteX24" fmla="*/ 7571428 w 7645513"/>
              <a:gd name="connsiteY24" fmla="*/ 481573 h 6138845"/>
              <a:gd name="connsiteX25" fmla="*/ 7601655 w 7645513"/>
              <a:gd name="connsiteY25" fmla="*/ 554750 h 6138845"/>
              <a:gd name="connsiteX26" fmla="*/ 7618661 w 7645513"/>
              <a:gd name="connsiteY26" fmla="*/ 616749 h 6138845"/>
              <a:gd name="connsiteX27" fmla="*/ 7635963 w 7645513"/>
              <a:gd name="connsiteY27" fmla="*/ 701779 h 6138845"/>
              <a:gd name="connsiteX28" fmla="*/ 7645121 w 7645513"/>
              <a:gd name="connsiteY28" fmla="*/ 803988 h 6138845"/>
              <a:gd name="connsiteX29" fmla="*/ 7645513 w 7645513"/>
              <a:gd name="connsiteY29" fmla="*/ 811530 h 6138845"/>
              <a:gd name="connsiteX30" fmla="*/ 7645513 w 7645513"/>
              <a:gd name="connsiteY30" fmla="*/ 3804797 h 6138845"/>
              <a:gd name="connsiteX31" fmla="*/ 7645154 w 7645513"/>
              <a:gd name="connsiteY31" fmla="*/ 3804797 h 6138845"/>
              <a:gd name="connsiteX32" fmla="*/ 7645154 w 7645513"/>
              <a:gd name="connsiteY32" fmla="*/ 6124097 h 6138845"/>
              <a:gd name="connsiteX33" fmla="*/ 2863194 w 7645513"/>
              <a:gd name="connsiteY33" fmla="*/ 6124097 h 613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45513" h="6138845">
                <a:moveTo>
                  <a:pt x="740337" y="6138845"/>
                </a:moveTo>
                <a:lnTo>
                  <a:pt x="663824" y="6127346"/>
                </a:lnTo>
                <a:cubicBezTo>
                  <a:pt x="521645" y="6098695"/>
                  <a:pt x="392676" y="6034332"/>
                  <a:pt x="287004" y="5944189"/>
                </a:cubicBezTo>
                <a:lnTo>
                  <a:pt x="219967" y="5876577"/>
                </a:lnTo>
                <a:lnTo>
                  <a:pt x="185570" y="5840277"/>
                </a:lnTo>
                <a:lnTo>
                  <a:pt x="142003" y="5778363"/>
                </a:lnTo>
                <a:lnTo>
                  <a:pt x="103317" y="5718978"/>
                </a:lnTo>
                <a:lnTo>
                  <a:pt x="74085" y="5657272"/>
                </a:lnTo>
                <a:lnTo>
                  <a:pt x="43858" y="5584095"/>
                </a:lnTo>
                <a:lnTo>
                  <a:pt x="26852" y="5522096"/>
                </a:lnTo>
                <a:lnTo>
                  <a:pt x="9550" y="5437066"/>
                </a:lnTo>
                <a:lnTo>
                  <a:pt x="392" y="5334857"/>
                </a:lnTo>
                <a:lnTo>
                  <a:pt x="0" y="5327315"/>
                </a:lnTo>
                <a:lnTo>
                  <a:pt x="0" y="2334048"/>
                </a:lnTo>
                <a:lnTo>
                  <a:pt x="359" y="2334048"/>
                </a:lnTo>
                <a:lnTo>
                  <a:pt x="359" y="14748"/>
                </a:lnTo>
                <a:lnTo>
                  <a:pt x="4782319" y="14748"/>
                </a:lnTo>
                <a:lnTo>
                  <a:pt x="6905176" y="0"/>
                </a:lnTo>
                <a:lnTo>
                  <a:pt x="6981689" y="11499"/>
                </a:lnTo>
                <a:cubicBezTo>
                  <a:pt x="7123868" y="40150"/>
                  <a:pt x="7252837" y="104513"/>
                  <a:pt x="7358509" y="194656"/>
                </a:cubicBezTo>
                <a:lnTo>
                  <a:pt x="7425546" y="262268"/>
                </a:lnTo>
                <a:lnTo>
                  <a:pt x="7459943" y="298568"/>
                </a:lnTo>
                <a:lnTo>
                  <a:pt x="7503510" y="360482"/>
                </a:lnTo>
                <a:lnTo>
                  <a:pt x="7542196" y="419867"/>
                </a:lnTo>
                <a:lnTo>
                  <a:pt x="7571428" y="481573"/>
                </a:lnTo>
                <a:lnTo>
                  <a:pt x="7601655" y="554750"/>
                </a:lnTo>
                <a:lnTo>
                  <a:pt x="7618661" y="616749"/>
                </a:lnTo>
                <a:lnTo>
                  <a:pt x="7635963" y="701779"/>
                </a:lnTo>
                <a:lnTo>
                  <a:pt x="7645121" y="803988"/>
                </a:lnTo>
                <a:lnTo>
                  <a:pt x="7645513" y="811530"/>
                </a:lnTo>
                <a:lnTo>
                  <a:pt x="7645513" y="3804797"/>
                </a:lnTo>
                <a:lnTo>
                  <a:pt x="7645154" y="3804797"/>
                </a:lnTo>
                <a:lnTo>
                  <a:pt x="7645154" y="6124097"/>
                </a:lnTo>
                <a:lnTo>
                  <a:pt x="2863194" y="612409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40DB1DD4-B3F8-DA4F-9B71-E0AA6A7BF99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191932" y="180000"/>
            <a:ext cx="3824499" cy="3060000"/>
          </a:xfrm>
          <a:custGeom>
            <a:avLst/>
            <a:gdLst>
              <a:gd name="connsiteX0" fmla="*/ 740337 w 7645513"/>
              <a:gd name="connsiteY0" fmla="*/ 6138845 h 6138845"/>
              <a:gd name="connsiteX1" fmla="*/ 663824 w 7645513"/>
              <a:gd name="connsiteY1" fmla="*/ 6127346 h 6138845"/>
              <a:gd name="connsiteX2" fmla="*/ 287004 w 7645513"/>
              <a:gd name="connsiteY2" fmla="*/ 5944189 h 6138845"/>
              <a:gd name="connsiteX3" fmla="*/ 219967 w 7645513"/>
              <a:gd name="connsiteY3" fmla="*/ 5876577 h 6138845"/>
              <a:gd name="connsiteX4" fmla="*/ 185570 w 7645513"/>
              <a:gd name="connsiteY4" fmla="*/ 5840277 h 6138845"/>
              <a:gd name="connsiteX5" fmla="*/ 142003 w 7645513"/>
              <a:gd name="connsiteY5" fmla="*/ 5778363 h 6138845"/>
              <a:gd name="connsiteX6" fmla="*/ 103317 w 7645513"/>
              <a:gd name="connsiteY6" fmla="*/ 5718978 h 6138845"/>
              <a:gd name="connsiteX7" fmla="*/ 74085 w 7645513"/>
              <a:gd name="connsiteY7" fmla="*/ 5657272 h 6138845"/>
              <a:gd name="connsiteX8" fmla="*/ 43858 w 7645513"/>
              <a:gd name="connsiteY8" fmla="*/ 5584095 h 6138845"/>
              <a:gd name="connsiteX9" fmla="*/ 26852 w 7645513"/>
              <a:gd name="connsiteY9" fmla="*/ 5522096 h 6138845"/>
              <a:gd name="connsiteX10" fmla="*/ 9550 w 7645513"/>
              <a:gd name="connsiteY10" fmla="*/ 5437066 h 6138845"/>
              <a:gd name="connsiteX11" fmla="*/ 392 w 7645513"/>
              <a:gd name="connsiteY11" fmla="*/ 5334857 h 6138845"/>
              <a:gd name="connsiteX12" fmla="*/ 0 w 7645513"/>
              <a:gd name="connsiteY12" fmla="*/ 5327315 h 6138845"/>
              <a:gd name="connsiteX13" fmla="*/ 0 w 7645513"/>
              <a:gd name="connsiteY13" fmla="*/ 2334048 h 6138845"/>
              <a:gd name="connsiteX14" fmla="*/ 359 w 7645513"/>
              <a:gd name="connsiteY14" fmla="*/ 2334048 h 6138845"/>
              <a:gd name="connsiteX15" fmla="*/ 359 w 7645513"/>
              <a:gd name="connsiteY15" fmla="*/ 14748 h 6138845"/>
              <a:gd name="connsiteX16" fmla="*/ 4782319 w 7645513"/>
              <a:gd name="connsiteY16" fmla="*/ 14748 h 6138845"/>
              <a:gd name="connsiteX17" fmla="*/ 6905176 w 7645513"/>
              <a:gd name="connsiteY17" fmla="*/ 0 h 6138845"/>
              <a:gd name="connsiteX18" fmla="*/ 6981689 w 7645513"/>
              <a:gd name="connsiteY18" fmla="*/ 11499 h 6138845"/>
              <a:gd name="connsiteX19" fmla="*/ 7358509 w 7645513"/>
              <a:gd name="connsiteY19" fmla="*/ 194656 h 6138845"/>
              <a:gd name="connsiteX20" fmla="*/ 7425546 w 7645513"/>
              <a:gd name="connsiteY20" fmla="*/ 262268 h 6138845"/>
              <a:gd name="connsiteX21" fmla="*/ 7459943 w 7645513"/>
              <a:gd name="connsiteY21" fmla="*/ 298568 h 6138845"/>
              <a:gd name="connsiteX22" fmla="*/ 7503510 w 7645513"/>
              <a:gd name="connsiteY22" fmla="*/ 360482 h 6138845"/>
              <a:gd name="connsiteX23" fmla="*/ 7542196 w 7645513"/>
              <a:gd name="connsiteY23" fmla="*/ 419867 h 6138845"/>
              <a:gd name="connsiteX24" fmla="*/ 7571428 w 7645513"/>
              <a:gd name="connsiteY24" fmla="*/ 481573 h 6138845"/>
              <a:gd name="connsiteX25" fmla="*/ 7601655 w 7645513"/>
              <a:gd name="connsiteY25" fmla="*/ 554750 h 6138845"/>
              <a:gd name="connsiteX26" fmla="*/ 7618661 w 7645513"/>
              <a:gd name="connsiteY26" fmla="*/ 616749 h 6138845"/>
              <a:gd name="connsiteX27" fmla="*/ 7635963 w 7645513"/>
              <a:gd name="connsiteY27" fmla="*/ 701779 h 6138845"/>
              <a:gd name="connsiteX28" fmla="*/ 7645121 w 7645513"/>
              <a:gd name="connsiteY28" fmla="*/ 803988 h 6138845"/>
              <a:gd name="connsiteX29" fmla="*/ 7645513 w 7645513"/>
              <a:gd name="connsiteY29" fmla="*/ 811530 h 6138845"/>
              <a:gd name="connsiteX30" fmla="*/ 7645513 w 7645513"/>
              <a:gd name="connsiteY30" fmla="*/ 3804797 h 6138845"/>
              <a:gd name="connsiteX31" fmla="*/ 7645154 w 7645513"/>
              <a:gd name="connsiteY31" fmla="*/ 3804797 h 6138845"/>
              <a:gd name="connsiteX32" fmla="*/ 7645154 w 7645513"/>
              <a:gd name="connsiteY32" fmla="*/ 6124097 h 6138845"/>
              <a:gd name="connsiteX33" fmla="*/ 2863194 w 7645513"/>
              <a:gd name="connsiteY33" fmla="*/ 6124097 h 613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45513" h="6138845">
                <a:moveTo>
                  <a:pt x="740337" y="6138845"/>
                </a:moveTo>
                <a:lnTo>
                  <a:pt x="663824" y="6127346"/>
                </a:lnTo>
                <a:cubicBezTo>
                  <a:pt x="521645" y="6098695"/>
                  <a:pt x="392676" y="6034332"/>
                  <a:pt x="287004" y="5944189"/>
                </a:cubicBezTo>
                <a:lnTo>
                  <a:pt x="219967" y="5876577"/>
                </a:lnTo>
                <a:lnTo>
                  <a:pt x="185570" y="5840277"/>
                </a:lnTo>
                <a:lnTo>
                  <a:pt x="142003" y="5778363"/>
                </a:lnTo>
                <a:lnTo>
                  <a:pt x="103317" y="5718978"/>
                </a:lnTo>
                <a:lnTo>
                  <a:pt x="74085" y="5657272"/>
                </a:lnTo>
                <a:lnTo>
                  <a:pt x="43858" y="5584095"/>
                </a:lnTo>
                <a:lnTo>
                  <a:pt x="26852" y="5522096"/>
                </a:lnTo>
                <a:lnTo>
                  <a:pt x="9550" y="5437066"/>
                </a:lnTo>
                <a:lnTo>
                  <a:pt x="392" y="5334857"/>
                </a:lnTo>
                <a:lnTo>
                  <a:pt x="0" y="5327315"/>
                </a:lnTo>
                <a:lnTo>
                  <a:pt x="0" y="2334048"/>
                </a:lnTo>
                <a:lnTo>
                  <a:pt x="359" y="2334048"/>
                </a:lnTo>
                <a:lnTo>
                  <a:pt x="359" y="14748"/>
                </a:lnTo>
                <a:lnTo>
                  <a:pt x="4782319" y="14748"/>
                </a:lnTo>
                <a:lnTo>
                  <a:pt x="6905176" y="0"/>
                </a:lnTo>
                <a:lnTo>
                  <a:pt x="6981689" y="11499"/>
                </a:lnTo>
                <a:cubicBezTo>
                  <a:pt x="7123868" y="40150"/>
                  <a:pt x="7252837" y="104513"/>
                  <a:pt x="7358509" y="194656"/>
                </a:cubicBezTo>
                <a:lnTo>
                  <a:pt x="7425546" y="262268"/>
                </a:lnTo>
                <a:lnTo>
                  <a:pt x="7459943" y="298568"/>
                </a:lnTo>
                <a:lnTo>
                  <a:pt x="7503510" y="360482"/>
                </a:lnTo>
                <a:lnTo>
                  <a:pt x="7542196" y="419867"/>
                </a:lnTo>
                <a:lnTo>
                  <a:pt x="7571428" y="481573"/>
                </a:lnTo>
                <a:lnTo>
                  <a:pt x="7601655" y="554750"/>
                </a:lnTo>
                <a:lnTo>
                  <a:pt x="7618661" y="616749"/>
                </a:lnTo>
                <a:lnTo>
                  <a:pt x="7635963" y="701779"/>
                </a:lnTo>
                <a:lnTo>
                  <a:pt x="7645121" y="803988"/>
                </a:lnTo>
                <a:lnTo>
                  <a:pt x="7645513" y="811530"/>
                </a:lnTo>
                <a:lnTo>
                  <a:pt x="7645513" y="3804797"/>
                </a:lnTo>
                <a:lnTo>
                  <a:pt x="7645154" y="3804797"/>
                </a:lnTo>
                <a:lnTo>
                  <a:pt x="7645154" y="6124097"/>
                </a:lnTo>
                <a:lnTo>
                  <a:pt x="2863194" y="612409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31517A6D-85DB-3F41-A2E1-5D06251632C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1031" y="3870000"/>
            <a:ext cx="2923199" cy="21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D748391-6452-1E4B-9BA8-7BC125D517F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636710" y="3870000"/>
            <a:ext cx="2923199" cy="21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C6DEA948-B5ED-E44C-AA47-3DC9EDCAD04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642389" y="3870000"/>
            <a:ext cx="2923199" cy="21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6C073940-EE5E-9941-8E98-65CDF690117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30732" y="630000"/>
            <a:ext cx="2923199" cy="21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2240B6FD-B485-B842-8F23-5770F0D6F3D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36710" y="630000"/>
            <a:ext cx="2923199" cy="21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6F639F91-3247-1745-BEAA-75F3746FB5E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642582" y="630000"/>
            <a:ext cx="2923199" cy="21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B4AF9BFB-CDE6-4342-AB7D-489F20C21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43287E7F-74F1-676C-FCDC-1FF78EB59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113026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6er mit Bild-/Farbflä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0533CCC7-FB26-ED4A-87A6-602C057B69A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80381" y="3420000"/>
            <a:ext cx="2823243" cy="3060126"/>
          </a:xfrm>
          <a:custGeom>
            <a:avLst/>
            <a:gdLst>
              <a:gd name="connsiteX0" fmla="*/ 707629 w 5643914"/>
              <a:gd name="connsiteY0" fmla="*/ 6120251 h 6120251"/>
              <a:gd name="connsiteX1" fmla="*/ 663823 w 5643914"/>
              <a:gd name="connsiteY1" fmla="*/ 6113668 h 6120251"/>
              <a:gd name="connsiteX2" fmla="*/ 287003 w 5643914"/>
              <a:gd name="connsiteY2" fmla="*/ 5930511 h 6120251"/>
              <a:gd name="connsiteX3" fmla="*/ 219966 w 5643914"/>
              <a:gd name="connsiteY3" fmla="*/ 5862899 h 6120251"/>
              <a:gd name="connsiteX4" fmla="*/ 185569 w 5643914"/>
              <a:gd name="connsiteY4" fmla="*/ 5826599 h 6120251"/>
              <a:gd name="connsiteX5" fmla="*/ 142002 w 5643914"/>
              <a:gd name="connsiteY5" fmla="*/ 5764685 h 6120251"/>
              <a:gd name="connsiteX6" fmla="*/ 103316 w 5643914"/>
              <a:gd name="connsiteY6" fmla="*/ 5705300 h 6120251"/>
              <a:gd name="connsiteX7" fmla="*/ 74084 w 5643914"/>
              <a:gd name="connsiteY7" fmla="*/ 5643594 h 6120251"/>
              <a:gd name="connsiteX8" fmla="*/ 43857 w 5643914"/>
              <a:gd name="connsiteY8" fmla="*/ 5570417 h 6120251"/>
              <a:gd name="connsiteX9" fmla="*/ 26851 w 5643914"/>
              <a:gd name="connsiteY9" fmla="*/ 5508418 h 6120251"/>
              <a:gd name="connsiteX10" fmla="*/ 9549 w 5643914"/>
              <a:gd name="connsiteY10" fmla="*/ 5423388 h 6120251"/>
              <a:gd name="connsiteX11" fmla="*/ 391 w 5643914"/>
              <a:gd name="connsiteY11" fmla="*/ 5321179 h 6120251"/>
              <a:gd name="connsiteX12" fmla="*/ 0 w 5643914"/>
              <a:gd name="connsiteY12" fmla="*/ 5313656 h 6120251"/>
              <a:gd name="connsiteX13" fmla="*/ 0 w 5643914"/>
              <a:gd name="connsiteY13" fmla="*/ 2320370 h 6120251"/>
              <a:gd name="connsiteX14" fmla="*/ 358 w 5643914"/>
              <a:gd name="connsiteY14" fmla="*/ 2320370 h 6120251"/>
              <a:gd name="connsiteX15" fmla="*/ 358 w 5643914"/>
              <a:gd name="connsiteY15" fmla="*/ 9833 h 6120251"/>
              <a:gd name="connsiteX16" fmla="*/ 2780721 w 5643914"/>
              <a:gd name="connsiteY16" fmla="*/ 9833 h 6120251"/>
              <a:gd name="connsiteX17" fmla="*/ 4042078 w 5643914"/>
              <a:gd name="connsiteY17" fmla="*/ 1070 h 6120251"/>
              <a:gd name="connsiteX18" fmla="*/ 4782318 w 5643914"/>
              <a:gd name="connsiteY18" fmla="*/ 1070 h 6120251"/>
              <a:gd name="connsiteX19" fmla="*/ 4936285 w 5643914"/>
              <a:gd name="connsiteY19" fmla="*/ 0 h 6120251"/>
              <a:gd name="connsiteX20" fmla="*/ 4980091 w 5643914"/>
              <a:gd name="connsiteY20" fmla="*/ 6584 h 6120251"/>
              <a:gd name="connsiteX21" fmla="*/ 5356911 w 5643914"/>
              <a:gd name="connsiteY21" fmla="*/ 189741 h 6120251"/>
              <a:gd name="connsiteX22" fmla="*/ 5423948 w 5643914"/>
              <a:gd name="connsiteY22" fmla="*/ 257353 h 6120251"/>
              <a:gd name="connsiteX23" fmla="*/ 5458345 w 5643914"/>
              <a:gd name="connsiteY23" fmla="*/ 293653 h 6120251"/>
              <a:gd name="connsiteX24" fmla="*/ 5501912 w 5643914"/>
              <a:gd name="connsiteY24" fmla="*/ 355567 h 6120251"/>
              <a:gd name="connsiteX25" fmla="*/ 5540598 w 5643914"/>
              <a:gd name="connsiteY25" fmla="*/ 414952 h 6120251"/>
              <a:gd name="connsiteX26" fmla="*/ 5569830 w 5643914"/>
              <a:gd name="connsiteY26" fmla="*/ 476658 h 6120251"/>
              <a:gd name="connsiteX27" fmla="*/ 5600057 w 5643914"/>
              <a:gd name="connsiteY27" fmla="*/ 549835 h 6120251"/>
              <a:gd name="connsiteX28" fmla="*/ 5617063 w 5643914"/>
              <a:gd name="connsiteY28" fmla="*/ 611834 h 6120251"/>
              <a:gd name="connsiteX29" fmla="*/ 5634365 w 5643914"/>
              <a:gd name="connsiteY29" fmla="*/ 696864 h 6120251"/>
              <a:gd name="connsiteX30" fmla="*/ 5643523 w 5643914"/>
              <a:gd name="connsiteY30" fmla="*/ 799073 h 6120251"/>
              <a:gd name="connsiteX31" fmla="*/ 5643914 w 5643914"/>
              <a:gd name="connsiteY31" fmla="*/ 806596 h 6120251"/>
              <a:gd name="connsiteX32" fmla="*/ 5643914 w 5643914"/>
              <a:gd name="connsiteY32" fmla="*/ 3799882 h 6120251"/>
              <a:gd name="connsiteX33" fmla="*/ 5643556 w 5643914"/>
              <a:gd name="connsiteY33" fmla="*/ 3799882 h 6120251"/>
              <a:gd name="connsiteX34" fmla="*/ 5643556 w 5643914"/>
              <a:gd name="connsiteY34" fmla="*/ 6110419 h 6120251"/>
              <a:gd name="connsiteX35" fmla="*/ 2863193 w 5643914"/>
              <a:gd name="connsiteY35" fmla="*/ 6110419 h 6120251"/>
              <a:gd name="connsiteX36" fmla="*/ 1601822 w 5643914"/>
              <a:gd name="connsiteY36" fmla="*/ 6119182 h 6120251"/>
              <a:gd name="connsiteX37" fmla="*/ 861596 w 5643914"/>
              <a:gd name="connsiteY37" fmla="*/ 6119182 h 612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43914" h="6120251">
                <a:moveTo>
                  <a:pt x="707629" y="6120251"/>
                </a:moveTo>
                <a:lnTo>
                  <a:pt x="663823" y="6113668"/>
                </a:lnTo>
                <a:cubicBezTo>
                  <a:pt x="521644" y="6085017"/>
                  <a:pt x="392675" y="6020654"/>
                  <a:pt x="287003" y="5930511"/>
                </a:cubicBezTo>
                <a:lnTo>
                  <a:pt x="219966" y="5862899"/>
                </a:lnTo>
                <a:lnTo>
                  <a:pt x="185569" y="5826599"/>
                </a:lnTo>
                <a:lnTo>
                  <a:pt x="142002" y="5764685"/>
                </a:lnTo>
                <a:lnTo>
                  <a:pt x="103316" y="5705300"/>
                </a:lnTo>
                <a:lnTo>
                  <a:pt x="74084" y="5643594"/>
                </a:lnTo>
                <a:lnTo>
                  <a:pt x="43857" y="5570417"/>
                </a:lnTo>
                <a:lnTo>
                  <a:pt x="26851" y="5508418"/>
                </a:lnTo>
                <a:lnTo>
                  <a:pt x="9549" y="5423388"/>
                </a:lnTo>
                <a:lnTo>
                  <a:pt x="391" y="5321179"/>
                </a:lnTo>
                <a:lnTo>
                  <a:pt x="0" y="5313656"/>
                </a:lnTo>
                <a:lnTo>
                  <a:pt x="0" y="2320370"/>
                </a:lnTo>
                <a:lnTo>
                  <a:pt x="358" y="2320370"/>
                </a:lnTo>
                <a:lnTo>
                  <a:pt x="358" y="9833"/>
                </a:lnTo>
                <a:lnTo>
                  <a:pt x="2780721" y="9833"/>
                </a:lnTo>
                <a:lnTo>
                  <a:pt x="4042078" y="1070"/>
                </a:lnTo>
                <a:lnTo>
                  <a:pt x="4782318" y="1070"/>
                </a:lnTo>
                <a:lnTo>
                  <a:pt x="4936285" y="0"/>
                </a:lnTo>
                <a:lnTo>
                  <a:pt x="4980091" y="6584"/>
                </a:lnTo>
                <a:cubicBezTo>
                  <a:pt x="5122270" y="35235"/>
                  <a:pt x="5251239" y="99598"/>
                  <a:pt x="5356911" y="189741"/>
                </a:cubicBezTo>
                <a:lnTo>
                  <a:pt x="5423948" y="257353"/>
                </a:lnTo>
                <a:lnTo>
                  <a:pt x="5458345" y="293653"/>
                </a:lnTo>
                <a:lnTo>
                  <a:pt x="5501912" y="355567"/>
                </a:lnTo>
                <a:lnTo>
                  <a:pt x="5540598" y="414952"/>
                </a:lnTo>
                <a:lnTo>
                  <a:pt x="5569830" y="476658"/>
                </a:lnTo>
                <a:lnTo>
                  <a:pt x="5600057" y="549835"/>
                </a:lnTo>
                <a:lnTo>
                  <a:pt x="5617063" y="611834"/>
                </a:lnTo>
                <a:lnTo>
                  <a:pt x="5634365" y="696864"/>
                </a:lnTo>
                <a:lnTo>
                  <a:pt x="5643523" y="799073"/>
                </a:lnTo>
                <a:lnTo>
                  <a:pt x="5643914" y="806596"/>
                </a:lnTo>
                <a:lnTo>
                  <a:pt x="5643914" y="3799882"/>
                </a:lnTo>
                <a:lnTo>
                  <a:pt x="5643556" y="3799882"/>
                </a:lnTo>
                <a:lnTo>
                  <a:pt x="5643556" y="6110419"/>
                </a:lnTo>
                <a:lnTo>
                  <a:pt x="2863193" y="6110419"/>
                </a:lnTo>
                <a:lnTo>
                  <a:pt x="1601822" y="6119182"/>
                </a:lnTo>
                <a:lnTo>
                  <a:pt x="861596" y="611918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A8E59D6A-BB9C-F942-91F3-D1BC30079A3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184798" y="3420000"/>
            <a:ext cx="2823243" cy="3060126"/>
          </a:xfrm>
          <a:custGeom>
            <a:avLst/>
            <a:gdLst>
              <a:gd name="connsiteX0" fmla="*/ 707629 w 5643914"/>
              <a:gd name="connsiteY0" fmla="*/ 6120251 h 6120251"/>
              <a:gd name="connsiteX1" fmla="*/ 663823 w 5643914"/>
              <a:gd name="connsiteY1" fmla="*/ 6113668 h 6120251"/>
              <a:gd name="connsiteX2" fmla="*/ 287003 w 5643914"/>
              <a:gd name="connsiteY2" fmla="*/ 5930511 h 6120251"/>
              <a:gd name="connsiteX3" fmla="*/ 219966 w 5643914"/>
              <a:gd name="connsiteY3" fmla="*/ 5862899 h 6120251"/>
              <a:gd name="connsiteX4" fmla="*/ 185569 w 5643914"/>
              <a:gd name="connsiteY4" fmla="*/ 5826599 h 6120251"/>
              <a:gd name="connsiteX5" fmla="*/ 142002 w 5643914"/>
              <a:gd name="connsiteY5" fmla="*/ 5764685 h 6120251"/>
              <a:gd name="connsiteX6" fmla="*/ 103316 w 5643914"/>
              <a:gd name="connsiteY6" fmla="*/ 5705300 h 6120251"/>
              <a:gd name="connsiteX7" fmla="*/ 74084 w 5643914"/>
              <a:gd name="connsiteY7" fmla="*/ 5643594 h 6120251"/>
              <a:gd name="connsiteX8" fmla="*/ 43857 w 5643914"/>
              <a:gd name="connsiteY8" fmla="*/ 5570417 h 6120251"/>
              <a:gd name="connsiteX9" fmla="*/ 26851 w 5643914"/>
              <a:gd name="connsiteY9" fmla="*/ 5508418 h 6120251"/>
              <a:gd name="connsiteX10" fmla="*/ 9549 w 5643914"/>
              <a:gd name="connsiteY10" fmla="*/ 5423388 h 6120251"/>
              <a:gd name="connsiteX11" fmla="*/ 391 w 5643914"/>
              <a:gd name="connsiteY11" fmla="*/ 5321179 h 6120251"/>
              <a:gd name="connsiteX12" fmla="*/ 0 w 5643914"/>
              <a:gd name="connsiteY12" fmla="*/ 5313656 h 6120251"/>
              <a:gd name="connsiteX13" fmla="*/ 0 w 5643914"/>
              <a:gd name="connsiteY13" fmla="*/ 2320370 h 6120251"/>
              <a:gd name="connsiteX14" fmla="*/ 358 w 5643914"/>
              <a:gd name="connsiteY14" fmla="*/ 2320370 h 6120251"/>
              <a:gd name="connsiteX15" fmla="*/ 358 w 5643914"/>
              <a:gd name="connsiteY15" fmla="*/ 9833 h 6120251"/>
              <a:gd name="connsiteX16" fmla="*/ 2780721 w 5643914"/>
              <a:gd name="connsiteY16" fmla="*/ 9833 h 6120251"/>
              <a:gd name="connsiteX17" fmla="*/ 4042078 w 5643914"/>
              <a:gd name="connsiteY17" fmla="*/ 1070 h 6120251"/>
              <a:gd name="connsiteX18" fmla="*/ 4782318 w 5643914"/>
              <a:gd name="connsiteY18" fmla="*/ 1070 h 6120251"/>
              <a:gd name="connsiteX19" fmla="*/ 4936285 w 5643914"/>
              <a:gd name="connsiteY19" fmla="*/ 0 h 6120251"/>
              <a:gd name="connsiteX20" fmla="*/ 4980091 w 5643914"/>
              <a:gd name="connsiteY20" fmla="*/ 6584 h 6120251"/>
              <a:gd name="connsiteX21" fmla="*/ 5356911 w 5643914"/>
              <a:gd name="connsiteY21" fmla="*/ 189741 h 6120251"/>
              <a:gd name="connsiteX22" fmla="*/ 5423948 w 5643914"/>
              <a:gd name="connsiteY22" fmla="*/ 257353 h 6120251"/>
              <a:gd name="connsiteX23" fmla="*/ 5458345 w 5643914"/>
              <a:gd name="connsiteY23" fmla="*/ 293653 h 6120251"/>
              <a:gd name="connsiteX24" fmla="*/ 5501912 w 5643914"/>
              <a:gd name="connsiteY24" fmla="*/ 355567 h 6120251"/>
              <a:gd name="connsiteX25" fmla="*/ 5540598 w 5643914"/>
              <a:gd name="connsiteY25" fmla="*/ 414952 h 6120251"/>
              <a:gd name="connsiteX26" fmla="*/ 5569830 w 5643914"/>
              <a:gd name="connsiteY26" fmla="*/ 476658 h 6120251"/>
              <a:gd name="connsiteX27" fmla="*/ 5600057 w 5643914"/>
              <a:gd name="connsiteY27" fmla="*/ 549835 h 6120251"/>
              <a:gd name="connsiteX28" fmla="*/ 5617063 w 5643914"/>
              <a:gd name="connsiteY28" fmla="*/ 611834 h 6120251"/>
              <a:gd name="connsiteX29" fmla="*/ 5634365 w 5643914"/>
              <a:gd name="connsiteY29" fmla="*/ 696864 h 6120251"/>
              <a:gd name="connsiteX30" fmla="*/ 5643523 w 5643914"/>
              <a:gd name="connsiteY30" fmla="*/ 799073 h 6120251"/>
              <a:gd name="connsiteX31" fmla="*/ 5643914 w 5643914"/>
              <a:gd name="connsiteY31" fmla="*/ 806596 h 6120251"/>
              <a:gd name="connsiteX32" fmla="*/ 5643914 w 5643914"/>
              <a:gd name="connsiteY32" fmla="*/ 3799882 h 6120251"/>
              <a:gd name="connsiteX33" fmla="*/ 5643556 w 5643914"/>
              <a:gd name="connsiteY33" fmla="*/ 3799882 h 6120251"/>
              <a:gd name="connsiteX34" fmla="*/ 5643556 w 5643914"/>
              <a:gd name="connsiteY34" fmla="*/ 6110419 h 6120251"/>
              <a:gd name="connsiteX35" fmla="*/ 2863193 w 5643914"/>
              <a:gd name="connsiteY35" fmla="*/ 6110419 h 6120251"/>
              <a:gd name="connsiteX36" fmla="*/ 1601822 w 5643914"/>
              <a:gd name="connsiteY36" fmla="*/ 6119182 h 6120251"/>
              <a:gd name="connsiteX37" fmla="*/ 861596 w 5643914"/>
              <a:gd name="connsiteY37" fmla="*/ 6119182 h 612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43914" h="6120251">
                <a:moveTo>
                  <a:pt x="707629" y="6120251"/>
                </a:moveTo>
                <a:lnTo>
                  <a:pt x="663823" y="6113668"/>
                </a:lnTo>
                <a:cubicBezTo>
                  <a:pt x="521644" y="6085017"/>
                  <a:pt x="392675" y="6020654"/>
                  <a:pt x="287003" y="5930511"/>
                </a:cubicBezTo>
                <a:lnTo>
                  <a:pt x="219966" y="5862899"/>
                </a:lnTo>
                <a:lnTo>
                  <a:pt x="185569" y="5826599"/>
                </a:lnTo>
                <a:lnTo>
                  <a:pt x="142002" y="5764685"/>
                </a:lnTo>
                <a:lnTo>
                  <a:pt x="103316" y="5705300"/>
                </a:lnTo>
                <a:lnTo>
                  <a:pt x="74084" y="5643594"/>
                </a:lnTo>
                <a:lnTo>
                  <a:pt x="43857" y="5570417"/>
                </a:lnTo>
                <a:lnTo>
                  <a:pt x="26851" y="5508418"/>
                </a:lnTo>
                <a:lnTo>
                  <a:pt x="9549" y="5423388"/>
                </a:lnTo>
                <a:lnTo>
                  <a:pt x="391" y="5321179"/>
                </a:lnTo>
                <a:lnTo>
                  <a:pt x="0" y="5313656"/>
                </a:lnTo>
                <a:lnTo>
                  <a:pt x="0" y="2320370"/>
                </a:lnTo>
                <a:lnTo>
                  <a:pt x="358" y="2320370"/>
                </a:lnTo>
                <a:lnTo>
                  <a:pt x="358" y="9833"/>
                </a:lnTo>
                <a:lnTo>
                  <a:pt x="2780721" y="9833"/>
                </a:lnTo>
                <a:lnTo>
                  <a:pt x="4042078" y="1070"/>
                </a:lnTo>
                <a:lnTo>
                  <a:pt x="4782318" y="1070"/>
                </a:lnTo>
                <a:lnTo>
                  <a:pt x="4936285" y="0"/>
                </a:lnTo>
                <a:lnTo>
                  <a:pt x="4980091" y="6584"/>
                </a:lnTo>
                <a:cubicBezTo>
                  <a:pt x="5122270" y="35235"/>
                  <a:pt x="5251239" y="99598"/>
                  <a:pt x="5356911" y="189741"/>
                </a:cubicBezTo>
                <a:lnTo>
                  <a:pt x="5423948" y="257353"/>
                </a:lnTo>
                <a:lnTo>
                  <a:pt x="5458345" y="293653"/>
                </a:lnTo>
                <a:lnTo>
                  <a:pt x="5501912" y="355567"/>
                </a:lnTo>
                <a:lnTo>
                  <a:pt x="5540598" y="414952"/>
                </a:lnTo>
                <a:lnTo>
                  <a:pt x="5569830" y="476658"/>
                </a:lnTo>
                <a:lnTo>
                  <a:pt x="5600057" y="549835"/>
                </a:lnTo>
                <a:lnTo>
                  <a:pt x="5617063" y="611834"/>
                </a:lnTo>
                <a:lnTo>
                  <a:pt x="5634365" y="696864"/>
                </a:lnTo>
                <a:lnTo>
                  <a:pt x="5643523" y="799073"/>
                </a:lnTo>
                <a:lnTo>
                  <a:pt x="5643914" y="806596"/>
                </a:lnTo>
                <a:lnTo>
                  <a:pt x="5643914" y="3799882"/>
                </a:lnTo>
                <a:lnTo>
                  <a:pt x="5643556" y="3799882"/>
                </a:lnTo>
                <a:lnTo>
                  <a:pt x="5643556" y="6110419"/>
                </a:lnTo>
                <a:lnTo>
                  <a:pt x="2863193" y="6110419"/>
                </a:lnTo>
                <a:lnTo>
                  <a:pt x="1601822" y="6119182"/>
                </a:lnTo>
                <a:lnTo>
                  <a:pt x="861596" y="611918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406E2831-6CD0-B647-8DCB-2573F122A6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89216" y="3420000"/>
            <a:ext cx="2823243" cy="3060126"/>
          </a:xfrm>
          <a:custGeom>
            <a:avLst/>
            <a:gdLst>
              <a:gd name="connsiteX0" fmla="*/ 707629 w 5643914"/>
              <a:gd name="connsiteY0" fmla="*/ 6120251 h 6120251"/>
              <a:gd name="connsiteX1" fmla="*/ 663823 w 5643914"/>
              <a:gd name="connsiteY1" fmla="*/ 6113668 h 6120251"/>
              <a:gd name="connsiteX2" fmla="*/ 287003 w 5643914"/>
              <a:gd name="connsiteY2" fmla="*/ 5930511 h 6120251"/>
              <a:gd name="connsiteX3" fmla="*/ 219966 w 5643914"/>
              <a:gd name="connsiteY3" fmla="*/ 5862899 h 6120251"/>
              <a:gd name="connsiteX4" fmla="*/ 185569 w 5643914"/>
              <a:gd name="connsiteY4" fmla="*/ 5826599 h 6120251"/>
              <a:gd name="connsiteX5" fmla="*/ 142002 w 5643914"/>
              <a:gd name="connsiteY5" fmla="*/ 5764685 h 6120251"/>
              <a:gd name="connsiteX6" fmla="*/ 103316 w 5643914"/>
              <a:gd name="connsiteY6" fmla="*/ 5705300 h 6120251"/>
              <a:gd name="connsiteX7" fmla="*/ 74084 w 5643914"/>
              <a:gd name="connsiteY7" fmla="*/ 5643594 h 6120251"/>
              <a:gd name="connsiteX8" fmla="*/ 43857 w 5643914"/>
              <a:gd name="connsiteY8" fmla="*/ 5570417 h 6120251"/>
              <a:gd name="connsiteX9" fmla="*/ 26851 w 5643914"/>
              <a:gd name="connsiteY9" fmla="*/ 5508418 h 6120251"/>
              <a:gd name="connsiteX10" fmla="*/ 9549 w 5643914"/>
              <a:gd name="connsiteY10" fmla="*/ 5423388 h 6120251"/>
              <a:gd name="connsiteX11" fmla="*/ 391 w 5643914"/>
              <a:gd name="connsiteY11" fmla="*/ 5321179 h 6120251"/>
              <a:gd name="connsiteX12" fmla="*/ 0 w 5643914"/>
              <a:gd name="connsiteY12" fmla="*/ 5313656 h 6120251"/>
              <a:gd name="connsiteX13" fmla="*/ 0 w 5643914"/>
              <a:gd name="connsiteY13" fmla="*/ 2320370 h 6120251"/>
              <a:gd name="connsiteX14" fmla="*/ 358 w 5643914"/>
              <a:gd name="connsiteY14" fmla="*/ 2320370 h 6120251"/>
              <a:gd name="connsiteX15" fmla="*/ 358 w 5643914"/>
              <a:gd name="connsiteY15" fmla="*/ 9833 h 6120251"/>
              <a:gd name="connsiteX16" fmla="*/ 2780721 w 5643914"/>
              <a:gd name="connsiteY16" fmla="*/ 9833 h 6120251"/>
              <a:gd name="connsiteX17" fmla="*/ 4042078 w 5643914"/>
              <a:gd name="connsiteY17" fmla="*/ 1070 h 6120251"/>
              <a:gd name="connsiteX18" fmla="*/ 4782318 w 5643914"/>
              <a:gd name="connsiteY18" fmla="*/ 1070 h 6120251"/>
              <a:gd name="connsiteX19" fmla="*/ 4936285 w 5643914"/>
              <a:gd name="connsiteY19" fmla="*/ 0 h 6120251"/>
              <a:gd name="connsiteX20" fmla="*/ 4980091 w 5643914"/>
              <a:gd name="connsiteY20" fmla="*/ 6584 h 6120251"/>
              <a:gd name="connsiteX21" fmla="*/ 5356911 w 5643914"/>
              <a:gd name="connsiteY21" fmla="*/ 189741 h 6120251"/>
              <a:gd name="connsiteX22" fmla="*/ 5423948 w 5643914"/>
              <a:gd name="connsiteY22" fmla="*/ 257353 h 6120251"/>
              <a:gd name="connsiteX23" fmla="*/ 5458345 w 5643914"/>
              <a:gd name="connsiteY23" fmla="*/ 293653 h 6120251"/>
              <a:gd name="connsiteX24" fmla="*/ 5501912 w 5643914"/>
              <a:gd name="connsiteY24" fmla="*/ 355567 h 6120251"/>
              <a:gd name="connsiteX25" fmla="*/ 5540598 w 5643914"/>
              <a:gd name="connsiteY25" fmla="*/ 414952 h 6120251"/>
              <a:gd name="connsiteX26" fmla="*/ 5569830 w 5643914"/>
              <a:gd name="connsiteY26" fmla="*/ 476658 h 6120251"/>
              <a:gd name="connsiteX27" fmla="*/ 5600057 w 5643914"/>
              <a:gd name="connsiteY27" fmla="*/ 549835 h 6120251"/>
              <a:gd name="connsiteX28" fmla="*/ 5617063 w 5643914"/>
              <a:gd name="connsiteY28" fmla="*/ 611834 h 6120251"/>
              <a:gd name="connsiteX29" fmla="*/ 5634365 w 5643914"/>
              <a:gd name="connsiteY29" fmla="*/ 696864 h 6120251"/>
              <a:gd name="connsiteX30" fmla="*/ 5643523 w 5643914"/>
              <a:gd name="connsiteY30" fmla="*/ 799073 h 6120251"/>
              <a:gd name="connsiteX31" fmla="*/ 5643914 w 5643914"/>
              <a:gd name="connsiteY31" fmla="*/ 806596 h 6120251"/>
              <a:gd name="connsiteX32" fmla="*/ 5643914 w 5643914"/>
              <a:gd name="connsiteY32" fmla="*/ 3799882 h 6120251"/>
              <a:gd name="connsiteX33" fmla="*/ 5643556 w 5643914"/>
              <a:gd name="connsiteY33" fmla="*/ 3799882 h 6120251"/>
              <a:gd name="connsiteX34" fmla="*/ 5643556 w 5643914"/>
              <a:gd name="connsiteY34" fmla="*/ 6110419 h 6120251"/>
              <a:gd name="connsiteX35" fmla="*/ 2863193 w 5643914"/>
              <a:gd name="connsiteY35" fmla="*/ 6110419 h 6120251"/>
              <a:gd name="connsiteX36" fmla="*/ 1601822 w 5643914"/>
              <a:gd name="connsiteY36" fmla="*/ 6119182 h 6120251"/>
              <a:gd name="connsiteX37" fmla="*/ 861596 w 5643914"/>
              <a:gd name="connsiteY37" fmla="*/ 6119182 h 612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43914" h="6120251">
                <a:moveTo>
                  <a:pt x="707629" y="6120251"/>
                </a:moveTo>
                <a:lnTo>
                  <a:pt x="663823" y="6113668"/>
                </a:lnTo>
                <a:cubicBezTo>
                  <a:pt x="521644" y="6085017"/>
                  <a:pt x="392675" y="6020654"/>
                  <a:pt x="287003" y="5930511"/>
                </a:cubicBezTo>
                <a:lnTo>
                  <a:pt x="219966" y="5862899"/>
                </a:lnTo>
                <a:lnTo>
                  <a:pt x="185569" y="5826599"/>
                </a:lnTo>
                <a:lnTo>
                  <a:pt x="142002" y="5764685"/>
                </a:lnTo>
                <a:lnTo>
                  <a:pt x="103316" y="5705300"/>
                </a:lnTo>
                <a:lnTo>
                  <a:pt x="74084" y="5643594"/>
                </a:lnTo>
                <a:lnTo>
                  <a:pt x="43857" y="5570417"/>
                </a:lnTo>
                <a:lnTo>
                  <a:pt x="26851" y="5508418"/>
                </a:lnTo>
                <a:lnTo>
                  <a:pt x="9549" y="5423388"/>
                </a:lnTo>
                <a:lnTo>
                  <a:pt x="391" y="5321179"/>
                </a:lnTo>
                <a:lnTo>
                  <a:pt x="0" y="5313656"/>
                </a:lnTo>
                <a:lnTo>
                  <a:pt x="0" y="2320370"/>
                </a:lnTo>
                <a:lnTo>
                  <a:pt x="358" y="2320370"/>
                </a:lnTo>
                <a:lnTo>
                  <a:pt x="358" y="9833"/>
                </a:lnTo>
                <a:lnTo>
                  <a:pt x="2780721" y="9833"/>
                </a:lnTo>
                <a:lnTo>
                  <a:pt x="4042078" y="1070"/>
                </a:lnTo>
                <a:lnTo>
                  <a:pt x="4782318" y="1070"/>
                </a:lnTo>
                <a:lnTo>
                  <a:pt x="4936285" y="0"/>
                </a:lnTo>
                <a:lnTo>
                  <a:pt x="4980091" y="6584"/>
                </a:lnTo>
                <a:cubicBezTo>
                  <a:pt x="5122270" y="35235"/>
                  <a:pt x="5251239" y="99598"/>
                  <a:pt x="5356911" y="189741"/>
                </a:cubicBezTo>
                <a:lnTo>
                  <a:pt x="5423948" y="257353"/>
                </a:lnTo>
                <a:lnTo>
                  <a:pt x="5458345" y="293653"/>
                </a:lnTo>
                <a:lnTo>
                  <a:pt x="5501912" y="355567"/>
                </a:lnTo>
                <a:lnTo>
                  <a:pt x="5540598" y="414952"/>
                </a:lnTo>
                <a:lnTo>
                  <a:pt x="5569830" y="476658"/>
                </a:lnTo>
                <a:lnTo>
                  <a:pt x="5600057" y="549835"/>
                </a:lnTo>
                <a:lnTo>
                  <a:pt x="5617063" y="611834"/>
                </a:lnTo>
                <a:lnTo>
                  <a:pt x="5634365" y="696864"/>
                </a:lnTo>
                <a:lnTo>
                  <a:pt x="5643523" y="799073"/>
                </a:lnTo>
                <a:lnTo>
                  <a:pt x="5643914" y="806596"/>
                </a:lnTo>
                <a:lnTo>
                  <a:pt x="5643914" y="3799882"/>
                </a:lnTo>
                <a:lnTo>
                  <a:pt x="5643556" y="3799882"/>
                </a:lnTo>
                <a:lnTo>
                  <a:pt x="5643556" y="6110419"/>
                </a:lnTo>
                <a:lnTo>
                  <a:pt x="2863193" y="6110419"/>
                </a:lnTo>
                <a:lnTo>
                  <a:pt x="1601822" y="6119182"/>
                </a:lnTo>
                <a:lnTo>
                  <a:pt x="861596" y="611918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4577FFAC-EBA3-274B-A3D1-248372C9DAB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89216" y="180000"/>
            <a:ext cx="2823243" cy="3060126"/>
          </a:xfrm>
          <a:custGeom>
            <a:avLst/>
            <a:gdLst>
              <a:gd name="connsiteX0" fmla="*/ 707629 w 5643914"/>
              <a:gd name="connsiteY0" fmla="*/ 6120251 h 6120251"/>
              <a:gd name="connsiteX1" fmla="*/ 663823 w 5643914"/>
              <a:gd name="connsiteY1" fmla="*/ 6113668 h 6120251"/>
              <a:gd name="connsiteX2" fmla="*/ 287003 w 5643914"/>
              <a:gd name="connsiteY2" fmla="*/ 5930511 h 6120251"/>
              <a:gd name="connsiteX3" fmla="*/ 219966 w 5643914"/>
              <a:gd name="connsiteY3" fmla="*/ 5862899 h 6120251"/>
              <a:gd name="connsiteX4" fmla="*/ 185569 w 5643914"/>
              <a:gd name="connsiteY4" fmla="*/ 5826599 h 6120251"/>
              <a:gd name="connsiteX5" fmla="*/ 142002 w 5643914"/>
              <a:gd name="connsiteY5" fmla="*/ 5764685 h 6120251"/>
              <a:gd name="connsiteX6" fmla="*/ 103316 w 5643914"/>
              <a:gd name="connsiteY6" fmla="*/ 5705300 h 6120251"/>
              <a:gd name="connsiteX7" fmla="*/ 74084 w 5643914"/>
              <a:gd name="connsiteY7" fmla="*/ 5643594 h 6120251"/>
              <a:gd name="connsiteX8" fmla="*/ 43857 w 5643914"/>
              <a:gd name="connsiteY8" fmla="*/ 5570417 h 6120251"/>
              <a:gd name="connsiteX9" fmla="*/ 26851 w 5643914"/>
              <a:gd name="connsiteY9" fmla="*/ 5508418 h 6120251"/>
              <a:gd name="connsiteX10" fmla="*/ 9549 w 5643914"/>
              <a:gd name="connsiteY10" fmla="*/ 5423388 h 6120251"/>
              <a:gd name="connsiteX11" fmla="*/ 391 w 5643914"/>
              <a:gd name="connsiteY11" fmla="*/ 5321179 h 6120251"/>
              <a:gd name="connsiteX12" fmla="*/ 0 w 5643914"/>
              <a:gd name="connsiteY12" fmla="*/ 5313656 h 6120251"/>
              <a:gd name="connsiteX13" fmla="*/ 0 w 5643914"/>
              <a:gd name="connsiteY13" fmla="*/ 2320370 h 6120251"/>
              <a:gd name="connsiteX14" fmla="*/ 358 w 5643914"/>
              <a:gd name="connsiteY14" fmla="*/ 2320370 h 6120251"/>
              <a:gd name="connsiteX15" fmla="*/ 358 w 5643914"/>
              <a:gd name="connsiteY15" fmla="*/ 9833 h 6120251"/>
              <a:gd name="connsiteX16" fmla="*/ 2780721 w 5643914"/>
              <a:gd name="connsiteY16" fmla="*/ 9833 h 6120251"/>
              <a:gd name="connsiteX17" fmla="*/ 4042078 w 5643914"/>
              <a:gd name="connsiteY17" fmla="*/ 1070 h 6120251"/>
              <a:gd name="connsiteX18" fmla="*/ 4782318 w 5643914"/>
              <a:gd name="connsiteY18" fmla="*/ 1070 h 6120251"/>
              <a:gd name="connsiteX19" fmla="*/ 4936285 w 5643914"/>
              <a:gd name="connsiteY19" fmla="*/ 0 h 6120251"/>
              <a:gd name="connsiteX20" fmla="*/ 4980091 w 5643914"/>
              <a:gd name="connsiteY20" fmla="*/ 6584 h 6120251"/>
              <a:gd name="connsiteX21" fmla="*/ 5356911 w 5643914"/>
              <a:gd name="connsiteY21" fmla="*/ 189741 h 6120251"/>
              <a:gd name="connsiteX22" fmla="*/ 5423948 w 5643914"/>
              <a:gd name="connsiteY22" fmla="*/ 257353 h 6120251"/>
              <a:gd name="connsiteX23" fmla="*/ 5458345 w 5643914"/>
              <a:gd name="connsiteY23" fmla="*/ 293653 h 6120251"/>
              <a:gd name="connsiteX24" fmla="*/ 5501912 w 5643914"/>
              <a:gd name="connsiteY24" fmla="*/ 355567 h 6120251"/>
              <a:gd name="connsiteX25" fmla="*/ 5540598 w 5643914"/>
              <a:gd name="connsiteY25" fmla="*/ 414952 h 6120251"/>
              <a:gd name="connsiteX26" fmla="*/ 5569830 w 5643914"/>
              <a:gd name="connsiteY26" fmla="*/ 476658 h 6120251"/>
              <a:gd name="connsiteX27" fmla="*/ 5600057 w 5643914"/>
              <a:gd name="connsiteY27" fmla="*/ 549835 h 6120251"/>
              <a:gd name="connsiteX28" fmla="*/ 5617063 w 5643914"/>
              <a:gd name="connsiteY28" fmla="*/ 611834 h 6120251"/>
              <a:gd name="connsiteX29" fmla="*/ 5634365 w 5643914"/>
              <a:gd name="connsiteY29" fmla="*/ 696864 h 6120251"/>
              <a:gd name="connsiteX30" fmla="*/ 5643523 w 5643914"/>
              <a:gd name="connsiteY30" fmla="*/ 799073 h 6120251"/>
              <a:gd name="connsiteX31" fmla="*/ 5643914 w 5643914"/>
              <a:gd name="connsiteY31" fmla="*/ 806596 h 6120251"/>
              <a:gd name="connsiteX32" fmla="*/ 5643914 w 5643914"/>
              <a:gd name="connsiteY32" fmla="*/ 3799882 h 6120251"/>
              <a:gd name="connsiteX33" fmla="*/ 5643556 w 5643914"/>
              <a:gd name="connsiteY33" fmla="*/ 3799882 h 6120251"/>
              <a:gd name="connsiteX34" fmla="*/ 5643556 w 5643914"/>
              <a:gd name="connsiteY34" fmla="*/ 6110419 h 6120251"/>
              <a:gd name="connsiteX35" fmla="*/ 2863193 w 5643914"/>
              <a:gd name="connsiteY35" fmla="*/ 6110419 h 6120251"/>
              <a:gd name="connsiteX36" fmla="*/ 1601822 w 5643914"/>
              <a:gd name="connsiteY36" fmla="*/ 6119182 h 6120251"/>
              <a:gd name="connsiteX37" fmla="*/ 861596 w 5643914"/>
              <a:gd name="connsiteY37" fmla="*/ 6119182 h 612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43914" h="6120251">
                <a:moveTo>
                  <a:pt x="707629" y="6120251"/>
                </a:moveTo>
                <a:lnTo>
                  <a:pt x="663823" y="6113668"/>
                </a:lnTo>
                <a:cubicBezTo>
                  <a:pt x="521644" y="6085017"/>
                  <a:pt x="392675" y="6020654"/>
                  <a:pt x="287003" y="5930511"/>
                </a:cubicBezTo>
                <a:lnTo>
                  <a:pt x="219966" y="5862899"/>
                </a:lnTo>
                <a:lnTo>
                  <a:pt x="185569" y="5826599"/>
                </a:lnTo>
                <a:lnTo>
                  <a:pt x="142002" y="5764685"/>
                </a:lnTo>
                <a:lnTo>
                  <a:pt x="103316" y="5705300"/>
                </a:lnTo>
                <a:lnTo>
                  <a:pt x="74084" y="5643594"/>
                </a:lnTo>
                <a:lnTo>
                  <a:pt x="43857" y="5570417"/>
                </a:lnTo>
                <a:lnTo>
                  <a:pt x="26851" y="5508418"/>
                </a:lnTo>
                <a:lnTo>
                  <a:pt x="9549" y="5423388"/>
                </a:lnTo>
                <a:lnTo>
                  <a:pt x="391" y="5321179"/>
                </a:lnTo>
                <a:lnTo>
                  <a:pt x="0" y="5313656"/>
                </a:lnTo>
                <a:lnTo>
                  <a:pt x="0" y="2320370"/>
                </a:lnTo>
                <a:lnTo>
                  <a:pt x="358" y="2320370"/>
                </a:lnTo>
                <a:lnTo>
                  <a:pt x="358" y="9833"/>
                </a:lnTo>
                <a:lnTo>
                  <a:pt x="2780721" y="9833"/>
                </a:lnTo>
                <a:lnTo>
                  <a:pt x="4042078" y="1070"/>
                </a:lnTo>
                <a:lnTo>
                  <a:pt x="4782318" y="1070"/>
                </a:lnTo>
                <a:lnTo>
                  <a:pt x="4936285" y="0"/>
                </a:lnTo>
                <a:lnTo>
                  <a:pt x="4980091" y="6584"/>
                </a:lnTo>
                <a:cubicBezTo>
                  <a:pt x="5122270" y="35235"/>
                  <a:pt x="5251239" y="99598"/>
                  <a:pt x="5356911" y="189741"/>
                </a:cubicBezTo>
                <a:lnTo>
                  <a:pt x="5423948" y="257353"/>
                </a:lnTo>
                <a:lnTo>
                  <a:pt x="5458345" y="293653"/>
                </a:lnTo>
                <a:lnTo>
                  <a:pt x="5501912" y="355567"/>
                </a:lnTo>
                <a:lnTo>
                  <a:pt x="5540598" y="414952"/>
                </a:lnTo>
                <a:lnTo>
                  <a:pt x="5569830" y="476658"/>
                </a:lnTo>
                <a:lnTo>
                  <a:pt x="5600057" y="549835"/>
                </a:lnTo>
                <a:lnTo>
                  <a:pt x="5617063" y="611834"/>
                </a:lnTo>
                <a:lnTo>
                  <a:pt x="5634365" y="696864"/>
                </a:lnTo>
                <a:lnTo>
                  <a:pt x="5643523" y="799073"/>
                </a:lnTo>
                <a:lnTo>
                  <a:pt x="5643914" y="806596"/>
                </a:lnTo>
                <a:lnTo>
                  <a:pt x="5643914" y="3799882"/>
                </a:lnTo>
                <a:lnTo>
                  <a:pt x="5643556" y="3799882"/>
                </a:lnTo>
                <a:lnTo>
                  <a:pt x="5643556" y="6110419"/>
                </a:lnTo>
                <a:lnTo>
                  <a:pt x="2863193" y="6110419"/>
                </a:lnTo>
                <a:lnTo>
                  <a:pt x="1601822" y="6119182"/>
                </a:lnTo>
                <a:lnTo>
                  <a:pt x="861596" y="611918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DFED6091-BD43-A946-B2F5-254458B373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193633" y="3420000"/>
            <a:ext cx="2823243" cy="3060126"/>
          </a:xfrm>
          <a:custGeom>
            <a:avLst/>
            <a:gdLst>
              <a:gd name="connsiteX0" fmla="*/ 707629 w 5643914"/>
              <a:gd name="connsiteY0" fmla="*/ 6120251 h 6120251"/>
              <a:gd name="connsiteX1" fmla="*/ 663823 w 5643914"/>
              <a:gd name="connsiteY1" fmla="*/ 6113668 h 6120251"/>
              <a:gd name="connsiteX2" fmla="*/ 287003 w 5643914"/>
              <a:gd name="connsiteY2" fmla="*/ 5930511 h 6120251"/>
              <a:gd name="connsiteX3" fmla="*/ 219966 w 5643914"/>
              <a:gd name="connsiteY3" fmla="*/ 5862899 h 6120251"/>
              <a:gd name="connsiteX4" fmla="*/ 185569 w 5643914"/>
              <a:gd name="connsiteY4" fmla="*/ 5826599 h 6120251"/>
              <a:gd name="connsiteX5" fmla="*/ 142002 w 5643914"/>
              <a:gd name="connsiteY5" fmla="*/ 5764685 h 6120251"/>
              <a:gd name="connsiteX6" fmla="*/ 103316 w 5643914"/>
              <a:gd name="connsiteY6" fmla="*/ 5705300 h 6120251"/>
              <a:gd name="connsiteX7" fmla="*/ 74084 w 5643914"/>
              <a:gd name="connsiteY7" fmla="*/ 5643594 h 6120251"/>
              <a:gd name="connsiteX8" fmla="*/ 43857 w 5643914"/>
              <a:gd name="connsiteY8" fmla="*/ 5570417 h 6120251"/>
              <a:gd name="connsiteX9" fmla="*/ 26851 w 5643914"/>
              <a:gd name="connsiteY9" fmla="*/ 5508418 h 6120251"/>
              <a:gd name="connsiteX10" fmla="*/ 9549 w 5643914"/>
              <a:gd name="connsiteY10" fmla="*/ 5423388 h 6120251"/>
              <a:gd name="connsiteX11" fmla="*/ 391 w 5643914"/>
              <a:gd name="connsiteY11" fmla="*/ 5321179 h 6120251"/>
              <a:gd name="connsiteX12" fmla="*/ 0 w 5643914"/>
              <a:gd name="connsiteY12" fmla="*/ 5313656 h 6120251"/>
              <a:gd name="connsiteX13" fmla="*/ 0 w 5643914"/>
              <a:gd name="connsiteY13" fmla="*/ 2320370 h 6120251"/>
              <a:gd name="connsiteX14" fmla="*/ 358 w 5643914"/>
              <a:gd name="connsiteY14" fmla="*/ 2320370 h 6120251"/>
              <a:gd name="connsiteX15" fmla="*/ 358 w 5643914"/>
              <a:gd name="connsiteY15" fmla="*/ 9833 h 6120251"/>
              <a:gd name="connsiteX16" fmla="*/ 2780721 w 5643914"/>
              <a:gd name="connsiteY16" fmla="*/ 9833 h 6120251"/>
              <a:gd name="connsiteX17" fmla="*/ 4042078 w 5643914"/>
              <a:gd name="connsiteY17" fmla="*/ 1070 h 6120251"/>
              <a:gd name="connsiteX18" fmla="*/ 4782318 w 5643914"/>
              <a:gd name="connsiteY18" fmla="*/ 1070 h 6120251"/>
              <a:gd name="connsiteX19" fmla="*/ 4936285 w 5643914"/>
              <a:gd name="connsiteY19" fmla="*/ 0 h 6120251"/>
              <a:gd name="connsiteX20" fmla="*/ 4980091 w 5643914"/>
              <a:gd name="connsiteY20" fmla="*/ 6584 h 6120251"/>
              <a:gd name="connsiteX21" fmla="*/ 5356911 w 5643914"/>
              <a:gd name="connsiteY21" fmla="*/ 189741 h 6120251"/>
              <a:gd name="connsiteX22" fmla="*/ 5423948 w 5643914"/>
              <a:gd name="connsiteY22" fmla="*/ 257353 h 6120251"/>
              <a:gd name="connsiteX23" fmla="*/ 5458345 w 5643914"/>
              <a:gd name="connsiteY23" fmla="*/ 293653 h 6120251"/>
              <a:gd name="connsiteX24" fmla="*/ 5501912 w 5643914"/>
              <a:gd name="connsiteY24" fmla="*/ 355567 h 6120251"/>
              <a:gd name="connsiteX25" fmla="*/ 5540598 w 5643914"/>
              <a:gd name="connsiteY25" fmla="*/ 414952 h 6120251"/>
              <a:gd name="connsiteX26" fmla="*/ 5569830 w 5643914"/>
              <a:gd name="connsiteY26" fmla="*/ 476658 h 6120251"/>
              <a:gd name="connsiteX27" fmla="*/ 5600057 w 5643914"/>
              <a:gd name="connsiteY27" fmla="*/ 549835 h 6120251"/>
              <a:gd name="connsiteX28" fmla="*/ 5617063 w 5643914"/>
              <a:gd name="connsiteY28" fmla="*/ 611834 h 6120251"/>
              <a:gd name="connsiteX29" fmla="*/ 5634365 w 5643914"/>
              <a:gd name="connsiteY29" fmla="*/ 696864 h 6120251"/>
              <a:gd name="connsiteX30" fmla="*/ 5643523 w 5643914"/>
              <a:gd name="connsiteY30" fmla="*/ 799073 h 6120251"/>
              <a:gd name="connsiteX31" fmla="*/ 5643914 w 5643914"/>
              <a:gd name="connsiteY31" fmla="*/ 806596 h 6120251"/>
              <a:gd name="connsiteX32" fmla="*/ 5643914 w 5643914"/>
              <a:gd name="connsiteY32" fmla="*/ 3799882 h 6120251"/>
              <a:gd name="connsiteX33" fmla="*/ 5643556 w 5643914"/>
              <a:gd name="connsiteY33" fmla="*/ 3799882 h 6120251"/>
              <a:gd name="connsiteX34" fmla="*/ 5643556 w 5643914"/>
              <a:gd name="connsiteY34" fmla="*/ 6110419 h 6120251"/>
              <a:gd name="connsiteX35" fmla="*/ 2863193 w 5643914"/>
              <a:gd name="connsiteY35" fmla="*/ 6110419 h 6120251"/>
              <a:gd name="connsiteX36" fmla="*/ 1601822 w 5643914"/>
              <a:gd name="connsiteY36" fmla="*/ 6119182 h 6120251"/>
              <a:gd name="connsiteX37" fmla="*/ 861596 w 5643914"/>
              <a:gd name="connsiteY37" fmla="*/ 6119182 h 612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43914" h="6120251">
                <a:moveTo>
                  <a:pt x="707629" y="6120251"/>
                </a:moveTo>
                <a:lnTo>
                  <a:pt x="663823" y="6113668"/>
                </a:lnTo>
                <a:cubicBezTo>
                  <a:pt x="521644" y="6085017"/>
                  <a:pt x="392675" y="6020654"/>
                  <a:pt x="287003" y="5930511"/>
                </a:cubicBezTo>
                <a:lnTo>
                  <a:pt x="219966" y="5862899"/>
                </a:lnTo>
                <a:lnTo>
                  <a:pt x="185569" y="5826599"/>
                </a:lnTo>
                <a:lnTo>
                  <a:pt x="142002" y="5764685"/>
                </a:lnTo>
                <a:lnTo>
                  <a:pt x="103316" y="5705300"/>
                </a:lnTo>
                <a:lnTo>
                  <a:pt x="74084" y="5643594"/>
                </a:lnTo>
                <a:lnTo>
                  <a:pt x="43857" y="5570417"/>
                </a:lnTo>
                <a:lnTo>
                  <a:pt x="26851" y="5508418"/>
                </a:lnTo>
                <a:lnTo>
                  <a:pt x="9549" y="5423388"/>
                </a:lnTo>
                <a:lnTo>
                  <a:pt x="391" y="5321179"/>
                </a:lnTo>
                <a:lnTo>
                  <a:pt x="0" y="5313656"/>
                </a:lnTo>
                <a:lnTo>
                  <a:pt x="0" y="2320370"/>
                </a:lnTo>
                <a:lnTo>
                  <a:pt x="358" y="2320370"/>
                </a:lnTo>
                <a:lnTo>
                  <a:pt x="358" y="9833"/>
                </a:lnTo>
                <a:lnTo>
                  <a:pt x="2780721" y="9833"/>
                </a:lnTo>
                <a:lnTo>
                  <a:pt x="4042078" y="1070"/>
                </a:lnTo>
                <a:lnTo>
                  <a:pt x="4782318" y="1070"/>
                </a:lnTo>
                <a:lnTo>
                  <a:pt x="4936285" y="0"/>
                </a:lnTo>
                <a:lnTo>
                  <a:pt x="4980091" y="6584"/>
                </a:lnTo>
                <a:cubicBezTo>
                  <a:pt x="5122270" y="35235"/>
                  <a:pt x="5251239" y="99598"/>
                  <a:pt x="5356911" y="189741"/>
                </a:cubicBezTo>
                <a:lnTo>
                  <a:pt x="5423948" y="257353"/>
                </a:lnTo>
                <a:lnTo>
                  <a:pt x="5458345" y="293653"/>
                </a:lnTo>
                <a:lnTo>
                  <a:pt x="5501912" y="355567"/>
                </a:lnTo>
                <a:lnTo>
                  <a:pt x="5540598" y="414952"/>
                </a:lnTo>
                <a:lnTo>
                  <a:pt x="5569830" y="476658"/>
                </a:lnTo>
                <a:lnTo>
                  <a:pt x="5600057" y="549835"/>
                </a:lnTo>
                <a:lnTo>
                  <a:pt x="5617063" y="611834"/>
                </a:lnTo>
                <a:lnTo>
                  <a:pt x="5634365" y="696864"/>
                </a:lnTo>
                <a:lnTo>
                  <a:pt x="5643523" y="799073"/>
                </a:lnTo>
                <a:lnTo>
                  <a:pt x="5643914" y="806596"/>
                </a:lnTo>
                <a:lnTo>
                  <a:pt x="5643914" y="3799882"/>
                </a:lnTo>
                <a:lnTo>
                  <a:pt x="5643556" y="3799882"/>
                </a:lnTo>
                <a:lnTo>
                  <a:pt x="5643556" y="6110419"/>
                </a:lnTo>
                <a:lnTo>
                  <a:pt x="2863193" y="6110419"/>
                </a:lnTo>
                <a:lnTo>
                  <a:pt x="1601822" y="6119182"/>
                </a:lnTo>
                <a:lnTo>
                  <a:pt x="861596" y="611918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6" name="Bildplatzhalter 35">
            <a:extLst>
              <a:ext uri="{FF2B5EF4-FFF2-40B4-BE49-F238E27FC236}">
                <a16:creationId xmlns:a16="http://schemas.microsoft.com/office/drawing/2014/main" id="{119B6B8D-3F6C-D442-9FD7-F08059FC4A0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193633" y="180000"/>
            <a:ext cx="2823243" cy="3060126"/>
          </a:xfrm>
          <a:custGeom>
            <a:avLst/>
            <a:gdLst>
              <a:gd name="connsiteX0" fmla="*/ 707629 w 5643914"/>
              <a:gd name="connsiteY0" fmla="*/ 6120251 h 6120251"/>
              <a:gd name="connsiteX1" fmla="*/ 663823 w 5643914"/>
              <a:gd name="connsiteY1" fmla="*/ 6113668 h 6120251"/>
              <a:gd name="connsiteX2" fmla="*/ 287003 w 5643914"/>
              <a:gd name="connsiteY2" fmla="*/ 5930511 h 6120251"/>
              <a:gd name="connsiteX3" fmla="*/ 219966 w 5643914"/>
              <a:gd name="connsiteY3" fmla="*/ 5862899 h 6120251"/>
              <a:gd name="connsiteX4" fmla="*/ 185569 w 5643914"/>
              <a:gd name="connsiteY4" fmla="*/ 5826599 h 6120251"/>
              <a:gd name="connsiteX5" fmla="*/ 142002 w 5643914"/>
              <a:gd name="connsiteY5" fmla="*/ 5764685 h 6120251"/>
              <a:gd name="connsiteX6" fmla="*/ 103316 w 5643914"/>
              <a:gd name="connsiteY6" fmla="*/ 5705300 h 6120251"/>
              <a:gd name="connsiteX7" fmla="*/ 74084 w 5643914"/>
              <a:gd name="connsiteY7" fmla="*/ 5643594 h 6120251"/>
              <a:gd name="connsiteX8" fmla="*/ 43857 w 5643914"/>
              <a:gd name="connsiteY8" fmla="*/ 5570417 h 6120251"/>
              <a:gd name="connsiteX9" fmla="*/ 26851 w 5643914"/>
              <a:gd name="connsiteY9" fmla="*/ 5508418 h 6120251"/>
              <a:gd name="connsiteX10" fmla="*/ 9549 w 5643914"/>
              <a:gd name="connsiteY10" fmla="*/ 5423388 h 6120251"/>
              <a:gd name="connsiteX11" fmla="*/ 391 w 5643914"/>
              <a:gd name="connsiteY11" fmla="*/ 5321179 h 6120251"/>
              <a:gd name="connsiteX12" fmla="*/ 0 w 5643914"/>
              <a:gd name="connsiteY12" fmla="*/ 5313656 h 6120251"/>
              <a:gd name="connsiteX13" fmla="*/ 0 w 5643914"/>
              <a:gd name="connsiteY13" fmla="*/ 2320370 h 6120251"/>
              <a:gd name="connsiteX14" fmla="*/ 358 w 5643914"/>
              <a:gd name="connsiteY14" fmla="*/ 2320370 h 6120251"/>
              <a:gd name="connsiteX15" fmla="*/ 358 w 5643914"/>
              <a:gd name="connsiteY15" fmla="*/ 9833 h 6120251"/>
              <a:gd name="connsiteX16" fmla="*/ 2780721 w 5643914"/>
              <a:gd name="connsiteY16" fmla="*/ 9833 h 6120251"/>
              <a:gd name="connsiteX17" fmla="*/ 4042078 w 5643914"/>
              <a:gd name="connsiteY17" fmla="*/ 1070 h 6120251"/>
              <a:gd name="connsiteX18" fmla="*/ 4782318 w 5643914"/>
              <a:gd name="connsiteY18" fmla="*/ 1070 h 6120251"/>
              <a:gd name="connsiteX19" fmla="*/ 4936285 w 5643914"/>
              <a:gd name="connsiteY19" fmla="*/ 0 h 6120251"/>
              <a:gd name="connsiteX20" fmla="*/ 4980091 w 5643914"/>
              <a:gd name="connsiteY20" fmla="*/ 6584 h 6120251"/>
              <a:gd name="connsiteX21" fmla="*/ 5356911 w 5643914"/>
              <a:gd name="connsiteY21" fmla="*/ 189741 h 6120251"/>
              <a:gd name="connsiteX22" fmla="*/ 5423948 w 5643914"/>
              <a:gd name="connsiteY22" fmla="*/ 257353 h 6120251"/>
              <a:gd name="connsiteX23" fmla="*/ 5458345 w 5643914"/>
              <a:gd name="connsiteY23" fmla="*/ 293653 h 6120251"/>
              <a:gd name="connsiteX24" fmla="*/ 5501912 w 5643914"/>
              <a:gd name="connsiteY24" fmla="*/ 355567 h 6120251"/>
              <a:gd name="connsiteX25" fmla="*/ 5540598 w 5643914"/>
              <a:gd name="connsiteY25" fmla="*/ 414952 h 6120251"/>
              <a:gd name="connsiteX26" fmla="*/ 5569830 w 5643914"/>
              <a:gd name="connsiteY26" fmla="*/ 476658 h 6120251"/>
              <a:gd name="connsiteX27" fmla="*/ 5600057 w 5643914"/>
              <a:gd name="connsiteY27" fmla="*/ 549835 h 6120251"/>
              <a:gd name="connsiteX28" fmla="*/ 5617063 w 5643914"/>
              <a:gd name="connsiteY28" fmla="*/ 611834 h 6120251"/>
              <a:gd name="connsiteX29" fmla="*/ 5634365 w 5643914"/>
              <a:gd name="connsiteY29" fmla="*/ 696864 h 6120251"/>
              <a:gd name="connsiteX30" fmla="*/ 5643523 w 5643914"/>
              <a:gd name="connsiteY30" fmla="*/ 799073 h 6120251"/>
              <a:gd name="connsiteX31" fmla="*/ 5643914 w 5643914"/>
              <a:gd name="connsiteY31" fmla="*/ 806596 h 6120251"/>
              <a:gd name="connsiteX32" fmla="*/ 5643914 w 5643914"/>
              <a:gd name="connsiteY32" fmla="*/ 3799882 h 6120251"/>
              <a:gd name="connsiteX33" fmla="*/ 5643556 w 5643914"/>
              <a:gd name="connsiteY33" fmla="*/ 3799882 h 6120251"/>
              <a:gd name="connsiteX34" fmla="*/ 5643556 w 5643914"/>
              <a:gd name="connsiteY34" fmla="*/ 6110419 h 6120251"/>
              <a:gd name="connsiteX35" fmla="*/ 2863193 w 5643914"/>
              <a:gd name="connsiteY35" fmla="*/ 6110419 h 6120251"/>
              <a:gd name="connsiteX36" fmla="*/ 1601822 w 5643914"/>
              <a:gd name="connsiteY36" fmla="*/ 6119182 h 6120251"/>
              <a:gd name="connsiteX37" fmla="*/ 861596 w 5643914"/>
              <a:gd name="connsiteY37" fmla="*/ 6119182 h 612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43914" h="6120251">
                <a:moveTo>
                  <a:pt x="707629" y="6120251"/>
                </a:moveTo>
                <a:lnTo>
                  <a:pt x="663823" y="6113668"/>
                </a:lnTo>
                <a:cubicBezTo>
                  <a:pt x="521644" y="6085017"/>
                  <a:pt x="392675" y="6020654"/>
                  <a:pt x="287003" y="5930511"/>
                </a:cubicBezTo>
                <a:lnTo>
                  <a:pt x="219966" y="5862899"/>
                </a:lnTo>
                <a:lnTo>
                  <a:pt x="185569" y="5826599"/>
                </a:lnTo>
                <a:lnTo>
                  <a:pt x="142002" y="5764685"/>
                </a:lnTo>
                <a:lnTo>
                  <a:pt x="103316" y="5705300"/>
                </a:lnTo>
                <a:lnTo>
                  <a:pt x="74084" y="5643594"/>
                </a:lnTo>
                <a:lnTo>
                  <a:pt x="43857" y="5570417"/>
                </a:lnTo>
                <a:lnTo>
                  <a:pt x="26851" y="5508418"/>
                </a:lnTo>
                <a:lnTo>
                  <a:pt x="9549" y="5423388"/>
                </a:lnTo>
                <a:lnTo>
                  <a:pt x="391" y="5321179"/>
                </a:lnTo>
                <a:lnTo>
                  <a:pt x="0" y="5313656"/>
                </a:lnTo>
                <a:lnTo>
                  <a:pt x="0" y="2320370"/>
                </a:lnTo>
                <a:lnTo>
                  <a:pt x="358" y="2320370"/>
                </a:lnTo>
                <a:lnTo>
                  <a:pt x="358" y="9833"/>
                </a:lnTo>
                <a:lnTo>
                  <a:pt x="2780721" y="9833"/>
                </a:lnTo>
                <a:lnTo>
                  <a:pt x="4042078" y="1070"/>
                </a:lnTo>
                <a:lnTo>
                  <a:pt x="4782318" y="1070"/>
                </a:lnTo>
                <a:lnTo>
                  <a:pt x="4936285" y="0"/>
                </a:lnTo>
                <a:lnTo>
                  <a:pt x="4980091" y="6584"/>
                </a:lnTo>
                <a:cubicBezTo>
                  <a:pt x="5122270" y="35235"/>
                  <a:pt x="5251239" y="99598"/>
                  <a:pt x="5356911" y="189741"/>
                </a:cubicBezTo>
                <a:lnTo>
                  <a:pt x="5423948" y="257353"/>
                </a:lnTo>
                <a:lnTo>
                  <a:pt x="5458345" y="293653"/>
                </a:lnTo>
                <a:lnTo>
                  <a:pt x="5501912" y="355567"/>
                </a:lnTo>
                <a:lnTo>
                  <a:pt x="5540598" y="414952"/>
                </a:lnTo>
                <a:lnTo>
                  <a:pt x="5569830" y="476658"/>
                </a:lnTo>
                <a:lnTo>
                  <a:pt x="5600057" y="549835"/>
                </a:lnTo>
                <a:lnTo>
                  <a:pt x="5617063" y="611834"/>
                </a:lnTo>
                <a:lnTo>
                  <a:pt x="5634365" y="696864"/>
                </a:lnTo>
                <a:lnTo>
                  <a:pt x="5643523" y="799073"/>
                </a:lnTo>
                <a:lnTo>
                  <a:pt x="5643914" y="806596"/>
                </a:lnTo>
                <a:lnTo>
                  <a:pt x="5643914" y="3799882"/>
                </a:lnTo>
                <a:lnTo>
                  <a:pt x="5643556" y="3799882"/>
                </a:lnTo>
                <a:lnTo>
                  <a:pt x="5643556" y="6110419"/>
                </a:lnTo>
                <a:lnTo>
                  <a:pt x="2863193" y="6110419"/>
                </a:lnTo>
                <a:lnTo>
                  <a:pt x="1601822" y="6119182"/>
                </a:lnTo>
                <a:lnTo>
                  <a:pt x="861596" y="611918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317DD1B4-572A-2D4F-B080-4C47AFC3180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700837" y="810063"/>
            <a:ext cx="1800000" cy="18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CDFC2F7-CE44-1443-B99A-4D96A745BB9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705254" y="810063"/>
            <a:ext cx="1800000" cy="18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F4CF9C7D-E506-B840-86FA-BB0FC94ADE0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705254" y="4050063"/>
            <a:ext cx="1800000" cy="18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29354BE7-B9E6-D044-8399-90DD592469B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700837" y="4050063"/>
            <a:ext cx="1800000" cy="18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3F7329BD-23BE-7646-9ABA-EE024025AD5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696419" y="4050063"/>
            <a:ext cx="1800000" cy="18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C802E41A-8E0B-0F4D-99D1-D413D122544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92002" y="4050063"/>
            <a:ext cx="1800000" cy="18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F3B37BCE-C962-154B-BF0E-80E2916F11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899999"/>
            <a:ext cx="5107137" cy="162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A8E5EF59-6E3D-654A-A17C-FC7B716AA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02B1D6F6-F15C-9733-09B2-4BF190582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145462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8er mit Bild-/Farbflä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00E2DF2D-52E9-7246-97E5-14013C6E5CA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80381" y="3420000"/>
            <a:ext cx="2823243" cy="3060126"/>
          </a:xfrm>
          <a:custGeom>
            <a:avLst/>
            <a:gdLst>
              <a:gd name="connsiteX0" fmla="*/ 707629 w 5643914"/>
              <a:gd name="connsiteY0" fmla="*/ 6120251 h 6120251"/>
              <a:gd name="connsiteX1" fmla="*/ 663823 w 5643914"/>
              <a:gd name="connsiteY1" fmla="*/ 6113668 h 6120251"/>
              <a:gd name="connsiteX2" fmla="*/ 287003 w 5643914"/>
              <a:gd name="connsiteY2" fmla="*/ 5930511 h 6120251"/>
              <a:gd name="connsiteX3" fmla="*/ 219966 w 5643914"/>
              <a:gd name="connsiteY3" fmla="*/ 5862899 h 6120251"/>
              <a:gd name="connsiteX4" fmla="*/ 185569 w 5643914"/>
              <a:gd name="connsiteY4" fmla="*/ 5826599 h 6120251"/>
              <a:gd name="connsiteX5" fmla="*/ 142002 w 5643914"/>
              <a:gd name="connsiteY5" fmla="*/ 5764685 h 6120251"/>
              <a:gd name="connsiteX6" fmla="*/ 103316 w 5643914"/>
              <a:gd name="connsiteY6" fmla="*/ 5705300 h 6120251"/>
              <a:gd name="connsiteX7" fmla="*/ 74084 w 5643914"/>
              <a:gd name="connsiteY7" fmla="*/ 5643594 h 6120251"/>
              <a:gd name="connsiteX8" fmla="*/ 43857 w 5643914"/>
              <a:gd name="connsiteY8" fmla="*/ 5570417 h 6120251"/>
              <a:gd name="connsiteX9" fmla="*/ 26851 w 5643914"/>
              <a:gd name="connsiteY9" fmla="*/ 5508418 h 6120251"/>
              <a:gd name="connsiteX10" fmla="*/ 9549 w 5643914"/>
              <a:gd name="connsiteY10" fmla="*/ 5423388 h 6120251"/>
              <a:gd name="connsiteX11" fmla="*/ 391 w 5643914"/>
              <a:gd name="connsiteY11" fmla="*/ 5321179 h 6120251"/>
              <a:gd name="connsiteX12" fmla="*/ 0 w 5643914"/>
              <a:gd name="connsiteY12" fmla="*/ 5313656 h 6120251"/>
              <a:gd name="connsiteX13" fmla="*/ 0 w 5643914"/>
              <a:gd name="connsiteY13" fmla="*/ 2320370 h 6120251"/>
              <a:gd name="connsiteX14" fmla="*/ 358 w 5643914"/>
              <a:gd name="connsiteY14" fmla="*/ 2320370 h 6120251"/>
              <a:gd name="connsiteX15" fmla="*/ 358 w 5643914"/>
              <a:gd name="connsiteY15" fmla="*/ 9833 h 6120251"/>
              <a:gd name="connsiteX16" fmla="*/ 2780721 w 5643914"/>
              <a:gd name="connsiteY16" fmla="*/ 9833 h 6120251"/>
              <a:gd name="connsiteX17" fmla="*/ 4042078 w 5643914"/>
              <a:gd name="connsiteY17" fmla="*/ 1070 h 6120251"/>
              <a:gd name="connsiteX18" fmla="*/ 4782318 w 5643914"/>
              <a:gd name="connsiteY18" fmla="*/ 1070 h 6120251"/>
              <a:gd name="connsiteX19" fmla="*/ 4936285 w 5643914"/>
              <a:gd name="connsiteY19" fmla="*/ 0 h 6120251"/>
              <a:gd name="connsiteX20" fmla="*/ 4980091 w 5643914"/>
              <a:gd name="connsiteY20" fmla="*/ 6584 h 6120251"/>
              <a:gd name="connsiteX21" fmla="*/ 5356911 w 5643914"/>
              <a:gd name="connsiteY21" fmla="*/ 189741 h 6120251"/>
              <a:gd name="connsiteX22" fmla="*/ 5423948 w 5643914"/>
              <a:gd name="connsiteY22" fmla="*/ 257353 h 6120251"/>
              <a:gd name="connsiteX23" fmla="*/ 5458345 w 5643914"/>
              <a:gd name="connsiteY23" fmla="*/ 293653 h 6120251"/>
              <a:gd name="connsiteX24" fmla="*/ 5501912 w 5643914"/>
              <a:gd name="connsiteY24" fmla="*/ 355567 h 6120251"/>
              <a:gd name="connsiteX25" fmla="*/ 5540598 w 5643914"/>
              <a:gd name="connsiteY25" fmla="*/ 414952 h 6120251"/>
              <a:gd name="connsiteX26" fmla="*/ 5569830 w 5643914"/>
              <a:gd name="connsiteY26" fmla="*/ 476658 h 6120251"/>
              <a:gd name="connsiteX27" fmla="*/ 5600057 w 5643914"/>
              <a:gd name="connsiteY27" fmla="*/ 549835 h 6120251"/>
              <a:gd name="connsiteX28" fmla="*/ 5617063 w 5643914"/>
              <a:gd name="connsiteY28" fmla="*/ 611834 h 6120251"/>
              <a:gd name="connsiteX29" fmla="*/ 5634365 w 5643914"/>
              <a:gd name="connsiteY29" fmla="*/ 696864 h 6120251"/>
              <a:gd name="connsiteX30" fmla="*/ 5643523 w 5643914"/>
              <a:gd name="connsiteY30" fmla="*/ 799073 h 6120251"/>
              <a:gd name="connsiteX31" fmla="*/ 5643914 w 5643914"/>
              <a:gd name="connsiteY31" fmla="*/ 806596 h 6120251"/>
              <a:gd name="connsiteX32" fmla="*/ 5643914 w 5643914"/>
              <a:gd name="connsiteY32" fmla="*/ 3799882 h 6120251"/>
              <a:gd name="connsiteX33" fmla="*/ 5643556 w 5643914"/>
              <a:gd name="connsiteY33" fmla="*/ 3799882 h 6120251"/>
              <a:gd name="connsiteX34" fmla="*/ 5643556 w 5643914"/>
              <a:gd name="connsiteY34" fmla="*/ 6110419 h 6120251"/>
              <a:gd name="connsiteX35" fmla="*/ 2863193 w 5643914"/>
              <a:gd name="connsiteY35" fmla="*/ 6110419 h 6120251"/>
              <a:gd name="connsiteX36" fmla="*/ 1601822 w 5643914"/>
              <a:gd name="connsiteY36" fmla="*/ 6119182 h 6120251"/>
              <a:gd name="connsiteX37" fmla="*/ 861596 w 5643914"/>
              <a:gd name="connsiteY37" fmla="*/ 6119182 h 612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43914" h="6120251">
                <a:moveTo>
                  <a:pt x="707629" y="6120251"/>
                </a:moveTo>
                <a:lnTo>
                  <a:pt x="663823" y="6113668"/>
                </a:lnTo>
                <a:cubicBezTo>
                  <a:pt x="521644" y="6085017"/>
                  <a:pt x="392675" y="6020654"/>
                  <a:pt x="287003" y="5930511"/>
                </a:cubicBezTo>
                <a:lnTo>
                  <a:pt x="219966" y="5862899"/>
                </a:lnTo>
                <a:lnTo>
                  <a:pt x="185569" y="5826599"/>
                </a:lnTo>
                <a:lnTo>
                  <a:pt x="142002" y="5764685"/>
                </a:lnTo>
                <a:lnTo>
                  <a:pt x="103316" y="5705300"/>
                </a:lnTo>
                <a:lnTo>
                  <a:pt x="74084" y="5643594"/>
                </a:lnTo>
                <a:lnTo>
                  <a:pt x="43857" y="5570417"/>
                </a:lnTo>
                <a:lnTo>
                  <a:pt x="26851" y="5508418"/>
                </a:lnTo>
                <a:lnTo>
                  <a:pt x="9549" y="5423388"/>
                </a:lnTo>
                <a:lnTo>
                  <a:pt x="391" y="5321179"/>
                </a:lnTo>
                <a:lnTo>
                  <a:pt x="0" y="5313656"/>
                </a:lnTo>
                <a:lnTo>
                  <a:pt x="0" y="2320370"/>
                </a:lnTo>
                <a:lnTo>
                  <a:pt x="358" y="2320370"/>
                </a:lnTo>
                <a:lnTo>
                  <a:pt x="358" y="9833"/>
                </a:lnTo>
                <a:lnTo>
                  <a:pt x="2780721" y="9833"/>
                </a:lnTo>
                <a:lnTo>
                  <a:pt x="4042078" y="1070"/>
                </a:lnTo>
                <a:lnTo>
                  <a:pt x="4782318" y="1070"/>
                </a:lnTo>
                <a:lnTo>
                  <a:pt x="4936285" y="0"/>
                </a:lnTo>
                <a:lnTo>
                  <a:pt x="4980091" y="6584"/>
                </a:lnTo>
                <a:cubicBezTo>
                  <a:pt x="5122270" y="35235"/>
                  <a:pt x="5251239" y="99598"/>
                  <a:pt x="5356911" y="189741"/>
                </a:cubicBezTo>
                <a:lnTo>
                  <a:pt x="5423948" y="257353"/>
                </a:lnTo>
                <a:lnTo>
                  <a:pt x="5458345" y="293653"/>
                </a:lnTo>
                <a:lnTo>
                  <a:pt x="5501912" y="355567"/>
                </a:lnTo>
                <a:lnTo>
                  <a:pt x="5540598" y="414952"/>
                </a:lnTo>
                <a:lnTo>
                  <a:pt x="5569830" y="476658"/>
                </a:lnTo>
                <a:lnTo>
                  <a:pt x="5600057" y="549835"/>
                </a:lnTo>
                <a:lnTo>
                  <a:pt x="5617063" y="611834"/>
                </a:lnTo>
                <a:lnTo>
                  <a:pt x="5634365" y="696864"/>
                </a:lnTo>
                <a:lnTo>
                  <a:pt x="5643523" y="799073"/>
                </a:lnTo>
                <a:lnTo>
                  <a:pt x="5643914" y="806596"/>
                </a:lnTo>
                <a:lnTo>
                  <a:pt x="5643914" y="3799882"/>
                </a:lnTo>
                <a:lnTo>
                  <a:pt x="5643556" y="3799882"/>
                </a:lnTo>
                <a:lnTo>
                  <a:pt x="5643556" y="6110419"/>
                </a:lnTo>
                <a:lnTo>
                  <a:pt x="2863193" y="6110419"/>
                </a:lnTo>
                <a:lnTo>
                  <a:pt x="1601822" y="6119182"/>
                </a:lnTo>
                <a:lnTo>
                  <a:pt x="861596" y="611918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9BBC021-C7EE-EB43-B28E-C8D435CF7F7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184798" y="3420000"/>
            <a:ext cx="2823243" cy="3060126"/>
          </a:xfrm>
          <a:custGeom>
            <a:avLst/>
            <a:gdLst>
              <a:gd name="connsiteX0" fmla="*/ 707629 w 5643914"/>
              <a:gd name="connsiteY0" fmla="*/ 6120251 h 6120251"/>
              <a:gd name="connsiteX1" fmla="*/ 663823 w 5643914"/>
              <a:gd name="connsiteY1" fmla="*/ 6113668 h 6120251"/>
              <a:gd name="connsiteX2" fmla="*/ 287003 w 5643914"/>
              <a:gd name="connsiteY2" fmla="*/ 5930511 h 6120251"/>
              <a:gd name="connsiteX3" fmla="*/ 219966 w 5643914"/>
              <a:gd name="connsiteY3" fmla="*/ 5862899 h 6120251"/>
              <a:gd name="connsiteX4" fmla="*/ 185569 w 5643914"/>
              <a:gd name="connsiteY4" fmla="*/ 5826599 h 6120251"/>
              <a:gd name="connsiteX5" fmla="*/ 142002 w 5643914"/>
              <a:gd name="connsiteY5" fmla="*/ 5764685 h 6120251"/>
              <a:gd name="connsiteX6" fmla="*/ 103316 w 5643914"/>
              <a:gd name="connsiteY6" fmla="*/ 5705300 h 6120251"/>
              <a:gd name="connsiteX7" fmla="*/ 74084 w 5643914"/>
              <a:gd name="connsiteY7" fmla="*/ 5643594 h 6120251"/>
              <a:gd name="connsiteX8" fmla="*/ 43857 w 5643914"/>
              <a:gd name="connsiteY8" fmla="*/ 5570417 h 6120251"/>
              <a:gd name="connsiteX9" fmla="*/ 26851 w 5643914"/>
              <a:gd name="connsiteY9" fmla="*/ 5508418 h 6120251"/>
              <a:gd name="connsiteX10" fmla="*/ 9549 w 5643914"/>
              <a:gd name="connsiteY10" fmla="*/ 5423388 h 6120251"/>
              <a:gd name="connsiteX11" fmla="*/ 391 w 5643914"/>
              <a:gd name="connsiteY11" fmla="*/ 5321179 h 6120251"/>
              <a:gd name="connsiteX12" fmla="*/ 0 w 5643914"/>
              <a:gd name="connsiteY12" fmla="*/ 5313656 h 6120251"/>
              <a:gd name="connsiteX13" fmla="*/ 0 w 5643914"/>
              <a:gd name="connsiteY13" fmla="*/ 2320370 h 6120251"/>
              <a:gd name="connsiteX14" fmla="*/ 358 w 5643914"/>
              <a:gd name="connsiteY14" fmla="*/ 2320370 h 6120251"/>
              <a:gd name="connsiteX15" fmla="*/ 358 w 5643914"/>
              <a:gd name="connsiteY15" fmla="*/ 9833 h 6120251"/>
              <a:gd name="connsiteX16" fmla="*/ 2780721 w 5643914"/>
              <a:gd name="connsiteY16" fmla="*/ 9833 h 6120251"/>
              <a:gd name="connsiteX17" fmla="*/ 4042078 w 5643914"/>
              <a:gd name="connsiteY17" fmla="*/ 1070 h 6120251"/>
              <a:gd name="connsiteX18" fmla="*/ 4782318 w 5643914"/>
              <a:gd name="connsiteY18" fmla="*/ 1070 h 6120251"/>
              <a:gd name="connsiteX19" fmla="*/ 4936285 w 5643914"/>
              <a:gd name="connsiteY19" fmla="*/ 0 h 6120251"/>
              <a:gd name="connsiteX20" fmla="*/ 4980091 w 5643914"/>
              <a:gd name="connsiteY20" fmla="*/ 6584 h 6120251"/>
              <a:gd name="connsiteX21" fmla="*/ 5356911 w 5643914"/>
              <a:gd name="connsiteY21" fmla="*/ 189741 h 6120251"/>
              <a:gd name="connsiteX22" fmla="*/ 5423948 w 5643914"/>
              <a:gd name="connsiteY22" fmla="*/ 257353 h 6120251"/>
              <a:gd name="connsiteX23" fmla="*/ 5458345 w 5643914"/>
              <a:gd name="connsiteY23" fmla="*/ 293653 h 6120251"/>
              <a:gd name="connsiteX24" fmla="*/ 5501912 w 5643914"/>
              <a:gd name="connsiteY24" fmla="*/ 355567 h 6120251"/>
              <a:gd name="connsiteX25" fmla="*/ 5540598 w 5643914"/>
              <a:gd name="connsiteY25" fmla="*/ 414952 h 6120251"/>
              <a:gd name="connsiteX26" fmla="*/ 5569830 w 5643914"/>
              <a:gd name="connsiteY26" fmla="*/ 476658 h 6120251"/>
              <a:gd name="connsiteX27" fmla="*/ 5600057 w 5643914"/>
              <a:gd name="connsiteY27" fmla="*/ 549835 h 6120251"/>
              <a:gd name="connsiteX28" fmla="*/ 5617063 w 5643914"/>
              <a:gd name="connsiteY28" fmla="*/ 611834 h 6120251"/>
              <a:gd name="connsiteX29" fmla="*/ 5634365 w 5643914"/>
              <a:gd name="connsiteY29" fmla="*/ 696864 h 6120251"/>
              <a:gd name="connsiteX30" fmla="*/ 5643523 w 5643914"/>
              <a:gd name="connsiteY30" fmla="*/ 799073 h 6120251"/>
              <a:gd name="connsiteX31" fmla="*/ 5643914 w 5643914"/>
              <a:gd name="connsiteY31" fmla="*/ 806596 h 6120251"/>
              <a:gd name="connsiteX32" fmla="*/ 5643914 w 5643914"/>
              <a:gd name="connsiteY32" fmla="*/ 3799882 h 6120251"/>
              <a:gd name="connsiteX33" fmla="*/ 5643556 w 5643914"/>
              <a:gd name="connsiteY33" fmla="*/ 3799882 h 6120251"/>
              <a:gd name="connsiteX34" fmla="*/ 5643556 w 5643914"/>
              <a:gd name="connsiteY34" fmla="*/ 6110419 h 6120251"/>
              <a:gd name="connsiteX35" fmla="*/ 2863193 w 5643914"/>
              <a:gd name="connsiteY35" fmla="*/ 6110419 h 6120251"/>
              <a:gd name="connsiteX36" fmla="*/ 1601822 w 5643914"/>
              <a:gd name="connsiteY36" fmla="*/ 6119182 h 6120251"/>
              <a:gd name="connsiteX37" fmla="*/ 861596 w 5643914"/>
              <a:gd name="connsiteY37" fmla="*/ 6119182 h 612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43914" h="6120251">
                <a:moveTo>
                  <a:pt x="707629" y="6120251"/>
                </a:moveTo>
                <a:lnTo>
                  <a:pt x="663823" y="6113668"/>
                </a:lnTo>
                <a:cubicBezTo>
                  <a:pt x="521644" y="6085017"/>
                  <a:pt x="392675" y="6020654"/>
                  <a:pt x="287003" y="5930511"/>
                </a:cubicBezTo>
                <a:lnTo>
                  <a:pt x="219966" y="5862899"/>
                </a:lnTo>
                <a:lnTo>
                  <a:pt x="185569" y="5826599"/>
                </a:lnTo>
                <a:lnTo>
                  <a:pt x="142002" y="5764685"/>
                </a:lnTo>
                <a:lnTo>
                  <a:pt x="103316" y="5705300"/>
                </a:lnTo>
                <a:lnTo>
                  <a:pt x="74084" y="5643594"/>
                </a:lnTo>
                <a:lnTo>
                  <a:pt x="43857" y="5570417"/>
                </a:lnTo>
                <a:lnTo>
                  <a:pt x="26851" y="5508418"/>
                </a:lnTo>
                <a:lnTo>
                  <a:pt x="9549" y="5423388"/>
                </a:lnTo>
                <a:lnTo>
                  <a:pt x="391" y="5321179"/>
                </a:lnTo>
                <a:lnTo>
                  <a:pt x="0" y="5313656"/>
                </a:lnTo>
                <a:lnTo>
                  <a:pt x="0" y="2320370"/>
                </a:lnTo>
                <a:lnTo>
                  <a:pt x="358" y="2320370"/>
                </a:lnTo>
                <a:lnTo>
                  <a:pt x="358" y="9833"/>
                </a:lnTo>
                <a:lnTo>
                  <a:pt x="2780721" y="9833"/>
                </a:lnTo>
                <a:lnTo>
                  <a:pt x="4042078" y="1070"/>
                </a:lnTo>
                <a:lnTo>
                  <a:pt x="4782318" y="1070"/>
                </a:lnTo>
                <a:lnTo>
                  <a:pt x="4936285" y="0"/>
                </a:lnTo>
                <a:lnTo>
                  <a:pt x="4980091" y="6584"/>
                </a:lnTo>
                <a:cubicBezTo>
                  <a:pt x="5122270" y="35235"/>
                  <a:pt x="5251239" y="99598"/>
                  <a:pt x="5356911" y="189741"/>
                </a:cubicBezTo>
                <a:lnTo>
                  <a:pt x="5423948" y="257353"/>
                </a:lnTo>
                <a:lnTo>
                  <a:pt x="5458345" y="293653"/>
                </a:lnTo>
                <a:lnTo>
                  <a:pt x="5501912" y="355567"/>
                </a:lnTo>
                <a:lnTo>
                  <a:pt x="5540598" y="414952"/>
                </a:lnTo>
                <a:lnTo>
                  <a:pt x="5569830" y="476658"/>
                </a:lnTo>
                <a:lnTo>
                  <a:pt x="5600057" y="549835"/>
                </a:lnTo>
                <a:lnTo>
                  <a:pt x="5617063" y="611834"/>
                </a:lnTo>
                <a:lnTo>
                  <a:pt x="5634365" y="696864"/>
                </a:lnTo>
                <a:lnTo>
                  <a:pt x="5643523" y="799073"/>
                </a:lnTo>
                <a:lnTo>
                  <a:pt x="5643914" y="806596"/>
                </a:lnTo>
                <a:lnTo>
                  <a:pt x="5643914" y="3799882"/>
                </a:lnTo>
                <a:lnTo>
                  <a:pt x="5643556" y="3799882"/>
                </a:lnTo>
                <a:lnTo>
                  <a:pt x="5643556" y="6110419"/>
                </a:lnTo>
                <a:lnTo>
                  <a:pt x="2863193" y="6110419"/>
                </a:lnTo>
                <a:lnTo>
                  <a:pt x="1601822" y="6119182"/>
                </a:lnTo>
                <a:lnTo>
                  <a:pt x="861596" y="611918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E0E37D4F-3BBF-1047-8413-C1D086563CB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89216" y="3420000"/>
            <a:ext cx="2823243" cy="3060126"/>
          </a:xfrm>
          <a:custGeom>
            <a:avLst/>
            <a:gdLst>
              <a:gd name="connsiteX0" fmla="*/ 707629 w 5643914"/>
              <a:gd name="connsiteY0" fmla="*/ 6120251 h 6120251"/>
              <a:gd name="connsiteX1" fmla="*/ 663823 w 5643914"/>
              <a:gd name="connsiteY1" fmla="*/ 6113668 h 6120251"/>
              <a:gd name="connsiteX2" fmla="*/ 287003 w 5643914"/>
              <a:gd name="connsiteY2" fmla="*/ 5930511 h 6120251"/>
              <a:gd name="connsiteX3" fmla="*/ 219966 w 5643914"/>
              <a:gd name="connsiteY3" fmla="*/ 5862899 h 6120251"/>
              <a:gd name="connsiteX4" fmla="*/ 185569 w 5643914"/>
              <a:gd name="connsiteY4" fmla="*/ 5826599 h 6120251"/>
              <a:gd name="connsiteX5" fmla="*/ 142002 w 5643914"/>
              <a:gd name="connsiteY5" fmla="*/ 5764685 h 6120251"/>
              <a:gd name="connsiteX6" fmla="*/ 103316 w 5643914"/>
              <a:gd name="connsiteY6" fmla="*/ 5705300 h 6120251"/>
              <a:gd name="connsiteX7" fmla="*/ 74084 w 5643914"/>
              <a:gd name="connsiteY7" fmla="*/ 5643594 h 6120251"/>
              <a:gd name="connsiteX8" fmla="*/ 43857 w 5643914"/>
              <a:gd name="connsiteY8" fmla="*/ 5570417 h 6120251"/>
              <a:gd name="connsiteX9" fmla="*/ 26851 w 5643914"/>
              <a:gd name="connsiteY9" fmla="*/ 5508418 h 6120251"/>
              <a:gd name="connsiteX10" fmla="*/ 9549 w 5643914"/>
              <a:gd name="connsiteY10" fmla="*/ 5423388 h 6120251"/>
              <a:gd name="connsiteX11" fmla="*/ 391 w 5643914"/>
              <a:gd name="connsiteY11" fmla="*/ 5321179 h 6120251"/>
              <a:gd name="connsiteX12" fmla="*/ 0 w 5643914"/>
              <a:gd name="connsiteY12" fmla="*/ 5313656 h 6120251"/>
              <a:gd name="connsiteX13" fmla="*/ 0 w 5643914"/>
              <a:gd name="connsiteY13" fmla="*/ 2320370 h 6120251"/>
              <a:gd name="connsiteX14" fmla="*/ 358 w 5643914"/>
              <a:gd name="connsiteY14" fmla="*/ 2320370 h 6120251"/>
              <a:gd name="connsiteX15" fmla="*/ 358 w 5643914"/>
              <a:gd name="connsiteY15" fmla="*/ 9833 h 6120251"/>
              <a:gd name="connsiteX16" fmla="*/ 2780721 w 5643914"/>
              <a:gd name="connsiteY16" fmla="*/ 9833 h 6120251"/>
              <a:gd name="connsiteX17" fmla="*/ 4042078 w 5643914"/>
              <a:gd name="connsiteY17" fmla="*/ 1070 h 6120251"/>
              <a:gd name="connsiteX18" fmla="*/ 4782318 w 5643914"/>
              <a:gd name="connsiteY18" fmla="*/ 1070 h 6120251"/>
              <a:gd name="connsiteX19" fmla="*/ 4936285 w 5643914"/>
              <a:gd name="connsiteY19" fmla="*/ 0 h 6120251"/>
              <a:gd name="connsiteX20" fmla="*/ 4980091 w 5643914"/>
              <a:gd name="connsiteY20" fmla="*/ 6584 h 6120251"/>
              <a:gd name="connsiteX21" fmla="*/ 5356911 w 5643914"/>
              <a:gd name="connsiteY21" fmla="*/ 189741 h 6120251"/>
              <a:gd name="connsiteX22" fmla="*/ 5423948 w 5643914"/>
              <a:gd name="connsiteY22" fmla="*/ 257353 h 6120251"/>
              <a:gd name="connsiteX23" fmla="*/ 5458345 w 5643914"/>
              <a:gd name="connsiteY23" fmla="*/ 293653 h 6120251"/>
              <a:gd name="connsiteX24" fmla="*/ 5501912 w 5643914"/>
              <a:gd name="connsiteY24" fmla="*/ 355567 h 6120251"/>
              <a:gd name="connsiteX25" fmla="*/ 5540598 w 5643914"/>
              <a:gd name="connsiteY25" fmla="*/ 414952 h 6120251"/>
              <a:gd name="connsiteX26" fmla="*/ 5569830 w 5643914"/>
              <a:gd name="connsiteY26" fmla="*/ 476658 h 6120251"/>
              <a:gd name="connsiteX27" fmla="*/ 5600057 w 5643914"/>
              <a:gd name="connsiteY27" fmla="*/ 549835 h 6120251"/>
              <a:gd name="connsiteX28" fmla="*/ 5617063 w 5643914"/>
              <a:gd name="connsiteY28" fmla="*/ 611834 h 6120251"/>
              <a:gd name="connsiteX29" fmla="*/ 5634365 w 5643914"/>
              <a:gd name="connsiteY29" fmla="*/ 696864 h 6120251"/>
              <a:gd name="connsiteX30" fmla="*/ 5643523 w 5643914"/>
              <a:gd name="connsiteY30" fmla="*/ 799073 h 6120251"/>
              <a:gd name="connsiteX31" fmla="*/ 5643914 w 5643914"/>
              <a:gd name="connsiteY31" fmla="*/ 806596 h 6120251"/>
              <a:gd name="connsiteX32" fmla="*/ 5643914 w 5643914"/>
              <a:gd name="connsiteY32" fmla="*/ 3799882 h 6120251"/>
              <a:gd name="connsiteX33" fmla="*/ 5643556 w 5643914"/>
              <a:gd name="connsiteY33" fmla="*/ 3799882 h 6120251"/>
              <a:gd name="connsiteX34" fmla="*/ 5643556 w 5643914"/>
              <a:gd name="connsiteY34" fmla="*/ 6110419 h 6120251"/>
              <a:gd name="connsiteX35" fmla="*/ 2863193 w 5643914"/>
              <a:gd name="connsiteY35" fmla="*/ 6110419 h 6120251"/>
              <a:gd name="connsiteX36" fmla="*/ 1601822 w 5643914"/>
              <a:gd name="connsiteY36" fmla="*/ 6119182 h 6120251"/>
              <a:gd name="connsiteX37" fmla="*/ 861596 w 5643914"/>
              <a:gd name="connsiteY37" fmla="*/ 6119182 h 612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43914" h="6120251">
                <a:moveTo>
                  <a:pt x="707629" y="6120251"/>
                </a:moveTo>
                <a:lnTo>
                  <a:pt x="663823" y="6113668"/>
                </a:lnTo>
                <a:cubicBezTo>
                  <a:pt x="521644" y="6085017"/>
                  <a:pt x="392675" y="6020654"/>
                  <a:pt x="287003" y="5930511"/>
                </a:cubicBezTo>
                <a:lnTo>
                  <a:pt x="219966" y="5862899"/>
                </a:lnTo>
                <a:lnTo>
                  <a:pt x="185569" y="5826599"/>
                </a:lnTo>
                <a:lnTo>
                  <a:pt x="142002" y="5764685"/>
                </a:lnTo>
                <a:lnTo>
                  <a:pt x="103316" y="5705300"/>
                </a:lnTo>
                <a:lnTo>
                  <a:pt x="74084" y="5643594"/>
                </a:lnTo>
                <a:lnTo>
                  <a:pt x="43857" y="5570417"/>
                </a:lnTo>
                <a:lnTo>
                  <a:pt x="26851" y="5508418"/>
                </a:lnTo>
                <a:lnTo>
                  <a:pt x="9549" y="5423388"/>
                </a:lnTo>
                <a:lnTo>
                  <a:pt x="391" y="5321179"/>
                </a:lnTo>
                <a:lnTo>
                  <a:pt x="0" y="5313656"/>
                </a:lnTo>
                <a:lnTo>
                  <a:pt x="0" y="2320370"/>
                </a:lnTo>
                <a:lnTo>
                  <a:pt x="358" y="2320370"/>
                </a:lnTo>
                <a:lnTo>
                  <a:pt x="358" y="9833"/>
                </a:lnTo>
                <a:lnTo>
                  <a:pt x="2780721" y="9833"/>
                </a:lnTo>
                <a:lnTo>
                  <a:pt x="4042078" y="1070"/>
                </a:lnTo>
                <a:lnTo>
                  <a:pt x="4782318" y="1070"/>
                </a:lnTo>
                <a:lnTo>
                  <a:pt x="4936285" y="0"/>
                </a:lnTo>
                <a:lnTo>
                  <a:pt x="4980091" y="6584"/>
                </a:lnTo>
                <a:cubicBezTo>
                  <a:pt x="5122270" y="35235"/>
                  <a:pt x="5251239" y="99598"/>
                  <a:pt x="5356911" y="189741"/>
                </a:cubicBezTo>
                <a:lnTo>
                  <a:pt x="5423948" y="257353"/>
                </a:lnTo>
                <a:lnTo>
                  <a:pt x="5458345" y="293653"/>
                </a:lnTo>
                <a:lnTo>
                  <a:pt x="5501912" y="355567"/>
                </a:lnTo>
                <a:lnTo>
                  <a:pt x="5540598" y="414952"/>
                </a:lnTo>
                <a:lnTo>
                  <a:pt x="5569830" y="476658"/>
                </a:lnTo>
                <a:lnTo>
                  <a:pt x="5600057" y="549835"/>
                </a:lnTo>
                <a:lnTo>
                  <a:pt x="5617063" y="611834"/>
                </a:lnTo>
                <a:lnTo>
                  <a:pt x="5634365" y="696864"/>
                </a:lnTo>
                <a:lnTo>
                  <a:pt x="5643523" y="799073"/>
                </a:lnTo>
                <a:lnTo>
                  <a:pt x="5643914" y="806596"/>
                </a:lnTo>
                <a:lnTo>
                  <a:pt x="5643914" y="3799882"/>
                </a:lnTo>
                <a:lnTo>
                  <a:pt x="5643556" y="3799882"/>
                </a:lnTo>
                <a:lnTo>
                  <a:pt x="5643556" y="6110419"/>
                </a:lnTo>
                <a:lnTo>
                  <a:pt x="2863193" y="6110419"/>
                </a:lnTo>
                <a:lnTo>
                  <a:pt x="1601822" y="6119182"/>
                </a:lnTo>
                <a:lnTo>
                  <a:pt x="861596" y="611918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870B287C-A415-A34C-A120-2383709CE61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89216" y="180000"/>
            <a:ext cx="2823243" cy="3060126"/>
          </a:xfrm>
          <a:custGeom>
            <a:avLst/>
            <a:gdLst>
              <a:gd name="connsiteX0" fmla="*/ 707629 w 5643914"/>
              <a:gd name="connsiteY0" fmla="*/ 6120251 h 6120251"/>
              <a:gd name="connsiteX1" fmla="*/ 663823 w 5643914"/>
              <a:gd name="connsiteY1" fmla="*/ 6113668 h 6120251"/>
              <a:gd name="connsiteX2" fmla="*/ 287003 w 5643914"/>
              <a:gd name="connsiteY2" fmla="*/ 5930511 h 6120251"/>
              <a:gd name="connsiteX3" fmla="*/ 219966 w 5643914"/>
              <a:gd name="connsiteY3" fmla="*/ 5862899 h 6120251"/>
              <a:gd name="connsiteX4" fmla="*/ 185569 w 5643914"/>
              <a:gd name="connsiteY4" fmla="*/ 5826599 h 6120251"/>
              <a:gd name="connsiteX5" fmla="*/ 142002 w 5643914"/>
              <a:gd name="connsiteY5" fmla="*/ 5764685 h 6120251"/>
              <a:gd name="connsiteX6" fmla="*/ 103316 w 5643914"/>
              <a:gd name="connsiteY6" fmla="*/ 5705300 h 6120251"/>
              <a:gd name="connsiteX7" fmla="*/ 74084 w 5643914"/>
              <a:gd name="connsiteY7" fmla="*/ 5643594 h 6120251"/>
              <a:gd name="connsiteX8" fmla="*/ 43857 w 5643914"/>
              <a:gd name="connsiteY8" fmla="*/ 5570417 h 6120251"/>
              <a:gd name="connsiteX9" fmla="*/ 26851 w 5643914"/>
              <a:gd name="connsiteY9" fmla="*/ 5508418 h 6120251"/>
              <a:gd name="connsiteX10" fmla="*/ 9549 w 5643914"/>
              <a:gd name="connsiteY10" fmla="*/ 5423388 h 6120251"/>
              <a:gd name="connsiteX11" fmla="*/ 391 w 5643914"/>
              <a:gd name="connsiteY11" fmla="*/ 5321179 h 6120251"/>
              <a:gd name="connsiteX12" fmla="*/ 0 w 5643914"/>
              <a:gd name="connsiteY12" fmla="*/ 5313656 h 6120251"/>
              <a:gd name="connsiteX13" fmla="*/ 0 w 5643914"/>
              <a:gd name="connsiteY13" fmla="*/ 2320370 h 6120251"/>
              <a:gd name="connsiteX14" fmla="*/ 358 w 5643914"/>
              <a:gd name="connsiteY14" fmla="*/ 2320370 h 6120251"/>
              <a:gd name="connsiteX15" fmla="*/ 358 w 5643914"/>
              <a:gd name="connsiteY15" fmla="*/ 9833 h 6120251"/>
              <a:gd name="connsiteX16" fmla="*/ 2780721 w 5643914"/>
              <a:gd name="connsiteY16" fmla="*/ 9833 h 6120251"/>
              <a:gd name="connsiteX17" fmla="*/ 4042078 w 5643914"/>
              <a:gd name="connsiteY17" fmla="*/ 1070 h 6120251"/>
              <a:gd name="connsiteX18" fmla="*/ 4782318 w 5643914"/>
              <a:gd name="connsiteY18" fmla="*/ 1070 h 6120251"/>
              <a:gd name="connsiteX19" fmla="*/ 4936285 w 5643914"/>
              <a:gd name="connsiteY19" fmla="*/ 0 h 6120251"/>
              <a:gd name="connsiteX20" fmla="*/ 4980091 w 5643914"/>
              <a:gd name="connsiteY20" fmla="*/ 6584 h 6120251"/>
              <a:gd name="connsiteX21" fmla="*/ 5356911 w 5643914"/>
              <a:gd name="connsiteY21" fmla="*/ 189741 h 6120251"/>
              <a:gd name="connsiteX22" fmla="*/ 5423948 w 5643914"/>
              <a:gd name="connsiteY22" fmla="*/ 257353 h 6120251"/>
              <a:gd name="connsiteX23" fmla="*/ 5458345 w 5643914"/>
              <a:gd name="connsiteY23" fmla="*/ 293653 h 6120251"/>
              <a:gd name="connsiteX24" fmla="*/ 5501912 w 5643914"/>
              <a:gd name="connsiteY24" fmla="*/ 355567 h 6120251"/>
              <a:gd name="connsiteX25" fmla="*/ 5540598 w 5643914"/>
              <a:gd name="connsiteY25" fmla="*/ 414952 h 6120251"/>
              <a:gd name="connsiteX26" fmla="*/ 5569830 w 5643914"/>
              <a:gd name="connsiteY26" fmla="*/ 476658 h 6120251"/>
              <a:gd name="connsiteX27" fmla="*/ 5600057 w 5643914"/>
              <a:gd name="connsiteY27" fmla="*/ 549835 h 6120251"/>
              <a:gd name="connsiteX28" fmla="*/ 5617063 w 5643914"/>
              <a:gd name="connsiteY28" fmla="*/ 611834 h 6120251"/>
              <a:gd name="connsiteX29" fmla="*/ 5634365 w 5643914"/>
              <a:gd name="connsiteY29" fmla="*/ 696864 h 6120251"/>
              <a:gd name="connsiteX30" fmla="*/ 5643523 w 5643914"/>
              <a:gd name="connsiteY30" fmla="*/ 799073 h 6120251"/>
              <a:gd name="connsiteX31" fmla="*/ 5643914 w 5643914"/>
              <a:gd name="connsiteY31" fmla="*/ 806596 h 6120251"/>
              <a:gd name="connsiteX32" fmla="*/ 5643914 w 5643914"/>
              <a:gd name="connsiteY32" fmla="*/ 3799882 h 6120251"/>
              <a:gd name="connsiteX33" fmla="*/ 5643556 w 5643914"/>
              <a:gd name="connsiteY33" fmla="*/ 3799882 h 6120251"/>
              <a:gd name="connsiteX34" fmla="*/ 5643556 w 5643914"/>
              <a:gd name="connsiteY34" fmla="*/ 6110419 h 6120251"/>
              <a:gd name="connsiteX35" fmla="*/ 2863193 w 5643914"/>
              <a:gd name="connsiteY35" fmla="*/ 6110419 h 6120251"/>
              <a:gd name="connsiteX36" fmla="*/ 1601822 w 5643914"/>
              <a:gd name="connsiteY36" fmla="*/ 6119182 h 6120251"/>
              <a:gd name="connsiteX37" fmla="*/ 861596 w 5643914"/>
              <a:gd name="connsiteY37" fmla="*/ 6119182 h 612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43914" h="6120251">
                <a:moveTo>
                  <a:pt x="707629" y="6120251"/>
                </a:moveTo>
                <a:lnTo>
                  <a:pt x="663823" y="6113668"/>
                </a:lnTo>
                <a:cubicBezTo>
                  <a:pt x="521644" y="6085017"/>
                  <a:pt x="392675" y="6020654"/>
                  <a:pt x="287003" y="5930511"/>
                </a:cubicBezTo>
                <a:lnTo>
                  <a:pt x="219966" y="5862899"/>
                </a:lnTo>
                <a:lnTo>
                  <a:pt x="185569" y="5826599"/>
                </a:lnTo>
                <a:lnTo>
                  <a:pt x="142002" y="5764685"/>
                </a:lnTo>
                <a:lnTo>
                  <a:pt x="103316" y="5705300"/>
                </a:lnTo>
                <a:lnTo>
                  <a:pt x="74084" y="5643594"/>
                </a:lnTo>
                <a:lnTo>
                  <a:pt x="43857" y="5570417"/>
                </a:lnTo>
                <a:lnTo>
                  <a:pt x="26851" y="5508418"/>
                </a:lnTo>
                <a:lnTo>
                  <a:pt x="9549" y="5423388"/>
                </a:lnTo>
                <a:lnTo>
                  <a:pt x="391" y="5321179"/>
                </a:lnTo>
                <a:lnTo>
                  <a:pt x="0" y="5313656"/>
                </a:lnTo>
                <a:lnTo>
                  <a:pt x="0" y="2320370"/>
                </a:lnTo>
                <a:lnTo>
                  <a:pt x="358" y="2320370"/>
                </a:lnTo>
                <a:lnTo>
                  <a:pt x="358" y="9833"/>
                </a:lnTo>
                <a:lnTo>
                  <a:pt x="2780721" y="9833"/>
                </a:lnTo>
                <a:lnTo>
                  <a:pt x="4042078" y="1070"/>
                </a:lnTo>
                <a:lnTo>
                  <a:pt x="4782318" y="1070"/>
                </a:lnTo>
                <a:lnTo>
                  <a:pt x="4936285" y="0"/>
                </a:lnTo>
                <a:lnTo>
                  <a:pt x="4980091" y="6584"/>
                </a:lnTo>
                <a:cubicBezTo>
                  <a:pt x="5122270" y="35235"/>
                  <a:pt x="5251239" y="99598"/>
                  <a:pt x="5356911" y="189741"/>
                </a:cubicBezTo>
                <a:lnTo>
                  <a:pt x="5423948" y="257353"/>
                </a:lnTo>
                <a:lnTo>
                  <a:pt x="5458345" y="293653"/>
                </a:lnTo>
                <a:lnTo>
                  <a:pt x="5501912" y="355567"/>
                </a:lnTo>
                <a:lnTo>
                  <a:pt x="5540598" y="414952"/>
                </a:lnTo>
                <a:lnTo>
                  <a:pt x="5569830" y="476658"/>
                </a:lnTo>
                <a:lnTo>
                  <a:pt x="5600057" y="549835"/>
                </a:lnTo>
                <a:lnTo>
                  <a:pt x="5617063" y="611834"/>
                </a:lnTo>
                <a:lnTo>
                  <a:pt x="5634365" y="696864"/>
                </a:lnTo>
                <a:lnTo>
                  <a:pt x="5643523" y="799073"/>
                </a:lnTo>
                <a:lnTo>
                  <a:pt x="5643914" y="806596"/>
                </a:lnTo>
                <a:lnTo>
                  <a:pt x="5643914" y="3799882"/>
                </a:lnTo>
                <a:lnTo>
                  <a:pt x="5643556" y="3799882"/>
                </a:lnTo>
                <a:lnTo>
                  <a:pt x="5643556" y="6110419"/>
                </a:lnTo>
                <a:lnTo>
                  <a:pt x="2863193" y="6110419"/>
                </a:lnTo>
                <a:lnTo>
                  <a:pt x="1601822" y="6119182"/>
                </a:lnTo>
                <a:lnTo>
                  <a:pt x="861596" y="611918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474B4983-87C7-EB43-8740-B2DE1EF590D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193633" y="3420000"/>
            <a:ext cx="2823243" cy="3060126"/>
          </a:xfrm>
          <a:custGeom>
            <a:avLst/>
            <a:gdLst>
              <a:gd name="connsiteX0" fmla="*/ 707629 w 5643914"/>
              <a:gd name="connsiteY0" fmla="*/ 6120251 h 6120251"/>
              <a:gd name="connsiteX1" fmla="*/ 663823 w 5643914"/>
              <a:gd name="connsiteY1" fmla="*/ 6113668 h 6120251"/>
              <a:gd name="connsiteX2" fmla="*/ 287003 w 5643914"/>
              <a:gd name="connsiteY2" fmla="*/ 5930511 h 6120251"/>
              <a:gd name="connsiteX3" fmla="*/ 219966 w 5643914"/>
              <a:gd name="connsiteY3" fmla="*/ 5862899 h 6120251"/>
              <a:gd name="connsiteX4" fmla="*/ 185569 w 5643914"/>
              <a:gd name="connsiteY4" fmla="*/ 5826599 h 6120251"/>
              <a:gd name="connsiteX5" fmla="*/ 142002 w 5643914"/>
              <a:gd name="connsiteY5" fmla="*/ 5764685 h 6120251"/>
              <a:gd name="connsiteX6" fmla="*/ 103316 w 5643914"/>
              <a:gd name="connsiteY6" fmla="*/ 5705300 h 6120251"/>
              <a:gd name="connsiteX7" fmla="*/ 74084 w 5643914"/>
              <a:gd name="connsiteY7" fmla="*/ 5643594 h 6120251"/>
              <a:gd name="connsiteX8" fmla="*/ 43857 w 5643914"/>
              <a:gd name="connsiteY8" fmla="*/ 5570417 h 6120251"/>
              <a:gd name="connsiteX9" fmla="*/ 26851 w 5643914"/>
              <a:gd name="connsiteY9" fmla="*/ 5508418 h 6120251"/>
              <a:gd name="connsiteX10" fmla="*/ 9549 w 5643914"/>
              <a:gd name="connsiteY10" fmla="*/ 5423388 h 6120251"/>
              <a:gd name="connsiteX11" fmla="*/ 391 w 5643914"/>
              <a:gd name="connsiteY11" fmla="*/ 5321179 h 6120251"/>
              <a:gd name="connsiteX12" fmla="*/ 0 w 5643914"/>
              <a:gd name="connsiteY12" fmla="*/ 5313656 h 6120251"/>
              <a:gd name="connsiteX13" fmla="*/ 0 w 5643914"/>
              <a:gd name="connsiteY13" fmla="*/ 2320370 h 6120251"/>
              <a:gd name="connsiteX14" fmla="*/ 358 w 5643914"/>
              <a:gd name="connsiteY14" fmla="*/ 2320370 h 6120251"/>
              <a:gd name="connsiteX15" fmla="*/ 358 w 5643914"/>
              <a:gd name="connsiteY15" fmla="*/ 9833 h 6120251"/>
              <a:gd name="connsiteX16" fmla="*/ 2780721 w 5643914"/>
              <a:gd name="connsiteY16" fmla="*/ 9833 h 6120251"/>
              <a:gd name="connsiteX17" fmla="*/ 4042078 w 5643914"/>
              <a:gd name="connsiteY17" fmla="*/ 1070 h 6120251"/>
              <a:gd name="connsiteX18" fmla="*/ 4782318 w 5643914"/>
              <a:gd name="connsiteY18" fmla="*/ 1070 h 6120251"/>
              <a:gd name="connsiteX19" fmla="*/ 4936285 w 5643914"/>
              <a:gd name="connsiteY19" fmla="*/ 0 h 6120251"/>
              <a:gd name="connsiteX20" fmla="*/ 4980091 w 5643914"/>
              <a:gd name="connsiteY20" fmla="*/ 6584 h 6120251"/>
              <a:gd name="connsiteX21" fmla="*/ 5356911 w 5643914"/>
              <a:gd name="connsiteY21" fmla="*/ 189741 h 6120251"/>
              <a:gd name="connsiteX22" fmla="*/ 5423948 w 5643914"/>
              <a:gd name="connsiteY22" fmla="*/ 257353 h 6120251"/>
              <a:gd name="connsiteX23" fmla="*/ 5458345 w 5643914"/>
              <a:gd name="connsiteY23" fmla="*/ 293653 h 6120251"/>
              <a:gd name="connsiteX24" fmla="*/ 5501912 w 5643914"/>
              <a:gd name="connsiteY24" fmla="*/ 355567 h 6120251"/>
              <a:gd name="connsiteX25" fmla="*/ 5540598 w 5643914"/>
              <a:gd name="connsiteY25" fmla="*/ 414952 h 6120251"/>
              <a:gd name="connsiteX26" fmla="*/ 5569830 w 5643914"/>
              <a:gd name="connsiteY26" fmla="*/ 476658 h 6120251"/>
              <a:gd name="connsiteX27" fmla="*/ 5600057 w 5643914"/>
              <a:gd name="connsiteY27" fmla="*/ 549835 h 6120251"/>
              <a:gd name="connsiteX28" fmla="*/ 5617063 w 5643914"/>
              <a:gd name="connsiteY28" fmla="*/ 611834 h 6120251"/>
              <a:gd name="connsiteX29" fmla="*/ 5634365 w 5643914"/>
              <a:gd name="connsiteY29" fmla="*/ 696864 h 6120251"/>
              <a:gd name="connsiteX30" fmla="*/ 5643523 w 5643914"/>
              <a:gd name="connsiteY30" fmla="*/ 799073 h 6120251"/>
              <a:gd name="connsiteX31" fmla="*/ 5643914 w 5643914"/>
              <a:gd name="connsiteY31" fmla="*/ 806596 h 6120251"/>
              <a:gd name="connsiteX32" fmla="*/ 5643914 w 5643914"/>
              <a:gd name="connsiteY32" fmla="*/ 3799882 h 6120251"/>
              <a:gd name="connsiteX33" fmla="*/ 5643556 w 5643914"/>
              <a:gd name="connsiteY33" fmla="*/ 3799882 h 6120251"/>
              <a:gd name="connsiteX34" fmla="*/ 5643556 w 5643914"/>
              <a:gd name="connsiteY34" fmla="*/ 6110419 h 6120251"/>
              <a:gd name="connsiteX35" fmla="*/ 2863193 w 5643914"/>
              <a:gd name="connsiteY35" fmla="*/ 6110419 h 6120251"/>
              <a:gd name="connsiteX36" fmla="*/ 1601822 w 5643914"/>
              <a:gd name="connsiteY36" fmla="*/ 6119182 h 6120251"/>
              <a:gd name="connsiteX37" fmla="*/ 861596 w 5643914"/>
              <a:gd name="connsiteY37" fmla="*/ 6119182 h 612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43914" h="6120251">
                <a:moveTo>
                  <a:pt x="707629" y="6120251"/>
                </a:moveTo>
                <a:lnTo>
                  <a:pt x="663823" y="6113668"/>
                </a:lnTo>
                <a:cubicBezTo>
                  <a:pt x="521644" y="6085017"/>
                  <a:pt x="392675" y="6020654"/>
                  <a:pt x="287003" y="5930511"/>
                </a:cubicBezTo>
                <a:lnTo>
                  <a:pt x="219966" y="5862899"/>
                </a:lnTo>
                <a:lnTo>
                  <a:pt x="185569" y="5826599"/>
                </a:lnTo>
                <a:lnTo>
                  <a:pt x="142002" y="5764685"/>
                </a:lnTo>
                <a:lnTo>
                  <a:pt x="103316" y="5705300"/>
                </a:lnTo>
                <a:lnTo>
                  <a:pt x="74084" y="5643594"/>
                </a:lnTo>
                <a:lnTo>
                  <a:pt x="43857" y="5570417"/>
                </a:lnTo>
                <a:lnTo>
                  <a:pt x="26851" y="5508418"/>
                </a:lnTo>
                <a:lnTo>
                  <a:pt x="9549" y="5423388"/>
                </a:lnTo>
                <a:lnTo>
                  <a:pt x="391" y="5321179"/>
                </a:lnTo>
                <a:lnTo>
                  <a:pt x="0" y="5313656"/>
                </a:lnTo>
                <a:lnTo>
                  <a:pt x="0" y="2320370"/>
                </a:lnTo>
                <a:lnTo>
                  <a:pt x="358" y="2320370"/>
                </a:lnTo>
                <a:lnTo>
                  <a:pt x="358" y="9833"/>
                </a:lnTo>
                <a:lnTo>
                  <a:pt x="2780721" y="9833"/>
                </a:lnTo>
                <a:lnTo>
                  <a:pt x="4042078" y="1070"/>
                </a:lnTo>
                <a:lnTo>
                  <a:pt x="4782318" y="1070"/>
                </a:lnTo>
                <a:lnTo>
                  <a:pt x="4936285" y="0"/>
                </a:lnTo>
                <a:lnTo>
                  <a:pt x="4980091" y="6584"/>
                </a:lnTo>
                <a:cubicBezTo>
                  <a:pt x="5122270" y="35235"/>
                  <a:pt x="5251239" y="99598"/>
                  <a:pt x="5356911" y="189741"/>
                </a:cubicBezTo>
                <a:lnTo>
                  <a:pt x="5423948" y="257353"/>
                </a:lnTo>
                <a:lnTo>
                  <a:pt x="5458345" y="293653"/>
                </a:lnTo>
                <a:lnTo>
                  <a:pt x="5501912" y="355567"/>
                </a:lnTo>
                <a:lnTo>
                  <a:pt x="5540598" y="414952"/>
                </a:lnTo>
                <a:lnTo>
                  <a:pt x="5569830" y="476658"/>
                </a:lnTo>
                <a:lnTo>
                  <a:pt x="5600057" y="549835"/>
                </a:lnTo>
                <a:lnTo>
                  <a:pt x="5617063" y="611834"/>
                </a:lnTo>
                <a:lnTo>
                  <a:pt x="5634365" y="696864"/>
                </a:lnTo>
                <a:lnTo>
                  <a:pt x="5643523" y="799073"/>
                </a:lnTo>
                <a:lnTo>
                  <a:pt x="5643914" y="806596"/>
                </a:lnTo>
                <a:lnTo>
                  <a:pt x="5643914" y="3799882"/>
                </a:lnTo>
                <a:lnTo>
                  <a:pt x="5643556" y="3799882"/>
                </a:lnTo>
                <a:lnTo>
                  <a:pt x="5643556" y="6110419"/>
                </a:lnTo>
                <a:lnTo>
                  <a:pt x="2863193" y="6110419"/>
                </a:lnTo>
                <a:lnTo>
                  <a:pt x="1601822" y="6119182"/>
                </a:lnTo>
                <a:lnTo>
                  <a:pt x="861596" y="611918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B871B19C-2D21-524F-ACA3-C4AA5DE130E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193633" y="180000"/>
            <a:ext cx="2823243" cy="3060126"/>
          </a:xfrm>
          <a:custGeom>
            <a:avLst/>
            <a:gdLst>
              <a:gd name="connsiteX0" fmla="*/ 707629 w 5643914"/>
              <a:gd name="connsiteY0" fmla="*/ 6120251 h 6120251"/>
              <a:gd name="connsiteX1" fmla="*/ 663823 w 5643914"/>
              <a:gd name="connsiteY1" fmla="*/ 6113668 h 6120251"/>
              <a:gd name="connsiteX2" fmla="*/ 287003 w 5643914"/>
              <a:gd name="connsiteY2" fmla="*/ 5930511 h 6120251"/>
              <a:gd name="connsiteX3" fmla="*/ 219966 w 5643914"/>
              <a:gd name="connsiteY3" fmla="*/ 5862899 h 6120251"/>
              <a:gd name="connsiteX4" fmla="*/ 185569 w 5643914"/>
              <a:gd name="connsiteY4" fmla="*/ 5826599 h 6120251"/>
              <a:gd name="connsiteX5" fmla="*/ 142002 w 5643914"/>
              <a:gd name="connsiteY5" fmla="*/ 5764685 h 6120251"/>
              <a:gd name="connsiteX6" fmla="*/ 103316 w 5643914"/>
              <a:gd name="connsiteY6" fmla="*/ 5705300 h 6120251"/>
              <a:gd name="connsiteX7" fmla="*/ 74084 w 5643914"/>
              <a:gd name="connsiteY7" fmla="*/ 5643594 h 6120251"/>
              <a:gd name="connsiteX8" fmla="*/ 43857 w 5643914"/>
              <a:gd name="connsiteY8" fmla="*/ 5570417 h 6120251"/>
              <a:gd name="connsiteX9" fmla="*/ 26851 w 5643914"/>
              <a:gd name="connsiteY9" fmla="*/ 5508418 h 6120251"/>
              <a:gd name="connsiteX10" fmla="*/ 9549 w 5643914"/>
              <a:gd name="connsiteY10" fmla="*/ 5423388 h 6120251"/>
              <a:gd name="connsiteX11" fmla="*/ 391 w 5643914"/>
              <a:gd name="connsiteY11" fmla="*/ 5321179 h 6120251"/>
              <a:gd name="connsiteX12" fmla="*/ 0 w 5643914"/>
              <a:gd name="connsiteY12" fmla="*/ 5313656 h 6120251"/>
              <a:gd name="connsiteX13" fmla="*/ 0 w 5643914"/>
              <a:gd name="connsiteY13" fmla="*/ 2320370 h 6120251"/>
              <a:gd name="connsiteX14" fmla="*/ 358 w 5643914"/>
              <a:gd name="connsiteY14" fmla="*/ 2320370 h 6120251"/>
              <a:gd name="connsiteX15" fmla="*/ 358 w 5643914"/>
              <a:gd name="connsiteY15" fmla="*/ 9833 h 6120251"/>
              <a:gd name="connsiteX16" fmla="*/ 2780721 w 5643914"/>
              <a:gd name="connsiteY16" fmla="*/ 9833 h 6120251"/>
              <a:gd name="connsiteX17" fmla="*/ 4042078 w 5643914"/>
              <a:gd name="connsiteY17" fmla="*/ 1070 h 6120251"/>
              <a:gd name="connsiteX18" fmla="*/ 4782318 w 5643914"/>
              <a:gd name="connsiteY18" fmla="*/ 1070 h 6120251"/>
              <a:gd name="connsiteX19" fmla="*/ 4936285 w 5643914"/>
              <a:gd name="connsiteY19" fmla="*/ 0 h 6120251"/>
              <a:gd name="connsiteX20" fmla="*/ 4980091 w 5643914"/>
              <a:gd name="connsiteY20" fmla="*/ 6584 h 6120251"/>
              <a:gd name="connsiteX21" fmla="*/ 5356911 w 5643914"/>
              <a:gd name="connsiteY21" fmla="*/ 189741 h 6120251"/>
              <a:gd name="connsiteX22" fmla="*/ 5423948 w 5643914"/>
              <a:gd name="connsiteY22" fmla="*/ 257353 h 6120251"/>
              <a:gd name="connsiteX23" fmla="*/ 5458345 w 5643914"/>
              <a:gd name="connsiteY23" fmla="*/ 293653 h 6120251"/>
              <a:gd name="connsiteX24" fmla="*/ 5501912 w 5643914"/>
              <a:gd name="connsiteY24" fmla="*/ 355567 h 6120251"/>
              <a:gd name="connsiteX25" fmla="*/ 5540598 w 5643914"/>
              <a:gd name="connsiteY25" fmla="*/ 414952 h 6120251"/>
              <a:gd name="connsiteX26" fmla="*/ 5569830 w 5643914"/>
              <a:gd name="connsiteY26" fmla="*/ 476658 h 6120251"/>
              <a:gd name="connsiteX27" fmla="*/ 5600057 w 5643914"/>
              <a:gd name="connsiteY27" fmla="*/ 549835 h 6120251"/>
              <a:gd name="connsiteX28" fmla="*/ 5617063 w 5643914"/>
              <a:gd name="connsiteY28" fmla="*/ 611834 h 6120251"/>
              <a:gd name="connsiteX29" fmla="*/ 5634365 w 5643914"/>
              <a:gd name="connsiteY29" fmla="*/ 696864 h 6120251"/>
              <a:gd name="connsiteX30" fmla="*/ 5643523 w 5643914"/>
              <a:gd name="connsiteY30" fmla="*/ 799073 h 6120251"/>
              <a:gd name="connsiteX31" fmla="*/ 5643914 w 5643914"/>
              <a:gd name="connsiteY31" fmla="*/ 806596 h 6120251"/>
              <a:gd name="connsiteX32" fmla="*/ 5643914 w 5643914"/>
              <a:gd name="connsiteY32" fmla="*/ 3799882 h 6120251"/>
              <a:gd name="connsiteX33" fmla="*/ 5643556 w 5643914"/>
              <a:gd name="connsiteY33" fmla="*/ 3799882 h 6120251"/>
              <a:gd name="connsiteX34" fmla="*/ 5643556 w 5643914"/>
              <a:gd name="connsiteY34" fmla="*/ 6110419 h 6120251"/>
              <a:gd name="connsiteX35" fmla="*/ 2863193 w 5643914"/>
              <a:gd name="connsiteY35" fmla="*/ 6110419 h 6120251"/>
              <a:gd name="connsiteX36" fmla="*/ 1601822 w 5643914"/>
              <a:gd name="connsiteY36" fmla="*/ 6119182 h 6120251"/>
              <a:gd name="connsiteX37" fmla="*/ 861596 w 5643914"/>
              <a:gd name="connsiteY37" fmla="*/ 6119182 h 612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43914" h="6120251">
                <a:moveTo>
                  <a:pt x="707629" y="6120251"/>
                </a:moveTo>
                <a:lnTo>
                  <a:pt x="663823" y="6113668"/>
                </a:lnTo>
                <a:cubicBezTo>
                  <a:pt x="521644" y="6085017"/>
                  <a:pt x="392675" y="6020654"/>
                  <a:pt x="287003" y="5930511"/>
                </a:cubicBezTo>
                <a:lnTo>
                  <a:pt x="219966" y="5862899"/>
                </a:lnTo>
                <a:lnTo>
                  <a:pt x="185569" y="5826599"/>
                </a:lnTo>
                <a:lnTo>
                  <a:pt x="142002" y="5764685"/>
                </a:lnTo>
                <a:lnTo>
                  <a:pt x="103316" y="5705300"/>
                </a:lnTo>
                <a:lnTo>
                  <a:pt x="74084" y="5643594"/>
                </a:lnTo>
                <a:lnTo>
                  <a:pt x="43857" y="5570417"/>
                </a:lnTo>
                <a:lnTo>
                  <a:pt x="26851" y="5508418"/>
                </a:lnTo>
                <a:lnTo>
                  <a:pt x="9549" y="5423388"/>
                </a:lnTo>
                <a:lnTo>
                  <a:pt x="391" y="5321179"/>
                </a:lnTo>
                <a:lnTo>
                  <a:pt x="0" y="5313656"/>
                </a:lnTo>
                <a:lnTo>
                  <a:pt x="0" y="2320370"/>
                </a:lnTo>
                <a:lnTo>
                  <a:pt x="358" y="2320370"/>
                </a:lnTo>
                <a:lnTo>
                  <a:pt x="358" y="9833"/>
                </a:lnTo>
                <a:lnTo>
                  <a:pt x="2780721" y="9833"/>
                </a:lnTo>
                <a:lnTo>
                  <a:pt x="4042078" y="1070"/>
                </a:lnTo>
                <a:lnTo>
                  <a:pt x="4782318" y="1070"/>
                </a:lnTo>
                <a:lnTo>
                  <a:pt x="4936285" y="0"/>
                </a:lnTo>
                <a:lnTo>
                  <a:pt x="4980091" y="6584"/>
                </a:lnTo>
                <a:cubicBezTo>
                  <a:pt x="5122270" y="35235"/>
                  <a:pt x="5251239" y="99598"/>
                  <a:pt x="5356911" y="189741"/>
                </a:cubicBezTo>
                <a:lnTo>
                  <a:pt x="5423948" y="257353"/>
                </a:lnTo>
                <a:lnTo>
                  <a:pt x="5458345" y="293653"/>
                </a:lnTo>
                <a:lnTo>
                  <a:pt x="5501912" y="355567"/>
                </a:lnTo>
                <a:lnTo>
                  <a:pt x="5540598" y="414952"/>
                </a:lnTo>
                <a:lnTo>
                  <a:pt x="5569830" y="476658"/>
                </a:lnTo>
                <a:lnTo>
                  <a:pt x="5600057" y="549835"/>
                </a:lnTo>
                <a:lnTo>
                  <a:pt x="5617063" y="611834"/>
                </a:lnTo>
                <a:lnTo>
                  <a:pt x="5634365" y="696864"/>
                </a:lnTo>
                <a:lnTo>
                  <a:pt x="5643523" y="799073"/>
                </a:lnTo>
                <a:lnTo>
                  <a:pt x="5643914" y="806596"/>
                </a:lnTo>
                <a:lnTo>
                  <a:pt x="5643914" y="3799882"/>
                </a:lnTo>
                <a:lnTo>
                  <a:pt x="5643556" y="3799882"/>
                </a:lnTo>
                <a:lnTo>
                  <a:pt x="5643556" y="6110419"/>
                </a:lnTo>
                <a:lnTo>
                  <a:pt x="2863193" y="6110419"/>
                </a:lnTo>
                <a:lnTo>
                  <a:pt x="1601822" y="6119182"/>
                </a:lnTo>
                <a:lnTo>
                  <a:pt x="861596" y="611918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B8FFA8C5-832F-4D43-8080-773CDDD428E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79887" y="180000"/>
            <a:ext cx="2823243" cy="3060126"/>
          </a:xfrm>
          <a:custGeom>
            <a:avLst/>
            <a:gdLst>
              <a:gd name="connsiteX0" fmla="*/ 707629 w 5643914"/>
              <a:gd name="connsiteY0" fmla="*/ 6120251 h 6120251"/>
              <a:gd name="connsiteX1" fmla="*/ 663823 w 5643914"/>
              <a:gd name="connsiteY1" fmla="*/ 6113668 h 6120251"/>
              <a:gd name="connsiteX2" fmla="*/ 287003 w 5643914"/>
              <a:gd name="connsiteY2" fmla="*/ 5930511 h 6120251"/>
              <a:gd name="connsiteX3" fmla="*/ 219966 w 5643914"/>
              <a:gd name="connsiteY3" fmla="*/ 5862899 h 6120251"/>
              <a:gd name="connsiteX4" fmla="*/ 185569 w 5643914"/>
              <a:gd name="connsiteY4" fmla="*/ 5826599 h 6120251"/>
              <a:gd name="connsiteX5" fmla="*/ 142002 w 5643914"/>
              <a:gd name="connsiteY5" fmla="*/ 5764685 h 6120251"/>
              <a:gd name="connsiteX6" fmla="*/ 103316 w 5643914"/>
              <a:gd name="connsiteY6" fmla="*/ 5705300 h 6120251"/>
              <a:gd name="connsiteX7" fmla="*/ 74084 w 5643914"/>
              <a:gd name="connsiteY7" fmla="*/ 5643594 h 6120251"/>
              <a:gd name="connsiteX8" fmla="*/ 43857 w 5643914"/>
              <a:gd name="connsiteY8" fmla="*/ 5570417 h 6120251"/>
              <a:gd name="connsiteX9" fmla="*/ 26851 w 5643914"/>
              <a:gd name="connsiteY9" fmla="*/ 5508418 h 6120251"/>
              <a:gd name="connsiteX10" fmla="*/ 9549 w 5643914"/>
              <a:gd name="connsiteY10" fmla="*/ 5423388 h 6120251"/>
              <a:gd name="connsiteX11" fmla="*/ 391 w 5643914"/>
              <a:gd name="connsiteY11" fmla="*/ 5321179 h 6120251"/>
              <a:gd name="connsiteX12" fmla="*/ 0 w 5643914"/>
              <a:gd name="connsiteY12" fmla="*/ 5313656 h 6120251"/>
              <a:gd name="connsiteX13" fmla="*/ 0 w 5643914"/>
              <a:gd name="connsiteY13" fmla="*/ 2320370 h 6120251"/>
              <a:gd name="connsiteX14" fmla="*/ 358 w 5643914"/>
              <a:gd name="connsiteY14" fmla="*/ 2320370 h 6120251"/>
              <a:gd name="connsiteX15" fmla="*/ 358 w 5643914"/>
              <a:gd name="connsiteY15" fmla="*/ 9833 h 6120251"/>
              <a:gd name="connsiteX16" fmla="*/ 2780721 w 5643914"/>
              <a:gd name="connsiteY16" fmla="*/ 9833 h 6120251"/>
              <a:gd name="connsiteX17" fmla="*/ 4042078 w 5643914"/>
              <a:gd name="connsiteY17" fmla="*/ 1070 h 6120251"/>
              <a:gd name="connsiteX18" fmla="*/ 4782318 w 5643914"/>
              <a:gd name="connsiteY18" fmla="*/ 1070 h 6120251"/>
              <a:gd name="connsiteX19" fmla="*/ 4936285 w 5643914"/>
              <a:gd name="connsiteY19" fmla="*/ 0 h 6120251"/>
              <a:gd name="connsiteX20" fmla="*/ 4980091 w 5643914"/>
              <a:gd name="connsiteY20" fmla="*/ 6584 h 6120251"/>
              <a:gd name="connsiteX21" fmla="*/ 5356911 w 5643914"/>
              <a:gd name="connsiteY21" fmla="*/ 189741 h 6120251"/>
              <a:gd name="connsiteX22" fmla="*/ 5423948 w 5643914"/>
              <a:gd name="connsiteY22" fmla="*/ 257353 h 6120251"/>
              <a:gd name="connsiteX23" fmla="*/ 5458345 w 5643914"/>
              <a:gd name="connsiteY23" fmla="*/ 293653 h 6120251"/>
              <a:gd name="connsiteX24" fmla="*/ 5501912 w 5643914"/>
              <a:gd name="connsiteY24" fmla="*/ 355567 h 6120251"/>
              <a:gd name="connsiteX25" fmla="*/ 5540598 w 5643914"/>
              <a:gd name="connsiteY25" fmla="*/ 414952 h 6120251"/>
              <a:gd name="connsiteX26" fmla="*/ 5569830 w 5643914"/>
              <a:gd name="connsiteY26" fmla="*/ 476658 h 6120251"/>
              <a:gd name="connsiteX27" fmla="*/ 5600057 w 5643914"/>
              <a:gd name="connsiteY27" fmla="*/ 549835 h 6120251"/>
              <a:gd name="connsiteX28" fmla="*/ 5617063 w 5643914"/>
              <a:gd name="connsiteY28" fmla="*/ 611834 h 6120251"/>
              <a:gd name="connsiteX29" fmla="*/ 5634365 w 5643914"/>
              <a:gd name="connsiteY29" fmla="*/ 696864 h 6120251"/>
              <a:gd name="connsiteX30" fmla="*/ 5643523 w 5643914"/>
              <a:gd name="connsiteY30" fmla="*/ 799073 h 6120251"/>
              <a:gd name="connsiteX31" fmla="*/ 5643914 w 5643914"/>
              <a:gd name="connsiteY31" fmla="*/ 806596 h 6120251"/>
              <a:gd name="connsiteX32" fmla="*/ 5643914 w 5643914"/>
              <a:gd name="connsiteY32" fmla="*/ 3799882 h 6120251"/>
              <a:gd name="connsiteX33" fmla="*/ 5643556 w 5643914"/>
              <a:gd name="connsiteY33" fmla="*/ 3799882 h 6120251"/>
              <a:gd name="connsiteX34" fmla="*/ 5643556 w 5643914"/>
              <a:gd name="connsiteY34" fmla="*/ 6110419 h 6120251"/>
              <a:gd name="connsiteX35" fmla="*/ 2863193 w 5643914"/>
              <a:gd name="connsiteY35" fmla="*/ 6110419 h 6120251"/>
              <a:gd name="connsiteX36" fmla="*/ 1601822 w 5643914"/>
              <a:gd name="connsiteY36" fmla="*/ 6119182 h 6120251"/>
              <a:gd name="connsiteX37" fmla="*/ 861596 w 5643914"/>
              <a:gd name="connsiteY37" fmla="*/ 6119182 h 612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43914" h="6120251">
                <a:moveTo>
                  <a:pt x="707629" y="6120251"/>
                </a:moveTo>
                <a:lnTo>
                  <a:pt x="663823" y="6113668"/>
                </a:lnTo>
                <a:cubicBezTo>
                  <a:pt x="521644" y="6085017"/>
                  <a:pt x="392675" y="6020654"/>
                  <a:pt x="287003" y="5930511"/>
                </a:cubicBezTo>
                <a:lnTo>
                  <a:pt x="219966" y="5862899"/>
                </a:lnTo>
                <a:lnTo>
                  <a:pt x="185569" y="5826599"/>
                </a:lnTo>
                <a:lnTo>
                  <a:pt x="142002" y="5764685"/>
                </a:lnTo>
                <a:lnTo>
                  <a:pt x="103316" y="5705300"/>
                </a:lnTo>
                <a:lnTo>
                  <a:pt x="74084" y="5643594"/>
                </a:lnTo>
                <a:lnTo>
                  <a:pt x="43857" y="5570417"/>
                </a:lnTo>
                <a:lnTo>
                  <a:pt x="26851" y="5508418"/>
                </a:lnTo>
                <a:lnTo>
                  <a:pt x="9549" y="5423388"/>
                </a:lnTo>
                <a:lnTo>
                  <a:pt x="391" y="5321179"/>
                </a:lnTo>
                <a:lnTo>
                  <a:pt x="0" y="5313656"/>
                </a:lnTo>
                <a:lnTo>
                  <a:pt x="0" y="2320370"/>
                </a:lnTo>
                <a:lnTo>
                  <a:pt x="358" y="2320370"/>
                </a:lnTo>
                <a:lnTo>
                  <a:pt x="358" y="9833"/>
                </a:lnTo>
                <a:lnTo>
                  <a:pt x="2780721" y="9833"/>
                </a:lnTo>
                <a:lnTo>
                  <a:pt x="4042078" y="1070"/>
                </a:lnTo>
                <a:lnTo>
                  <a:pt x="4782318" y="1070"/>
                </a:lnTo>
                <a:lnTo>
                  <a:pt x="4936285" y="0"/>
                </a:lnTo>
                <a:lnTo>
                  <a:pt x="4980091" y="6584"/>
                </a:lnTo>
                <a:cubicBezTo>
                  <a:pt x="5122270" y="35235"/>
                  <a:pt x="5251239" y="99598"/>
                  <a:pt x="5356911" y="189741"/>
                </a:cubicBezTo>
                <a:lnTo>
                  <a:pt x="5423948" y="257353"/>
                </a:lnTo>
                <a:lnTo>
                  <a:pt x="5458345" y="293653"/>
                </a:lnTo>
                <a:lnTo>
                  <a:pt x="5501912" y="355567"/>
                </a:lnTo>
                <a:lnTo>
                  <a:pt x="5540598" y="414952"/>
                </a:lnTo>
                <a:lnTo>
                  <a:pt x="5569830" y="476658"/>
                </a:lnTo>
                <a:lnTo>
                  <a:pt x="5600057" y="549835"/>
                </a:lnTo>
                <a:lnTo>
                  <a:pt x="5617063" y="611834"/>
                </a:lnTo>
                <a:lnTo>
                  <a:pt x="5634365" y="696864"/>
                </a:lnTo>
                <a:lnTo>
                  <a:pt x="5643523" y="799073"/>
                </a:lnTo>
                <a:lnTo>
                  <a:pt x="5643914" y="806596"/>
                </a:lnTo>
                <a:lnTo>
                  <a:pt x="5643914" y="3799882"/>
                </a:lnTo>
                <a:lnTo>
                  <a:pt x="5643556" y="3799882"/>
                </a:lnTo>
                <a:lnTo>
                  <a:pt x="5643556" y="6110419"/>
                </a:lnTo>
                <a:lnTo>
                  <a:pt x="2863193" y="6110419"/>
                </a:lnTo>
                <a:lnTo>
                  <a:pt x="1601822" y="6119182"/>
                </a:lnTo>
                <a:lnTo>
                  <a:pt x="861596" y="611918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67BBEC7B-9079-5A45-B0FC-5F1F215F6FB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184798" y="180000"/>
            <a:ext cx="2823243" cy="3060126"/>
          </a:xfrm>
          <a:custGeom>
            <a:avLst/>
            <a:gdLst>
              <a:gd name="connsiteX0" fmla="*/ 707629 w 5643914"/>
              <a:gd name="connsiteY0" fmla="*/ 6120251 h 6120251"/>
              <a:gd name="connsiteX1" fmla="*/ 663823 w 5643914"/>
              <a:gd name="connsiteY1" fmla="*/ 6113668 h 6120251"/>
              <a:gd name="connsiteX2" fmla="*/ 287003 w 5643914"/>
              <a:gd name="connsiteY2" fmla="*/ 5930511 h 6120251"/>
              <a:gd name="connsiteX3" fmla="*/ 219966 w 5643914"/>
              <a:gd name="connsiteY3" fmla="*/ 5862899 h 6120251"/>
              <a:gd name="connsiteX4" fmla="*/ 185569 w 5643914"/>
              <a:gd name="connsiteY4" fmla="*/ 5826599 h 6120251"/>
              <a:gd name="connsiteX5" fmla="*/ 142002 w 5643914"/>
              <a:gd name="connsiteY5" fmla="*/ 5764685 h 6120251"/>
              <a:gd name="connsiteX6" fmla="*/ 103316 w 5643914"/>
              <a:gd name="connsiteY6" fmla="*/ 5705300 h 6120251"/>
              <a:gd name="connsiteX7" fmla="*/ 74084 w 5643914"/>
              <a:gd name="connsiteY7" fmla="*/ 5643594 h 6120251"/>
              <a:gd name="connsiteX8" fmla="*/ 43857 w 5643914"/>
              <a:gd name="connsiteY8" fmla="*/ 5570417 h 6120251"/>
              <a:gd name="connsiteX9" fmla="*/ 26851 w 5643914"/>
              <a:gd name="connsiteY9" fmla="*/ 5508418 h 6120251"/>
              <a:gd name="connsiteX10" fmla="*/ 9549 w 5643914"/>
              <a:gd name="connsiteY10" fmla="*/ 5423388 h 6120251"/>
              <a:gd name="connsiteX11" fmla="*/ 391 w 5643914"/>
              <a:gd name="connsiteY11" fmla="*/ 5321179 h 6120251"/>
              <a:gd name="connsiteX12" fmla="*/ 0 w 5643914"/>
              <a:gd name="connsiteY12" fmla="*/ 5313656 h 6120251"/>
              <a:gd name="connsiteX13" fmla="*/ 0 w 5643914"/>
              <a:gd name="connsiteY13" fmla="*/ 2320370 h 6120251"/>
              <a:gd name="connsiteX14" fmla="*/ 358 w 5643914"/>
              <a:gd name="connsiteY14" fmla="*/ 2320370 h 6120251"/>
              <a:gd name="connsiteX15" fmla="*/ 358 w 5643914"/>
              <a:gd name="connsiteY15" fmla="*/ 9833 h 6120251"/>
              <a:gd name="connsiteX16" fmla="*/ 2780721 w 5643914"/>
              <a:gd name="connsiteY16" fmla="*/ 9833 h 6120251"/>
              <a:gd name="connsiteX17" fmla="*/ 4042078 w 5643914"/>
              <a:gd name="connsiteY17" fmla="*/ 1070 h 6120251"/>
              <a:gd name="connsiteX18" fmla="*/ 4782318 w 5643914"/>
              <a:gd name="connsiteY18" fmla="*/ 1070 h 6120251"/>
              <a:gd name="connsiteX19" fmla="*/ 4936285 w 5643914"/>
              <a:gd name="connsiteY19" fmla="*/ 0 h 6120251"/>
              <a:gd name="connsiteX20" fmla="*/ 4980091 w 5643914"/>
              <a:gd name="connsiteY20" fmla="*/ 6584 h 6120251"/>
              <a:gd name="connsiteX21" fmla="*/ 5356911 w 5643914"/>
              <a:gd name="connsiteY21" fmla="*/ 189741 h 6120251"/>
              <a:gd name="connsiteX22" fmla="*/ 5423948 w 5643914"/>
              <a:gd name="connsiteY22" fmla="*/ 257353 h 6120251"/>
              <a:gd name="connsiteX23" fmla="*/ 5458345 w 5643914"/>
              <a:gd name="connsiteY23" fmla="*/ 293653 h 6120251"/>
              <a:gd name="connsiteX24" fmla="*/ 5501912 w 5643914"/>
              <a:gd name="connsiteY24" fmla="*/ 355567 h 6120251"/>
              <a:gd name="connsiteX25" fmla="*/ 5540598 w 5643914"/>
              <a:gd name="connsiteY25" fmla="*/ 414952 h 6120251"/>
              <a:gd name="connsiteX26" fmla="*/ 5569830 w 5643914"/>
              <a:gd name="connsiteY26" fmla="*/ 476658 h 6120251"/>
              <a:gd name="connsiteX27" fmla="*/ 5600057 w 5643914"/>
              <a:gd name="connsiteY27" fmla="*/ 549835 h 6120251"/>
              <a:gd name="connsiteX28" fmla="*/ 5617063 w 5643914"/>
              <a:gd name="connsiteY28" fmla="*/ 611834 h 6120251"/>
              <a:gd name="connsiteX29" fmla="*/ 5634365 w 5643914"/>
              <a:gd name="connsiteY29" fmla="*/ 696864 h 6120251"/>
              <a:gd name="connsiteX30" fmla="*/ 5643523 w 5643914"/>
              <a:gd name="connsiteY30" fmla="*/ 799073 h 6120251"/>
              <a:gd name="connsiteX31" fmla="*/ 5643914 w 5643914"/>
              <a:gd name="connsiteY31" fmla="*/ 806596 h 6120251"/>
              <a:gd name="connsiteX32" fmla="*/ 5643914 w 5643914"/>
              <a:gd name="connsiteY32" fmla="*/ 3799882 h 6120251"/>
              <a:gd name="connsiteX33" fmla="*/ 5643556 w 5643914"/>
              <a:gd name="connsiteY33" fmla="*/ 3799882 h 6120251"/>
              <a:gd name="connsiteX34" fmla="*/ 5643556 w 5643914"/>
              <a:gd name="connsiteY34" fmla="*/ 6110419 h 6120251"/>
              <a:gd name="connsiteX35" fmla="*/ 2863193 w 5643914"/>
              <a:gd name="connsiteY35" fmla="*/ 6110419 h 6120251"/>
              <a:gd name="connsiteX36" fmla="*/ 1601822 w 5643914"/>
              <a:gd name="connsiteY36" fmla="*/ 6119182 h 6120251"/>
              <a:gd name="connsiteX37" fmla="*/ 861596 w 5643914"/>
              <a:gd name="connsiteY37" fmla="*/ 6119182 h 612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43914" h="6120251">
                <a:moveTo>
                  <a:pt x="707629" y="6120251"/>
                </a:moveTo>
                <a:lnTo>
                  <a:pt x="663823" y="6113668"/>
                </a:lnTo>
                <a:cubicBezTo>
                  <a:pt x="521644" y="6085017"/>
                  <a:pt x="392675" y="6020654"/>
                  <a:pt x="287003" y="5930511"/>
                </a:cubicBezTo>
                <a:lnTo>
                  <a:pt x="219966" y="5862899"/>
                </a:lnTo>
                <a:lnTo>
                  <a:pt x="185569" y="5826599"/>
                </a:lnTo>
                <a:lnTo>
                  <a:pt x="142002" y="5764685"/>
                </a:lnTo>
                <a:lnTo>
                  <a:pt x="103316" y="5705300"/>
                </a:lnTo>
                <a:lnTo>
                  <a:pt x="74084" y="5643594"/>
                </a:lnTo>
                <a:lnTo>
                  <a:pt x="43857" y="5570417"/>
                </a:lnTo>
                <a:lnTo>
                  <a:pt x="26851" y="5508418"/>
                </a:lnTo>
                <a:lnTo>
                  <a:pt x="9549" y="5423388"/>
                </a:lnTo>
                <a:lnTo>
                  <a:pt x="391" y="5321179"/>
                </a:lnTo>
                <a:lnTo>
                  <a:pt x="0" y="5313656"/>
                </a:lnTo>
                <a:lnTo>
                  <a:pt x="0" y="2320370"/>
                </a:lnTo>
                <a:lnTo>
                  <a:pt x="358" y="2320370"/>
                </a:lnTo>
                <a:lnTo>
                  <a:pt x="358" y="9833"/>
                </a:lnTo>
                <a:lnTo>
                  <a:pt x="2780721" y="9833"/>
                </a:lnTo>
                <a:lnTo>
                  <a:pt x="4042078" y="1070"/>
                </a:lnTo>
                <a:lnTo>
                  <a:pt x="4782318" y="1070"/>
                </a:lnTo>
                <a:lnTo>
                  <a:pt x="4936285" y="0"/>
                </a:lnTo>
                <a:lnTo>
                  <a:pt x="4980091" y="6584"/>
                </a:lnTo>
                <a:cubicBezTo>
                  <a:pt x="5122270" y="35235"/>
                  <a:pt x="5251239" y="99598"/>
                  <a:pt x="5356911" y="189741"/>
                </a:cubicBezTo>
                <a:lnTo>
                  <a:pt x="5423948" y="257353"/>
                </a:lnTo>
                <a:lnTo>
                  <a:pt x="5458345" y="293653"/>
                </a:lnTo>
                <a:lnTo>
                  <a:pt x="5501912" y="355567"/>
                </a:lnTo>
                <a:lnTo>
                  <a:pt x="5540598" y="414952"/>
                </a:lnTo>
                <a:lnTo>
                  <a:pt x="5569830" y="476658"/>
                </a:lnTo>
                <a:lnTo>
                  <a:pt x="5600057" y="549835"/>
                </a:lnTo>
                <a:lnTo>
                  <a:pt x="5617063" y="611834"/>
                </a:lnTo>
                <a:lnTo>
                  <a:pt x="5634365" y="696864"/>
                </a:lnTo>
                <a:lnTo>
                  <a:pt x="5643523" y="799073"/>
                </a:lnTo>
                <a:lnTo>
                  <a:pt x="5643914" y="806596"/>
                </a:lnTo>
                <a:lnTo>
                  <a:pt x="5643914" y="3799882"/>
                </a:lnTo>
                <a:lnTo>
                  <a:pt x="5643556" y="3799882"/>
                </a:lnTo>
                <a:lnTo>
                  <a:pt x="5643556" y="6110419"/>
                </a:lnTo>
                <a:lnTo>
                  <a:pt x="2863193" y="6110419"/>
                </a:lnTo>
                <a:lnTo>
                  <a:pt x="1601822" y="6119182"/>
                </a:lnTo>
                <a:lnTo>
                  <a:pt x="861596" y="611918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7" name="Textplatzhalter 4">
            <a:extLst>
              <a:ext uri="{FF2B5EF4-FFF2-40B4-BE49-F238E27FC236}">
                <a16:creationId xmlns:a16="http://schemas.microsoft.com/office/drawing/2014/main" id="{F767AD61-F9D4-5F4F-9803-D71E363EEE3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705254" y="810063"/>
            <a:ext cx="1800000" cy="18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599B39AE-2AB9-5043-A0E5-BC84855559A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705254" y="4050063"/>
            <a:ext cx="1800000" cy="18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C4C65749-EC9C-9643-AAD3-7E5EDD600AF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700837" y="4050063"/>
            <a:ext cx="1800000" cy="18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527AFC03-8C38-4E4C-9A32-3E749CB98FD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696419" y="4050063"/>
            <a:ext cx="1800000" cy="18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3233F16F-216F-8840-B892-38F704BD161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92002" y="4050063"/>
            <a:ext cx="1800000" cy="18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4">
            <a:extLst>
              <a:ext uri="{FF2B5EF4-FFF2-40B4-BE49-F238E27FC236}">
                <a16:creationId xmlns:a16="http://schemas.microsoft.com/office/drawing/2014/main" id="{1D32556D-A8B7-DA4A-BA99-36DAD60EF266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700837" y="810063"/>
            <a:ext cx="1800000" cy="18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platzhalter 4">
            <a:extLst>
              <a:ext uri="{FF2B5EF4-FFF2-40B4-BE49-F238E27FC236}">
                <a16:creationId xmlns:a16="http://schemas.microsoft.com/office/drawing/2014/main" id="{C7BBCD95-DF4D-2C4F-A0CD-8324E14FD77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696419" y="810063"/>
            <a:ext cx="1800000" cy="18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platzhalter 4">
            <a:extLst>
              <a:ext uri="{FF2B5EF4-FFF2-40B4-BE49-F238E27FC236}">
                <a16:creationId xmlns:a16="http://schemas.microsoft.com/office/drawing/2014/main" id="{3ACE1F67-585C-654C-B5E1-D1747AB1C90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91508" y="810063"/>
            <a:ext cx="1800000" cy="18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Foliennummernplatzhalter 5">
            <a:extLst>
              <a:ext uri="{FF2B5EF4-FFF2-40B4-BE49-F238E27FC236}">
                <a16:creationId xmlns:a16="http://schemas.microsoft.com/office/drawing/2014/main" id="{490A790B-8E4C-5940-A6AB-60DCF9902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6D91BF71-172A-621E-DB04-21FECAAD4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427875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vorstellungschart 2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ihandform 44">
            <a:extLst>
              <a:ext uri="{FF2B5EF4-FFF2-40B4-BE49-F238E27FC236}">
                <a16:creationId xmlns:a16="http://schemas.microsoft.com/office/drawing/2014/main" id="{60433E41-92D9-164B-83F7-9E643C172369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44" name="Bildplatzhalter 43">
            <a:extLst>
              <a:ext uri="{FF2B5EF4-FFF2-40B4-BE49-F238E27FC236}">
                <a16:creationId xmlns:a16="http://schemas.microsoft.com/office/drawing/2014/main" id="{12FB37D3-8B93-5644-9EE4-D8BBA7D5E3B4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2469817" y="2520000"/>
            <a:ext cx="1980000" cy="1980000"/>
          </a:xfrm>
          <a:custGeom>
            <a:avLst/>
            <a:gdLst>
              <a:gd name="connsiteX0" fmla="*/ 1785675 w 1980000"/>
              <a:gd name="connsiteY0" fmla="*/ 1980000 h 1980000"/>
              <a:gd name="connsiteX1" fmla="*/ 427052 w 1980000"/>
              <a:gd name="connsiteY1" fmla="*/ 1980000 h 1980000"/>
              <a:gd name="connsiteX2" fmla="*/ 383398 w 1980000"/>
              <a:gd name="connsiteY2" fmla="*/ 1977791 h 1980000"/>
              <a:gd name="connsiteX3" fmla="*/ 0 w 1980000"/>
              <a:gd name="connsiteY3" fmla="*/ 1551867 h 1980000"/>
              <a:gd name="connsiteX4" fmla="*/ 0 w 1980000"/>
              <a:gd name="connsiteY4" fmla="*/ 1408690 h 1980000"/>
              <a:gd name="connsiteX5" fmla="*/ 0 w 1980000"/>
              <a:gd name="connsiteY5" fmla="*/ 1400541 h 1980000"/>
              <a:gd name="connsiteX6" fmla="*/ 0 w 1980000"/>
              <a:gd name="connsiteY6" fmla="*/ 1257363 h 1980000"/>
              <a:gd name="connsiteX7" fmla="*/ 0 w 1980000"/>
              <a:gd name="connsiteY7" fmla="*/ 143360 h 1980000"/>
              <a:gd name="connsiteX8" fmla="*/ 0 w 1980000"/>
              <a:gd name="connsiteY8" fmla="*/ 143178 h 1980000"/>
              <a:gd name="connsiteX9" fmla="*/ 0 w 1980000"/>
              <a:gd name="connsiteY9" fmla="*/ 182 h 1980000"/>
              <a:gd name="connsiteX10" fmla="*/ 194325 w 1980000"/>
              <a:gd name="connsiteY10" fmla="*/ 182 h 1980000"/>
              <a:gd name="connsiteX11" fmla="*/ 194325 w 1980000"/>
              <a:gd name="connsiteY11" fmla="*/ 0 h 1980000"/>
              <a:gd name="connsiteX12" fmla="*/ 1552948 w 1980000"/>
              <a:gd name="connsiteY12" fmla="*/ 0 h 1980000"/>
              <a:gd name="connsiteX13" fmla="*/ 1596602 w 1980000"/>
              <a:gd name="connsiteY13" fmla="*/ 2210 h 1980000"/>
              <a:gd name="connsiteX14" fmla="*/ 1980000 w 1980000"/>
              <a:gd name="connsiteY14" fmla="*/ 428133 h 1980000"/>
              <a:gd name="connsiteX15" fmla="*/ 1980000 w 1980000"/>
              <a:gd name="connsiteY15" fmla="*/ 571310 h 1980000"/>
              <a:gd name="connsiteX16" fmla="*/ 1980000 w 1980000"/>
              <a:gd name="connsiteY16" fmla="*/ 579459 h 1980000"/>
              <a:gd name="connsiteX17" fmla="*/ 1980000 w 1980000"/>
              <a:gd name="connsiteY17" fmla="*/ 722637 h 1980000"/>
              <a:gd name="connsiteX18" fmla="*/ 1980000 w 1980000"/>
              <a:gd name="connsiteY18" fmla="*/ 1836640 h 1980000"/>
              <a:gd name="connsiteX19" fmla="*/ 1980000 w 1980000"/>
              <a:gd name="connsiteY19" fmla="*/ 1836822 h 1980000"/>
              <a:gd name="connsiteX20" fmla="*/ 1980000 w 1980000"/>
              <a:gd name="connsiteY20" fmla="*/ 1979818 h 1980000"/>
              <a:gd name="connsiteX21" fmla="*/ 1785675 w 1980000"/>
              <a:gd name="connsiteY21" fmla="*/ 1979818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80000" h="1980000">
                <a:moveTo>
                  <a:pt x="1785675" y="1980000"/>
                </a:moveTo>
                <a:lnTo>
                  <a:pt x="427052" y="1980000"/>
                </a:lnTo>
                <a:lnTo>
                  <a:pt x="383398" y="1977791"/>
                </a:lnTo>
                <a:cubicBezTo>
                  <a:pt x="168049" y="1955866"/>
                  <a:pt x="0" y="1773540"/>
                  <a:pt x="0" y="1551867"/>
                </a:cubicBezTo>
                <a:lnTo>
                  <a:pt x="0" y="1408690"/>
                </a:lnTo>
                <a:lnTo>
                  <a:pt x="0" y="1400541"/>
                </a:lnTo>
                <a:lnTo>
                  <a:pt x="0" y="1257363"/>
                </a:lnTo>
                <a:lnTo>
                  <a:pt x="0" y="143360"/>
                </a:lnTo>
                <a:lnTo>
                  <a:pt x="0" y="143178"/>
                </a:lnTo>
                <a:lnTo>
                  <a:pt x="0" y="182"/>
                </a:lnTo>
                <a:lnTo>
                  <a:pt x="194325" y="182"/>
                </a:lnTo>
                <a:lnTo>
                  <a:pt x="194325" y="0"/>
                </a:lnTo>
                <a:lnTo>
                  <a:pt x="1552948" y="0"/>
                </a:lnTo>
                <a:lnTo>
                  <a:pt x="1596602" y="2210"/>
                </a:lnTo>
                <a:cubicBezTo>
                  <a:pt x="1811951" y="24134"/>
                  <a:pt x="1980000" y="206460"/>
                  <a:pt x="1980000" y="428133"/>
                </a:cubicBezTo>
                <a:lnTo>
                  <a:pt x="1980000" y="571310"/>
                </a:lnTo>
                <a:lnTo>
                  <a:pt x="1980000" y="579459"/>
                </a:lnTo>
                <a:lnTo>
                  <a:pt x="1980000" y="722637"/>
                </a:lnTo>
                <a:lnTo>
                  <a:pt x="1980000" y="1836640"/>
                </a:lnTo>
                <a:lnTo>
                  <a:pt x="1980000" y="1836822"/>
                </a:lnTo>
                <a:lnTo>
                  <a:pt x="1980000" y="1979818"/>
                </a:lnTo>
                <a:lnTo>
                  <a:pt x="1785675" y="19798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9" name="Bildplatzhalter 48">
            <a:extLst>
              <a:ext uri="{FF2B5EF4-FFF2-40B4-BE49-F238E27FC236}">
                <a16:creationId xmlns:a16="http://schemas.microsoft.com/office/drawing/2014/main" id="{4A23CAB2-5E44-F342-8E5C-4565DE539A85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7746753" y="2520000"/>
            <a:ext cx="1980000" cy="1980000"/>
          </a:xfrm>
          <a:custGeom>
            <a:avLst/>
            <a:gdLst>
              <a:gd name="connsiteX0" fmla="*/ 1785675 w 1980000"/>
              <a:gd name="connsiteY0" fmla="*/ 1980000 h 1980000"/>
              <a:gd name="connsiteX1" fmla="*/ 427052 w 1980000"/>
              <a:gd name="connsiteY1" fmla="*/ 1980000 h 1980000"/>
              <a:gd name="connsiteX2" fmla="*/ 383398 w 1980000"/>
              <a:gd name="connsiteY2" fmla="*/ 1977791 h 1980000"/>
              <a:gd name="connsiteX3" fmla="*/ 0 w 1980000"/>
              <a:gd name="connsiteY3" fmla="*/ 1551867 h 1980000"/>
              <a:gd name="connsiteX4" fmla="*/ 0 w 1980000"/>
              <a:gd name="connsiteY4" fmla="*/ 1408690 h 1980000"/>
              <a:gd name="connsiteX5" fmla="*/ 0 w 1980000"/>
              <a:gd name="connsiteY5" fmla="*/ 1400541 h 1980000"/>
              <a:gd name="connsiteX6" fmla="*/ 0 w 1980000"/>
              <a:gd name="connsiteY6" fmla="*/ 1257363 h 1980000"/>
              <a:gd name="connsiteX7" fmla="*/ 0 w 1980000"/>
              <a:gd name="connsiteY7" fmla="*/ 143360 h 1980000"/>
              <a:gd name="connsiteX8" fmla="*/ 0 w 1980000"/>
              <a:gd name="connsiteY8" fmla="*/ 143178 h 1980000"/>
              <a:gd name="connsiteX9" fmla="*/ 0 w 1980000"/>
              <a:gd name="connsiteY9" fmla="*/ 182 h 1980000"/>
              <a:gd name="connsiteX10" fmla="*/ 194325 w 1980000"/>
              <a:gd name="connsiteY10" fmla="*/ 182 h 1980000"/>
              <a:gd name="connsiteX11" fmla="*/ 194325 w 1980000"/>
              <a:gd name="connsiteY11" fmla="*/ 0 h 1980000"/>
              <a:gd name="connsiteX12" fmla="*/ 1552948 w 1980000"/>
              <a:gd name="connsiteY12" fmla="*/ 0 h 1980000"/>
              <a:gd name="connsiteX13" fmla="*/ 1596602 w 1980000"/>
              <a:gd name="connsiteY13" fmla="*/ 2210 h 1980000"/>
              <a:gd name="connsiteX14" fmla="*/ 1980000 w 1980000"/>
              <a:gd name="connsiteY14" fmla="*/ 428133 h 1980000"/>
              <a:gd name="connsiteX15" fmla="*/ 1980000 w 1980000"/>
              <a:gd name="connsiteY15" fmla="*/ 571310 h 1980000"/>
              <a:gd name="connsiteX16" fmla="*/ 1980000 w 1980000"/>
              <a:gd name="connsiteY16" fmla="*/ 579459 h 1980000"/>
              <a:gd name="connsiteX17" fmla="*/ 1980000 w 1980000"/>
              <a:gd name="connsiteY17" fmla="*/ 722637 h 1980000"/>
              <a:gd name="connsiteX18" fmla="*/ 1980000 w 1980000"/>
              <a:gd name="connsiteY18" fmla="*/ 1836640 h 1980000"/>
              <a:gd name="connsiteX19" fmla="*/ 1980000 w 1980000"/>
              <a:gd name="connsiteY19" fmla="*/ 1836822 h 1980000"/>
              <a:gd name="connsiteX20" fmla="*/ 1980000 w 1980000"/>
              <a:gd name="connsiteY20" fmla="*/ 1979818 h 1980000"/>
              <a:gd name="connsiteX21" fmla="*/ 1785675 w 1980000"/>
              <a:gd name="connsiteY21" fmla="*/ 1979818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80000" h="1980000">
                <a:moveTo>
                  <a:pt x="1785675" y="1980000"/>
                </a:moveTo>
                <a:lnTo>
                  <a:pt x="427052" y="1980000"/>
                </a:lnTo>
                <a:lnTo>
                  <a:pt x="383398" y="1977791"/>
                </a:lnTo>
                <a:cubicBezTo>
                  <a:pt x="168049" y="1955866"/>
                  <a:pt x="0" y="1773540"/>
                  <a:pt x="0" y="1551867"/>
                </a:cubicBezTo>
                <a:lnTo>
                  <a:pt x="0" y="1408690"/>
                </a:lnTo>
                <a:lnTo>
                  <a:pt x="0" y="1400541"/>
                </a:lnTo>
                <a:lnTo>
                  <a:pt x="0" y="1257363"/>
                </a:lnTo>
                <a:lnTo>
                  <a:pt x="0" y="143360"/>
                </a:lnTo>
                <a:lnTo>
                  <a:pt x="0" y="143178"/>
                </a:lnTo>
                <a:lnTo>
                  <a:pt x="0" y="182"/>
                </a:lnTo>
                <a:lnTo>
                  <a:pt x="194325" y="182"/>
                </a:lnTo>
                <a:lnTo>
                  <a:pt x="194325" y="0"/>
                </a:lnTo>
                <a:lnTo>
                  <a:pt x="1552948" y="0"/>
                </a:lnTo>
                <a:lnTo>
                  <a:pt x="1596602" y="2210"/>
                </a:lnTo>
                <a:cubicBezTo>
                  <a:pt x="1811951" y="24134"/>
                  <a:pt x="1980000" y="206460"/>
                  <a:pt x="1980000" y="428133"/>
                </a:cubicBezTo>
                <a:lnTo>
                  <a:pt x="1980000" y="571310"/>
                </a:lnTo>
                <a:lnTo>
                  <a:pt x="1980000" y="579459"/>
                </a:lnTo>
                <a:lnTo>
                  <a:pt x="1980000" y="722637"/>
                </a:lnTo>
                <a:lnTo>
                  <a:pt x="1980000" y="1836640"/>
                </a:lnTo>
                <a:lnTo>
                  <a:pt x="1980000" y="1836822"/>
                </a:lnTo>
                <a:lnTo>
                  <a:pt x="1980000" y="1979818"/>
                </a:lnTo>
                <a:lnTo>
                  <a:pt x="1785675" y="19798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15883E7F-F37E-2149-981A-8DCF6D849C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E2FC6F16-21BA-9343-B69A-5E27E0087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B853C6A9-5ED7-1F46-999E-E0432159A2D1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1389817" y="4680000"/>
            <a:ext cx="4140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FEA338D5-4977-664D-B388-8DDDE58E55D0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6666753" y="4680000"/>
            <a:ext cx="4140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2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34B4EC57-2B42-3E2A-32DD-B3723AD13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23463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vorstellungschart 3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ihandform 44">
            <a:extLst>
              <a:ext uri="{FF2B5EF4-FFF2-40B4-BE49-F238E27FC236}">
                <a16:creationId xmlns:a16="http://schemas.microsoft.com/office/drawing/2014/main" id="{60433E41-92D9-164B-83F7-9E643C172369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14" name="Bildplatzhalter 43">
            <a:extLst>
              <a:ext uri="{FF2B5EF4-FFF2-40B4-BE49-F238E27FC236}">
                <a16:creationId xmlns:a16="http://schemas.microsoft.com/office/drawing/2014/main" id="{4BD2917A-F188-2E40-AA10-CC64CCEF6B0A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1530000" y="2520000"/>
            <a:ext cx="1980000" cy="1980000"/>
          </a:xfrm>
          <a:custGeom>
            <a:avLst/>
            <a:gdLst>
              <a:gd name="connsiteX0" fmla="*/ 1785675 w 1980000"/>
              <a:gd name="connsiteY0" fmla="*/ 1980000 h 1980000"/>
              <a:gd name="connsiteX1" fmla="*/ 427052 w 1980000"/>
              <a:gd name="connsiteY1" fmla="*/ 1980000 h 1980000"/>
              <a:gd name="connsiteX2" fmla="*/ 383398 w 1980000"/>
              <a:gd name="connsiteY2" fmla="*/ 1977791 h 1980000"/>
              <a:gd name="connsiteX3" fmla="*/ 0 w 1980000"/>
              <a:gd name="connsiteY3" fmla="*/ 1551867 h 1980000"/>
              <a:gd name="connsiteX4" fmla="*/ 0 w 1980000"/>
              <a:gd name="connsiteY4" fmla="*/ 1408690 h 1980000"/>
              <a:gd name="connsiteX5" fmla="*/ 0 w 1980000"/>
              <a:gd name="connsiteY5" fmla="*/ 1400541 h 1980000"/>
              <a:gd name="connsiteX6" fmla="*/ 0 w 1980000"/>
              <a:gd name="connsiteY6" fmla="*/ 1257363 h 1980000"/>
              <a:gd name="connsiteX7" fmla="*/ 0 w 1980000"/>
              <a:gd name="connsiteY7" fmla="*/ 143360 h 1980000"/>
              <a:gd name="connsiteX8" fmla="*/ 0 w 1980000"/>
              <a:gd name="connsiteY8" fmla="*/ 143178 h 1980000"/>
              <a:gd name="connsiteX9" fmla="*/ 0 w 1980000"/>
              <a:gd name="connsiteY9" fmla="*/ 182 h 1980000"/>
              <a:gd name="connsiteX10" fmla="*/ 194325 w 1980000"/>
              <a:gd name="connsiteY10" fmla="*/ 182 h 1980000"/>
              <a:gd name="connsiteX11" fmla="*/ 194325 w 1980000"/>
              <a:gd name="connsiteY11" fmla="*/ 0 h 1980000"/>
              <a:gd name="connsiteX12" fmla="*/ 1552948 w 1980000"/>
              <a:gd name="connsiteY12" fmla="*/ 0 h 1980000"/>
              <a:gd name="connsiteX13" fmla="*/ 1596602 w 1980000"/>
              <a:gd name="connsiteY13" fmla="*/ 2210 h 1980000"/>
              <a:gd name="connsiteX14" fmla="*/ 1980000 w 1980000"/>
              <a:gd name="connsiteY14" fmla="*/ 428133 h 1980000"/>
              <a:gd name="connsiteX15" fmla="*/ 1980000 w 1980000"/>
              <a:gd name="connsiteY15" fmla="*/ 571310 h 1980000"/>
              <a:gd name="connsiteX16" fmla="*/ 1980000 w 1980000"/>
              <a:gd name="connsiteY16" fmla="*/ 579459 h 1980000"/>
              <a:gd name="connsiteX17" fmla="*/ 1980000 w 1980000"/>
              <a:gd name="connsiteY17" fmla="*/ 722637 h 1980000"/>
              <a:gd name="connsiteX18" fmla="*/ 1980000 w 1980000"/>
              <a:gd name="connsiteY18" fmla="*/ 1836640 h 1980000"/>
              <a:gd name="connsiteX19" fmla="*/ 1980000 w 1980000"/>
              <a:gd name="connsiteY19" fmla="*/ 1836822 h 1980000"/>
              <a:gd name="connsiteX20" fmla="*/ 1980000 w 1980000"/>
              <a:gd name="connsiteY20" fmla="*/ 1979818 h 1980000"/>
              <a:gd name="connsiteX21" fmla="*/ 1785675 w 1980000"/>
              <a:gd name="connsiteY21" fmla="*/ 1979818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80000" h="1980000">
                <a:moveTo>
                  <a:pt x="1785675" y="1980000"/>
                </a:moveTo>
                <a:lnTo>
                  <a:pt x="427052" y="1980000"/>
                </a:lnTo>
                <a:lnTo>
                  <a:pt x="383398" y="1977791"/>
                </a:lnTo>
                <a:cubicBezTo>
                  <a:pt x="168049" y="1955866"/>
                  <a:pt x="0" y="1773540"/>
                  <a:pt x="0" y="1551867"/>
                </a:cubicBezTo>
                <a:lnTo>
                  <a:pt x="0" y="1408690"/>
                </a:lnTo>
                <a:lnTo>
                  <a:pt x="0" y="1400541"/>
                </a:lnTo>
                <a:lnTo>
                  <a:pt x="0" y="1257363"/>
                </a:lnTo>
                <a:lnTo>
                  <a:pt x="0" y="143360"/>
                </a:lnTo>
                <a:lnTo>
                  <a:pt x="0" y="143178"/>
                </a:lnTo>
                <a:lnTo>
                  <a:pt x="0" y="182"/>
                </a:lnTo>
                <a:lnTo>
                  <a:pt x="194325" y="182"/>
                </a:lnTo>
                <a:lnTo>
                  <a:pt x="194325" y="0"/>
                </a:lnTo>
                <a:lnTo>
                  <a:pt x="1552948" y="0"/>
                </a:lnTo>
                <a:lnTo>
                  <a:pt x="1596602" y="2210"/>
                </a:lnTo>
                <a:cubicBezTo>
                  <a:pt x="1811951" y="24134"/>
                  <a:pt x="1980000" y="206460"/>
                  <a:pt x="1980000" y="428133"/>
                </a:cubicBezTo>
                <a:lnTo>
                  <a:pt x="1980000" y="571310"/>
                </a:lnTo>
                <a:lnTo>
                  <a:pt x="1980000" y="579459"/>
                </a:lnTo>
                <a:lnTo>
                  <a:pt x="1980000" y="722637"/>
                </a:lnTo>
                <a:lnTo>
                  <a:pt x="1980000" y="1836640"/>
                </a:lnTo>
                <a:lnTo>
                  <a:pt x="1980000" y="1836822"/>
                </a:lnTo>
                <a:lnTo>
                  <a:pt x="1980000" y="1979818"/>
                </a:lnTo>
                <a:lnTo>
                  <a:pt x="1785675" y="19798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48">
            <a:extLst>
              <a:ext uri="{FF2B5EF4-FFF2-40B4-BE49-F238E27FC236}">
                <a16:creationId xmlns:a16="http://schemas.microsoft.com/office/drawing/2014/main" id="{6361A21F-D302-AB46-81DF-319909368E30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8686546" y="2520000"/>
            <a:ext cx="1980000" cy="1980000"/>
          </a:xfrm>
          <a:custGeom>
            <a:avLst/>
            <a:gdLst>
              <a:gd name="connsiteX0" fmla="*/ 1785675 w 1980000"/>
              <a:gd name="connsiteY0" fmla="*/ 1980000 h 1980000"/>
              <a:gd name="connsiteX1" fmla="*/ 427052 w 1980000"/>
              <a:gd name="connsiteY1" fmla="*/ 1980000 h 1980000"/>
              <a:gd name="connsiteX2" fmla="*/ 383398 w 1980000"/>
              <a:gd name="connsiteY2" fmla="*/ 1977791 h 1980000"/>
              <a:gd name="connsiteX3" fmla="*/ 0 w 1980000"/>
              <a:gd name="connsiteY3" fmla="*/ 1551867 h 1980000"/>
              <a:gd name="connsiteX4" fmla="*/ 0 w 1980000"/>
              <a:gd name="connsiteY4" fmla="*/ 1408690 h 1980000"/>
              <a:gd name="connsiteX5" fmla="*/ 0 w 1980000"/>
              <a:gd name="connsiteY5" fmla="*/ 1400541 h 1980000"/>
              <a:gd name="connsiteX6" fmla="*/ 0 w 1980000"/>
              <a:gd name="connsiteY6" fmla="*/ 1257363 h 1980000"/>
              <a:gd name="connsiteX7" fmla="*/ 0 w 1980000"/>
              <a:gd name="connsiteY7" fmla="*/ 143360 h 1980000"/>
              <a:gd name="connsiteX8" fmla="*/ 0 w 1980000"/>
              <a:gd name="connsiteY8" fmla="*/ 143178 h 1980000"/>
              <a:gd name="connsiteX9" fmla="*/ 0 w 1980000"/>
              <a:gd name="connsiteY9" fmla="*/ 182 h 1980000"/>
              <a:gd name="connsiteX10" fmla="*/ 194325 w 1980000"/>
              <a:gd name="connsiteY10" fmla="*/ 182 h 1980000"/>
              <a:gd name="connsiteX11" fmla="*/ 194325 w 1980000"/>
              <a:gd name="connsiteY11" fmla="*/ 0 h 1980000"/>
              <a:gd name="connsiteX12" fmla="*/ 1552948 w 1980000"/>
              <a:gd name="connsiteY12" fmla="*/ 0 h 1980000"/>
              <a:gd name="connsiteX13" fmla="*/ 1596602 w 1980000"/>
              <a:gd name="connsiteY13" fmla="*/ 2210 h 1980000"/>
              <a:gd name="connsiteX14" fmla="*/ 1980000 w 1980000"/>
              <a:gd name="connsiteY14" fmla="*/ 428133 h 1980000"/>
              <a:gd name="connsiteX15" fmla="*/ 1980000 w 1980000"/>
              <a:gd name="connsiteY15" fmla="*/ 571310 h 1980000"/>
              <a:gd name="connsiteX16" fmla="*/ 1980000 w 1980000"/>
              <a:gd name="connsiteY16" fmla="*/ 579459 h 1980000"/>
              <a:gd name="connsiteX17" fmla="*/ 1980000 w 1980000"/>
              <a:gd name="connsiteY17" fmla="*/ 722637 h 1980000"/>
              <a:gd name="connsiteX18" fmla="*/ 1980000 w 1980000"/>
              <a:gd name="connsiteY18" fmla="*/ 1836640 h 1980000"/>
              <a:gd name="connsiteX19" fmla="*/ 1980000 w 1980000"/>
              <a:gd name="connsiteY19" fmla="*/ 1836822 h 1980000"/>
              <a:gd name="connsiteX20" fmla="*/ 1980000 w 1980000"/>
              <a:gd name="connsiteY20" fmla="*/ 1979818 h 1980000"/>
              <a:gd name="connsiteX21" fmla="*/ 1785675 w 1980000"/>
              <a:gd name="connsiteY21" fmla="*/ 1979818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80000" h="1980000">
                <a:moveTo>
                  <a:pt x="1785675" y="1980000"/>
                </a:moveTo>
                <a:lnTo>
                  <a:pt x="427052" y="1980000"/>
                </a:lnTo>
                <a:lnTo>
                  <a:pt x="383398" y="1977791"/>
                </a:lnTo>
                <a:cubicBezTo>
                  <a:pt x="168049" y="1955866"/>
                  <a:pt x="0" y="1773540"/>
                  <a:pt x="0" y="1551867"/>
                </a:cubicBezTo>
                <a:lnTo>
                  <a:pt x="0" y="1408690"/>
                </a:lnTo>
                <a:lnTo>
                  <a:pt x="0" y="1400541"/>
                </a:lnTo>
                <a:lnTo>
                  <a:pt x="0" y="1257363"/>
                </a:lnTo>
                <a:lnTo>
                  <a:pt x="0" y="143360"/>
                </a:lnTo>
                <a:lnTo>
                  <a:pt x="0" y="143178"/>
                </a:lnTo>
                <a:lnTo>
                  <a:pt x="0" y="182"/>
                </a:lnTo>
                <a:lnTo>
                  <a:pt x="194325" y="182"/>
                </a:lnTo>
                <a:lnTo>
                  <a:pt x="194325" y="0"/>
                </a:lnTo>
                <a:lnTo>
                  <a:pt x="1552948" y="0"/>
                </a:lnTo>
                <a:lnTo>
                  <a:pt x="1596602" y="2210"/>
                </a:lnTo>
                <a:cubicBezTo>
                  <a:pt x="1811951" y="24134"/>
                  <a:pt x="1980000" y="206460"/>
                  <a:pt x="1980000" y="428133"/>
                </a:cubicBezTo>
                <a:lnTo>
                  <a:pt x="1980000" y="571310"/>
                </a:lnTo>
                <a:lnTo>
                  <a:pt x="1980000" y="579459"/>
                </a:lnTo>
                <a:lnTo>
                  <a:pt x="1980000" y="722637"/>
                </a:lnTo>
                <a:lnTo>
                  <a:pt x="1980000" y="1836640"/>
                </a:lnTo>
                <a:lnTo>
                  <a:pt x="1980000" y="1836822"/>
                </a:lnTo>
                <a:lnTo>
                  <a:pt x="1980000" y="1979818"/>
                </a:lnTo>
                <a:lnTo>
                  <a:pt x="1785675" y="19798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Bildplatzhalter 48">
            <a:extLst>
              <a:ext uri="{FF2B5EF4-FFF2-40B4-BE49-F238E27FC236}">
                <a16:creationId xmlns:a16="http://schemas.microsoft.com/office/drawing/2014/main" id="{E6418E1B-A9A7-3743-B178-8DEFA99C457E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5027382" y="2520000"/>
            <a:ext cx="1980000" cy="1980000"/>
          </a:xfrm>
          <a:custGeom>
            <a:avLst/>
            <a:gdLst>
              <a:gd name="connsiteX0" fmla="*/ 1785675 w 1980000"/>
              <a:gd name="connsiteY0" fmla="*/ 1980000 h 1980000"/>
              <a:gd name="connsiteX1" fmla="*/ 427052 w 1980000"/>
              <a:gd name="connsiteY1" fmla="*/ 1980000 h 1980000"/>
              <a:gd name="connsiteX2" fmla="*/ 383398 w 1980000"/>
              <a:gd name="connsiteY2" fmla="*/ 1977791 h 1980000"/>
              <a:gd name="connsiteX3" fmla="*/ 0 w 1980000"/>
              <a:gd name="connsiteY3" fmla="*/ 1551867 h 1980000"/>
              <a:gd name="connsiteX4" fmla="*/ 0 w 1980000"/>
              <a:gd name="connsiteY4" fmla="*/ 1408690 h 1980000"/>
              <a:gd name="connsiteX5" fmla="*/ 0 w 1980000"/>
              <a:gd name="connsiteY5" fmla="*/ 1400541 h 1980000"/>
              <a:gd name="connsiteX6" fmla="*/ 0 w 1980000"/>
              <a:gd name="connsiteY6" fmla="*/ 1257363 h 1980000"/>
              <a:gd name="connsiteX7" fmla="*/ 0 w 1980000"/>
              <a:gd name="connsiteY7" fmla="*/ 143360 h 1980000"/>
              <a:gd name="connsiteX8" fmla="*/ 0 w 1980000"/>
              <a:gd name="connsiteY8" fmla="*/ 143178 h 1980000"/>
              <a:gd name="connsiteX9" fmla="*/ 0 w 1980000"/>
              <a:gd name="connsiteY9" fmla="*/ 182 h 1980000"/>
              <a:gd name="connsiteX10" fmla="*/ 194325 w 1980000"/>
              <a:gd name="connsiteY10" fmla="*/ 182 h 1980000"/>
              <a:gd name="connsiteX11" fmla="*/ 194325 w 1980000"/>
              <a:gd name="connsiteY11" fmla="*/ 0 h 1980000"/>
              <a:gd name="connsiteX12" fmla="*/ 1552948 w 1980000"/>
              <a:gd name="connsiteY12" fmla="*/ 0 h 1980000"/>
              <a:gd name="connsiteX13" fmla="*/ 1596602 w 1980000"/>
              <a:gd name="connsiteY13" fmla="*/ 2210 h 1980000"/>
              <a:gd name="connsiteX14" fmla="*/ 1980000 w 1980000"/>
              <a:gd name="connsiteY14" fmla="*/ 428133 h 1980000"/>
              <a:gd name="connsiteX15" fmla="*/ 1980000 w 1980000"/>
              <a:gd name="connsiteY15" fmla="*/ 571310 h 1980000"/>
              <a:gd name="connsiteX16" fmla="*/ 1980000 w 1980000"/>
              <a:gd name="connsiteY16" fmla="*/ 579459 h 1980000"/>
              <a:gd name="connsiteX17" fmla="*/ 1980000 w 1980000"/>
              <a:gd name="connsiteY17" fmla="*/ 722637 h 1980000"/>
              <a:gd name="connsiteX18" fmla="*/ 1980000 w 1980000"/>
              <a:gd name="connsiteY18" fmla="*/ 1836640 h 1980000"/>
              <a:gd name="connsiteX19" fmla="*/ 1980000 w 1980000"/>
              <a:gd name="connsiteY19" fmla="*/ 1836822 h 1980000"/>
              <a:gd name="connsiteX20" fmla="*/ 1980000 w 1980000"/>
              <a:gd name="connsiteY20" fmla="*/ 1979818 h 1980000"/>
              <a:gd name="connsiteX21" fmla="*/ 1785675 w 1980000"/>
              <a:gd name="connsiteY21" fmla="*/ 1979818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80000" h="1980000">
                <a:moveTo>
                  <a:pt x="1785675" y="1980000"/>
                </a:moveTo>
                <a:lnTo>
                  <a:pt x="427052" y="1980000"/>
                </a:lnTo>
                <a:lnTo>
                  <a:pt x="383398" y="1977791"/>
                </a:lnTo>
                <a:cubicBezTo>
                  <a:pt x="168049" y="1955866"/>
                  <a:pt x="0" y="1773540"/>
                  <a:pt x="0" y="1551867"/>
                </a:cubicBezTo>
                <a:lnTo>
                  <a:pt x="0" y="1408690"/>
                </a:lnTo>
                <a:lnTo>
                  <a:pt x="0" y="1400541"/>
                </a:lnTo>
                <a:lnTo>
                  <a:pt x="0" y="1257363"/>
                </a:lnTo>
                <a:lnTo>
                  <a:pt x="0" y="143360"/>
                </a:lnTo>
                <a:lnTo>
                  <a:pt x="0" y="143178"/>
                </a:lnTo>
                <a:lnTo>
                  <a:pt x="0" y="182"/>
                </a:lnTo>
                <a:lnTo>
                  <a:pt x="194325" y="182"/>
                </a:lnTo>
                <a:lnTo>
                  <a:pt x="194325" y="0"/>
                </a:lnTo>
                <a:lnTo>
                  <a:pt x="1552948" y="0"/>
                </a:lnTo>
                <a:lnTo>
                  <a:pt x="1596602" y="2210"/>
                </a:lnTo>
                <a:cubicBezTo>
                  <a:pt x="1811951" y="24134"/>
                  <a:pt x="1980000" y="206460"/>
                  <a:pt x="1980000" y="428133"/>
                </a:cubicBezTo>
                <a:lnTo>
                  <a:pt x="1980000" y="571310"/>
                </a:lnTo>
                <a:lnTo>
                  <a:pt x="1980000" y="579459"/>
                </a:lnTo>
                <a:lnTo>
                  <a:pt x="1980000" y="722637"/>
                </a:lnTo>
                <a:lnTo>
                  <a:pt x="1980000" y="1836640"/>
                </a:lnTo>
                <a:lnTo>
                  <a:pt x="1980000" y="1836822"/>
                </a:lnTo>
                <a:lnTo>
                  <a:pt x="1980000" y="1979818"/>
                </a:lnTo>
                <a:lnTo>
                  <a:pt x="1785675" y="19798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0634EAE6-9703-EC42-8128-A5279F08C1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45E9859A-E171-0F42-B7D3-CECD70CF3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8543C6BF-0BA8-704F-B299-F65539E471EF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900000" y="4680000"/>
            <a:ext cx="3240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7C3F79F1-0C4F-F544-9A41-1BB54E739D16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4397382" y="4680000"/>
            <a:ext cx="3240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2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6D84D221-6DE2-234C-9933-5E45D71B3A77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8056546" y="4680000"/>
            <a:ext cx="3240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3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8EA479F6-6BC1-83A4-EFB1-7503ACB715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385543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vorstellungschart 4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ihandform 44">
            <a:extLst>
              <a:ext uri="{FF2B5EF4-FFF2-40B4-BE49-F238E27FC236}">
                <a16:creationId xmlns:a16="http://schemas.microsoft.com/office/drawing/2014/main" id="{60433E41-92D9-164B-83F7-9E643C172369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17" name="Bildplatzhalter 43">
            <a:extLst>
              <a:ext uri="{FF2B5EF4-FFF2-40B4-BE49-F238E27FC236}">
                <a16:creationId xmlns:a16="http://schemas.microsoft.com/office/drawing/2014/main" id="{E1D8A3BF-FFF2-CB44-B58F-EBAA191C0952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90102" y="2520000"/>
            <a:ext cx="1980000" cy="1980000"/>
          </a:xfrm>
          <a:custGeom>
            <a:avLst/>
            <a:gdLst>
              <a:gd name="connsiteX0" fmla="*/ 1785675 w 1980000"/>
              <a:gd name="connsiteY0" fmla="*/ 1980000 h 1980000"/>
              <a:gd name="connsiteX1" fmla="*/ 427052 w 1980000"/>
              <a:gd name="connsiteY1" fmla="*/ 1980000 h 1980000"/>
              <a:gd name="connsiteX2" fmla="*/ 383398 w 1980000"/>
              <a:gd name="connsiteY2" fmla="*/ 1977791 h 1980000"/>
              <a:gd name="connsiteX3" fmla="*/ 0 w 1980000"/>
              <a:gd name="connsiteY3" fmla="*/ 1551867 h 1980000"/>
              <a:gd name="connsiteX4" fmla="*/ 0 w 1980000"/>
              <a:gd name="connsiteY4" fmla="*/ 1408690 h 1980000"/>
              <a:gd name="connsiteX5" fmla="*/ 0 w 1980000"/>
              <a:gd name="connsiteY5" fmla="*/ 1400541 h 1980000"/>
              <a:gd name="connsiteX6" fmla="*/ 0 w 1980000"/>
              <a:gd name="connsiteY6" fmla="*/ 1257363 h 1980000"/>
              <a:gd name="connsiteX7" fmla="*/ 0 w 1980000"/>
              <a:gd name="connsiteY7" fmla="*/ 143360 h 1980000"/>
              <a:gd name="connsiteX8" fmla="*/ 0 w 1980000"/>
              <a:gd name="connsiteY8" fmla="*/ 143178 h 1980000"/>
              <a:gd name="connsiteX9" fmla="*/ 0 w 1980000"/>
              <a:gd name="connsiteY9" fmla="*/ 182 h 1980000"/>
              <a:gd name="connsiteX10" fmla="*/ 194325 w 1980000"/>
              <a:gd name="connsiteY10" fmla="*/ 182 h 1980000"/>
              <a:gd name="connsiteX11" fmla="*/ 194325 w 1980000"/>
              <a:gd name="connsiteY11" fmla="*/ 0 h 1980000"/>
              <a:gd name="connsiteX12" fmla="*/ 1552948 w 1980000"/>
              <a:gd name="connsiteY12" fmla="*/ 0 h 1980000"/>
              <a:gd name="connsiteX13" fmla="*/ 1596602 w 1980000"/>
              <a:gd name="connsiteY13" fmla="*/ 2210 h 1980000"/>
              <a:gd name="connsiteX14" fmla="*/ 1980000 w 1980000"/>
              <a:gd name="connsiteY14" fmla="*/ 428133 h 1980000"/>
              <a:gd name="connsiteX15" fmla="*/ 1980000 w 1980000"/>
              <a:gd name="connsiteY15" fmla="*/ 571310 h 1980000"/>
              <a:gd name="connsiteX16" fmla="*/ 1980000 w 1980000"/>
              <a:gd name="connsiteY16" fmla="*/ 579459 h 1980000"/>
              <a:gd name="connsiteX17" fmla="*/ 1980000 w 1980000"/>
              <a:gd name="connsiteY17" fmla="*/ 722637 h 1980000"/>
              <a:gd name="connsiteX18" fmla="*/ 1980000 w 1980000"/>
              <a:gd name="connsiteY18" fmla="*/ 1836640 h 1980000"/>
              <a:gd name="connsiteX19" fmla="*/ 1980000 w 1980000"/>
              <a:gd name="connsiteY19" fmla="*/ 1836822 h 1980000"/>
              <a:gd name="connsiteX20" fmla="*/ 1980000 w 1980000"/>
              <a:gd name="connsiteY20" fmla="*/ 1979818 h 1980000"/>
              <a:gd name="connsiteX21" fmla="*/ 1785675 w 1980000"/>
              <a:gd name="connsiteY21" fmla="*/ 1979818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80000" h="1980000">
                <a:moveTo>
                  <a:pt x="1785675" y="1980000"/>
                </a:moveTo>
                <a:lnTo>
                  <a:pt x="427052" y="1980000"/>
                </a:lnTo>
                <a:lnTo>
                  <a:pt x="383398" y="1977791"/>
                </a:lnTo>
                <a:cubicBezTo>
                  <a:pt x="168049" y="1955866"/>
                  <a:pt x="0" y="1773540"/>
                  <a:pt x="0" y="1551867"/>
                </a:cubicBezTo>
                <a:lnTo>
                  <a:pt x="0" y="1408690"/>
                </a:lnTo>
                <a:lnTo>
                  <a:pt x="0" y="1400541"/>
                </a:lnTo>
                <a:lnTo>
                  <a:pt x="0" y="1257363"/>
                </a:lnTo>
                <a:lnTo>
                  <a:pt x="0" y="143360"/>
                </a:lnTo>
                <a:lnTo>
                  <a:pt x="0" y="143178"/>
                </a:lnTo>
                <a:lnTo>
                  <a:pt x="0" y="182"/>
                </a:lnTo>
                <a:lnTo>
                  <a:pt x="194325" y="182"/>
                </a:lnTo>
                <a:lnTo>
                  <a:pt x="194325" y="0"/>
                </a:lnTo>
                <a:lnTo>
                  <a:pt x="1552948" y="0"/>
                </a:lnTo>
                <a:lnTo>
                  <a:pt x="1596602" y="2210"/>
                </a:lnTo>
                <a:cubicBezTo>
                  <a:pt x="1811951" y="24134"/>
                  <a:pt x="1980000" y="206460"/>
                  <a:pt x="1980000" y="428133"/>
                </a:cubicBezTo>
                <a:lnTo>
                  <a:pt x="1980000" y="571310"/>
                </a:lnTo>
                <a:lnTo>
                  <a:pt x="1980000" y="579459"/>
                </a:lnTo>
                <a:lnTo>
                  <a:pt x="1980000" y="722637"/>
                </a:lnTo>
                <a:lnTo>
                  <a:pt x="1980000" y="1836640"/>
                </a:lnTo>
                <a:lnTo>
                  <a:pt x="1980000" y="1836822"/>
                </a:lnTo>
                <a:lnTo>
                  <a:pt x="1980000" y="1979818"/>
                </a:lnTo>
                <a:lnTo>
                  <a:pt x="1785675" y="19798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Bildplatzhalter 48">
            <a:extLst>
              <a:ext uri="{FF2B5EF4-FFF2-40B4-BE49-F238E27FC236}">
                <a16:creationId xmlns:a16="http://schemas.microsoft.com/office/drawing/2014/main" id="{1FE53A21-4353-BE42-B02C-A15C155912AA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9226546" y="2520000"/>
            <a:ext cx="1980000" cy="1980000"/>
          </a:xfrm>
          <a:custGeom>
            <a:avLst/>
            <a:gdLst>
              <a:gd name="connsiteX0" fmla="*/ 1785675 w 1980000"/>
              <a:gd name="connsiteY0" fmla="*/ 1980000 h 1980000"/>
              <a:gd name="connsiteX1" fmla="*/ 427052 w 1980000"/>
              <a:gd name="connsiteY1" fmla="*/ 1980000 h 1980000"/>
              <a:gd name="connsiteX2" fmla="*/ 383398 w 1980000"/>
              <a:gd name="connsiteY2" fmla="*/ 1977791 h 1980000"/>
              <a:gd name="connsiteX3" fmla="*/ 0 w 1980000"/>
              <a:gd name="connsiteY3" fmla="*/ 1551867 h 1980000"/>
              <a:gd name="connsiteX4" fmla="*/ 0 w 1980000"/>
              <a:gd name="connsiteY4" fmla="*/ 1408690 h 1980000"/>
              <a:gd name="connsiteX5" fmla="*/ 0 w 1980000"/>
              <a:gd name="connsiteY5" fmla="*/ 1400541 h 1980000"/>
              <a:gd name="connsiteX6" fmla="*/ 0 w 1980000"/>
              <a:gd name="connsiteY6" fmla="*/ 1257363 h 1980000"/>
              <a:gd name="connsiteX7" fmla="*/ 0 w 1980000"/>
              <a:gd name="connsiteY7" fmla="*/ 143360 h 1980000"/>
              <a:gd name="connsiteX8" fmla="*/ 0 w 1980000"/>
              <a:gd name="connsiteY8" fmla="*/ 143178 h 1980000"/>
              <a:gd name="connsiteX9" fmla="*/ 0 w 1980000"/>
              <a:gd name="connsiteY9" fmla="*/ 182 h 1980000"/>
              <a:gd name="connsiteX10" fmla="*/ 194325 w 1980000"/>
              <a:gd name="connsiteY10" fmla="*/ 182 h 1980000"/>
              <a:gd name="connsiteX11" fmla="*/ 194325 w 1980000"/>
              <a:gd name="connsiteY11" fmla="*/ 0 h 1980000"/>
              <a:gd name="connsiteX12" fmla="*/ 1552948 w 1980000"/>
              <a:gd name="connsiteY12" fmla="*/ 0 h 1980000"/>
              <a:gd name="connsiteX13" fmla="*/ 1596602 w 1980000"/>
              <a:gd name="connsiteY13" fmla="*/ 2210 h 1980000"/>
              <a:gd name="connsiteX14" fmla="*/ 1980000 w 1980000"/>
              <a:gd name="connsiteY14" fmla="*/ 428133 h 1980000"/>
              <a:gd name="connsiteX15" fmla="*/ 1980000 w 1980000"/>
              <a:gd name="connsiteY15" fmla="*/ 571310 h 1980000"/>
              <a:gd name="connsiteX16" fmla="*/ 1980000 w 1980000"/>
              <a:gd name="connsiteY16" fmla="*/ 579459 h 1980000"/>
              <a:gd name="connsiteX17" fmla="*/ 1980000 w 1980000"/>
              <a:gd name="connsiteY17" fmla="*/ 722637 h 1980000"/>
              <a:gd name="connsiteX18" fmla="*/ 1980000 w 1980000"/>
              <a:gd name="connsiteY18" fmla="*/ 1836640 h 1980000"/>
              <a:gd name="connsiteX19" fmla="*/ 1980000 w 1980000"/>
              <a:gd name="connsiteY19" fmla="*/ 1836822 h 1980000"/>
              <a:gd name="connsiteX20" fmla="*/ 1980000 w 1980000"/>
              <a:gd name="connsiteY20" fmla="*/ 1979818 h 1980000"/>
              <a:gd name="connsiteX21" fmla="*/ 1785675 w 1980000"/>
              <a:gd name="connsiteY21" fmla="*/ 1979818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80000" h="1980000">
                <a:moveTo>
                  <a:pt x="1785675" y="1980000"/>
                </a:moveTo>
                <a:lnTo>
                  <a:pt x="427052" y="1980000"/>
                </a:lnTo>
                <a:lnTo>
                  <a:pt x="383398" y="1977791"/>
                </a:lnTo>
                <a:cubicBezTo>
                  <a:pt x="168049" y="1955866"/>
                  <a:pt x="0" y="1773540"/>
                  <a:pt x="0" y="1551867"/>
                </a:cubicBezTo>
                <a:lnTo>
                  <a:pt x="0" y="1408690"/>
                </a:lnTo>
                <a:lnTo>
                  <a:pt x="0" y="1400541"/>
                </a:lnTo>
                <a:lnTo>
                  <a:pt x="0" y="1257363"/>
                </a:lnTo>
                <a:lnTo>
                  <a:pt x="0" y="143360"/>
                </a:lnTo>
                <a:lnTo>
                  <a:pt x="0" y="143178"/>
                </a:lnTo>
                <a:lnTo>
                  <a:pt x="0" y="182"/>
                </a:lnTo>
                <a:lnTo>
                  <a:pt x="194325" y="182"/>
                </a:lnTo>
                <a:lnTo>
                  <a:pt x="194325" y="0"/>
                </a:lnTo>
                <a:lnTo>
                  <a:pt x="1552948" y="0"/>
                </a:lnTo>
                <a:lnTo>
                  <a:pt x="1596602" y="2210"/>
                </a:lnTo>
                <a:cubicBezTo>
                  <a:pt x="1811951" y="24134"/>
                  <a:pt x="1980000" y="206460"/>
                  <a:pt x="1980000" y="428133"/>
                </a:cubicBezTo>
                <a:lnTo>
                  <a:pt x="1980000" y="571310"/>
                </a:lnTo>
                <a:lnTo>
                  <a:pt x="1980000" y="579459"/>
                </a:lnTo>
                <a:lnTo>
                  <a:pt x="1980000" y="722637"/>
                </a:lnTo>
                <a:lnTo>
                  <a:pt x="1980000" y="1836640"/>
                </a:lnTo>
                <a:lnTo>
                  <a:pt x="1980000" y="1836822"/>
                </a:lnTo>
                <a:lnTo>
                  <a:pt x="1980000" y="1979818"/>
                </a:lnTo>
                <a:lnTo>
                  <a:pt x="1785675" y="19798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48">
            <a:extLst>
              <a:ext uri="{FF2B5EF4-FFF2-40B4-BE49-F238E27FC236}">
                <a16:creationId xmlns:a16="http://schemas.microsoft.com/office/drawing/2014/main" id="{B9B6F12B-5C58-6345-A83C-C516ABC224A1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3735515" y="2520000"/>
            <a:ext cx="1980000" cy="1980000"/>
          </a:xfrm>
          <a:custGeom>
            <a:avLst/>
            <a:gdLst>
              <a:gd name="connsiteX0" fmla="*/ 1785675 w 1980000"/>
              <a:gd name="connsiteY0" fmla="*/ 1980000 h 1980000"/>
              <a:gd name="connsiteX1" fmla="*/ 427052 w 1980000"/>
              <a:gd name="connsiteY1" fmla="*/ 1980000 h 1980000"/>
              <a:gd name="connsiteX2" fmla="*/ 383398 w 1980000"/>
              <a:gd name="connsiteY2" fmla="*/ 1977791 h 1980000"/>
              <a:gd name="connsiteX3" fmla="*/ 0 w 1980000"/>
              <a:gd name="connsiteY3" fmla="*/ 1551867 h 1980000"/>
              <a:gd name="connsiteX4" fmla="*/ 0 w 1980000"/>
              <a:gd name="connsiteY4" fmla="*/ 1408690 h 1980000"/>
              <a:gd name="connsiteX5" fmla="*/ 0 w 1980000"/>
              <a:gd name="connsiteY5" fmla="*/ 1400541 h 1980000"/>
              <a:gd name="connsiteX6" fmla="*/ 0 w 1980000"/>
              <a:gd name="connsiteY6" fmla="*/ 1257363 h 1980000"/>
              <a:gd name="connsiteX7" fmla="*/ 0 w 1980000"/>
              <a:gd name="connsiteY7" fmla="*/ 143360 h 1980000"/>
              <a:gd name="connsiteX8" fmla="*/ 0 w 1980000"/>
              <a:gd name="connsiteY8" fmla="*/ 143178 h 1980000"/>
              <a:gd name="connsiteX9" fmla="*/ 0 w 1980000"/>
              <a:gd name="connsiteY9" fmla="*/ 182 h 1980000"/>
              <a:gd name="connsiteX10" fmla="*/ 194325 w 1980000"/>
              <a:gd name="connsiteY10" fmla="*/ 182 h 1980000"/>
              <a:gd name="connsiteX11" fmla="*/ 194325 w 1980000"/>
              <a:gd name="connsiteY11" fmla="*/ 0 h 1980000"/>
              <a:gd name="connsiteX12" fmla="*/ 1552948 w 1980000"/>
              <a:gd name="connsiteY12" fmla="*/ 0 h 1980000"/>
              <a:gd name="connsiteX13" fmla="*/ 1596602 w 1980000"/>
              <a:gd name="connsiteY13" fmla="*/ 2210 h 1980000"/>
              <a:gd name="connsiteX14" fmla="*/ 1980000 w 1980000"/>
              <a:gd name="connsiteY14" fmla="*/ 428133 h 1980000"/>
              <a:gd name="connsiteX15" fmla="*/ 1980000 w 1980000"/>
              <a:gd name="connsiteY15" fmla="*/ 571310 h 1980000"/>
              <a:gd name="connsiteX16" fmla="*/ 1980000 w 1980000"/>
              <a:gd name="connsiteY16" fmla="*/ 579459 h 1980000"/>
              <a:gd name="connsiteX17" fmla="*/ 1980000 w 1980000"/>
              <a:gd name="connsiteY17" fmla="*/ 722637 h 1980000"/>
              <a:gd name="connsiteX18" fmla="*/ 1980000 w 1980000"/>
              <a:gd name="connsiteY18" fmla="*/ 1836640 h 1980000"/>
              <a:gd name="connsiteX19" fmla="*/ 1980000 w 1980000"/>
              <a:gd name="connsiteY19" fmla="*/ 1836822 h 1980000"/>
              <a:gd name="connsiteX20" fmla="*/ 1980000 w 1980000"/>
              <a:gd name="connsiteY20" fmla="*/ 1979818 h 1980000"/>
              <a:gd name="connsiteX21" fmla="*/ 1785675 w 1980000"/>
              <a:gd name="connsiteY21" fmla="*/ 1979818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80000" h="1980000">
                <a:moveTo>
                  <a:pt x="1785675" y="1980000"/>
                </a:moveTo>
                <a:lnTo>
                  <a:pt x="427052" y="1980000"/>
                </a:lnTo>
                <a:lnTo>
                  <a:pt x="383398" y="1977791"/>
                </a:lnTo>
                <a:cubicBezTo>
                  <a:pt x="168049" y="1955866"/>
                  <a:pt x="0" y="1773540"/>
                  <a:pt x="0" y="1551867"/>
                </a:cubicBezTo>
                <a:lnTo>
                  <a:pt x="0" y="1408690"/>
                </a:lnTo>
                <a:lnTo>
                  <a:pt x="0" y="1400541"/>
                </a:lnTo>
                <a:lnTo>
                  <a:pt x="0" y="1257363"/>
                </a:lnTo>
                <a:lnTo>
                  <a:pt x="0" y="143360"/>
                </a:lnTo>
                <a:lnTo>
                  <a:pt x="0" y="143178"/>
                </a:lnTo>
                <a:lnTo>
                  <a:pt x="0" y="182"/>
                </a:lnTo>
                <a:lnTo>
                  <a:pt x="194325" y="182"/>
                </a:lnTo>
                <a:lnTo>
                  <a:pt x="194325" y="0"/>
                </a:lnTo>
                <a:lnTo>
                  <a:pt x="1552948" y="0"/>
                </a:lnTo>
                <a:lnTo>
                  <a:pt x="1596602" y="2210"/>
                </a:lnTo>
                <a:cubicBezTo>
                  <a:pt x="1811951" y="24134"/>
                  <a:pt x="1980000" y="206460"/>
                  <a:pt x="1980000" y="428133"/>
                </a:cubicBezTo>
                <a:lnTo>
                  <a:pt x="1980000" y="571310"/>
                </a:lnTo>
                <a:lnTo>
                  <a:pt x="1980000" y="579459"/>
                </a:lnTo>
                <a:lnTo>
                  <a:pt x="1980000" y="722637"/>
                </a:lnTo>
                <a:lnTo>
                  <a:pt x="1980000" y="1836640"/>
                </a:lnTo>
                <a:lnTo>
                  <a:pt x="1980000" y="1836822"/>
                </a:lnTo>
                <a:lnTo>
                  <a:pt x="1980000" y="1979818"/>
                </a:lnTo>
                <a:lnTo>
                  <a:pt x="1785675" y="19798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Bildplatzhalter 48">
            <a:extLst>
              <a:ext uri="{FF2B5EF4-FFF2-40B4-BE49-F238E27FC236}">
                <a16:creationId xmlns:a16="http://schemas.microsoft.com/office/drawing/2014/main" id="{FB145829-0D25-BF40-ABE6-1C92A585B060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6481030" y="2520000"/>
            <a:ext cx="1980000" cy="1980000"/>
          </a:xfrm>
          <a:custGeom>
            <a:avLst/>
            <a:gdLst>
              <a:gd name="connsiteX0" fmla="*/ 1785675 w 1980000"/>
              <a:gd name="connsiteY0" fmla="*/ 1980000 h 1980000"/>
              <a:gd name="connsiteX1" fmla="*/ 427052 w 1980000"/>
              <a:gd name="connsiteY1" fmla="*/ 1980000 h 1980000"/>
              <a:gd name="connsiteX2" fmla="*/ 383398 w 1980000"/>
              <a:gd name="connsiteY2" fmla="*/ 1977791 h 1980000"/>
              <a:gd name="connsiteX3" fmla="*/ 0 w 1980000"/>
              <a:gd name="connsiteY3" fmla="*/ 1551867 h 1980000"/>
              <a:gd name="connsiteX4" fmla="*/ 0 w 1980000"/>
              <a:gd name="connsiteY4" fmla="*/ 1408690 h 1980000"/>
              <a:gd name="connsiteX5" fmla="*/ 0 w 1980000"/>
              <a:gd name="connsiteY5" fmla="*/ 1400541 h 1980000"/>
              <a:gd name="connsiteX6" fmla="*/ 0 w 1980000"/>
              <a:gd name="connsiteY6" fmla="*/ 1257363 h 1980000"/>
              <a:gd name="connsiteX7" fmla="*/ 0 w 1980000"/>
              <a:gd name="connsiteY7" fmla="*/ 143360 h 1980000"/>
              <a:gd name="connsiteX8" fmla="*/ 0 w 1980000"/>
              <a:gd name="connsiteY8" fmla="*/ 143178 h 1980000"/>
              <a:gd name="connsiteX9" fmla="*/ 0 w 1980000"/>
              <a:gd name="connsiteY9" fmla="*/ 182 h 1980000"/>
              <a:gd name="connsiteX10" fmla="*/ 194325 w 1980000"/>
              <a:gd name="connsiteY10" fmla="*/ 182 h 1980000"/>
              <a:gd name="connsiteX11" fmla="*/ 194325 w 1980000"/>
              <a:gd name="connsiteY11" fmla="*/ 0 h 1980000"/>
              <a:gd name="connsiteX12" fmla="*/ 1552948 w 1980000"/>
              <a:gd name="connsiteY12" fmla="*/ 0 h 1980000"/>
              <a:gd name="connsiteX13" fmla="*/ 1596602 w 1980000"/>
              <a:gd name="connsiteY13" fmla="*/ 2210 h 1980000"/>
              <a:gd name="connsiteX14" fmla="*/ 1980000 w 1980000"/>
              <a:gd name="connsiteY14" fmla="*/ 428133 h 1980000"/>
              <a:gd name="connsiteX15" fmla="*/ 1980000 w 1980000"/>
              <a:gd name="connsiteY15" fmla="*/ 571310 h 1980000"/>
              <a:gd name="connsiteX16" fmla="*/ 1980000 w 1980000"/>
              <a:gd name="connsiteY16" fmla="*/ 579459 h 1980000"/>
              <a:gd name="connsiteX17" fmla="*/ 1980000 w 1980000"/>
              <a:gd name="connsiteY17" fmla="*/ 722637 h 1980000"/>
              <a:gd name="connsiteX18" fmla="*/ 1980000 w 1980000"/>
              <a:gd name="connsiteY18" fmla="*/ 1836640 h 1980000"/>
              <a:gd name="connsiteX19" fmla="*/ 1980000 w 1980000"/>
              <a:gd name="connsiteY19" fmla="*/ 1836822 h 1980000"/>
              <a:gd name="connsiteX20" fmla="*/ 1980000 w 1980000"/>
              <a:gd name="connsiteY20" fmla="*/ 1979818 h 1980000"/>
              <a:gd name="connsiteX21" fmla="*/ 1785675 w 1980000"/>
              <a:gd name="connsiteY21" fmla="*/ 1979818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80000" h="1980000">
                <a:moveTo>
                  <a:pt x="1785675" y="1980000"/>
                </a:moveTo>
                <a:lnTo>
                  <a:pt x="427052" y="1980000"/>
                </a:lnTo>
                <a:lnTo>
                  <a:pt x="383398" y="1977791"/>
                </a:lnTo>
                <a:cubicBezTo>
                  <a:pt x="168049" y="1955866"/>
                  <a:pt x="0" y="1773540"/>
                  <a:pt x="0" y="1551867"/>
                </a:cubicBezTo>
                <a:lnTo>
                  <a:pt x="0" y="1408690"/>
                </a:lnTo>
                <a:lnTo>
                  <a:pt x="0" y="1400541"/>
                </a:lnTo>
                <a:lnTo>
                  <a:pt x="0" y="1257363"/>
                </a:lnTo>
                <a:lnTo>
                  <a:pt x="0" y="143360"/>
                </a:lnTo>
                <a:lnTo>
                  <a:pt x="0" y="143178"/>
                </a:lnTo>
                <a:lnTo>
                  <a:pt x="0" y="182"/>
                </a:lnTo>
                <a:lnTo>
                  <a:pt x="194325" y="182"/>
                </a:lnTo>
                <a:lnTo>
                  <a:pt x="194325" y="0"/>
                </a:lnTo>
                <a:lnTo>
                  <a:pt x="1552948" y="0"/>
                </a:lnTo>
                <a:lnTo>
                  <a:pt x="1596602" y="2210"/>
                </a:lnTo>
                <a:cubicBezTo>
                  <a:pt x="1811951" y="24134"/>
                  <a:pt x="1980000" y="206460"/>
                  <a:pt x="1980000" y="428133"/>
                </a:cubicBezTo>
                <a:lnTo>
                  <a:pt x="1980000" y="571310"/>
                </a:lnTo>
                <a:lnTo>
                  <a:pt x="1980000" y="579459"/>
                </a:lnTo>
                <a:lnTo>
                  <a:pt x="1980000" y="722637"/>
                </a:lnTo>
                <a:lnTo>
                  <a:pt x="1980000" y="1836640"/>
                </a:lnTo>
                <a:lnTo>
                  <a:pt x="1980000" y="1836822"/>
                </a:lnTo>
                <a:lnTo>
                  <a:pt x="1980000" y="1979818"/>
                </a:lnTo>
                <a:lnTo>
                  <a:pt x="1785675" y="19798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8D5A3889-14F1-CD4C-A45B-0F05C2FACE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A4495016-80F1-B44B-9A78-9339658F7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0B98CC4B-D6CB-CE4E-8D76-A361DD571A78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900102" y="4680000"/>
            <a:ext cx="2160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97AC53BD-7AD2-EC40-AC2F-84136B9130FD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3645515" y="4680000"/>
            <a:ext cx="2160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2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83EDA0DC-0362-F04A-A867-2D28D5C00049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6391030" y="4680000"/>
            <a:ext cx="2160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3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3B75479C-F50A-6842-9EE3-96031D8ED348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9136546" y="4680000"/>
            <a:ext cx="2160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4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4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6B861BFE-16F8-0AE1-8266-18AE84757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67269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vorstellungschart 5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ihandform 68">
            <a:extLst>
              <a:ext uri="{FF2B5EF4-FFF2-40B4-BE49-F238E27FC236}">
                <a16:creationId xmlns:a16="http://schemas.microsoft.com/office/drawing/2014/main" id="{8DCB69C3-270A-1046-944D-B5F5F3898717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90" name="Bildplatzhalter 89">
            <a:extLst>
              <a:ext uri="{FF2B5EF4-FFF2-40B4-BE49-F238E27FC236}">
                <a16:creationId xmlns:a16="http://schemas.microsoft.com/office/drawing/2014/main" id="{E2004D27-9DF1-E746-ADC3-0B2E2ADF4C3F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900000" y="2520000"/>
            <a:ext cx="1799367" cy="1800228"/>
          </a:xfrm>
          <a:custGeom>
            <a:avLst/>
            <a:gdLst>
              <a:gd name="connsiteX0" fmla="*/ 1193230 w 1799367"/>
              <a:gd name="connsiteY0" fmla="*/ 0 h 1800228"/>
              <a:gd name="connsiteX1" fmla="*/ 1193384 w 1799367"/>
              <a:gd name="connsiteY1" fmla="*/ 0 h 1800228"/>
              <a:gd name="connsiteX2" fmla="*/ 1204492 w 1799367"/>
              <a:gd name="connsiteY2" fmla="*/ 1658 h 1800228"/>
              <a:gd name="connsiteX3" fmla="*/ 1444820 w 1799367"/>
              <a:gd name="connsiteY3" fmla="*/ 0 h 1800228"/>
              <a:gd name="connsiteX4" fmla="*/ 1444974 w 1799367"/>
              <a:gd name="connsiteY4" fmla="*/ 0 h 1800228"/>
              <a:gd name="connsiteX5" fmla="*/ 1466859 w 1799367"/>
              <a:gd name="connsiteY5" fmla="*/ 3266 h 1800228"/>
              <a:gd name="connsiteX6" fmla="*/ 1655355 w 1799367"/>
              <a:gd name="connsiteY6" fmla="*/ 94244 h 1800228"/>
              <a:gd name="connsiteX7" fmla="*/ 1688889 w 1799367"/>
              <a:gd name="connsiteY7" fmla="*/ 127829 h 1800228"/>
              <a:gd name="connsiteX8" fmla="*/ 1706095 w 1799367"/>
              <a:gd name="connsiteY8" fmla="*/ 145860 h 1800228"/>
              <a:gd name="connsiteX9" fmla="*/ 1727889 w 1799367"/>
              <a:gd name="connsiteY9" fmla="*/ 176614 h 1800228"/>
              <a:gd name="connsiteX10" fmla="*/ 1747241 w 1799367"/>
              <a:gd name="connsiteY10" fmla="*/ 206112 h 1800228"/>
              <a:gd name="connsiteX11" fmla="*/ 1761863 w 1799367"/>
              <a:gd name="connsiteY11" fmla="*/ 236763 h 1800228"/>
              <a:gd name="connsiteX12" fmla="*/ 1776984 w 1799367"/>
              <a:gd name="connsiteY12" fmla="*/ 273111 h 1800228"/>
              <a:gd name="connsiteX13" fmla="*/ 1785491 w 1799367"/>
              <a:gd name="connsiteY13" fmla="*/ 303908 h 1800228"/>
              <a:gd name="connsiteX14" fmla="*/ 1794145 w 1799367"/>
              <a:gd name="connsiteY14" fmla="*/ 346144 h 1800228"/>
              <a:gd name="connsiteX15" fmla="*/ 1798727 w 1799367"/>
              <a:gd name="connsiteY15" fmla="*/ 396914 h 1800228"/>
              <a:gd name="connsiteX16" fmla="*/ 1798923 w 1799367"/>
              <a:gd name="connsiteY16" fmla="*/ 400660 h 1800228"/>
              <a:gd name="connsiteX17" fmla="*/ 1798923 w 1799367"/>
              <a:gd name="connsiteY17" fmla="*/ 652660 h 1800228"/>
              <a:gd name="connsiteX18" fmla="*/ 1798923 w 1799367"/>
              <a:gd name="connsiteY18" fmla="*/ 951889 h 1800228"/>
              <a:gd name="connsiteX19" fmla="*/ 1799171 w 1799367"/>
              <a:gd name="connsiteY19" fmla="*/ 954644 h 1800228"/>
              <a:gd name="connsiteX20" fmla="*/ 1799367 w 1799367"/>
              <a:gd name="connsiteY20" fmla="*/ 958380 h 1800228"/>
              <a:gd name="connsiteX21" fmla="*/ 1799367 w 1799367"/>
              <a:gd name="connsiteY21" fmla="*/ 1210380 h 1800228"/>
              <a:gd name="connsiteX22" fmla="*/ 1799367 w 1799367"/>
              <a:gd name="connsiteY22" fmla="*/ 1543348 h 1800228"/>
              <a:gd name="connsiteX23" fmla="*/ 1799367 w 1799367"/>
              <a:gd name="connsiteY23" fmla="*/ 1795348 h 1800228"/>
              <a:gd name="connsiteX24" fmla="*/ 1684284 w 1799367"/>
              <a:gd name="connsiteY24" fmla="*/ 1795348 h 1800228"/>
              <a:gd name="connsiteX25" fmla="*/ 1372652 w 1799367"/>
              <a:gd name="connsiteY25" fmla="*/ 1797498 h 1800228"/>
              <a:gd name="connsiteX26" fmla="*/ 1121062 w 1799367"/>
              <a:gd name="connsiteY26" fmla="*/ 1797498 h 1800228"/>
              <a:gd name="connsiteX27" fmla="*/ 1001919 w 1799367"/>
              <a:gd name="connsiteY27" fmla="*/ 1797498 h 1800228"/>
              <a:gd name="connsiteX28" fmla="*/ 606134 w 1799367"/>
              <a:gd name="connsiteY28" fmla="*/ 1800228 h 1800228"/>
              <a:gd name="connsiteX29" fmla="*/ 605983 w 1799367"/>
              <a:gd name="connsiteY29" fmla="*/ 1800228 h 1800228"/>
              <a:gd name="connsiteX30" fmla="*/ 594875 w 1799367"/>
              <a:gd name="connsiteY30" fmla="*/ 1798571 h 1800228"/>
              <a:gd name="connsiteX31" fmla="*/ 354544 w 1799367"/>
              <a:gd name="connsiteY31" fmla="*/ 1800228 h 1800228"/>
              <a:gd name="connsiteX32" fmla="*/ 354393 w 1799367"/>
              <a:gd name="connsiteY32" fmla="*/ 1800228 h 1800228"/>
              <a:gd name="connsiteX33" fmla="*/ 332508 w 1799367"/>
              <a:gd name="connsiteY33" fmla="*/ 1796962 h 1800228"/>
              <a:gd name="connsiteX34" fmla="*/ 144012 w 1799367"/>
              <a:gd name="connsiteY34" fmla="*/ 1705984 h 1800228"/>
              <a:gd name="connsiteX35" fmla="*/ 110478 w 1799367"/>
              <a:gd name="connsiteY35" fmla="*/ 1672399 h 1800228"/>
              <a:gd name="connsiteX36" fmla="*/ 93272 w 1799367"/>
              <a:gd name="connsiteY36" fmla="*/ 1654368 h 1800228"/>
              <a:gd name="connsiteX37" fmla="*/ 71478 w 1799367"/>
              <a:gd name="connsiteY37" fmla="*/ 1623614 h 1800228"/>
              <a:gd name="connsiteX38" fmla="*/ 52126 w 1799367"/>
              <a:gd name="connsiteY38" fmla="*/ 1594116 h 1800228"/>
              <a:gd name="connsiteX39" fmla="*/ 37504 w 1799367"/>
              <a:gd name="connsiteY39" fmla="*/ 1563465 h 1800228"/>
              <a:gd name="connsiteX40" fmla="*/ 22383 w 1799367"/>
              <a:gd name="connsiteY40" fmla="*/ 1527117 h 1800228"/>
              <a:gd name="connsiteX41" fmla="*/ 13876 w 1799367"/>
              <a:gd name="connsiteY41" fmla="*/ 1496320 h 1800228"/>
              <a:gd name="connsiteX42" fmla="*/ 5222 w 1799367"/>
              <a:gd name="connsiteY42" fmla="*/ 1454084 h 1800228"/>
              <a:gd name="connsiteX43" fmla="*/ 640 w 1799367"/>
              <a:gd name="connsiteY43" fmla="*/ 1403314 h 1800228"/>
              <a:gd name="connsiteX44" fmla="*/ 444 w 1799367"/>
              <a:gd name="connsiteY44" fmla="*/ 1399568 h 1800228"/>
              <a:gd name="connsiteX45" fmla="*/ 444 w 1799367"/>
              <a:gd name="connsiteY45" fmla="*/ 1147568 h 1800228"/>
              <a:gd name="connsiteX46" fmla="*/ 444 w 1799367"/>
              <a:gd name="connsiteY46" fmla="*/ 848339 h 1800228"/>
              <a:gd name="connsiteX47" fmla="*/ 196 w 1799367"/>
              <a:gd name="connsiteY47" fmla="*/ 845584 h 1800228"/>
              <a:gd name="connsiteX48" fmla="*/ 0 w 1799367"/>
              <a:gd name="connsiteY48" fmla="*/ 841848 h 1800228"/>
              <a:gd name="connsiteX49" fmla="*/ 0 w 1799367"/>
              <a:gd name="connsiteY49" fmla="*/ 589848 h 1800228"/>
              <a:gd name="connsiteX50" fmla="*/ 0 w 1799367"/>
              <a:gd name="connsiteY50" fmla="*/ 256880 h 1800228"/>
              <a:gd name="connsiteX51" fmla="*/ 0 w 1799367"/>
              <a:gd name="connsiteY51" fmla="*/ 4880 h 1800228"/>
              <a:gd name="connsiteX52" fmla="*/ 115083 w 1799367"/>
              <a:gd name="connsiteY52" fmla="*/ 4880 h 1800228"/>
              <a:gd name="connsiteX53" fmla="*/ 426715 w 1799367"/>
              <a:gd name="connsiteY53" fmla="*/ 2730 h 1800228"/>
              <a:gd name="connsiteX54" fmla="*/ 678305 w 1799367"/>
              <a:gd name="connsiteY54" fmla="*/ 2730 h 1800228"/>
              <a:gd name="connsiteX55" fmla="*/ 797448 w 1799367"/>
              <a:gd name="connsiteY55" fmla="*/ 2730 h 180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799367" h="1800228">
                <a:moveTo>
                  <a:pt x="1193230" y="0"/>
                </a:moveTo>
                <a:lnTo>
                  <a:pt x="1193384" y="0"/>
                </a:lnTo>
                <a:lnTo>
                  <a:pt x="1204492" y="1658"/>
                </a:lnTo>
                <a:lnTo>
                  <a:pt x="1444820" y="0"/>
                </a:lnTo>
                <a:lnTo>
                  <a:pt x="1444974" y="0"/>
                </a:lnTo>
                <a:lnTo>
                  <a:pt x="1466859" y="3266"/>
                </a:lnTo>
                <a:cubicBezTo>
                  <a:pt x="1537981" y="17497"/>
                  <a:pt x="1602495" y="49468"/>
                  <a:pt x="1655355" y="94244"/>
                </a:cubicBezTo>
                <a:lnTo>
                  <a:pt x="1688889" y="127829"/>
                </a:lnTo>
                <a:lnTo>
                  <a:pt x="1706095" y="145860"/>
                </a:lnTo>
                <a:lnTo>
                  <a:pt x="1727889" y="176614"/>
                </a:lnTo>
                <a:lnTo>
                  <a:pt x="1747241" y="206112"/>
                </a:lnTo>
                <a:lnTo>
                  <a:pt x="1761863" y="236763"/>
                </a:lnTo>
                <a:lnTo>
                  <a:pt x="1776984" y="273111"/>
                </a:lnTo>
                <a:lnTo>
                  <a:pt x="1785491" y="303908"/>
                </a:lnTo>
                <a:lnTo>
                  <a:pt x="1794145" y="346144"/>
                </a:lnTo>
                <a:lnTo>
                  <a:pt x="1798727" y="396914"/>
                </a:lnTo>
                <a:lnTo>
                  <a:pt x="1798923" y="400660"/>
                </a:lnTo>
                <a:lnTo>
                  <a:pt x="1798923" y="652660"/>
                </a:lnTo>
                <a:lnTo>
                  <a:pt x="1798923" y="951889"/>
                </a:lnTo>
                <a:lnTo>
                  <a:pt x="1799171" y="954644"/>
                </a:lnTo>
                <a:lnTo>
                  <a:pt x="1799367" y="958380"/>
                </a:lnTo>
                <a:lnTo>
                  <a:pt x="1799367" y="1210380"/>
                </a:lnTo>
                <a:lnTo>
                  <a:pt x="1799367" y="1543348"/>
                </a:lnTo>
                <a:lnTo>
                  <a:pt x="1799367" y="1795348"/>
                </a:lnTo>
                <a:lnTo>
                  <a:pt x="1684284" y="1795348"/>
                </a:lnTo>
                <a:lnTo>
                  <a:pt x="1372652" y="1797498"/>
                </a:lnTo>
                <a:lnTo>
                  <a:pt x="1121062" y="1797498"/>
                </a:lnTo>
                <a:lnTo>
                  <a:pt x="1001919" y="1797498"/>
                </a:lnTo>
                <a:lnTo>
                  <a:pt x="606134" y="1800228"/>
                </a:lnTo>
                <a:lnTo>
                  <a:pt x="605983" y="1800228"/>
                </a:lnTo>
                <a:lnTo>
                  <a:pt x="594875" y="1798571"/>
                </a:lnTo>
                <a:lnTo>
                  <a:pt x="354544" y="1800228"/>
                </a:lnTo>
                <a:lnTo>
                  <a:pt x="354393" y="1800228"/>
                </a:lnTo>
                <a:lnTo>
                  <a:pt x="332508" y="1796962"/>
                </a:lnTo>
                <a:cubicBezTo>
                  <a:pt x="261386" y="1782731"/>
                  <a:pt x="196872" y="1750760"/>
                  <a:pt x="144012" y="1705984"/>
                </a:cubicBezTo>
                <a:lnTo>
                  <a:pt x="110478" y="1672399"/>
                </a:lnTo>
                <a:lnTo>
                  <a:pt x="93272" y="1654368"/>
                </a:lnTo>
                <a:lnTo>
                  <a:pt x="71478" y="1623614"/>
                </a:lnTo>
                <a:lnTo>
                  <a:pt x="52126" y="1594116"/>
                </a:lnTo>
                <a:lnTo>
                  <a:pt x="37504" y="1563465"/>
                </a:lnTo>
                <a:lnTo>
                  <a:pt x="22383" y="1527117"/>
                </a:lnTo>
                <a:lnTo>
                  <a:pt x="13876" y="1496320"/>
                </a:lnTo>
                <a:lnTo>
                  <a:pt x="5222" y="1454084"/>
                </a:lnTo>
                <a:lnTo>
                  <a:pt x="640" y="1403314"/>
                </a:lnTo>
                <a:lnTo>
                  <a:pt x="444" y="1399568"/>
                </a:lnTo>
                <a:lnTo>
                  <a:pt x="444" y="1147568"/>
                </a:lnTo>
                <a:lnTo>
                  <a:pt x="444" y="848339"/>
                </a:lnTo>
                <a:lnTo>
                  <a:pt x="196" y="845584"/>
                </a:lnTo>
                <a:lnTo>
                  <a:pt x="0" y="841848"/>
                </a:lnTo>
                <a:lnTo>
                  <a:pt x="0" y="589848"/>
                </a:lnTo>
                <a:lnTo>
                  <a:pt x="0" y="256880"/>
                </a:lnTo>
                <a:lnTo>
                  <a:pt x="0" y="4880"/>
                </a:lnTo>
                <a:lnTo>
                  <a:pt x="115083" y="4880"/>
                </a:lnTo>
                <a:lnTo>
                  <a:pt x="426715" y="2730"/>
                </a:lnTo>
                <a:lnTo>
                  <a:pt x="678305" y="2730"/>
                </a:lnTo>
                <a:lnTo>
                  <a:pt x="797448" y="2730"/>
                </a:lnTo>
                <a:close/>
              </a:path>
            </a:pathLst>
          </a:custGeom>
          <a:solidFill>
            <a:schemeClr val="bg2"/>
          </a:solidFill>
          <a:ln w="15875">
            <a:noFill/>
          </a:ln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1" name="Bildplatzhalter 90">
            <a:extLst>
              <a:ext uri="{FF2B5EF4-FFF2-40B4-BE49-F238E27FC236}">
                <a16:creationId xmlns:a16="http://schemas.microsoft.com/office/drawing/2014/main" id="{825BE5FF-3D22-ED47-B3E6-B95412C27779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3049216" y="2520000"/>
            <a:ext cx="1799367" cy="1800228"/>
          </a:xfrm>
          <a:custGeom>
            <a:avLst/>
            <a:gdLst>
              <a:gd name="connsiteX0" fmla="*/ 1193230 w 1799367"/>
              <a:gd name="connsiteY0" fmla="*/ 0 h 1800228"/>
              <a:gd name="connsiteX1" fmla="*/ 1193384 w 1799367"/>
              <a:gd name="connsiteY1" fmla="*/ 0 h 1800228"/>
              <a:gd name="connsiteX2" fmla="*/ 1204492 w 1799367"/>
              <a:gd name="connsiteY2" fmla="*/ 1658 h 1800228"/>
              <a:gd name="connsiteX3" fmla="*/ 1444820 w 1799367"/>
              <a:gd name="connsiteY3" fmla="*/ 0 h 1800228"/>
              <a:gd name="connsiteX4" fmla="*/ 1444974 w 1799367"/>
              <a:gd name="connsiteY4" fmla="*/ 0 h 1800228"/>
              <a:gd name="connsiteX5" fmla="*/ 1466859 w 1799367"/>
              <a:gd name="connsiteY5" fmla="*/ 3266 h 1800228"/>
              <a:gd name="connsiteX6" fmla="*/ 1655355 w 1799367"/>
              <a:gd name="connsiteY6" fmla="*/ 94244 h 1800228"/>
              <a:gd name="connsiteX7" fmla="*/ 1688889 w 1799367"/>
              <a:gd name="connsiteY7" fmla="*/ 127829 h 1800228"/>
              <a:gd name="connsiteX8" fmla="*/ 1706095 w 1799367"/>
              <a:gd name="connsiteY8" fmla="*/ 145860 h 1800228"/>
              <a:gd name="connsiteX9" fmla="*/ 1727889 w 1799367"/>
              <a:gd name="connsiteY9" fmla="*/ 176614 h 1800228"/>
              <a:gd name="connsiteX10" fmla="*/ 1747241 w 1799367"/>
              <a:gd name="connsiteY10" fmla="*/ 206112 h 1800228"/>
              <a:gd name="connsiteX11" fmla="*/ 1761863 w 1799367"/>
              <a:gd name="connsiteY11" fmla="*/ 236763 h 1800228"/>
              <a:gd name="connsiteX12" fmla="*/ 1776984 w 1799367"/>
              <a:gd name="connsiteY12" fmla="*/ 273111 h 1800228"/>
              <a:gd name="connsiteX13" fmla="*/ 1785491 w 1799367"/>
              <a:gd name="connsiteY13" fmla="*/ 303908 h 1800228"/>
              <a:gd name="connsiteX14" fmla="*/ 1794145 w 1799367"/>
              <a:gd name="connsiteY14" fmla="*/ 346144 h 1800228"/>
              <a:gd name="connsiteX15" fmla="*/ 1798727 w 1799367"/>
              <a:gd name="connsiteY15" fmla="*/ 396914 h 1800228"/>
              <a:gd name="connsiteX16" fmla="*/ 1798923 w 1799367"/>
              <a:gd name="connsiteY16" fmla="*/ 400660 h 1800228"/>
              <a:gd name="connsiteX17" fmla="*/ 1798923 w 1799367"/>
              <a:gd name="connsiteY17" fmla="*/ 652660 h 1800228"/>
              <a:gd name="connsiteX18" fmla="*/ 1798923 w 1799367"/>
              <a:gd name="connsiteY18" fmla="*/ 951889 h 1800228"/>
              <a:gd name="connsiteX19" fmla="*/ 1799171 w 1799367"/>
              <a:gd name="connsiteY19" fmla="*/ 954644 h 1800228"/>
              <a:gd name="connsiteX20" fmla="*/ 1799367 w 1799367"/>
              <a:gd name="connsiteY20" fmla="*/ 958380 h 1800228"/>
              <a:gd name="connsiteX21" fmla="*/ 1799367 w 1799367"/>
              <a:gd name="connsiteY21" fmla="*/ 1210380 h 1800228"/>
              <a:gd name="connsiteX22" fmla="*/ 1799367 w 1799367"/>
              <a:gd name="connsiteY22" fmla="*/ 1543348 h 1800228"/>
              <a:gd name="connsiteX23" fmla="*/ 1799367 w 1799367"/>
              <a:gd name="connsiteY23" fmla="*/ 1795348 h 1800228"/>
              <a:gd name="connsiteX24" fmla="*/ 1684284 w 1799367"/>
              <a:gd name="connsiteY24" fmla="*/ 1795348 h 1800228"/>
              <a:gd name="connsiteX25" fmla="*/ 1372652 w 1799367"/>
              <a:gd name="connsiteY25" fmla="*/ 1797498 h 1800228"/>
              <a:gd name="connsiteX26" fmla="*/ 1121062 w 1799367"/>
              <a:gd name="connsiteY26" fmla="*/ 1797498 h 1800228"/>
              <a:gd name="connsiteX27" fmla="*/ 1001919 w 1799367"/>
              <a:gd name="connsiteY27" fmla="*/ 1797498 h 1800228"/>
              <a:gd name="connsiteX28" fmla="*/ 606134 w 1799367"/>
              <a:gd name="connsiteY28" fmla="*/ 1800228 h 1800228"/>
              <a:gd name="connsiteX29" fmla="*/ 605983 w 1799367"/>
              <a:gd name="connsiteY29" fmla="*/ 1800228 h 1800228"/>
              <a:gd name="connsiteX30" fmla="*/ 594875 w 1799367"/>
              <a:gd name="connsiteY30" fmla="*/ 1798571 h 1800228"/>
              <a:gd name="connsiteX31" fmla="*/ 354544 w 1799367"/>
              <a:gd name="connsiteY31" fmla="*/ 1800228 h 1800228"/>
              <a:gd name="connsiteX32" fmla="*/ 354393 w 1799367"/>
              <a:gd name="connsiteY32" fmla="*/ 1800228 h 1800228"/>
              <a:gd name="connsiteX33" fmla="*/ 332508 w 1799367"/>
              <a:gd name="connsiteY33" fmla="*/ 1796962 h 1800228"/>
              <a:gd name="connsiteX34" fmla="*/ 144012 w 1799367"/>
              <a:gd name="connsiteY34" fmla="*/ 1705984 h 1800228"/>
              <a:gd name="connsiteX35" fmla="*/ 110478 w 1799367"/>
              <a:gd name="connsiteY35" fmla="*/ 1672399 h 1800228"/>
              <a:gd name="connsiteX36" fmla="*/ 93272 w 1799367"/>
              <a:gd name="connsiteY36" fmla="*/ 1654368 h 1800228"/>
              <a:gd name="connsiteX37" fmla="*/ 71478 w 1799367"/>
              <a:gd name="connsiteY37" fmla="*/ 1623614 h 1800228"/>
              <a:gd name="connsiteX38" fmla="*/ 52126 w 1799367"/>
              <a:gd name="connsiteY38" fmla="*/ 1594116 h 1800228"/>
              <a:gd name="connsiteX39" fmla="*/ 37504 w 1799367"/>
              <a:gd name="connsiteY39" fmla="*/ 1563465 h 1800228"/>
              <a:gd name="connsiteX40" fmla="*/ 22383 w 1799367"/>
              <a:gd name="connsiteY40" fmla="*/ 1527117 h 1800228"/>
              <a:gd name="connsiteX41" fmla="*/ 13876 w 1799367"/>
              <a:gd name="connsiteY41" fmla="*/ 1496320 h 1800228"/>
              <a:gd name="connsiteX42" fmla="*/ 5222 w 1799367"/>
              <a:gd name="connsiteY42" fmla="*/ 1454084 h 1800228"/>
              <a:gd name="connsiteX43" fmla="*/ 640 w 1799367"/>
              <a:gd name="connsiteY43" fmla="*/ 1403314 h 1800228"/>
              <a:gd name="connsiteX44" fmla="*/ 444 w 1799367"/>
              <a:gd name="connsiteY44" fmla="*/ 1399568 h 1800228"/>
              <a:gd name="connsiteX45" fmla="*/ 444 w 1799367"/>
              <a:gd name="connsiteY45" fmla="*/ 1147568 h 1800228"/>
              <a:gd name="connsiteX46" fmla="*/ 444 w 1799367"/>
              <a:gd name="connsiteY46" fmla="*/ 848339 h 1800228"/>
              <a:gd name="connsiteX47" fmla="*/ 196 w 1799367"/>
              <a:gd name="connsiteY47" fmla="*/ 845584 h 1800228"/>
              <a:gd name="connsiteX48" fmla="*/ 0 w 1799367"/>
              <a:gd name="connsiteY48" fmla="*/ 841848 h 1800228"/>
              <a:gd name="connsiteX49" fmla="*/ 0 w 1799367"/>
              <a:gd name="connsiteY49" fmla="*/ 589848 h 1800228"/>
              <a:gd name="connsiteX50" fmla="*/ 0 w 1799367"/>
              <a:gd name="connsiteY50" fmla="*/ 256880 h 1800228"/>
              <a:gd name="connsiteX51" fmla="*/ 0 w 1799367"/>
              <a:gd name="connsiteY51" fmla="*/ 4880 h 1800228"/>
              <a:gd name="connsiteX52" fmla="*/ 115083 w 1799367"/>
              <a:gd name="connsiteY52" fmla="*/ 4880 h 1800228"/>
              <a:gd name="connsiteX53" fmla="*/ 426715 w 1799367"/>
              <a:gd name="connsiteY53" fmla="*/ 2730 h 1800228"/>
              <a:gd name="connsiteX54" fmla="*/ 678305 w 1799367"/>
              <a:gd name="connsiteY54" fmla="*/ 2730 h 1800228"/>
              <a:gd name="connsiteX55" fmla="*/ 797448 w 1799367"/>
              <a:gd name="connsiteY55" fmla="*/ 2730 h 180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799367" h="1800228">
                <a:moveTo>
                  <a:pt x="1193230" y="0"/>
                </a:moveTo>
                <a:lnTo>
                  <a:pt x="1193384" y="0"/>
                </a:lnTo>
                <a:lnTo>
                  <a:pt x="1204492" y="1658"/>
                </a:lnTo>
                <a:lnTo>
                  <a:pt x="1444820" y="0"/>
                </a:lnTo>
                <a:lnTo>
                  <a:pt x="1444974" y="0"/>
                </a:lnTo>
                <a:lnTo>
                  <a:pt x="1466859" y="3266"/>
                </a:lnTo>
                <a:cubicBezTo>
                  <a:pt x="1537981" y="17497"/>
                  <a:pt x="1602495" y="49468"/>
                  <a:pt x="1655355" y="94244"/>
                </a:cubicBezTo>
                <a:lnTo>
                  <a:pt x="1688889" y="127829"/>
                </a:lnTo>
                <a:lnTo>
                  <a:pt x="1706095" y="145860"/>
                </a:lnTo>
                <a:lnTo>
                  <a:pt x="1727889" y="176614"/>
                </a:lnTo>
                <a:lnTo>
                  <a:pt x="1747241" y="206112"/>
                </a:lnTo>
                <a:lnTo>
                  <a:pt x="1761863" y="236763"/>
                </a:lnTo>
                <a:lnTo>
                  <a:pt x="1776984" y="273111"/>
                </a:lnTo>
                <a:lnTo>
                  <a:pt x="1785491" y="303908"/>
                </a:lnTo>
                <a:lnTo>
                  <a:pt x="1794145" y="346144"/>
                </a:lnTo>
                <a:lnTo>
                  <a:pt x="1798727" y="396914"/>
                </a:lnTo>
                <a:lnTo>
                  <a:pt x="1798923" y="400660"/>
                </a:lnTo>
                <a:lnTo>
                  <a:pt x="1798923" y="652660"/>
                </a:lnTo>
                <a:lnTo>
                  <a:pt x="1798923" y="951889"/>
                </a:lnTo>
                <a:lnTo>
                  <a:pt x="1799171" y="954644"/>
                </a:lnTo>
                <a:lnTo>
                  <a:pt x="1799367" y="958380"/>
                </a:lnTo>
                <a:lnTo>
                  <a:pt x="1799367" y="1210380"/>
                </a:lnTo>
                <a:lnTo>
                  <a:pt x="1799367" y="1543348"/>
                </a:lnTo>
                <a:lnTo>
                  <a:pt x="1799367" y="1795348"/>
                </a:lnTo>
                <a:lnTo>
                  <a:pt x="1684284" y="1795348"/>
                </a:lnTo>
                <a:lnTo>
                  <a:pt x="1372652" y="1797498"/>
                </a:lnTo>
                <a:lnTo>
                  <a:pt x="1121062" y="1797498"/>
                </a:lnTo>
                <a:lnTo>
                  <a:pt x="1001919" y="1797498"/>
                </a:lnTo>
                <a:lnTo>
                  <a:pt x="606134" y="1800228"/>
                </a:lnTo>
                <a:lnTo>
                  <a:pt x="605983" y="1800228"/>
                </a:lnTo>
                <a:lnTo>
                  <a:pt x="594875" y="1798571"/>
                </a:lnTo>
                <a:lnTo>
                  <a:pt x="354544" y="1800228"/>
                </a:lnTo>
                <a:lnTo>
                  <a:pt x="354393" y="1800228"/>
                </a:lnTo>
                <a:lnTo>
                  <a:pt x="332508" y="1796962"/>
                </a:lnTo>
                <a:cubicBezTo>
                  <a:pt x="261386" y="1782731"/>
                  <a:pt x="196872" y="1750760"/>
                  <a:pt x="144012" y="1705984"/>
                </a:cubicBezTo>
                <a:lnTo>
                  <a:pt x="110478" y="1672399"/>
                </a:lnTo>
                <a:lnTo>
                  <a:pt x="93272" y="1654368"/>
                </a:lnTo>
                <a:lnTo>
                  <a:pt x="71478" y="1623614"/>
                </a:lnTo>
                <a:lnTo>
                  <a:pt x="52126" y="1594116"/>
                </a:lnTo>
                <a:lnTo>
                  <a:pt x="37504" y="1563465"/>
                </a:lnTo>
                <a:lnTo>
                  <a:pt x="22383" y="1527117"/>
                </a:lnTo>
                <a:lnTo>
                  <a:pt x="13876" y="1496320"/>
                </a:lnTo>
                <a:lnTo>
                  <a:pt x="5222" y="1454084"/>
                </a:lnTo>
                <a:lnTo>
                  <a:pt x="640" y="1403314"/>
                </a:lnTo>
                <a:lnTo>
                  <a:pt x="444" y="1399568"/>
                </a:lnTo>
                <a:lnTo>
                  <a:pt x="444" y="1147568"/>
                </a:lnTo>
                <a:lnTo>
                  <a:pt x="444" y="848339"/>
                </a:lnTo>
                <a:lnTo>
                  <a:pt x="196" y="845584"/>
                </a:lnTo>
                <a:lnTo>
                  <a:pt x="0" y="841848"/>
                </a:lnTo>
                <a:lnTo>
                  <a:pt x="0" y="589848"/>
                </a:lnTo>
                <a:lnTo>
                  <a:pt x="0" y="256880"/>
                </a:lnTo>
                <a:lnTo>
                  <a:pt x="0" y="4880"/>
                </a:lnTo>
                <a:lnTo>
                  <a:pt x="115083" y="4880"/>
                </a:lnTo>
                <a:lnTo>
                  <a:pt x="426715" y="2730"/>
                </a:lnTo>
                <a:lnTo>
                  <a:pt x="678305" y="2730"/>
                </a:lnTo>
                <a:lnTo>
                  <a:pt x="797448" y="2730"/>
                </a:lnTo>
                <a:close/>
              </a:path>
            </a:pathLst>
          </a:custGeom>
          <a:solidFill>
            <a:schemeClr val="bg2"/>
          </a:solidFill>
          <a:ln w="15875">
            <a:noFill/>
          </a:ln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2" name="Bildplatzhalter 91">
            <a:extLst>
              <a:ext uri="{FF2B5EF4-FFF2-40B4-BE49-F238E27FC236}">
                <a16:creationId xmlns:a16="http://schemas.microsoft.com/office/drawing/2014/main" id="{6BF16F32-E24F-5F4B-8CB1-6BEABB309A16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5198432" y="2520000"/>
            <a:ext cx="1799367" cy="1800228"/>
          </a:xfrm>
          <a:custGeom>
            <a:avLst/>
            <a:gdLst>
              <a:gd name="connsiteX0" fmla="*/ 1193230 w 1799367"/>
              <a:gd name="connsiteY0" fmla="*/ 0 h 1800228"/>
              <a:gd name="connsiteX1" fmla="*/ 1193384 w 1799367"/>
              <a:gd name="connsiteY1" fmla="*/ 0 h 1800228"/>
              <a:gd name="connsiteX2" fmla="*/ 1204492 w 1799367"/>
              <a:gd name="connsiteY2" fmla="*/ 1658 h 1800228"/>
              <a:gd name="connsiteX3" fmla="*/ 1444820 w 1799367"/>
              <a:gd name="connsiteY3" fmla="*/ 0 h 1800228"/>
              <a:gd name="connsiteX4" fmla="*/ 1444974 w 1799367"/>
              <a:gd name="connsiteY4" fmla="*/ 0 h 1800228"/>
              <a:gd name="connsiteX5" fmla="*/ 1466859 w 1799367"/>
              <a:gd name="connsiteY5" fmla="*/ 3266 h 1800228"/>
              <a:gd name="connsiteX6" fmla="*/ 1655355 w 1799367"/>
              <a:gd name="connsiteY6" fmla="*/ 94244 h 1800228"/>
              <a:gd name="connsiteX7" fmla="*/ 1688889 w 1799367"/>
              <a:gd name="connsiteY7" fmla="*/ 127829 h 1800228"/>
              <a:gd name="connsiteX8" fmla="*/ 1706095 w 1799367"/>
              <a:gd name="connsiteY8" fmla="*/ 145860 h 1800228"/>
              <a:gd name="connsiteX9" fmla="*/ 1727889 w 1799367"/>
              <a:gd name="connsiteY9" fmla="*/ 176614 h 1800228"/>
              <a:gd name="connsiteX10" fmla="*/ 1747241 w 1799367"/>
              <a:gd name="connsiteY10" fmla="*/ 206112 h 1800228"/>
              <a:gd name="connsiteX11" fmla="*/ 1761863 w 1799367"/>
              <a:gd name="connsiteY11" fmla="*/ 236763 h 1800228"/>
              <a:gd name="connsiteX12" fmla="*/ 1776984 w 1799367"/>
              <a:gd name="connsiteY12" fmla="*/ 273111 h 1800228"/>
              <a:gd name="connsiteX13" fmla="*/ 1785491 w 1799367"/>
              <a:gd name="connsiteY13" fmla="*/ 303908 h 1800228"/>
              <a:gd name="connsiteX14" fmla="*/ 1794145 w 1799367"/>
              <a:gd name="connsiteY14" fmla="*/ 346144 h 1800228"/>
              <a:gd name="connsiteX15" fmla="*/ 1798727 w 1799367"/>
              <a:gd name="connsiteY15" fmla="*/ 396914 h 1800228"/>
              <a:gd name="connsiteX16" fmla="*/ 1798923 w 1799367"/>
              <a:gd name="connsiteY16" fmla="*/ 400660 h 1800228"/>
              <a:gd name="connsiteX17" fmla="*/ 1798923 w 1799367"/>
              <a:gd name="connsiteY17" fmla="*/ 652660 h 1800228"/>
              <a:gd name="connsiteX18" fmla="*/ 1798923 w 1799367"/>
              <a:gd name="connsiteY18" fmla="*/ 951889 h 1800228"/>
              <a:gd name="connsiteX19" fmla="*/ 1799171 w 1799367"/>
              <a:gd name="connsiteY19" fmla="*/ 954644 h 1800228"/>
              <a:gd name="connsiteX20" fmla="*/ 1799367 w 1799367"/>
              <a:gd name="connsiteY20" fmla="*/ 958380 h 1800228"/>
              <a:gd name="connsiteX21" fmla="*/ 1799367 w 1799367"/>
              <a:gd name="connsiteY21" fmla="*/ 1210380 h 1800228"/>
              <a:gd name="connsiteX22" fmla="*/ 1799367 w 1799367"/>
              <a:gd name="connsiteY22" fmla="*/ 1543348 h 1800228"/>
              <a:gd name="connsiteX23" fmla="*/ 1799367 w 1799367"/>
              <a:gd name="connsiteY23" fmla="*/ 1795348 h 1800228"/>
              <a:gd name="connsiteX24" fmla="*/ 1684284 w 1799367"/>
              <a:gd name="connsiteY24" fmla="*/ 1795348 h 1800228"/>
              <a:gd name="connsiteX25" fmla="*/ 1372652 w 1799367"/>
              <a:gd name="connsiteY25" fmla="*/ 1797498 h 1800228"/>
              <a:gd name="connsiteX26" fmla="*/ 1121062 w 1799367"/>
              <a:gd name="connsiteY26" fmla="*/ 1797498 h 1800228"/>
              <a:gd name="connsiteX27" fmla="*/ 1001919 w 1799367"/>
              <a:gd name="connsiteY27" fmla="*/ 1797498 h 1800228"/>
              <a:gd name="connsiteX28" fmla="*/ 606134 w 1799367"/>
              <a:gd name="connsiteY28" fmla="*/ 1800228 h 1800228"/>
              <a:gd name="connsiteX29" fmla="*/ 605983 w 1799367"/>
              <a:gd name="connsiteY29" fmla="*/ 1800228 h 1800228"/>
              <a:gd name="connsiteX30" fmla="*/ 594875 w 1799367"/>
              <a:gd name="connsiteY30" fmla="*/ 1798571 h 1800228"/>
              <a:gd name="connsiteX31" fmla="*/ 354544 w 1799367"/>
              <a:gd name="connsiteY31" fmla="*/ 1800228 h 1800228"/>
              <a:gd name="connsiteX32" fmla="*/ 354393 w 1799367"/>
              <a:gd name="connsiteY32" fmla="*/ 1800228 h 1800228"/>
              <a:gd name="connsiteX33" fmla="*/ 332508 w 1799367"/>
              <a:gd name="connsiteY33" fmla="*/ 1796962 h 1800228"/>
              <a:gd name="connsiteX34" fmla="*/ 144012 w 1799367"/>
              <a:gd name="connsiteY34" fmla="*/ 1705984 h 1800228"/>
              <a:gd name="connsiteX35" fmla="*/ 110478 w 1799367"/>
              <a:gd name="connsiteY35" fmla="*/ 1672399 h 1800228"/>
              <a:gd name="connsiteX36" fmla="*/ 93272 w 1799367"/>
              <a:gd name="connsiteY36" fmla="*/ 1654368 h 1800228"/>
              <a:gd name="connsiteX37" fmla="*/ 71478 w 1799367"/>
              <a:gd name="connsiteY37" fmla="*/ 1623614 h 1800228"/>
              <a:gd name="connsiteX38" fmla="*/ 52126 w 1799367"/>
              <a:gd name="connsiteY38" fmla="*/ 1594116 h 1800228"/>
              <a:gd name="connsiteX39" fmla="*/ 37504 w 1799367"/>
              <a:gd name="connsiteY39" fmla="*/ 1563465 h 1800228"/>
              <a:gd name="connsiteX40" fmla="*/ 22383 w 1799367"/>
              <a:gd name="connsiteY40" fmla="*/ 1527117 h 1800228"/>
              <a:gd name="connsiteX41" fmla="*/ 13876 w 1799367"/>
              <a:gd name="connsiteY41" fmla="*/ 1496320 h 1800228"/>
              <a:gd name="connsiteX42" fmla="*/ 5222 w 1799367"/>
              <a:gd name="connsiteY42" fmla="*/ 1454084 h 1800228"/>
              <a:gd name="connsiteX43" fmla="*/ 640 w 1799367"/>
              <a:gd name="connsiteY43" fmla="*/ 1403314 h 1800228"/>
              <a:gd name="connsiteX44" fmla="*/ 444 w 1799367"/>
              <a:gd name="connsiteY44" fmla="*/ 1399568 h 1800228"/>
              <a:gd name="connsiteX45" fmla="*/ 444 w 1799367"/>
              <a:gd name="connsiteY45" fmla="*/ 1147568 h 1800228"/>
              <a:gd name="connsiteX46" fmla="*/ 444 w 1799367"/>
              <a:gd name="connsiteY46" fmla="*/ 848339 h 1800228"/>
              <a:gd name="connsiteX47" fmla="*/ 196 w 1799367"/>
              <a:gd name="connsiteY47" fmla="*/ 845584 h 1800228"/>
              <a:gd name="connsiteX48" fmla="*/ 0 w 1799367"/>
              <a:gd name="connsiteY48" fmla="*/ 841848 h 1800228"/>
              <a:gd name="connsiteX49" fmla="*/ 0 w 1799367"/>
              <a:gd name="connsiteY49" fmla="*/ 589848 h 1800228"/>
              <a:gd name="connsiteX50" fmla="*/ 0 w 1799367"/>
              <a:gd name="connsiteY50" fmla="*/ 256880 h 1800228"/>
              <a:gd name="connsiteX51" fmla="*/ 0 w 1799367"/>
              <a:gd name="connsiteY51" fmla="*/ 4880 h 1800228"/>
              <a:gd name="connsiteX52" fmla="*/ 115083 w 1799367"/>
              <a:gd name="connsiteY52" fmla="*/ 4880 h 1800228"/>
              <a:gd name="connsiteX53" fmla="*/ 426715 w 1799367"/>
              <a:gd name="connsiteY53" fmla="*/ 2730 h 1800228"/>
              <a:gd name="connsiteX54" fmla="*/ 678305 w 1799367"/>
              <a:gd name="connsiteY54" fmla="*/ 2730 h 1800228"/>
              <a:gd name="connsiteX55" fmla="*/ 797448 w 1799367"/>
              <a:gd name="connsiteY55" fmla="*/ 2730 h 180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799367" h="1800228">
                <a:moveTo>
                  <a:pt x="1193230" y="0"/>
                </a:moveTo>
                <a:lnTo>
                  <a:pt x="1193384" y="0"/>
                </a:lnTo>
                <a:lnTo>
                  <a:pt x="1204492" y="1658"/>
                </a:lnTo>
                <a:lnTo>
                  <a:pt x="1444820" y="0"/>
                </a:lnTo>
                <a:lnTo>
                  <a:pt x="1444974" y="0"/>
                </a:lnTo>
                <a:lnTo>
                  <a:pt x="1466859" y="3266"/>
                </a:lnTo>
                <a:cubicBezTo>
                  <a:pt x="1537981" y="17497"/>
                  <a:pt x="1602495" y="49468"/>
                  <a:pt x="1655355" y="94244"/>
                </a:cubicBezTo>
                <a:lnTo>
                  <a:pt x="1688889" y="127829"/>
                </a:lnTo>
                <a:lnTo>
                  <a:pt x="1706095" y="145860"/>
                </a:lnTo>
                <a:lnTo>
                  <a:pt x="1727889" y="176614"/>
                </a:lnTo>
                <a:lnTo>
                  <a:pt x="1747241" y="206112"/>
                </a:lnTo>
                <a:lnTo>
                  <a:pt x="1761863" y="236763"/>
                </a:lnTo>
                <a:lnTo>
                  <a:pt x="1776984" y="273111"/>
                </a:lnTo>
                <a:lnTo>
                  <a:pt x="1785491" y="303908"/>
                </a:lnTo>
                <a:lnTo>
                  <a:pt x="1794145" y="346144"/>
                </a:lnTo>
                <a:lnTo>
                  <a:pt x="1798727" y="396914"/>
                </a:lnTo>
                <a:lnTo>
                  <a:pt x="1798923" y="400660"/>
                </a:lnTo>
                <a:lnTo>
                  <a:pt x="1798923" y="652660"/>
                </a:lnTo>
                <a:lnTo>
                  <a:pt x="1798923" y="951889"/>
                </a:lnTo>
                <a:lnTo>
                  <a:pt x="1799171" y="954644"/>
                </a:lnTo>
                <a:lnTo>
                  <a:pt x="1799367" y="958380"/>
                </a:lnTo>
                <a:lnTo>
                  <a:pt x="1799367" y="1210380"/>
                </a:lnTo>
                <a:lnTo>
                  <a:pt x="1799367" y="1543348"/>
                </a:lnTo>
                <a:lnTo>
                  <a:pt x="1799367" y="1795348"/>
                </a:lnTo>
                <a:lnTo>
                  <a:pt x="1684284" y="1795348"/>
                </a:lnTo>
                <a:lnTo>
                  <a:pt x="1372652" y="1797498"/>
                </a:lnTo>
                <a:lnTo>
                  <a:pt x="1121062" y="1797498"/>
                </a:lnTo>
                <a:lnTo>
                  <a:pt x="1001919" y="1797498"/>
                </a:lnTo>
                <a:lnTo>
                  <a:pt x="606134" y="1800228"/>
                </a:lnTo>
                <a:lnTo>
                  <a:pt x="605983" y="1800228"/>
                </a:lnTo>
                <a:lnTo>
                  <a:pt x="594875" y="1798571"/>
                </a:lnTo>
                <a:lnTo>
                  <a:pt x="354544" y="1800228"/>
                </a:lnTo>
                <a:lnTo>
                  <a:pt x="354393" y="1800228"/>
                </a:lnTo>
                <a:lnTo>
                  <a:pt x="332508" y="1796962"/>
                </a:lnTo>
                <a:cubicBezTo>
                  <a:pt x="261386" y="1782731"/>
                  <a:pt x="196872" y="1750760"/>
                  <a:pt x="144012" y="1705984"/>
                </a:cubicBezTo>
                <a:lnTo>
                  <a:pt x="110478" y="1672399"/>
                </a:lnTo>
                <a:lnTo>
                  <a:pt x="93272" y="1654368"/>
                </a:lnTo>
                <a:lnTo>
                  <a:pt x="71478" y="1623614"/>
                </a:lnTo>
                <a:lnTo>
                  <a:pt x="52126" y="1594116"/>
                </a:lnTo>
                <a:lnTo>
                  <a:pt x="37504" y="1563465"/>
                </a:lnTo>
                <a:lnTo>
                  <a:pt x="22383" y="1527117"/>
                </a:lnTo>
                <a:lnTo>
                  <a:pt x="13876" y="1496320"/>
                </a:lnTo>
                <a:lnTo>
                  <a:pt x="5222" y="1454084"/>
                </a:lnTo>
                <a:lnTo>
                  <a:pt x="640" y="1403314"/>
                </a:lnTo>
                <a:lnTo>
                  <a:pt x="444" y="1399568"/>
                </a:lnTo>
                <a:lnTo>
                  <a:pt x="444" y="1147568"/>
                </a:lnTo>
                <a:lnTo>
                  <a:pt x="444" y="848339"/>
                </a:lnTo>
                <a:lnTo>
                  <a:pt x="196" y="845584"/>
                </a:lnTo>
                <a:lnTo>
                  <a:pt x="0" y="841848"/>
                </a:lnTo>
                <a:lnTo>
                  <a:pt x="0" y="589848"/>
                </a:lnTo>
                <a:lnTo>
                  <a:pt x="0" y="256880"/>
                </a:lnTo>
                <a:lnTo>
                  <a:pt x="0" y="4880"/>
                </a:lnTo>
                <a:lnTo>
                  <a:pt x="115083" y="4880"/>
                </a:lnTo>
                <a:lnTo>
                  <a:pt x="426715" y="2730"/>
                </a:lnTo>
                <a:lnTo>
                  <a:pt x="678305" y="2730"/>
                </a:lnTo>
                <a:lnTo>
                  <a:pt x="797448" y="2730"/>
                </a:lnTo>
                <a:close/>
              </a:path>
            </a:pathLst>
          </a:custGeom>
          <a:solidFill>
            <a:schemeClr val="bg2"/>
          </a:solidFill>
          <a:ln w="15875">
            <a:noFill/>
          </a:ln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3" name="Bildplatzhalter 92">
            <a:extLst>
              <a:ext uri="{FF2B5EF4-FFF2-40B4-BE49-F238E27FC236}">
                <a16:creationId xmlns:a16="http://schemas.microsoft.com/office/drawing/2014/main" id="{21A4700F-1B16-D045-9F82-0FBF9AB6AFC6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7347648" y="2520000"/>
            <a:ext cx="1799367" cy="1800228"/>
          </a:xfrm>
          <a:custGeom>
            <a:avLst/>
            <a:gdLst>
              <a:gd name="connsiteX0" fmla="*/ 1193230 w 1799367"/>
              <a:gd name="connsiteY0" fmla="*/ 0 h 1800228"/>
              <a:gd name="connsiteX1" fmla="*/ 1193384 w 1799367"/>
              <a:gd name="connsiteY1" fmla="*/ 0 h 1800228"/>
              <a:gd name="connsiteX2" fmla="*/ 1204492 w 1799367"/>
              <a:gd name="connsiteY2" fmla="*/ 1658 h 1800228"/>
              <a:gd name="connsiteX3" fmla="*/ 1444820 w 1799367"/>
              <a:gd name="connsiteY3" fmla="*/ 0 h 1800228"/>
              <a:gd name="connsiteX4" fmla="*/ 1444974 w 1799367"/>
              <a:gd name="connsiteY4" fmla="*/ 0 h 1800228"/>
              <a:gd name="connsiteX5" fmla="*/ 1466859 w 1799367"/>
              <a:gd name="connsiteY5" fmla="*/ 3266 h 1800228"/>
              <a:gd name="connsiteX6" fmla="*/ 1655355 w 1799367"/>
              <a:gd name="connsiteY6" fmla="*/ 94244 h 1800228"/>
              <a:gd name="connsiteX7" fmla="*/ 1688889 w 1799367"/>
              <a:gd name="connsiteY7" fmla="*/ 127829 h 1800228"/>
              <a:gd name="connsiteX8" fmla="*/ 1706095 w 1799367"/>
              <a:gd name="connsiteY8" fmla="*/ 145860 h 1800228"/>
              <a:gd name="connsiteX9" fmla="*/ 1727889 w 1799367"/>
              <a:gd name="connsiteY9" fmla="*/ 176614 h 1800228"/>
              <a:gd name="connsiteX10" fmla="*/ 1747241 w 1799367"/>
              <a:gd name="connsiteY10" fmla="*/ 206112 h 1800228"/>
              <a:gd name="connsiteX11" fmla="*/ 1761863 w 1799367"/>
              <a:gd name="connsiteY11" fmla="*/ 236763 h 1800228"/>
              <a:gd name="connsiteX12" fmla="*/ 1776984 w 1799367"/>
              <a:gd name="connsiteY12" fmla="*/ 273111 h 1800228"/>
              <a:gd name="connsiteX13" fmla="*/ 1785491 w 1799367"/>
              <a:gd name="connsiteY13" fmla="*/ 303908 h 1800228"/>
              <a:gd name="connsiteX14" fmla="*/ 1794145 w 1799367"/>
              <a:gd name="connsiteY14" fmla="*/ 346144 h 1800228"/>
              <a:gd name="connsiteX15" fmla="*/ 1798727 w 1799367"/>
              <a:gd name="connsiteY15" fmla="*/ 396914 h 1800228"/>
              <a:gd name="connsiteX16" fmla="*/ 1798923 w 1799367"/>
              <a:gd name="connsiteY16" fmla="*/ 400660 h 1800228"/>
              <a:gd name="connsiteX17" fmla="*/ 1798923 w 1799367"/>
              <a:gd name="connsiteY17" fmla="*/ 652660 h 1800228"/>
              <a:gd name="connsiteX18" fmla="*/ 1798923 w 1799367"/>
              <a:gd name="connsiteY18" fmla="*/ 951889 h 1800228"/>
              <a:gd name="connsiteX19" fmla="*/ 1799171 w 1799367"/>
              <a:gd name="connsiteY19" fmla="*/ 954644 h 1800228"/>
              <a:gd name="connsiteX20" fmla="*/ 1799367 w 1799367"/>
              <a:gd name="connsiteY20" fmla="*/ 958380 h 1800228"/>
              <a:gd name="connsiteX21" fmla="*/ 1799367 w 1799367"/>
              <a:gd name="connsiteY21" fmla="*/ 1210380 h 1800228"/>
              <a:gd name="connsiteX22" fmla="*/ 1799367 w 1799367"/>
              <a:gd name="connsiteY22" fmla="*/ 1543348 h 1800228"/>
              <a:gd name="connsiteX23" fmla="*/ 1799367 w 1799367"/>
              <a:gd name="connsiteY23" fmla="*/ 1795348 h 1800228"/>
              <a:gd name="connsiteX24" fmla="*/ 1684284 w 1799367"/>
              <a:gd name="connsiteY24" fmla="*/ 1795348 h 1800228"/>
              <a:gd name="connsiteX25" fmla="*/ 1372652 w 1799367"/>
              <a:gd name="connsiteY25" fmla="*/ 1797498 h 1800228"/>
              <a:gd name="connsiteX26" fmla="*/ 1121062 w 1799367"/>
              <a:gd name="connsiteY26" fmla="*/ 1797498 h 1800228"/>
              <a:gd name="connsiteX27" fmla="*/ 1001919 w 1799367"/>
              <a:gd name="connsiteY27" fmla="*/ 1797498 h 1800228"/>
              <a:gd name="connsiteX28" fmla="*/ 606134 w 1799367"/>
              <a:gd name="connsiteY28" fmla="*/ 1800228 h 1800228"/>
              <a:gd name="connsiteX29" fmla="*/ 605983 w 1799367"/>
              <a:gd name="connsiteY29" fmla="*/ 1800228 h 1800228"/>
              <a:gd name="connsiteX30" fmla="*/ 594875 w 1799367"/>
              <a:gd name="connsiteY30" fmla="*/ 1798571 h 1800228"/>
              <a:gd name="connsiteX31" fmla="*/ 354544 w 1799367"/>
              <a:gd name="connsiteY31" fmla="*/ 1800228 h 1800228"/>
              <a:gd name="connsiteX32" fmla="*/ 354393 w 1799367"/>
              <a:gd name="connsiteY32" fmla="*/ 1800228 h 1800228"/>
              <a:gd name="connsiteX33" fmla="*/ 332508 w 1799367"/>
              <a:gd name="connsiteY33" fmla="*/ 1796962 h 1800228"/>
              <a:gd name="connsiteX34" fmla="*/ 144012 w 1799367"/>
              <a:gd name="connsiteY34" fmla="*/ 1705984 h 1800228"/>
              <a:gd name="connsiteX35" fmla="*/ 110478 w 1799367"/>
              <a:gd name="connsiteY35" fmla="*/ 1672399 h 1800228"/>
              <a:gd name="connsiteX36" fmla="*/ 93272 w 1799367"/>
              <a:gd name="connsiteY36" fmla="*/ 1654368 h 1800228"/>
              <a:gd name="connsiteX37" fmla="*/ 71478 w 1799367"/>
              <a:gd name="connsiteY37" fmla="*/ 1623614 h 1800228"/>
              <a:gd name="connsiteX38" fmla="*/ 52126 w 1799367"/>
              <a:gd name="connsiteY38" fmla="*/ 1594116 h 1800228"/>
              <a:gd name="connsiteX39" fmla="*/ 37504 w 1799367"/>
              <a:gd name="connsiteY39" fmla="*/ 1563465 h 1800228"/>
              <a:gd name="connsiteX40" fmla="*/ 22383 w 1799367"/>
              <a:gd name="connsiteY40" fmla="*/ 1527117 h 1800228"/>
              <a:gd name="connsiteX41" fmla="*/ 13876 w 1799367"/>
              <a:gd name="connsiteY41" fmla="*/ 1496320 h 1800228"/>
              <a:gd name="connsiteX42" fmla="*/ 5222 w 1799367"/>
              <a:gd name="connsiteY42" fmla="*/ 1454084 h 1800228"/>
              <a:gd name="connsiteX43" fmla="*/ 640 w 1799367"/>
              <a:gd name="connsiteY43" fmla="*/ 1403314 h 1800228"/>
              <a:gd name="connsiteX44" fmla="*/ 444 w 1799367"/>
              <a:gd name="connsiteY44" fmla="*/ 1399568 h 1800228"/>
              <a:gd name="connsiteX45" fmla="*/ 444 w 1799367"/>
              <a:gd name="connsiteY45" fmla="*/ 1147568 h 1800228"/>
              <a:gd name="connsiteX46" fmla="*/ 444 w 1799367"/>
              <a:gd name="connsiteY46" fmla="*/ 848339 h 1800228"/>
              <a:gd name="connsiteX47" fmla="*/ 196 w 1799367"/>
              <a:gd name="connsiteY47" fmla="*/ 845584 h 1800228"/>
              <a:gd name="connsiteX48" fmla="*/ 0 w 1799367"/>
              <a:gd name="connsiteY48" fmla="*/ 841848 h 1800228"/>
              <a:gd name="connsiteX49" fmla="*/ 0 w 1799367"/>
              <a:gd name="connsiteY49" fmla="*/ 589848 h 1800228"/>
              <a:gd name="connsiteX50" fmla="*/ 0 w 1799367"/>
              <a:gd name="connsiteY50" fmla="*/ 256880 h 1800228"/>
              <a:gd name="connsiteX51" fmla="*/ 0 w 1799367"/>
              <a:gd name="connsiteY51" fmla="*/ 4880 h 1800228"/>
              <a:gd name="connsiteX52" fmla="*/ 115083 w 1799367"/>
              <a:gd name="connsiteY52" fmla="*/ 4880 h 1800228"/>
              <a:gd name="connsiteX53" fmla="*/ 426715 w 1799367"/>
              <a:gd name="connsiteY53" fmla="*/ 2730 h 1800228"/>
              <a:gd name="connsiteX54" fmla="*/ 678305 w 1799367"/>
              <a:gd name="connsiteY54" fmla="*/ 2730 h 1800228"/>
              <a:gd name="connsiteX55" fmla="*/ 797448 w 1799367"/>
              <a:gd name="connsiteY55" fmla="*/ 2730 h 180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799367" h="1800228">
                <a:moveTo>
                  <a:pt x="1193230" y="0"/>
                </a:moveTo>
                <a:lnTo>
                  <a:pt x="1193384" y="0"/>
                </a:lnTo>
                <a:lnTo>
                  <a:pt x="1204492" y="1658"/>
                </a:lnTo>
                <a:lnTo>
                  <a:pt x="1444820" y="0"/>
                </a:lnTo>
                <a:lnTo>
                  <a:pt x="1444974" y="0"/>
                </a:lnTo>
                <a:lnTo>
                  <a:pt x="1466859" y="3266"/>
                </a:lnTo>
                <a:cubicBezTo>
                  <a:pt x="1537981" y="17497"/>
                  <a:pt x="1602495" y="49468"/>
                  <a:pt x="1655355" y="94244"/>
                </a:cubicBezTo>
                <a:lnTo>
                  <a:pt x="1688889" y="127829"/>
                </a:lnTo>
                <a:lnTo>
                  <a:pt x="1706095" y="145860"/>
                </a:lnTo>
                <a:lnTo>
                  <a:pt x="1727889" y="176614"/>
                </a:lnTo>
                <a:lnTo>
                  <a:pt x="1747241" y="206112"/>
                </a:lnTo>
                <a:lnTo>
                  <a:pt x="1761863" y="236763"/>
                </a:lnTo>
                <a:lnTo>
                  <a:pt x="1776984" y="273111"/>
                </a:lnTo>
                <a:lnTo>
                  <a:pt x="1785491" y="303908"/>
                </a:lnTo>
                <a:lnTo>
                  <a:pt x="1794145" y="346144"/>
                </a:lnTo>
                <a:lnTo>
                  <a:pt x="1798727" y="396914"/>
                </a:lnTo>
                <a:lnTo>
                  <a:pt x="1798923" y="400660"/>
                </a:lnTo>
                <a:lnTo>
                  <a:pt x="1798923" y="652660"/>
                </a:lnTo>
                <a:lnTo>
                  <a:pt x="1798923" y="951889"/>
                </a:lnTo>
                <a:lnTo>
                  <a:pt x="1799171" y="954644"/>
                </a:lnTo>
                <a:lnTo>
                  <a:pt x="1799367" y="958380"/>
                </a:lnTo>
                <a:lnTo>
                  <a:pt x="1799367" y="1210380"/>
                </a:lnTo>
                <a:lnTo>
                  <a:pt x="1799367" y="1543348"/>
                </a:lnTo>
                <a:lnTo>
                  <a:pt x="1799367" y="1795348"/>
                </a:lnTo>
                <a:lnTo>
                  <a:pt x="1684284" y="1795348"/>
                </a:lnTo>
                <a:lnTo>
                  <a:pt x="1372652" y="1797498"/>
                </a:lnTo>
                <a:lnTo>
                  <a:pt x="1121062" y="1797498"/>
                </a:lnTo>
                <a:lnTo>
                  <a:pt x="1001919" y="1797498"/>
                </a:lnTo>
                <a:lnTo>
                  <a:pt x="606134" y="1800228"/>
                </a:lnTo>
                <a:lnTo>
                  <a:pt x="605983" y="1800228"/>
                </a:lnTo>
                <a:lnTo>
                  <a:pt x="594875" y="1798571"/>
                </a:lnTo>
                <a:lnTo>
                  <a:pt x="354544" y="1800228"/>
                </a:lnTo>
                <a:lnTo>
                  <a:pt x="354393" y="1800228"/>
                </a:lnTo>
                <a:lnTo>
                  <a:pt x="332508" y="1796962"/>
                </a:lnTo>
                <a:cubicBezTo>
                  <a:pt x="261386" y="1782731"/>
                  <a:pt x="196872" y="1750760"/>
                  <a:pt x="144012" y="1705984"/>
                </a:cubicBezTo>
                <a:lnTo>
                  <a:pt x="110478" y="1672399"/>
                </a:lnTo>
                <a:lnTo>
                  <a:pt x="93272" y="1654368"/>
                </a:lnTo>
                <a:lnTo>
                  <a:pt x="71478" y="1623614"/>
                </a:lnTo>
                <a:lnTo>
                  <a:pt x="52126" y="1594116"/>
                </a:lnTo>
                <a:lnTo>
                  <a:pt x="37504" y="1563465"/>
                </a:lnTo>
                <a:lnTo>
                  <a:pt x="22383" y="1527117"/>
                </a:lnTo>
                <a:lnTo>
                  <a:pt x="13876" y="1496320"/>
                </a:lnTo>
                <a:lnTo>
                  <a:pt x="5222" y="1454084"/>
                </a:lnTo>
                <a:lnTo>
                  <a:pt x="640" y="1403314"/>
                </a:lnTo>
                <a:lnTo>
                  <a:pt x="444" y="1399568"/>
                </a:lnTo>
                <a:lnTo>
                  <a:pt x="444" y="1147568"/>
                </a:lnTo>
                <a:lnTo>
                  <a:pt x="444" y="848339"/>
                </a:lnTo>
                <a:lnTo>
                  <a:pt x="196" y="845584"/>
                </a:lnTo>
                <a:lnTo>
                  <a:pt x="0" y="841848"/>
                </a:lnTo>
                <a:lnTo>
                  <a:pt x="0" y="589848"/>
                </a:lnTo>
                <a:lnTo>
                  <a:pt x="0" y="256880"/>
                </a:lnTo>
                <a:lnTo>
                  <a:pt x="0" y="4880"/>
                </a:lnTo>
                <a:lnTo>
                  <a:pt x="115083" y="4880"/>
                </a:lnTo>
                <a:lnTo>
                  <a:pt x="426715" y="2730"/>
                </a:lnTo>
                <a:lnTo>
                  <a:pt x="678305" y="2730"/>
                </a:lnTo>
                <a:lnTo>
                  <a:pt x="797448" y="2730"/>
                </a:lnTo>
                <a:close/>
              </a:path>
            </a:pathLst>
          </a:custGeom>
          <a:solidFill>
            <a:schemeClr val="bg2"/>
          </a:solidFill>
          <a:ln w="15875">
            <a:noFill/>
          </a:ln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4" name="Bildplatzhalter 93">
            <a:extLst>
              <a:ext uri="{FF2B5EF4-FFF2-40B4-BE49-F238E27FC236}">
                <a16:creationId xmlns:a16="http://schemas.microsoft.com/office/drawing/2014/main" id="{D5C17D67-8AE6-D444-BF47-CF7814087A29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9496863" y="2520000"/>
            <a:ext cx="1799367" cy="1800228"/>
          </a:xfrm>
          <a:custGeom>
            <a:avLst/>
            <a:gdLst>
              <a:gd name="connsiteX0" fmla="*/ 1193230 w 1799367"/>
              <a:gd name="connsiteY0" fmla="*/ 0 h 1800228"/>
              <a:gd name="connsiteX1" fmla="*/ 1193384 w 1799367"/>
              <a:gd name="connsiteY1" fmla="*/ 0 h 1800228"/>
              <a:gd name="connsiteX2" fmla="*/ 1204492 w 1799367"/>
              <a:gd name="connsiteY2" fmla="*/ 1658 h 1800228"/>
              <a:gd name="connsiteX3" fmla="*/ 1444820 w 1799367"/>
              <a:gd name="connsiteY3" fmla="*/ 0 h 1800228"/>
              <a:gd name="connsiteX4" fmla="*/ 1444974 w 1799367"/>
              <a:gd name="connsiteY4" fmla="*/ 0 h 1800228"/>
              <a:gd name="connsiteX5" fmla="*/ 1466859 w 1799367"/>
              <a:gd name="connsiteY5" fmla="*/ 3266 h 1800228"/>
              <a:gd name="connsiteX6" fmla="*/ 1655355 w 1799367"/>
              <a:gd name="connsiteY6" fmla="*/ 94244 h 1800228"/>
              <a:gd name="connsiteX7" fmla="*/ 1688889 w 1799367"/>
              <a:gd name="connsiteY7" fmla="*/ 127829 h 1800228"/>
              <a:gd name="connsiteX8" fmla="*/ 1706095 w 1799367"/>
              <a:gd name="connsiteY8" fmla="*/ 145860 h 1800228"/>
              <a:gd name="connsiteX9" fmla="*/ 1727889 w 1799367"/>
              <a:gd name="connsiteY9" fmla="*/ 176614 h 1800228"/>
              <a:gd name="connsiteX10" fmla="*/ 1747241 w 1799367"/>
              <a:gd name="connsiteY10" fmla="*/ 206112 h 1800228"/>
              <a:gd name="connsiteX11" fmla="*/ 1761863 w 1799367"/>
              <a:gd name="connsiteY11" fmla="*/ 236763 h 1800228"/>
              <a:gd name="connsiteX12" fmla="*/ 1776984 w 1799367"/>
              <a:gd name="connsiteY12" fmla="*/ 273111 h 1800228"/>
              <a:gd name="connsiteX13" fmla="*/ 1785491 w 1799367"/>
              <a:gd name="connsiteY13" fmla="*/ 303908 h 1800228"/>
              <a:gd name="connsiteX14" fmla="*/ 1794145 w 1799367"/>
              <a:gd name="connsiteY14" fmla="*/ 346144 h 1800228"/>
              <a:gd name="connsiteX15" fmla="*/ 1798727 w 1799367"/>
              <a:gd name="connsiteY15" fmla="*/ 396914 h 1800228"/>
              <a:gd name="connsiteX16" fmla="*/ 1798923 w 1799367"/>
              <a:gd name="connsiteY16" fmla="*/ 400660 h 1800228"/>
              <a:gd name="connsiteX17" fmla="*/ 1798923 w 1799367"/>
              <a:gd name="connsiteY17" fmla="*/ 652660 h 1800228"/>
              <a:gd name="connsiteX18" fmla="*/ 1798923 w 1799367"/>
              <a:gd name="connsiteY18" fmla="*/ 951889 h 1800228"/>
              <a:gd name="connsiteX19" fmla="*/ 1799171 w 1799367"/>
              <a:gd name="connsiteY19" fmla="*/ 954644 h 1800228"/>
              <a:gd name="connsiteX20" fmla="*/ 1799367 w 1799367"/>
              <a:gd name="connsiteY20" fmla="*/ 958380 h 1800228"/>
              <a:gd name="connsiteX21" fmla="*/ 1799367 w 1799367"/>
              <a:gd name="connsiteY21" fmla="*/ 1210380 h 1800228"/>
              <a:gd name="connsiteX22" fmla="*/ 1799367 w 1799367"/>
              <a:gd name="connsiteY22" fmla="*/ 1543348 h 1800228"/>
              <a:gd name="connsiteX23" fmla="*/ 1799367 w 1799367"/>
              <a:gd name="connsiteY23" fmla="*/ 1795348 h 1800228"/>
              <a:gd name="connsiteX24" fmla="*/ 1684284 w 1799367"/>
              <a:gd name="connsiteY24" fmla="*/ 1795348 h 1800228"/>
              <a:gd name="connsiteX25" fmla="*/ 1372652 w 1799367"/>
              <a:gd name="connsiteY25" fmla="*/ 1797498 h 1800228"/>
              <a:gd name="connsiteX26" fmla="*/ 1121062 w 1799367"/>
              <a:gd name="connsiteY26" fmla="*/ 1797498 h 1800228"/>
              <a:gd name="connsiteX27" fmla="*/ 1001919 w 1799367"/>
              <a:gd name="connsiteY27" fmla="*/ 1797498 h 1800228"/>
              <a:gd name="connsiteX28" fmla="*/ 606134 w 1799367"/>
              <a:gd name="connsiteY28" fmla="*/ 1800228 h 1800228"/>
              <a:gd name="connsiteX29" fmla="*/ 605983 w 1799367"/>
              <a:gd name="connsiteY29" fmla="*/ 1800228 h 1800228"/>
              <a:gd name="connsiteX30" fmla="*/ 594875 w 1799367"/>
              <a:gd name="connsiteY30" fmla="*/ 1798571 h 1800228"/>
              <a:gd name="connsiteX31" fmla="*/ 354544 w 1799367"/>
              <a:gd name="connsiteY31" fmla="*/ 1800228 h 1800228"/>
              <a:gd name="connsiteX32" fmla="*/ 354393 w 1799367"/>
              <a:gd name="connsiteY32" fmla="*/ 1800228 h 1800228"/>
              <a:gd name="connsiteX33" fmla="*/ 332508 w 1799367"/>
              <a:gd name="connsiteY33" fmla="*/ 1796962 h 1800228"/>
              <a:gd name="connsiteX34" fmla="*/ 144012 w 1799367"/>
              <a:gd name="connsiteY34" fmla="*/ 1705984 h 1800228"/>
              <a:gd name="connsiteX35" fmla="*/ 110478 w 1799367"/>
              <a:gd name="connsiteY35" fmla="*/ 1672399 h 1800228"/>
              <a:gd name="connsiteX36" fmla="*/ 93272 w 1799367"/>
              <a:gd name="connsiteY36" fmla="*/ 1654368 h 1800228"/>
              <a:gd name="connsiteX37" fmla="*/ 71478 w 1799367"/>
              <a:gd name="connsiteY37" fmla="*/ 1623614 h 1800228"/>
              <a:gd name="connsiteX38" fmla="*/ 52126 w 1799367"/>
              <a:gd name="connsiteY38" fmla="*/ 1594116 h 1800228"/>
              <a:gd name="connsiteX39" fmla="*/ 37504 w 1799367"/>
              <a:gd name="connsiteY39" fmla="*/ 1563465 h 1800228"/>
              <a:gd name="connsiteX40" fmla="*/ 22383 w 1799367"/>
              <a:gd name="connsiteY40" fmla="*/ 1527117 h 1800228"/>
              <a:gd name="connsiteX41" fmla="*/ 13876 w 1799367"/>
              <a:gd name="connsiteY41" fmla="*/ 1496320 h 1800228"/>
              <a:gd name="connsiteX42" fmla="*/ 5222 w 1799367"/>
              <a:gd name="connsiteY42" fmla="*/ 1454084 h 1800228"/>
              <a:gd name="connsiteX43" fmla="*/ 640 w 1799367"/>
              <a:gd name="connsiteY43" fmla="*/ 1403314 h 1800228"/>
              <a:gd name="connsiteX44" fmla="*/ 444 w 1799367"/>
              <a:gd name="connsiteY44" fmla="*/ 1399568 h 1800228"/>
              <a:gd name="connsiteX45" fmla="*/ 444 w 1799367"/>
              <a:gd name="connsiteY45" fmla="*/ 1147568 h 1800228"/>
              <a:gd name="connsiteX46" fmla="*/ 444 w 1799367"/>
              <a:gd name="connsiteY46" fmla="*/ 848339 h 1800228"/>
              <a:gd name="connsiteX47" fmla="*/ 196 w 1799367"/>
              <a:gd name="connsiteY47" fmla="*/ 845584 h 1800228"/>
              <a:gd name="connsiteX48" fmla="*/ 0 w 1799367"/>
              <a:gd name="connsiteY48" fmla="*/ 841848 h 1800228"/>
              <a:gd name="connsiteX49" fmla="*/ 0 w 1799367"/>
              <a:gd name="connsiteY49" fmla="*/ 589848 h 1800228"/>
              <a:gd name="connsiteX50" fmla="*/ 0 w 1799367"/>
              <a:gd name="connsiteY50" fmla="*/ 256880 h 1800228"/>
              <a:gd name="connsiteX51" fmla="*/ 0 w 1799367"/>
              <a:gd name="connsiteY51" fmla="*/ 4880 h 1800228"/>
              <a:gd name="connsiteX52" fmla="*/ 115083 w 1799367"/>
              <a:gd name="connsiteY52" fmla="*/ 4880 h 1800228"/>
              <a:gd name="connsiteX53" fmla="*/ 426715 w 1799367"/>
              <a:gd name="connsiteY53" fmla="*/ 2730 h 1800228"/>
              <a:gd name="connsiteX54" fmla="*/ 678305 w 1799367"/>
              <a:gd name="connsiteY54" fmla="*/ 2730 h 1800228"/>
              <a:gd name="connsiteX55" fmla="*/ 797448 w 1799367"/>
              <a:gd name="connsiteY55" fmla="*/ 2730 h 180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799367" h="1800228">
                <a:moveTo>
                  <a:pt x="1193230" y="0"/>
                </a:moveTo>
                <a:lnTo>
                  <a:pt x="1193384" y="0"/>
                </a:lnTo>
                <a:lnTo>
                  <a:pt x="1204492" y="1658"/>
                </a:lnTo>
                <a:lnTo>
                  <a:pt x="1444820" y="0"/>
                </a:lnTo>
                <a:lnTo>
                  <a:pt x="1444974" y="0"/>
                </a:lnTo>
                <a:lnTo>
                  <a:pt x="1466859" y="3266"/>
                </a:lnTo>
                <a:cubicBezTo>
                  <a:pt x="1537981" y="17497"/>
                  <a:pt x="1602495" y="49468"/>
                  <a:pt x="1655355" y="94244"/>
                </a:cubicBezTo>
                <a:lnTo>
                  <a:pt x="1688889" y="127829"/>
                </a:lnTo>
                <a:lnTo>
                  <a:pt x="1706095" y="145860"/>
                </a:lnTo>
                <a:lnTo>
                  <a:pt x="1727889" y="176614"/>
                </a:lnTo>
                <a:lnTo>
                  <a:pt x="1747241" y="206112"/>
                </a:lnTo>
                <a:lnTo>
                  <a:pt x="1761863" y="236763"/>
                </a:lnTo>
                <a:lnTo>
                  <a:pt x="1776984" y="273111"/>
                </a:lnTo>
                <a:lnTo>
                  <a:pt x="1785491" y="303908"/>
                </a:lnTo>
                <a:lnTo>
                  <a:pt x="1794145" y="346144"/>
                </a:lnTo>
                <a:lnTo>
                  <a:pt x="1798727" y="396914"/>
                </a:lnTo>
                <a:lnTo>
                  <a:pt x="1798923" y="400660"/>
                </a:lnTo>
                <a:lnTo>
                  <a:pt x="1798923" y="652660"/>
                </a:lnTo>
                <a:lnTo>
                  <a:pt x="1798923" y="951889"/>
                </a:lnTo>
                <a:lnTo>
                  <a:pt x="1799171" y="954644"/>
                </a:lnTo>
                <a:lnTo>
                  <a:pt x="1799367" y="958380"/>
                </a:lnTo>
                <a:lnTo>
                  <a:pt x="1799367" y="1210380"/>
                </a:lnTo>
                <a:lnTo>
                  <a:pt x="1799367" y="1543348"/>
                </a:lnTo>
                <a:lnTo>
                  <a:pt x="1799367" y="1795348"/>
                </a:lnTo>
                <a:lnTo>
                  <a:pt x="1684284" y="1795348"/>
                </a:lnTo>
                <a:lnTo>
                  <a:pt x="1372652" y="1797498"/>
                </a:lnTo>
                <a:lnTo>
                  <a:pt x="1121062" y="1797498"/>
                </a:lnTo>
                <a:lnTo>
                  <a:pt x="1001919" y="1797498"/>
                </a:lnTo>
                <a:lnTo>
                  <a:pt x="606134" y="1800228"/>
                </a:lnTo>
                <a:lnTo>
                  <a:pt x="605983" y="1800228"/>
                </a:lnTo>
                <a:lnTo>
                  <a:pt x="594875" y="1798571"/>
                </a:lnTo>
                <a:lnTo>
                  <a:pt x="354544" y="1800228"/>
                </a:lnTo>
                <a:lnTo>
                  <a:pt x="354393" y="1800228"/>
                </a:lnTo>
                <a:lnTo>
                  <a:pt x="332508" y="1796962"/>
                </a:lnTo>
                <a:cubicBezTo>
                  <a:pt x="261386" y="1782731"/>
                  <a:pt x="196872" y="1750760"/>
                  <a:pt x="144012" y="1705984"/>
                </a:cubicBezTo>
                <a:lnTo>
                  <a:pt x="110478" y="1672399"/>
                </a:lnTo>
                <a:lnTo>
                  <a:pt x="93272" y="1654368"/>
                </a:lnTo>
                <a:lnTo>
                  <a:pt x="71478" y="1623614"/>
                </a:lnTo>
                <a:lnTo>
                  <a:pt x="52126" y="1594116"/>
                </a:lnTo>
                <a:lnTo>
                  <a:pt x="37504" y="1563465"/>
                </a:lnTo>
                <a:lnTo>
                  <a:pt x="22383" y="1527117"/>
                </a:lnTo>
                <a:lnTo>
                  <a:pt x="13876" y="1496320"/>
                </a:lnTo>
                <a:lnTo>
                  <a:pt x="5222" y="1454084"/>
                </a:lnTo>
                <a:lnTo>
                  <a:pt x="640" y="1403314"/>
                </a:lnTo>
                <a:lnTo>
                  <a:pt x="444" y="1399568"/>
                </a:lnTo>
                <a:lnTo>
                  <a:pt x="444" y="1147568"/>
                </a:lnTo>
                <a:lnTo>
                  <a:pt x="444" y="848339"/>
                </a:lnTo>
                <a:lnTo>
                  <a:pt x="196" y="845584"/>
                </a:lnTo>
                <a:lnTo>
                  <a:pt x="0" y="841848"/>
                </a:lnTo>
                <a:lnTo>
                  <a:pt x="0" y="589848"/>
                </a:lnTo>
                <a:lnTo>
                  <a:pt x="0" y="256880"/>
                </a:lnTo>
                <a:lnTo>
                  <a:pt x="0" y="4880"/>
                </a:lnTo>
                <a:lnTo>
                  <a:pt x="115083" y="4880"/>
                </a:lnTo>
                <a:lnTo>
                  <a:pt x="426715" y="2730"/>
                </a:lnTo>
                <a:lnTo>
                  <a:pt x="678305" y="2730"/>
                </a:lnTo>
                <a:lnTo>
                  <a:pt x="797448" y="2730"/>
                </a:lnTo>
                <a:close/>
              </a:path>
            </a:pathLst>
          </a:custGeom>
          <a:solidFill>
            <a:schemeClr val="bg2"/>
          </a:solidFill>
          <a:ln w="15875">
            <a:noFill/>
          </a:ln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FDEBE237-6F45-6E40-A0AD-DA7DB33AB3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67A968FB-3FC9-934A-8948-9102BBE0A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B7A7C16D-A866-4F44-A712-6ADF1FAAB62B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900000" y="4500000"/>
            <a:ext cx="1800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AB7F38CB-8CDD-9744-A34F-0101020F6A40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3049528" y="4500000"/>
            <a:ext cx="1800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2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6A6E0875-8FA6-9849-938F-F3CFBAF60D84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5198534" y="4500000"/>
            <a:ext cx="1800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3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B49278AE-C388-6244-BC9C-5E31DF45F888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7347540" y="4500000"/>
            <a:ext cx="1800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4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4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89AB9A88-80A2-F149-B685-2F22A3FA26B7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9496546" y="4500000"/>
            <a:ext cx="1800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5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5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0090A9D5-023D-062F-03A6-1183D5FA9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4036612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vorstellungschart 6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ihandform 16">
            <a:extLst>
              <a:ext uri="{FF2B5EF4-FFF2-40B4-BE49-F238E27FC236}">
                <a16:creationId xmlns:a16="http://schemas.microsoft.com/office/drawing/2014/main" id="{3FC56B2C-41E6-D841-A958-20E1E029D8F1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69A4E578-CA79-7447-8A89-4B98E8181F23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900410" y="2520000"/>
            <a:ext cx="1547777" cy="1548228"/>
          </a:xfrm>
          <a:custGeom>
            <a:avLst/>
            <a:gdLst>
              <a:gd name="connsiteX0" fmla="*/ 354544 w 1547777"/>
              <a:gd name="connsiteY0" fmla="*/ 1548228 h 1548228"/>
              <a:gd name="connsiteX1" fmla="*/ 354393 w 1547777"/>
              <a:gd name="connsiteY1" fmla="*/ 1548228 h 1548228"/>
              <a:gd name="connsiteX2" fmla="*/ 332508 w 1547777"/>
              <a:gd name="connsiteY2" fmla="*/ 1544962 h 1548228"/>
              <a:gd name="connsiteX3" fmla="*/ 144012 w 1547777"/>
              <a:gd name="connsiteY3" fmla="*/ 1453984 h 1548228"/>
              <a:gd name="connsiteX4" fmla="*/ 110478 w 1547777"/>
              <a:gd name="connsiteY4" fmla="*/ 1420399 h 1548228"/>
              <a:gd name="connsiteX5" fmla="*/ 93272 w 1547777"/>
              <a:gd name="connsiteY5" fmla="*/ 1402368 h 1548228"/>
              <a:gd name="connsiteX6" fmla="*/ 71478 w 1547777"/>
              <a:gd name="connsiteY6" fmla="*/ 1371614 h 1548228"/>
              <a:gd name="connsiteX7" fmla="*/ 52126 w 1547777"/>
              <a:gd name="connsiteY7" fmla="*/ 1342116 h 1548228"/>
              <a:gd name="connsiteX8" fmla="*/ 37504 w 1547777"/>
              <a:gd name="connsiteY8" fmla="*/ 1311465 h 1548228"/>
              <a:gd name="connsiteX9" fmla="*/ 22383 w 1547777"/>
              <a:gd name="connsiteY9" fmla="*/ 1275117 h 1548228"/>
              <a:gd name="connsiteX10" fmla="*/ 13876 w 1547777"/>
              <a:gd name="connsiteY10" fmla="*/ 1244320 h 1548228"/>
              <a:gd name="connsiteX11" fmla="*/ 5222 w 1547777"/>
              <a:gd name="connsiteY11" fmla="*/ 1202084 h 1548228"/>
              <a:gd name="connsiteX12" fmla="*/ 640 w 1547777"/>
              <a:gd name="connsiteY12" fmla="*/ 1151314 h 1548228"/>
              <a:gd name="connsiteX13" fmla="*/ 444 w 1547777"/>
              <a:gd name="connsiteY13" fmla="*/ 1147568 h 1548228"/>
              <a:gd name="connsiteX14" fmla="*/ 444 w 1547777"/>
              <a:gd name="connsiteY14" fmla="*/ 596339 h 1548228"/>
              <a:gd name="connsiteX15" fmla="*/ 196 w 1547777"/>
              <a:gd name="connsiteY15" fmla="*/ 593584 h 1548228"/>
              <a:gd name="connsiteX16" fmla="*/ 0 w 1547777"/>
              <a:gd name="connsiteY16" fmla="*/ 589848 h 1548228"/>
              <a:gd name="connsiteX17" fmla="*/ 0 w 1547777"/>
              <a:gd name="connsiteY17" fmla="*/ 4880 h 1548228"/>
              <a:gd name="connsiteX18" fmla="*/ 115083 w 1547777"/>
              <a:gd name="connsiteY18" fmla="*/ 4880 h 1548228"/>
              <a:gd name="connsiteX19" fmla="*/ 426715 w 1547777"/>
              <a:gd name="connsiteY19" fmla="*/ 2730 h 1548228"/>
              <a:gd name="connsiteX20" fmla="*/ 797448 w 1547777"/>
              <a:gd name="connsiteY20" fmla="*/ 2730 h 1548228"/>
              <a:gd name="connsiteX21" fmla="*/ 1193230 w 1547777"/>
              <a:gd name="connsiteY21" fmla="*/ 0 h 1548228"/>
              <a:gd name="connsiteX22" fmla="*/ 1193384 w 1547777"/>
              <a:gd name="connsiteY22" fmla="*/ 0 h 1548228"/>
              <a:gd name="connsiteX23" fmla="*/ 1215269 w 1547777"/>
              <a:gd name="connsiteY23" fmla="*/ 3266 h 1548228"/>
              <a:gd name="connsiteX24" fmla="*/ 1403765 w 1547777"/>
              <a:gd name="connsiteY24" fmla="*/ 94244 h 1548228"/>
              <a:gd name="connsiteX25" fmla="*/ 1437299 w 1547777"/>
              <a:gd name="connsiteY25" fmla="*/ 127829 h 1548228"/>
              <a:gd name="connsiteX26" fmla="*/ 1454505 w 1547777"/>
              <a:gd name="connsiteY26" fmla="*/ 145860 h 1548228"/>
              <a:gd name="connsiteX27" fmla="*/ 1476299 w 1547777"/>
              <a:gd name="connsiteY27" fmla="*/ 176614 h 1548228"/>
              <a:gd name="connsiteX28" fmla="*/ 1495651 w 1547777"/>
              <a:gd name="connsiteY28" fmla="*/ 206112 h 1548228"/>
              <a:gd name="connsiteX29" fmla="*/ 1510273 w 1547777"/>
              <a:gd name="connsiteY29" fmla="*/ 236763 h 1548228"/>
              <a:gd name="connsiteX30" fmla="*/ 1525394 w 1547777"/>
              <a:gd name="connsiteY30" fmla="*/ 273111 h 1548228"/>
              <a:gd name="connsiteX31" fmla="*/ 1533901 w 1547777"/>
              <a:gd name="connsiteY31" fmla="*/ 303908 h 1548228"/>
              <a:gd name="connsiteX32" fmla="*/ 1542555 w 1547777"/>
              <a:gd name="connsiteY32" fmla="*/ 346144 h 1548228"/>
              <a:gd name="connsiteX33" fmla="*/ 1547137 w 1547777"/>
              <a:gd name="connsiteY33" fmla="*/ 396914 h 1548228"/>
              <a:gd name="connsiteX34" fmla="*/ 1547333 w 1547777"/>
              <a:gd name="connsiteY34" fmla="*/ 400660 h 1548228"/>
              <a:gd name="connsiteX35" fmla="*/ 1547333 w 1547777"/>
              <a:gd name="connsiteY35" fmla="*/ 951889 h 1548228"/>
              <a:gd name="connsiteX36" fmla="*/ 1547581 w 1547777"/>
              <a:gd name="connsiteY36" fmla="*/ 954644 h 1548228"/>
              <a:gd name="connsiteX37" fmla="*/ 1547777 w 1547777"/>
              <a:gd name="connsiteY37" fmla="*/ 958380 h 1548228"/>
              <a:gd name="connsiteX38" fmla="*/ 1547777 w 1547777"/>
              <a:gd name="connsiteY38" fmla="*/ 1543348 h 1548228"/>
              <a:gd name="connsiteX39" fmla="*/ 1432694 w 1547777"/>
              <a:gd name="connsiteY39" fmla="*/ 1543348 h 1548228"/>
              <a:gd name="connsiteX40" fmla="*/ 1121062 w 1547777"/>
              <a:gd name="connsiteY40" fmla="*/ 1545498 h 1548228"/>
              <a:gd name="connsiteX41" fmla="*/ 750329 w 1547777"/>
              <a:gd name="connsiteY41" fmla="*/ 1545498 h 154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547777" h="1548228">
                <a:moveTo>
                  <a:pt x="354544" y="1548228"/>
                </a:moveTo>
                <a:lnTo>
                  <a:pt x="354393" y="1548228"/>
                </a:lnTo>
                <a:lnTo>
                  <a:pt x="332508" y="1544962"/>
                </a:lnTo>
                <a:cubicBezTo>
                  <a:pt x="261386" y="1530731"/>
                  <a:pt x="196872" y="1498760"/>
                  <a:pt x="144012" y="1453984"/>
                </a:cubicBezTo>
                <a:lnTo>
                  <a:pt x="110478" y="1420399"/>
                </a:lnTo>
                <a:lnTo>
                  <a:pt x="93272" y="1402368"/>
                </a:lnTo>
                <a:lnTo>
                  <a:pt x="71478" y="1371614"/>
                </a:lnTo>
                <a:lnTo>
                  <a:pt x="52126" y="1342116"/>
                </a:lnTo>
                <a:lnTo>
                  <a:pt x="37504" y="1311465"/>
                </a:lnTo>
                <a:lnTo>
                  <a:pt x="22383" y="1275117"/>
                </a:lnTo>
                <a:lnTo>
                  <a:pt x="13876" y="1244320"/>
                </a:lnTo>
                <a:lnTo>
                  <a:pt x="5222" y="1202084"/>
                </a:lnTo>
                <a:lnTo>
                  <a:pt x="640" y="1151314"/>
                </a:lnTo>
                <a:lnTo>
                  <a:pt x="444" y="1147568"/>
                </a:lnTo>
                <a:lnTo>
                  <a:pt x="444" y="596339"/>
                </a:lnTo>
                <a:lnTo>
                  <a:pt x="196" y="593584"/>
                </a:lnTo>
                <a:lnTo>
                  <a:pt x="0" y="589848"/>
                </a:lnTo>
                <a:lnTo>
                  <a:pt x="0" y="4880"/>
                </a:lnTo>
                <a:lnTo>
                  <a:pt x="115083" y="4880"/>
                </a:lnTo>
                <a:lnTo>
                  <a:pt x="426715" y="2730"/>
                </a:lnTo>
                <a:lnTo>
                  <a:pt x="797448" y="2730"/>
                </a:lnTo>
                <a:lnTo>
                  <a:pt x="1193230" y="0"/>
                </a:lnTo>
                <a:lnTo>
                  <a:pt x="1193384" y="0"/>
                </a:lnTo>
                <a:lnTo>
                  <a:pt x="1215269" y="3266"/>
                </a:lnTo>
                <a:cubicBezTo>
                  <a:pt x="1286391" y="17497"/>
                  <a:pt x="1350905" y="49468"/>
                  <a:pt x="1403765" y="94244"/>
                </a:cubicBezTo>
                <a:lnTo>
                  <a:pt x="1437299" y="127829"/>
                </a:lnTo>
                <a:lnTo>
                  <a:pt x="1454505" y="145860"/>
                </a:lnTo>
                <a:lnTo>
                  <a:pt x="1476299" y="176614"/>
                </a:lnTo>
                <a:lnTo>
                  <a:pt x="1495651" y="206112"/>
                </a:lnTo>
                <a:lnTo>
                  <a:pt x="1510273" y="236763"/>
                </a:lnTo>
                <a:lnTo>
                  <a:pt x="1525394" y="273111"/>
                </a:lnTo>
                <a:lnTo>
                  <a:pt x="1533901" y="303908"/>
                </a:lnTo>
                <a:lnTo>
                  <a:pt x="1542555" y="346144"/>
                </a:lnTo>
                <a:lnTo>
                  <a:pt x="1547137" y="396914"/>
                </a:lnTo>
                <a:lnTo>
                  <a:pt x="1547333" y="400660"/>
                </a:lnTo>
                <a:lnTo>
                  <a:pt x="1547333" y="951889"/>
                </a:lnTo>
                <a:lnTo>
                  <a:pt x="1547581" y="954644"/>
                </a:lnTo>
                <a:lnTo>
                  <a:pt x="1547777" y="958380"/>
                </a:lnTo>
                <a:lnTo>
                  <a:pt x="1547777" y="1543348"/>
                </a:lnTo>
                <a:lnTo>
                  <a:pt x="1432694" y="1543348"/>
                </a:lnTo>
                <a:lnTo>
                  <a:pt x="1121062" y="1545498"/>
                </a:lnTo>
                <a:lnTo>
                  <a:pt x="750329" y="1545498"/>
                </a:lnTo>
                <a:close/>
              </a:path>
            </a:pathLst>
          </a:custGeom>
          <a:solidFill>
            <a:schemeClr val="bg2"/>
          </a:solidFill>
          <a:ln w="15875">
            <a:noFill/>
          </a:ln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22DB1D0D-D112-2743-97A5-11B5D08C126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2670082" y="2520000"/>
            <a:ext cx="1547777" cy="1548228"/>
          </a:xfrm>
          <a:custGeom>
            <a:avLst/>
            <a:gdLst>
              <a:gd name="connsiteX0" fmla="*/ 354544 w 1547777"/>
              <a:gd name="connsiteY0" fmla="*/ 1548228 h 1548228"/>
              <a:gd name="connsiteX1" fmla="*/ 354393 w 1547777"/>
              <a:gd name="connsiteY1" fmla="*/ 1548228 h 1548228"/>
              <a:gd name="connsiteX2" fmla="*/ 332508 w 1547777"/>
              <a:gd name="connsiteY2" fmla="*/ 1544962 h 1548228"/>
              <a:gd name="connsiteX3" fmla="*/ 144012 w 1547777"/>
              <a:gd name="connsiteY3" fmla="*/ 1453984 h 1548228"/>
              <a:gd name="connsiteX4" fmla="*/ 110478 w 1547777"/>
              <a:gd name="connsiteY4" fmla="*/ 1420399 h 1548228"/>
              <a:gd name="connsiteX5" fmla="*/ 93272 w 1547777"/>
              <a:gd name="connsiteY5" fmla="*/ 1402368 h 1548228"/>
              <a:gd name="connsiteX6" fmla="*/ 71478 w 1547777"/>
              <a:gd name="connsiteY6" fmla="*/ 1371614 h 1548228"/>
              <a:gd name="connsiteX7" fmla="*/ 52126 w 1547777"/>
              <a:gd name="connsiteY7" fmla="*/ 1342116 h 1548228"/>
              <a:gd name="connsiteX8" fmla="*/ 37504 w 1547777"/>
              <a:gd name="connsiteY8" fmla="*/ 1311465 h 1548228"/>
              <a:gd name="connsiteX9" fmla="*/ 22383 w 1547777"/>
              <a:gd name="connsiteY9" fmla="*/ 1275117 h 1548228"/>
              <a:gd name="connsiteX10" fmla="*/ 13876 w 1547777"/>
              <a:gd name="connsiteY10" fmla="*/ 1244320 h 1548228"/>
              <a:gd name="connsiteX11" fmla="*/ 5222 w 1547777"/>
              <a:gd name="connsiteY11" fmla="*/ 1202084 h 1548228"/>
              <a:gd name="connsiteX12" fmla="*/ 640 w 1547777"/>
              <a:gd name="connsiteY12" fmla="*/ 1151314 h 1548228"/>
              <a:gd name="connsiteX13" fmla="*/ 444 w 1547777"/>
              <a:gd name="connsiteY13" fmla="*/ 1147568 h 1548228"/>
              <a:gd name="connsiteX14" fmla="*/ 444 w 1547777"/>
              <a:gd name="connsiteY14" fmla="*/ 596339 h 1548228"/>
              <a:gd name="connsiteX15" fmla="*/ 196 w 1547777"/>
              <a:gd name="connsiteY15" fmla="*/ 593584 h 1548228"/>
              <a:gd name="connsiteX16" fmla="*/ 0 w 1547777"/>
              <a:gd name="connsiteY16" fmla="*/ 589848 h 1548228"/>
              <a:gd name="connsiteX17" fmla="*/ 0 w 1547777"/>
              <a:gd name="connsiteY17" fmla="*/ 4880 h 1548228"/>
              <a:gd name="connsiteX18" fmla="*/ 115083 w 1547777"/>
              <a:gd name="connsiteY18" fmla="*/ 4880 h 1548228"/>
              <a:gd name="connsiteX19" fmla="*/ 426715 w 1547777"/>
              <a:gd name="connsiteY19" fmla="*/ 2730 h 1548228"/>
              <a:gd name="connsiteX20" fmla="*/ 797448 w 1547777"/>
              <a:gd name="connsiteY20" fmla="*/ 2730 h 1548228"/>
              <a:gd name="connsiteX21" fmla="*/ 1193230 w 1547777"/>
              <a:gd name="connsiteY21" fmla="*/ 0 h 1548228"/>
              <a:gd name="connsiteX22" fmla="*/ 1193384 w 1547777"/>
              <a:gd name="connsiteY22" fmla="*/ 0 h 1548228"/>
              <a:gd name="connsiteX23" fmla="*/ 1215269 w 1547777"/>
              <a:gd name="connsiteY23" fmla="*/ 3266 h 1548228"/>
              <a:gd name="connsiteX24" fmla="*/ 1403765 w 1547777"/>
              <a:gd name="connsiteY24" fmla="*/ 94244 h 1548228"/>
              <a:gd name="connsiteX25" fmla="*/ 1437299 w 1547777"/>
              <a:gd name="connsiteY25" fmla="*/ 127829 h 1548228"/>
              <a:gd name="connsiteX26" fmla="*/ 1454505 w 1547777"/>
              <a:gd name="connsiteY26" fmla="*/ 145860 h 1548228"/>
              <a:gd name="connsiteX27" fmla="*/ 1476299 w 1547777"/>
              <a:gd name="connsiteY27" fmla="*/ 176614 h 1548228"/>
              <a:gd name="connsiteX28" fmla="*/ 1495651 w 1547777"/>
              <a:gd name="connsiteY28" fmla="*/ 206112 h 1548228"/>
              <a:gd name="connsiteX29" fmla="*/ 1510273 w 1547777"/>
              <a:gd name="connsiteY29" fmla="*/ 236763 h 1548228"/>
              <a:gd name="connsiteX30" fmla="*/ 1525394 w 1547777"/>
              <a:gd name="connsiteY30" fmla="*/ 273111 h 1548228"/>
              <a:gd name="connsiteX31" fmla="*/ 1533901 w 1547777"/>
              <a:gd name="connsiteY31" fmla="*/ 303908 h 1548228"/>
              <a:gd name="connsiteX32" fmla="*/ 1542555 w 1547777"/>
              <a:gd name="connsiteY32" fmla="*/ 346144 h 1548228"/>
              <a:gd name="connsiteX33" fmla="*/ 1547137 w 1547777"/>
              <a:gd name="connsiteY33" fmla="*/ 396914 h 1548228"/>
              <a:gd name="connsiteX34" fmla="*/ 1547333 w 1547777"/>
              <a:gd name="connsiteY34" fmla="*/ 400660 h 1548228"/>
              <a:gd name="connsiteX35" fmla="*/ 1547333 w 1547777"/>
              <a:gd name="connsiteY35" fmla="*/ 951889 h 1548228"/>
              <a:gd name="connsiteX36" fmla="*/ 1547581 w 1547777"/>
              <a:gd name="connsiteY36" fmla="*/ 954644 h 1548228"/>
              <a:gd name="connsiteX37" fmla="*/ 1547777 w 1547777"/>
              <a:gd name="connsiteY37" fmla="*/ 958380 h 1548228"/>
              <a:gd name="connsiteX38" fmla="*/ 1547777 w 1547777"/>
              <a:gd name="connsiteY38" fmla="*/ 1543348 h 1548228"/>
              <a:gd name="connsiteX39" fmla="*/ 1432694 w 1547777"/>
              <a:gd name="connsiteY39" fmla="*/ 1543348 h 1548228"/>
              <a:gd name="connsiteX40" fmla="*/ 1121062 w 1547777"/>
              <a:gd name="connsiteY40" fmla="*/ 1545498 h 1548228"/>
              <a:gd name="connsiteX41" fmla="*/ 750329 w 1547777"/>
              <a:gd name="connsiteY41" fmla="*/ 1545498 h 154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547777" h="1548228">
                <a:moveTo>
                  <a:pt x="354544" y="1548228"/>
                </a:moveTo>
                <a:lnTo>
                  <a:pt x="354393" y="1548228"/>
                </a:lnTo>
                <a:lnTo>
                  <a:pt x="332508" y="1544962"/>
                </a:lnTo>
                <a:cubicBezTo>
                  <a:pt x="261386" y="1530731"/>
                  <a:pt x="196872" y="1498760"/>
                  <a:pt x="144012" y="1453984"/>
                </a:cubicBezTo>
                <a:lnTo>
                  <a:pt x="110478" y="1420399"/>
                </a:lnTo>
                <a:lnTo>
                  <a:pt x="93272" y="1402368"/>
                </a:lnTo>
                <a:lnTo>
                  <a:pt x="71478" y="1371614"/>
                </a:lnTo>
                <a:lnTo>
                  <a:pt x="52126" y="1342116"/>
                </a:lnTo>
                <a:lnTo>
                  <a:pt x="37504" y="1311465"/>
                </a:lnTo>
                <a:lnTo>
                  <a:pt x="22383" y="1275117"/>
                </a:lnTo>
                <a:lnTo>
                  <a:pt x="13876" y="1244320"/>
                </a:lnTo>
                <a:lnTo>
                  <a:pt x="5222" y="1202084"/>
                </a:lnTo>
                <a:lnTo>
                  <a:pt x="640" y="1151314"/>
                </a:lnTo>
                <a:lnTo>
                  <a:pt x="444" y="1147568"/>
                </a:lnTo>
                <a:lnTo>
                  <a:pt x="444" y="596339"/>
                </a:lnTo>
                <a:lnTo>
                  <a:pt x="196" y="593584"/>
                </a:lnTo>
                <a:lnTo>
                  <a:pt x="0" y="589848"/>
                </a:lnTo>
                <a:lnTo>
                  <a:pt x="0" y="4880"/>
                </a:lnTo>
                <a:lnTo>
                  <a:pt x="115083" y="4880"/>
                </a:lnTo>
                <a:lnTo>
                  <a:pt x="426715" y="2730"/>
                </a:lnTo>
                <a:lnTo>
                  <a:pt x="797448" y="2730"/>
                </a:lnTo>
                <a:lnTo>
                  <a:pt x="1193230" y="0"/>
                </a:lnTo>
                <a:lnTo>
                  <a:pt x="1193384" y="0"/>
                </a:lnTo>
                <a:lnTo>
                  <a:pt x="1215269" y="3266"/>
                </a:lnTo>
                <a:cubicBezTo>
                  <a:pt x="1286391" y="17497"/>
                  <a:pt x="1350905" y="49468"/>
                  <a:pt x="1403765" y="94244"/>
                </a:cubicBezTo>
                <a:lnTo>
                  <a:pt x="1437299" y="127829"/>
                </a:lnTo>
                <a:lnTo>
                  <a:pt x="1454505" y="145860"/>
                </a:lnTo>
                <a:lnTo>
                  <a:pt x="1476299" y="176614"/>
                </a:lnTo>
                <a:lnTo>
                  <a:pt x="1495651" y="206112"/>
                </a:lnTo>
                <a:lnTo>
                  <a:pt x="1510273" y="236763"/>
                </a:lnTo>
                <a:lnTo>
                  <a:pt x="1525394" y="273111"/>
                </a:lnTo>
                <a:lnTo>
                  <a:pt x="1533901" y="303908"/>
                </a:lnTo>
                <a:lnTo>
                  <a:pt x="1542555" y="346144"/>
                </a:lnTo>
                <a:lnTo>
                  <a:pt x="1547137" y="396914"/>
                </a:lnTo>
                <a:lnTo>
                  <a:pt x="1547333" y="400660"/>
                </a:lnTo>
                <a:lnTo>
                  <a:pt x="1547333" y="951889"/>
                </a:lnTo>
                <a:lnTo>
                  <a:pt x="1547581" y="954644"/>
                </a:lnTo>
                <a:lnTo>
                  <a:pt x="1547777" y="958380"/>
                </a:lnTo>
                <a:lnTo>
                  <a:pt x="1547777" y="1543348"/>
                </a:lnTo>
                <a:lnTo>
                  <a:pt x="1432694" y="1543348"/>
                </a:lnTo>
                <a:lnTo>
                  <a:pt x="1121062" y="1545498"/>
                </a:lnTo>
                <a:lnTo>
                  <a:pt x="750329" y="1545498"/>
                </a:lnTo>
                <a:close/>
              </a:path>
            </a:pathLst>
          </a:custGeom>
          <a:solidFill>
            <a:schemeClr val="bg2"/>
          </a:solidFill>
          <a:ln w="15875">
            <a:noFill/>
          </a:ln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E59EE297-CE37-9444-A75E-2B7C9C7E7CD3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4439754" y="2520000"/>
            <a:ext cx="1547777" cy="1548228"/>
          </a:xfrm>
          <a:custGeom>
            <a:avLst/>
            <a:gdLst>
              <a:gd name="connsiteX0" fmla="*/ 354544 w 1547777"/>
              <a:gd name="connsiteY0" fmla="*/ 1548228 h 1548228"/>
              <a:gd name="connsiteX1" fmla="*/ 354393 w 1547777"/>
              <a:gd name="connsiteY1" fmla="*/ 1548228 h 1548228"/>
              <a:gd name="connsiteX2" fmla="*/ 332508 w 1547777"/>
              <a:gd name="connsiteY2" fmla="*/ 1544962 h 1548228"/>
              <a:gd name="connsiteX3" fmla="*/ 144012 w 1547777"/>
              <a:gd name="connsiteY3" fmla="*/ 1453984 h 1548228"/>
              <a:gd name="connsiteX4" fmla="*/ 110478 w 1547777"/>
              <a:gd name="connsiteY4" fmla="*/ 1420399 h 1548228"/>
              <a:gd name="connsiteX5" fmla="*/ 93272 w 1547777"/>
              <a:gd name="connsiteY5" fmla="*/ 1402368 h 1548228"/>
              <a:gd name="connsiteX6" fmla="*/ 71478 w 1547777"/>
              <a:gd name="connsiteY6" fmla="*/ 1371614 h 1548228"/>
              <a:gd name="connsiteX7" fmla="*/ 52126 w 1547777"/>
              <a:gd name="connsiteY7" fmla="*/ 1342116 h 1548228"/>
              <a:gd name="connsiteX8" fmla="*/ 37504 w 1547777"/>
              <a:gd name="connsiteY8" fmla="*/ 1311465 h 1548228"/>
              <a:gd name="connsiteX9" fmla="*/ 22383 w 1547777"/>
              <a:gd name="connsiteY9" fmla="*/ 1275117 h 1548228"/>
              <a:gd name="connsiteX10" fmla="*/ 13876 w 1547777"/>
              <a:gd name="connsiteY10" fmla="*/ 1244320 h 1548228"/>
              <a:gd name="connsiteX11" fmla="*/ 5222 w 1547777"/>
              <a:gd name="connsiteY11" fmla="*/ 1202084 h 1548228"/>
              <a:gd name="connsiteX12" fmla="*/ 640 w 1547777"/>
              <a:gd name="connsiteY12" fmla="*/ 1151314 h 1548228"/>
              <a:gd name="connsiteX13" fmla="*/ 444 w 1547777"/>
              <a:gd name="connsiteY13" fmla="*/ 1147568 h 1548228"/>
              <a:gd name="connsiteX14" fmla="*/ 444 w 1547777"/>
              <a:gd name="connsiteY14" fmla="*/ 596339 h 1548228"/>
              <a:gd name="connsiteX15" fmla="*/ 196 w 1547777"/>
              <a:gd name="connsiteY15" fmla="*/ 593584 h 1548228"/>
              <a:gd name="connsiteX16" fmla="*/ 0 w 1547777"/>
              <a:gd name="connsiteY16" fmla="*/ 589848 h 1548228"/>
              <a:gd name="connsiteX17" fmla="*/ 0 w 1547777"/>
              <a:gd name="connsiteY17" fmla="*/ 4880 h 1548228"/>
              <a:gd name="connsiteX18" fmla="*/ 115083 w 1547777"/>
              <a:gd name="connsiteY18" fmla="*/ 4880 h 1548228"/>
              <a:gd name="connsiteX19" fmla="*/ 426715 w 1547777"/>
              <a:gd name="connsiteY19" fmla="*/ 2730 h 1548228"/>
              <a:gd name="connsiteX20" fmla="*/ 797448 w 1547777"/>
              <a:gd name="connsiteY20" fmla="*/ 2730 h 1548228"/>
              <a:gd name="connsiteX21" fmla="*/ 1193230 w 1547777"/>
              <a:gd name="connsiteY21" fmla="*/ 0 h 1548228"/>
              <a:gd name="connsiteX22" fmla="*/ 1193384 w 1547777"/>
              <a:gd name="connsiteY22" fmla="*/ 0 h 1548228"/>
              <a:gd name="connsiteX23" fmla="*/ 1215269 w 1547777"/>
              <a:gd name="connsiteY23" fmla="*/ 3266 h 1548228"/>
              <a:gd name="connsiteX24" fmla="*/ 1403765 w 1547777"/>
              <a:gd name="connsiteY24" fmla="*/ 94244 h 1548228"/>
              <a:gd name="connsiteX25" fmla="*/ 1437299 w 1547777"/>
              <a:gd name="connsiteY25" fmla="*/ 127829 h 1548228"/>
              <a:gd name="connsiteX26" fmla="*/ 1454505 w 1547777"/>
              <a:gd name="connsiteY26" fmla="*/ 145860 h 1548228"/>
              <a:gd name="connsiteX27" fmla="*/ 1476299 w 1547777"/>
              <a:gd name="connsiteY27" fmla="*/ 176614 h 1548228"/>
              <a:gd name="connsiteX28" fmla="*/ 1495651 w 1547777"/>
              <a:gd name="connsiteY28" fmla="*/ 206112 h 1548228"/>
              <a:gd name="connsiteX29" fmla="*/ 1510273 w 1547777"/>
              <a:gd name="connsiteY29" fmla="*/ 236763 h 1548228"/>
              <a:gd name="connsiteX30" fmla="*/ 1525394 w 1547777"/>
              <a:gd name="connsiteY30" fmla="*/ 273111 h 1548228"/>
              <a:gd name="connsiteX31" fmla="*/ 1533901 w 1547777"/>
              <a:gd name="connsiteY31" fmla="*/ 303908 h 1548228"/>
              <a:gd name="connsiteX32" fmla="*/ 1542555 w 1547777"/>
              <a:gd name="connsiteY32" fmla="*/ 346144 h 1548228"/>
              <a:gd name="connsiteX33" fmla="*/ 1547137 w 1547777"/>
              <a:gd name="connsiteY33" fmla="*/ 396914 h 1548228"/>
              <a:gd name="connsiteX34" fmla="*/ 1547333 w 1547777"/>
              <a:gd name="connsiteY34" fmla="*/ 400660 h 1548228"/>
              <a:gd name="connsiteX35" fmla="*/ 1547333 w 1547777"/>
              <a:gd name="connsiteY35" fmla="*/ 951889 h 1548228"/>
              <a:gd name="connsiteX36" fmla="*/ 1547581 w 1547777"/>
              <a:gd name="connsiteY36" fmla="*/ 954644 h 1548228"/>
              <a:gd name="connsiteX37" fmla="*/ 1547777 w 1547777"/>
              <a:gd name="connsiteY37" fmla="*/ 958380 h 1548228"/>
              <a:gd name="connsiteX38" fmla="*/ 1547777 w 1547777"/>
              <a:gd name="connsiteY38" fmla="*/ 1543348 h 1548228"/>
              <a:gd name="connsiteX39" fmla="*/ 1432694 w 1547777"/>
              <a:gd name="connsiteY39" fmla="*/ 1543348 h 1548228"/>
              <a:gd name="connsiteX40" fmla="*/ 1121062 w 1547777"/>
              <a:gd name="connsiteY40" fmla="*/ 1545498 h 1548228"/>
              <a:gd name="connsiteX41" fmla="*/ 750329 w 1547777"/>
              <a:gd name="connsiteY41" fmla="*/ 1545498 h 154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547777" h="1548228">
                <a:moveTo>
                  <a:pt x="354544" y="1548228"/>
                </a:moveTo>
                <a:lnTo>
                  <a:pt x="354393" y="1548228"/>
                </a:lnTo>
                <a:lnTo>
                  <a:pt x="332508" y="1544962"/>
                </a:lnTo>
                <a:cubicBezTo>
                  <a:pt x="261386" y="1530731"/>
                  <a:pt x="196872" y="1498760"/>
                  <a:pt x="144012" y="1453984"/>
                </a:cubicBezTo>
                <a:lnTo>
                  <a:pt x="110478" y="1420399"/>
                </a:lnTo>
                <a:lnTo>
                  <a:pt x="93272" y="1402368"/>
                </a:lnTo>
                <a:lnTo>
                  <a:pt x="71478" y="1371614"/>
                </a:lnTo>
                <a:lnTo>
                  <a:pt x="52126" y="1342116"/>
                </a:lnTo>
                <a:lnTo>
                  <a:pt x="37504" y="1311465"/>
                </a:lnTo>
                <a:lnTo>
                  <a:pt x="22383" y="1275117"/>
                </a:lnTo>
                <a:lnTo>
                  <a:pt x="13876" y="1244320"/>
                </a:lnTo>
                <a:lnTo>
                  <a:pt x="5222" y="1202084"/>
                </a:lnTo>
                <a:lnTo>
                  <a:pt x="640" y="1151314"/>
                </a:lnTo>
                <a:lnTo>
                  <a:pt x="444" y="1147568"/>
                </a:lnTo>
                <a:lnTo>
                  <a:pt x="444" y="596339"/>
                </a:lnTo>
                <a:lnTo>
                  <a:pt x="196" y="593584"/>
                </a:lnTo>
                <a:lnTo>
                  <a:pt x="0" y="589848"/>
                </a:lnTo>
                <a:lnTo>
                  <a:pt x="0" y="4880"/>
                </a:lnTo>
                <a:lnTo>
                  <a:pt x="115083" y="4880"/>
                </a:lnTo>
                <a:lnTo>
                  <a:pt x="426715" y="2730"/>
                </a:lnTo>
                <a:lnTo>
                  <a:pt x="797448" y="2730"/>
                </a:lnTo>
                <a:lnTo>
                  <a:pt x="1193230" y="0"/>
                </a:lnTo>
                <a:lnTo>
                  <a:pt x="1193384" y="0"/>
                </a:lnTo>
                <a:lnTo>
                  <a:pt x="1215269" y="3266"/>
                </a:lnTo>
                <a:cubicBezTo>
                  <a:pt x="1286391" y="17497"/>
                  <a:pt x="1350905" y="49468"/>
                  <a:pt x="1403765" y="94244"/>
                </a:cubicBezTo>
                <a:lnTo>
                  <a:pt x="1437299" y="127829"/>
                </a:lnTo>
                <a:lnTo>
                  <a:pt x="1454505" y="145860"/>
                </a:lnTo>
                <a:lnTo>
                  <a:pt x="1476299" y="176614"/>
                </a:lnTo>
                <a:lnTo>
                  <a:pt x="1495651" y="206112"/>
                </a:lnTo>
                <a:lnTo>
                  <a:pt x="1510273" y="236763"/>
                </a:lnTo>
                <a:lnTo>
                  <a:pt x="1525394" y="273111"/>
                </a:lnTo>
                <a:lnTo>
                  <a:pt x="1533901" y="303908"/>
                </a:lnTo>
                <a:lnTo>
                  <a:pt x="1542555" y="346144"/>
                </a:lnTo>
                <a:lnTo>
                  <a:pt x="1547137" y="396914"/>
                </a:lnTo>
                <a:lnTo>
                  <a:pt x="1547333" y="400660"/>
                </a:lnTo>
                <a:lnTo>
                  <a:pt x="1547333" y="951889"/>
                </a:lnTo>
                <a:lnTo>
                  <a:pt x="1547581" y="954644"/>
                </a:lnTo>
                <a:lnTo>
                  <a:pt x="1547777" y="958380"/>
                </a:lnTo>
                <a:lnTo>
                  <a:pt x="1547777" y="1543348"/>
                </a:lnTo>
                <a:lnTo>
                  <a:pt x="1432694" y="1543348"/>
                </a:lnTo>
                <a:lnTo>
                  <a:pt x="1121062" y="1545498"/>
                </a:lnTo>
                <a:lnTo>
                  <a:pt x="750329" y="1545498"/>
                </a:lnTo>
                <a:close/>
              </a:path>
            </a:pathLst>
          </a:custGeom>
          <a:solidFill>
            <a:schemeClr val="bg2"/>
          </a:solidFill>
          <a:ln w="15875">
            <a:noFill/>
          </a:ln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B43DD63E-1647-B04C-90C5-ACE6E85D2E60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09426" y="2520000"/>
            <a:ext cx="1547777" cy="1548228"/>
          </a:xfrm>
          <a:custGeom>
            <a:avLst/>
            <a:gdLst>
              <a:gd name="connsiteX0" fmla="*/ 354544 w 1547777"/>
              <a:gd name="connsiteY0" fmla="*/ 1548228 h 1548228"/>
              <a:gd name="connsiteX1" fmla="*/ 354393 w 1547777"/>
              <a:gd name="connsiteY1" fmla="*/ 1548228 h 1548228"/>
              <a:gd name="connsiteX2" fmla="*/ 332508 w 1547777"/>
              <a:gd name="connsiteY2" fmla="*/ 1544962 h 1548228"/>
              <a:gd name="connsiteX3" fmla="*/ 144012 w 1547777"/>
              <a:gd name="connsiteY3" fmla="*/ 1453984 h 1548228"/>
              <a:gd name="connsiteX4" fmla="*/ 110478 w 1547777"/>
              <a:gd name="connsiteY4" fmla="*/ 1420399 h 1548228"/>
              <a:gd name="connsiteX5" fmla="*/ 93272 w 1547777"/>
              <a:gd name="connsiteY5" fmla="*/ 1402368 h 1548228"/>
              <a:gd name="connsiteX6" fmla="*/ 71478 w 1547777"/>
              <a:gd name="connsiteY6" fmla="*/ 1371614 h 1548228"/>
              <a:gd name="connsiteX7" fmla="*/ 52126 w 1547777"/>
              <a:gd name="connsiteY7" fmla="*/ 1342116 h 1548228"/>
              <a:gd name="connsiteX8" fmla="*/ 37504 w 1547777"/>
              <a:gd name="connsiteY8" fmla="*/ 1311465 h 1548228"/>
              <a:gd name="connsiteX9" fmla="*/ 22383 w 1547777"/>
              <a:gd name="connsiteY9" fmla="*/ 1275117 h 1548228"/>
              <a:gd name="connsiteX10" fmla="*/ 13876 w 1547777"/>
              <a:gd name="connsiteY10" fmla="*/ 1244320 h 1548228"/>
              <a:gd name="connsiteX11" fmla="*/ 5222 w 1547777"/>
              <a:gd name="connsiteY11" fmla="*/ 1202084 h 1548228"/>
              <a:gd name="connsiteX12" fmla="*/ 640 w 1547777"/>
              <a:gd name="connsiteY12" fmla="*/ 1151314 h 1548228"/>
              <a:gd name="connsiteX13" fmla="*/ 444 w 1547777"/>
              <a:gd name="connsiteY13" fmla="*/ 1147568 h 1548228"/>
              <a:gd name="connsiteX14" fmla="*/ 444 w 1547777"/>
              <a:gd name="connsiteY14" fmla="*/ 596339 h 1548228"/>
              <a:gd name="connsiteX15" fmla="*/ 196 w 1547777"/>
              <a:gd name="connsiteY15" fmla="*/ 593584 h 1548228"/>
              <a:gd name="connsiteX16" fmla="*/ 0 w 1547777"/>
              <a:gd name="connsiteY16" fmla="*/ 589848 h 1548228"/>
              <a:gd name="connsiteX17" fmla="*/ 0 w 1547777"/>
              <a:gd name="connsiteY17" fmla="*/ 4880 h 1548228"/>
              <a:gd name="connsiteX18" fmla="*/ 115083 w 1547777"/>
              <a:gd name="connsiteY18" fmla="*/ 4880 h 1548228"/>
              <a:gd name="connsiteX19" fmla="*/ 426715 w 1547777"/>
              <a:gd name="connsiteY19" fmla="*/ 2730 h 1548228"/>
              <a:gd name="connsiteX20" fmla="*/ 797448 w 1547777"/>
              <a:gd name="connsiteY20" fmla="*/ 2730 h 1548228"/>
              <a:gd name="connsiteX21" fmla="*/ 1193230 w 1547777"/>
              <a:gd name="connsiteY21" fmla="*/ 0 h 1548228"/>
              <a:gd name="connsiteX22" fmla="*/ 1193384 w 1547777"/>
              <a:gd name="connsiteY22" fmla="*/ 0 h 1548228"/>
              <a:gd name="connsiteX23" fmla="*/ 1215269 w 1547777"/>
              <a:gd name="connsiteY23" fmla="*/ 3266 h 1548228"/>
              <a:gd name="connsiteX24" fmla="*/ 1403765 w 1547777"/>
              <a:gd name="connsiteY24" fmla="*/ 94244 h 1548228"/>
              <a:gd name="connsiteX25" fmla="*/ 1437299 w 1547777"/>
              <a:gd name="connsiteY25" fmla="*/ 127829 h 1548228"/>
              <a:gd name="connsiteX26" fmla="*/ 1454505 w 1547777"/>
              <a:gd name="connsiteY26" fmla="*/ 145860 h 1548228"/>
              <a:gd name="connsiteX27" fmla="*/ 1476299 w 1547777"/>
              <a:gd name="connsiteY27" fmla="*/ 176614 h 1548228"/>
              <a:gd name="connsiteX28" fmla="*/ 1495651 w 1547777"/>
              <a:gd name="connsiteY28" fmla="*/ 206112 h 1548228"/>
              <a:gd name="connsiteX29" fmla="*/ 1510273 w 1547777"/>
              <a:gd name="connsiteY29" fmla="*/ 236763 h 1548228"/>
              <a:gd name="connsiteX30" fmla="*/ 1525394 w 1547777"/>
              <a:gd name="connsiteY30" fmla="*/ 273111 h 1548228"/>
              <a:gd name="connsiteX31" fmla="*/ 1533901 w 1547777"/>
              <a:gd name="connsiteY31" fmla="*/ 303908 h 1548228"/>
              <a:gd name="connsiteX32" fmla="*/ 1542555 w 1547777"/>
              <a:gd name="connsiteY32" fmla="*/ 346144 h 1548228"/>
              <a:gd name="connsiteX33" fmla="*/ 1547137 w 1547777"/>
              <a:gd name="connsiteY33" fmla="*/ 396914 h 1548228"/>
              <a:gd name="connsiteX34" fmla="*/ 1547333 w 1547777"/>
              <a:gd name="connsiteY34" fmla="*/ 400660 h 1548228"/>
              <a:gd name="connsiteX35" fmla="*/ 1547333 w 1547777"/>
              <a:gd name="connsiteY35" fmla="*/ 951889 h 1548228"/>
              <a:gd name="connsiteX36" fmla="*/ 1547581 w 1547777"/>
              <a:gd name="connsiteY36" fmla="*/ 954644 h 1548228"/>
              <a:gd name="connsiteX37" fmla="*/ 1547777 w 1547777"/>
              <a:gd name="connsiteY37" fmla="*/ 958380 h 1548228"/>
              <a:gd name="connsiteX38" fmla="*/ 1547777 w 1547777"/>
              <a:gd name="connsiteY38" fmla="*/ 1543348 h 1548228"/>
              <a:gd name="connsiteX39" fmla="*/ 1432694 w 1547777"/>
              <a:gd name="connsiteY39" fmla="*/ 1543348 h 1548228"/>
              <a:gd name="connsiteX40" fmla="*/ 1121062 w 1547777"/>
              <a:gd name="connsiteY40" fmla="*/ 1545498 h 1548228"/>
              <a:gd name="connsiteX41" fmla="*/ 750329 w 1547777"/>
              <a:gd name="connsiteY41" fmla="*/ 1545498 h 154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547777" h="1548228">
                <a:moveTo>
                  <a:pt x="354544" y="1548228"/>
                </a:moveTo>
                <a:lnTo>
                  <a:pt x="354393" y="1548228"/>
                </a:lnTo>
                <a:lnTo>
                  <a:pt x="332508" y="1544962"/>
                </a:lnTo>
                <a:cubicBezTo>
                  <a:pt x="261386" y="1530731"/>
                  <a:pt x="196872" y="1498760"/>
                  <a:pt x="144012" y="1453984"/>
                </a:cubicBezTo>
                <a:lnTo>
                  <a:pt x="110478" y="1420399"/>
                </a:lnTo>
                <a:lnTo>
                  <a:pt x="93272" y="1402368"/>
                </a:lnTo>
                <a:lnTo>
                  <a:pt x="71478" y="1371614"/>
                </a:lnTo>
                <a:lnTo>
                  <a:pt x="52126" y="1342116"/>
                </a:lnTo>
                <a:lnTo>
                  <a:pt x="37504" y="1311465"/>
                </a:lnTo>
                <a:lnTo>
                  <a:pt x="22383" y="1275117"/>
                </a:lnTo>
                <a:lnTo>
                  <a:pt x="13876" y="1244320"/>
                </a:lnTo>
                <a:lnTo>
                  <a:pt x="5222" y="1202084"/>
                </a:lnTo>
                <a:lnTo>
                  <a:pt x="640" y="1151314"/>
                </a:lnTo>
                <a:lnTo>
                  <a:pt x="444" y="1147568"/>
                </a:lnTo>
                <a:lnTo>
                  <a:pt x="444" y="596339"/>
                </a:lnTo>
                <a:lnTo>
                  <a:pt x="196" y="593584"/>
                </a:lnTo>
                <a:lnTo>
                  <a:pt x="0" y="589848"/>
                </a:lnTo>
                <a:lnTo>
                  <a:pt x="0" y="4880"/>
                </a:lnTo>
                <a:lnTo>
                  <a:pt x="115083" y="4880"/>
                </a:lnTo>
                <a:lnTo>
                  <a:pt x="426715" y="2730"/>
                </a:lnTo>
                <a:lnTo>
                  <a:pt x="797448" y="2730"/>
                </a:lnTo>
                <a:lnTo>
                  <a:pt x="1193230" y="0"/>
                </a:lnTo>
                <a:lnTo>
                  <a:pt x="1193384" y="0"/>
                </a:lnTo>
                <a:lnTo>
                  <a:pt x="1215269" y="3266"/>
                </a:lnTo>
                <a:cubicBezTo>
                  <a:pt x="1286391" y="17497"/>
                  <a:pt x="1350905" y="49468"/>
                  <a:pt x="1403765" y="94244"/>
                </a:cubicBezTo>
                <a:lnTo>
                  <a:pt x="1437299" y="127829"/>
                </a:lnTo>
                <a:lnTo>
                  <a:pt x="1454505" y="145860"/>
                </a:lnTo>
                <a:lnTo>
                  <a:pt x="1476299" y="176614"/>
                </a:lnTo>
                <a:lnTo>
                  <a:pt x="1495651" y="206112"/>
                </a:lnTo>
                <a:lnTo>
                  <a:pt x="1510273" y="236763"/>
                </a:lnTo>
                <a:lnTo>
                  <a:pt x="1525394" y="273111"/>
                </a:lnTo>
                <a:lnTo>
                  <a:pt x="1533901" y="303908"/>
                </a:lnTo>
                <a:lnTo>
                  <a:pt x="1542555" y="346144"/>
                </a:lnTo>
                <a:lnTo>
                  <a:pt x="1547137" y="396914"/>
                </a:lnTo>
                <a:lnTo>
                  <a:pt x="1547333" y="400660"/>
                </a:lnTo>
                <a:lnTo>
                  <a:pt x="1547333" y="951889"/>
                </a:lnTo>
                <a:lnTo>
                  <a:pt x="1547581" y="954644"/>
                </a:lnTo>
                <a:lnTo>
                  <a:pt x="1547777" y="958380"/>
                </a:lnTo>
                <a:lnTo>
                  <a:pt x="1547777" y="1543348"/>
                </a:lnTo>
                <a:lnTo>
                  <a:pt x="1432694" y="1543348"/>
                </a:lnTo>
                <a:lnTo>
                  <a:pt x="1121062" y="1545498"/>
                </a:lnTo>
                <a:lnTo>
                  <a:pt x="750329" y="1545498"/>
                </a:lnTo>
                <a:close/>
              </a:path>
            </a:pathLst>
          </a:custGeom>
          <a:solidFill>
            <a:schemeClr val="bg2"/>
          </a:solidFill>
          <a:ln w="15875">
            <a:noFill/>
          </a:ln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72CD4406-0CCB-DE4C-AF0E-5498EE46B6E1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7979098" y="2520000"/>
            <a:ext cx="1547777" cy="1548228"/>
          </a:xfrm>
          <a:custGeom>
            <a:avLst/>
            <a:gdLst>
              <a:gd name="connsiteX0" fmla="*/ 354544 w 1547777"/>
              <a:gd name="connsiteY0" fmla="*/ 1548228 h 1548228"/>
              <a:gd name="connsiteX1" fmla="*/ 354393 w 1547777"/>
              <a:gd name="connsiteY1" fmla="*/ 1548228 h 1548228"/>
              <a:gd name="connsiteX2" fmla="*/ 332508 w 1547777"/>
              <a:gd name="connsiteY2" fmla="*/ 1544962 h 1548228"/>
              <a:gd name="connsiteX3" fmla="*/ 144012 w 1547777"/>
              <a:gd name="connsiteY3" fmla="*/ 1453984 h 1548228"/>
              <a:gd name="connsiteX4" fmla="*/ 110478 w 1547777"/>
              <a:gd name="connsiteY4" fmla="*/ 1420399 h 1548228"/>
              <a:gd name="connsiteX5" fmla="*/ 93272 w 1547777"/>
              <a:gd name="connsiteY5" fmla="*/ 1402368 h 1548228"/>
              <a:gd name="connsiteX6" fmla="*/ 71478 w 1547777"/>
              <a:gd name="connsiteY6" fmla="*/ 1371614 h 1548228"/>
              <a:gd name="connsiteX7" fmla="*/ 52126 w 1547777"/>
              <a:gd name="connsiteY7" fmla="*/ 1342116 h 1548228"/>
              <a:gd name="connsiteX8" fmla="*/ 37504 w 1547777"/>
              <a:gd name="connsiteY8" fmla="*/ 1311465 h 1548228"/>
              <a:gd name="connsiteX9" fmla="*/ 22383 w 1547777"/>
              <a:gd name="connsiteY9" fmla="*/ 1275117 h 1548228"/>
              <a:gd name="connsiteX10" fmla="*/ 13876 w 1547777"/>
              <a:gd name="connsiteY10" fmla="*/ 1244320 h 1548228"/>
              <a:gd name="connsiteX11" fmla="*/ 5222 w 1547777"/>
              <a:gd name="connsiteY11" fmla="*/ 1202084 h 1548228"/>
              <a:gd name="connsiteX12" fmla="*/ 640 w 1547777"/>
              <a:gd name="connsiteY12" fmla="*/ 1151314 h 1548228"/>
              <a:gd name="connsiteX13" fmla="*/ 444 w 1547777"/>
              <a:gd name="connsiteY13" fmla="*/ 1147568 h 1548228"/>
              <a:gd name="connsiteX14" fmla="*/ 444 w 1547777"/>
              <a:gd name="connsiteY14" fmla="*/ 596339 h 1548228"/>
              <a:gd name="connsiteX15" fmla="*/ 196 w 1547777"/>
              <a:gd name="connsiteY15" fmla="*/ 593584 h 1548228"/>
              <a:gd name="connsiteX16" fmla="*/ 0 w 1547777"/>
              <a:gd name="connsiteY16" fmla="*/ 589848 h 1548228"/>
              <a:gd name="connsiteX17" fmla="*/ 0 w 1547777"/>
              <a:gd name="connsiteY17" fmla="*/ 4880 h 1548228"/>
              <a:gd name="connsiteX18" fmla="*/ 115083 w 1547777"/>
              <a:gd name="connsiteY18" fmla="*/ 4880 h 1548228"/>
              <a:gd name="connsiteX19" fmla="*/ 426715 w 1547777"/>
              <a:gd name="connsiteY19" fmla="*/ 2730 h 1548228"/>
              <a:gd name="connsiteX20" fmla="*/ 797448 w 1547777"/>
              <a:gd name="connsiteY20" fmla="*/ 2730 h 1548228"/>
              <a:gd name="connsiteX21" fmla="*/ 1193230 w 1547777"/>
              <a:gd name="connsiteY21" fmla="*/ 0 h 1548228"/>
              <a:gd name="connsiteX22" fmla="*/ 1193384 w 1547777"/>
              <a:gd name="connsiteY22" fmla="*/ 0 h 1548228"/>
              <a:gd name="connsiteX23" fmla="*/ 1215269 w 1547777"/>
              <a:gd name="connsiteY23" fmla="*/ 3266 h 1548228"/>
              <a:gd name="connsiteX24" fmla="*/ 1403765 w 1547777"/>
              <a:gd name="connsiteY24" fmla="*/ 94244 h 1548228"/>
              <a:gd name="connsiteX25" fmla="*/ 1437299 w 1547777"/>
              <a:gd name="connsiteY25" fmla="*/ 127829 h 1548228"/>
              <a:gd name="connsiteX26" fmla="*/ 1454505 w 1547777"/>
              <a:gd name="connsiteY26" fmla="*/ 145860 h 1548228"/>
              <a:gd name="connsiteX27" fmla="*/ 1476299 w 1547777"/>
              <a:gd name="connsiteY27" fmla="*/ 176614 h 1548228"/>
              <a:gd name="connsiteX28" fmla="*/ 1495651 w 1547777"/>
              <a:gd name="connsiteY28" fmla="*/ 206112 h 1548228"/>
              <a:gd name="connsiteX29" fmla="*/ 1510273 w 1547777"/>
              <a:gd name="connsiteY29" fmla="*/ 236763 h 1548228"/>
              <a:gd name="connsiteX30" fmla="*/ 1525394 w 1547777"/>
              <a:gd name="connsiteY30" fmla="*/ 273111 h 1548228"/>
              <a:gd name="connsiteX31" fmla="*/ 1533901 w 1547777"/>
              <a:gd name="connsiteY31" fmla="*/ 303908 h 1548228"/>
              <a:gd name="connsiteX32" fmla="*/ 1542555 w 1547777"/>
              <a:gd name="connsiteY32" fmla="*/ 346144 h 1548228"/>
              <a:gd name="connsiteX33" fmla="*/ 1547137 w 1547777"/>
              <a:gd name="connsiteY33" fmla="*/ 396914 h 1548228"/>
              <a:gd name="connsiteX34" fmla="*/ 1547333 w 1547777"/>
              <a:gd name="connsiteY34" fmla="*/ 400660 h 1548228"/>
              <a:gd name="connsiteX35" fmla="*/ 1547333 w 1547777"/>
              <a:gd name="connsiteY35" fmla="*/ 951889 h 1548228"/>
              <a:gd name="connsiteX36" fmla="*/ 1547581 w 1547777"/>
              <a:gd name="connsiteY36" fmla="*/ 954644 h 1548228"/>
              <a:gd name="connsiteX37" fmla="*/ 1547777 w 1547777"/>
              <a:gd name="connsiteY37" fmla="*/ 958380 h 1548228"/>
              <a:gd name="connsiteX38" fmla="*/ 1547777 w 1547777"/>
              <a:gd name="connsiteY38" fmla="*/ 1543348 h 1548228"/>
              <a:gd name="connsiteX39" fmla="*/ 1432694 w 1547777"/>
              <a:gd name="connsiteY39" fmla="*/ 1543348 h 1548228"/>
              <a:gd name="connsiteX40" fmla="*/ 1121062 w 1547777"/>
              <a:gd name="connsiteY40" fmla="*/ 1545498 h 1548228"/>
              <a:gd name="connsiteX41" fmla="*/ 750329 w 1547777"/>
              <a:gd name="connsiteY41" fmla="*/ 1545498 h 154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547777" h="1548228">
                <a:moveTo>
                  <a:pt x="354544" y="1548228"/>
                </a:moveTo>
                <a:lnTo>
                  <a:pt x="354393" y="1548228"/>
                </a:lnTo>
                <a:lnTo>
                  <a:pt x="332508" y="1544962"/>
                </a:lnTo>
                <a:cubicBezTo>
                  <a:pt x="261386" y="1530731"/>
                  <a:pt x="196872" y="1498760"/>
                  <a:pt x="144012" y="1453984"/>
                </a:cubicBezTo>
                <a:lnTo>
                  <a:pt x="110478" y="1420399"/>
                </a:lnTo>
                <a:lnTo>
                  <a:pt x="93272" y="1402368"/>
                </a:lnTo>
                <a:lnTo>
                  <a:pt x="71478" y="1371614"/>
                </a:lnTo>
                <a:lnTo>
                  <a:pt x="52126" y="1342116"/>
                </a:lnTo>
                <a:lnTo>
                  <a:pt x="37504" y="1311465"/>
                </a:lnTo>
                <a:lnTo>
                  <a:pt x="22383" y="1275117"/>
                </a:lnTo>
                <a:lnTo>
                  <a:pt x="13876" y="1244320"/>
                </a:lnTo>
                <a:lnTo>
                  <a:pt x="5222" y="1202084"/>
                </a:lnTo>
                <a:lnTo>
                  <a:pt x="640" y="1151314"/>
                </a:lnTo>
                <a:lnTo>
                  <a:pt x="444" y="1147568"/>
                </a:lnTo>
                <a:lnTo>
                  <a:pt x="444" y="596339"/>
                </a:lnTo>
                <a:lnTo>
                  <a:pt x="196" y="593584"/>
                </a:lnTo>
                <a:lnTo>
                  <a:pt x="0" y="589848"/>
                </a:lnTo>
                <a:lnTo>
                  <a:pt x="0" y="4880"/>
                </a:lnTo>
                <a:lnTo>
                  <a:pt x="115083" y="4880"/>
                </a:lnTo>
                <a:lnTo>
                  <a:pt x="426715" y="2730"/>
                </a:lnTo>
                <a:lnTo>
                  <a:pt x="797448" y="2730"/>
                </a:lnTo>
                <a:lnTo>
                  <a:pt x="1193230" y="0"/>
                </a:lnTo>
                <a:lnTo>
                  <a:pt x="1193384" y="0"/>
                </a:lnTo>
                <a:lnTo>
                  <a:pt x="1215269" y="3266"/>
                </a:lnTo>
                <a:cubicBezTo>
                  <a:pt x="1286391" y="17497"/>
                  <a:pt x="1350905" y="49468"/>
                  <a:pt x="1403765" y="94244"/>
                </a:cubicBezTo>
                <a:lnTo>
                  <a:pt x="1437299" y="127829"/>
                </a:lnTo>
                <a:lnTo>
                  <a:pt x="1454505" y="145860"/>
                </a:lnTo>
                <a:lnTo>
                  <a:pt x="1476299" y="176614"/>
                </a:lnTo>
                <a:lnTo>
                  <a:pt x="1495651" y="206112"/>
                </a:lnTo>
                <a:lnTo>
                  <a:pt x="1510273" y="236763"/>
                </a:lnTo>
                <a:lnTo>
                  <a:pt x="1525394" y="273111"/>
                </a:lnTo>
                <a:lnTo>
                  <a:pt x="1533901" y="303908"/>
                </a:lnTo>
                <a:lnTo>
                  <a:pt x="1542555" y="346144"/>
                </a:lnTo>
                <a:lnTo>
                  <a:pt x="1547137" y="396914"/>
                </a:lnTo>
                <a:lnTo>
                  <a:pt x="1547333" y="400660"/>
                </a:lnTo>
                <a:lnTo>
                  <a:pt x="1547333" y="951889"/>
                </a:lnTo>
                <a:lnTo>
                  <a:pt x="1547581" y="954644"/>
                </a:lnTo>
                <a:lnTo>
                  <a:pt x="1547777" y="958380"/>
                </a:lnTo>
                <a:lnTo>
                  <a:pt x="1547777" y="1543348"/>
                </a:lnTo>
                <a:lnTo>
                  <a:pt x="1432694" y="1543348"/>
                </a:lnTo>
                <a:lnTo>
                  <a:pt x="1121062" y="1545498"/>
                </a:lnTo>
                <a:lnTo>
                  <a:pt x="750329" y="1545498"/>
                </a:lnTo>
                <a:close/>
              </a:path>
            </a:pathLst>
          </a:custGeom>
          <a:solidFill>
            <a:schemeClr val="bg2"/>
          </a:solidFill>
          <a:ln w="15875">
            <a:noFill/>
          </a:ln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C7824547-F1E1-D241-8FD9-7FF74A8E0F57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9748359" y="2520000"/>
            <a:ext cx="1547777" cy="1548228"/>
          </a:xfrm>
          <a:custGeom>
            <a:avLst/>
            <a:gdLst>
              <a:gd name="connsiteX0" fmla="*/ 354544 w 1547777"/>
              <a:gd name="connsiteY0" fmla="*/ 1548228 h 1548228"/>
              <a:gd name="connsiteX1" fmla="*/ 354393 w 1547777"/>
              <a:gd name="connsiteY1" fmla="*/ 1548228 h 1548228"/>
              <a:gd name="connsiteX2" fmla="*/ 332508 w 1547777"/>
              <a:gd name="connsiteY2" fmla="*/ 1544962 h 1548228"/>
              <a:gd name="connsiteX3" fmla="*/ 144012 w 1547777"/>
              <a:gd name="connsiteY3" fmla="*/ 1453984 h 1548228"/>
              <a:gd name="connsiteX4" fmla="*/ 110478 w 1547777"/>
              <a:gd name="connsiteY4" fmla="*/ 1420399 h 1548228"/>
              <a:gd name="connsiteX5" fmla="*/ 93272 w 1547777"/>
              <a:gd name="connsiteY5" fmla="*/ 1402368 h 1548228"/>
              <a:gd name="connsiteX6" fmla="*/ 71478 w 1547777"/>
              <a:gd name="connsiteY6" fmla="*/ 1371614 h 1548228"/>
              <a:gd name="connsiteX7" fmla="*/ 52126 w 1547777"/>
              <a:gd name="connsiteY7" fmla="*/ 1342116 h 1548228"/>
              <a:gd name="connsiteX8" fmla="*/ 37504 w 1547777"/>
              <a:gd name="connsiteY8" fmla="*/ 1311465 h 1548228"/>
              <a:gd name="connsiteX9" fmla="*/ 22383 w 1547777"/>
              <a:gd name="connsiteY9" fmla="*/ 1275117 h 1548228"/>
              <a:gd name="connsiteX10" fmla="*/ 13876 w 1547777"/>
              <a:gd name="connsiteY10" fmla="*/ 1244320 h 1548228"/>
              <a:gd name="connsiteX11" fmla="*/ 5222 w 1547777"/>
              <a:gd name="connsiteY11" fmla="*/ 1202084 h 1548228"/>
              <a:gd name="connsiteX12" fmla="*/ 640 w 1547777"/>
              <a:gd name="connsiteY12" fmla="*/ 1151314 h 1548228"/>
              <a:gd name="connsiteX13" fmla="*/ 444 w 1547777"/>
              <a:gd name="connsiteY13" fmla="*/ 1147568 h 1548228"/>
              <a:gd name="connsiteX14" fmla="*/ 444 w 1547777"/>
              <a:gd name="connsiteY14" fmla="*/ 596339 h 1548228"/>
              <a:gd name="connsiteX15" fmla="*/ 196 w 1547777"/>
              <a:gd name="connsiteY15" fmla="*/ 593584 h 1548228"/>
              <a:gd name="connsiteX16" fmla="*/ 0 w 1547777"/>
              <a:gd name="connsiteY16" fmla="*/ 589848 h 1548228"/>
              <a:gd name="connsiteX17" fmla="*/ 0 w 1547777"/>
              <a:gd name="connsiteY17" fmla="*/ 4880 h 1548228"/>
              <a:gd name="connsiteX18" fmla="*/ 115083 w 1547777"/>
              <a:gd name="connsiteY18" fmla="*/ 4880 h 1548228"/>
              <a:gd name="connsiteX19" fmla="*/ 426715 w 1547777"/>
              <a:gd name="connsiteY19" fmla="*/ 2730 h 1548228"/>
              <a:gd name="connsiteX20" fmla="*/ 797448 w 1547777"/>
              <a:gd name="connsiteY20" fmla="*/ 2730 h 1548228"/>
              <a:gd name="connsiteX21" fmla="*/ 1193230 w 1547777"/>
              <a:gd name="connsiteY21" fmla="*/ 0 h 1548228"/>
              <a:gd name="connsiteX22" fmla="*/ 1193384 w 1547777"/>
              <a:gd name="connsiteY22" fmla="*/ 0 h 1548228"/>
              <a:gd name="connsiteX23" fmla="*/ 1215269 w 1547777"/>
              <a:gd name="connsiteY23" fmla="*/ 3266 h 1548228"/>
              <a:gd name="connsiteX24" fmla="*/ 1403765 w 1547777"/>
              <a:gd name="connsiteY24" fmla="*/ 94244 h 1548228"/>
              <a:gd name="connsiteX25" fmla="*/ 1437299 w 1547777"/>
              <a:gd name="connsiteY25" fmla="*/ 127829 h 1548228"/>
              <a:gd name="connsiteX26" fmla="*/ 1454505 w 1547777"/>
              <a:gd name="connsiteY26" fmla="*/ 145860 h 1548228"/>
              <a:gd name="connsiteX27" fmla="*/ 1476299 w 1547777"/>
              <a:gd name="connsiteY27" fmla="*/ 176614 h 1548228"/>
              <a:gd name="connsiteX28" fmla="*/ 1495651 w 1547777"/>
              <a:gd name="connsiteY28" fmla="*/ 206112 h 1548228"/>
              <a:gd name="connsiteX29" fmla="*/ 1510273 w 1547777"/>
              <a:gd name="connsiteY29" fmla="*/ 236763 h 1548228"/>
              <a:gd name="connsiteX30" fmla="*/ 1525394 w 1547777"/>
              <a:gd name="connsiteY30" fmla="*/ 273111 h 1548228"/>
              <a:gd name="connsiteX31" fmla="*/ 1533901 w 1547777"/>
              <a:gd name="connsiteY31" fmla="*/ 303908 h 1548228"/>
              <a:gd name="connsiteX32" fmla="*/ 1542555 w 1547777"/>
              <a:gd name="connsiteY32" fmla="*/ 346144 h 1548228"/>
              <a:gd name="connsiteX33" fmla="*/ 1547137 w 1547777"/>
              <a:gd name="connsiteY33" fmla="*/ 396914 h 1548228"/>
              <a:gd name="connsiteX34" fmla="*/ 1547333 w 1547777"/>
              <a:gd name="connsiteY34" fmla="*/ 400660 h 1548228"/>
              <a:gd name="connsiteX35" fmla="*/ 1547333 w 1547777"/>
              <a:gd name="connsiteY35" fmla="*/ 951889 h 1548228"/>
              <a:gd name="connsiteX36" fmla="*/ 1547581 w 1547777"/>
              <a:gd name="connsiteY36" fmla="*/ 954644 h 1548228"/>
              <a:gd name="connsiteX37" fmla="*/ 1547777 w 1547777"/>
              <a:gd name="connsiteY37" fmla="*/ 958380 h 1548228"/>
              <a:gd name="connsiteX38" fmla="*/ 1547777 w 1547777"/>
              <a:gd name="connsiteY38" fmla="*/ 1543348 h 1548228"/>
              <a:gd name="connsiteX39" fmla="*/ 1432694 w 1547777"/>
              <a:gd name="connsiteY39" fmla="*/ 1543348 h 1548228"/>
              <a:gd name="connsiteX40" fmla="*/ 1121062 w 1547777"/>
              <a:gd name="connsiteY40" fmla="*/ 1545498 h 1548228"/>
              <a:gd name="connsiteX41" fmla="*/ 750329 w 1547777"/>
              <a:gd name="connsiteY41" fmla="*/ 1545498 h 154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547777" h="1548228">
                <a:moveTo>
                  <a:pt x="354544" y="1548228"/>
                </a:moveTo>
                <a:lnTo>
                  <a:pt x="354393" y="1548228"/>
                </a:lnTo>
                <a:lnTo>
                  <a:pt x="332508" y="1544962"/>
                </a:lnTo>
                <a:cubicBezTo>
                  <a:pt x="261386" y="1530731"/>
                  <a:pt x="196872" y="1498760"/>
                  <a:pt x="144012" y="1453984"/>
                </a:cubicBezTo>
                <a:lnTo>
                  <a:pt x="110478" y="1420399"/>
                </a:lnTo>
                <a:lnTo>
                  <a:pt x="93272" y="1402368"/>
                </a:lnTo>
                <a:lnTo>
                  <a:pt x="71478" y="1371614"/>
                </a:lnTo>
                <a:lnTo>
                  <a:pt x="52126" y="1342116"/>
                </a:lnTo>
                <a:lnTo>
                  <a:pt x="37504" y="1311465"/>
                </a:lnTo>
                <a:lnTo>
                  <a:pt x="22383" y="1275117"/>
                </a:lnTo>
                <a:lnTo>
                  <a:pt x="13876" y="1244320"/>
                </a:lnTo>
                <a:lnTo>
                  <a:pt x="5222" y="1202084"/>
                </a:lnTo>
                <a:lnTo>
                  <a:pt x="640" y="1151314"/>
                </a:lnTo>
                <a:lnTo>
                  <a:pt x="444" y="1147568"/>
                </a:lnTo>
                <a:lnTo>
                  <a:pt x="444" y="596339"/>
                </a:lnTo>
                <a:lnTo>
                  <a:pt x="196" y="593584"/>
                </a:lnTo>
                <a:lnTo>
                  <a:pt x="0" y="589848"/>
                </a:lnTo>
                <a:lnTo>
                  <a:pt x="0" y="4880"/>
                </a:lnTo>
                <a:lnTo>
                  <a:pt x="115083" y="4880"/>
                </a:lnTo>
                <a:lnTo>
                  <a:pt x="426715" y="2730"/>
                </a:lnTo>
                <a:lnTo>
                  <a:pt x="797448" y="2730"/>
                </a:lnTo>
                <a:lnTo>
                  <a:pt x="1193230" y="0"/>
                </a:lnTo>
                <a:lnTo>
                  <a:pt x="1193384" y="0"/>
                </a:lnTo>
                <a:lnTo>
                  <a:pt x="1215269" y="3266"/>
                </a:lnTo>
                <a:cubicBezTo>
                  <a:pt x="1286391" y="17497"/>
                  <a:pt x="1350905" y="49468"/>
                  <a:pt x="1403765" y="94244"/>
                </a:cubicBezTo>
                <a:lnTo>
                  <a:pt x="1437299" y="127829"/>
                </a:lnTo>
                <a:lnTo>
                  <a:pt x="1454505" y="145860"/>
                </a:lnTo>
                <a:lnTo>
                  <a:pt x="1476299" y="176614"/>
                </a:lnTo>
                <a:lnTo>
                  <a:pt x="1495651" y="206112"/>
                </a:lnTo>
                <a:lnTo>
                  <a:pt x="1510273" y="236763"/>
                </a:lnTo>
                <a:lnTo>
                  <a:pt x="1525394" y="273111"/>
                </a:lnTo>
                <a:lnTo>
                  <a:pt x="1533901" y="303908"/>
                </a:lnTo>
                <a:lnTo>
                  <a:pt x="1542555" y="346144"/>
                </a:lnTo>
                <a:lnTo>
                  <a:pt x="1547137" y="396914"/>
                </a:lnTo>
                <a:lnTo>
                  <a:pt x="1547333" y="400660"/>
                </a:lnTo>
                <a:lnTo>
                  <a:pt x="1547333" y="951889"/>
                </a:lnTo>
                <a:lnTo>
                  <a:pt x="1547581" y="954644"/>
                </a:lnTo>
                <a:lnTo>
                  <a:pt x="1547777" y="958380"/>
                </a:lnTo>
                <a:lnTo>
                  <a:pt x="1547777" y="1543348"/>
                </a:lnTo>
                <a:lnTo>
                  <a:pt x="1432694" y="1543348"/>
                </a:lnTo>
                <a:lnTo>
                  <a:pt x="1121062" y="1545498"/>
                </a:lnTo>
                <a:lnTo>
                  <a:pt x="750329" y="1545498"/>
                </a:lnTo>
                <a:close/>
              </a:path>
            </a:pathLst>
          </a:custGeom>
          <a:solidFill>
            <a:schemeClr val="bg2"/>
          </a:solidFill>
          <a:ln w="15875">
            <a:noFill/>
          </a:ln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49ADEC59-F7BD-6548-8125-8251BF93C5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109F97D7-20B3-5542-99A2-203A36E93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3" name="Textplatzhalter 4">
            <a:extLst>
              <a:ext uri="{FF2B5EF4-FFF2-40B4-BE49-F238E27FC236}">
                <a16:creationId xmlns:a16="http://schemas.microsoft.com/office/drawing/2014/main" id="{B6803FFF-317F-E148-91A8-66C077BA7DF0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900187" y="4320000"/>
            <a:ext cx="1548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platzhalter 4">
            <a:extLst>
              <a:ext uri="{FF2B5EF4-FFF2-40B4-BE49-F238E27FC236}">
                <a16:creationId xmlns:a16="http://schemas.microsoft.com/office/drawing/2014/main" id="{6A5E98C7-06CF-D546-99CE-9C1C42B94FFE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2670082" y="4320000"/>
            <a:ext cx="1548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2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5" name="Textplatzhalter 4">
            <a:extLst>
              <a:ext uri="{FF2B5EF4-FFF2-40B4-BE49-F238E27FC236}">
                <a16:creationId xmlns:a16="http://schemas.microsoft.com/office/drawing/2014/main" id="{3C68A9BB-68A8-5F46-8F3D-71B0E2FB2B9B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4439754" y="4320000"/>
            <a:ext cx="1548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3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6" name="Textplatzhalter 4">
            <a:extLst>
              <a:ext uri="{FF2B5EF4-FFF2-40B4-BE49-F238E27FC236}">
                <a16:creationId xmlns:a16="http://schemas.microsoft.com/office/drawing/2014/main" id="{995DCB00-F26A-3B48-8810-D950EA2B1371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6209426" y="4320000"/>
            <a:ext cx="1548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4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4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7" name="Textplatzhalter 4">
            <a:extLst>
              <a:ext uri="{FF2B5EF4-FFF2-40B4-BE49-F238E27FC236}">
                <a16:creationId xmlns:a16="http://schemas.microsoft.com/office/drawing/2014/main" id="{E4021E61-F64D-7845-9D38-4B4EBC1A2CDF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7979098" y="4320000"/>
            <a:ext cx="1548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5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5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8" name="Textplatzhalter 4">
            <a:extLst>
              <a:ext uri="{FF2B5EF4-FFF2-40B4-BE49-F238E27FC236}">
                <a16:creationId xmlns:a16="http://schemas.microsoft.com/office/drawing/2014/main" id="{4D7DD994-DFC0-2F42-8C69-2EE093DBEBBC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9748136" y="4320000"/>
            <a:ext cx="1548000" cy="133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6"/>
                </a:solidFill>
                <a:latin typeface="+mj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accent6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 sz="1800"/>
            </a:lvl6pPr>
            <a:lvl7pPr marL="0" algn="ctr">
              <a:lnSpc>
                <a:spcPct val="120000"/>
              </a:lnSpc>
              <a:spcAft>
                <a:spcPts val="500"/>
              </a:spcAft>
              <a:defRPr sz="1800"/>
            </a:lvl7pPr>
            <a:lvl8pPr marL="0" algn="ctr">
              <a:lnSpc>
                <a:spcPct val="120000"/>
              </a:lnSpc>
              <a:spcAft>
                <a:spcPts val="500"/>
              </a:spcAft>
              <a:defRPr sz="1800"/>
            </a:lvl8pPr>
            <a:lvl9pPr marL="0" algn="ctr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BD328DD1-38B0-55DD-E112-134F95095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617215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Headline + Bil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 7">
            <a:extLst>
              <a:ext uri="{FF2B5EF4-FFF2-40B4-BE49-F238E27FC236}">
                <a16:creationId xmlns:a16="http://schemas.microsoft.com/office/drawing/2014/main" id="{A3A8DDB3-2AE8-D24E-938E-A6166368C487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solidFill>
            <a:schemeClr val="tx2"/>
          </a:solidFill>
          <a:ln w="15875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AE589D4-3694-1A44-8B26-8C8308FFF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3"/>
            <a:ext cx="12191603" cy="6857776"/>
          </a:xfrm>
          <a:prstGeom prst="rect">
            <a:avLst/>
          </a:prstGeom>
        </p:spPr>
      </p:pic>
      <p:sp>
        <p:nvSpPr>
          <p:cNvPr id="10" name="Textplatzhalter 25">
            <a:extLst>
              <a:ext uri="{FF2B5EF4-FFF2-40B4-BE49-F238E27FC236}">
                <a16:creationId xmlns:a16="http://schemas.microsoft.com/office/drawing/2014/main" id="{D7839C9E-529F-BF4A-AEFF-DA795404380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01699" y="1350000"/>
            <a:ext cx="10398125" cy="414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3600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20000"/>
              </a:lnSpc>
              <a:buClr>
                <a:schemeClr val="bg2"/>
              </a:buClr>
              <a:buSzPct val="100000"/>
              <a:buFontTx/>
              <a:buNone/>
              <a:tabLst/>
              <a:defRPr sz="1800" b="0" i="0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  <a:lvl6pPr marL="0" algn="ctr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>
                <a:latin typeface="+mn-lt"/>
              </a:defRPr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741D5A03-4FBA-B345-AD6D-A3D9197B7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EE51C32D-A795-BC96-D37D-15CD411E3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432914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martArt-Platzhalter 25">
            <a:extLst>
              <a:ext uri="{FF2B5EF4-FFF2-40B4-BE49-F238E27FC236}">
                <a16:creationId xmlns:a16="http://schemas.microsoft.com/office/drawing/2014/main" id="{76178DCD-9EA0-DA4F-A37F-011D076C5B74}"/>
              </a:ext>
            </a:extLst>
          </p:cNvPr>
          <p:cNvSpPr>
            <a:spLocks noGrp="1"/>
          </p:cNvSpPr>
          <p:nvPr>
            <p:ph type="dgm" sz="quarter" idx="74"/>
          </p:nvPr>
        </p:nvSpPr>
        <p:spPr>
          <a:xfrm flipH="1">
            <a:off x="1404124" y="2340000"/>
            <a:ext cx="1332000" cy="1333199"/>
          </a:xfrm>
          <a:custGeom>
            <a:avLst/>
            <a:gdLst>
              <a:gd name="connsiteX0" fmla="*/ 0 w 1332000"/>
              <a:gd name="connsiteY0" fmla="*/ 1333199 h 1333199"/>
              <a:gd name="connsiteX1" fmla="*/ 1074005 w 1332000"/>
              <a:gd name="connsiteY1" fmla="*/ 1333199 h 1333199"/>
              <a:gd name="connsiteX2" fmla="*/ 1125992 w 1332000"/>
              <a:gd name="connsiteY2" fmla="*/ 1327958 h 1333199"/>
              <a:gd name="connsiteX3" fmla="*/ 1332000 w 1332000"/>
              <a:gd name="connsiteY3" fmla="*/ 1075195 h 1333199"/>
              <a:gd name="connsiteX4" fmla="*/ 1332000 w 1332000"/>
              <a:gd name="connsiteY4" fmla="*/ 0 h 1333199"/>
              <a:gd name="connsiteX5" fmla="*/ 257995 w 1332000"/>
              <a:gd name="connsiteY5" fmla="*/ 0 h 1333199"/>
              <a:gd name="connsiteX6" fmla="*/ 206008 w 1332000"/>
              <a:gd name="connsiteY6" fmla="*/ 5241 h 1333199"/>
              <a:gd name="connsiteX7" fmla="*/ 0 w 1332000"/>
              <a:gd name="connsiteY7" fmla="*/ 258004 h 133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2000" h="1333199">
                <a:moveTo>
                  <a:pt x="0" y="1333199"/>
                </a:moveTo>
                <a:lnTo>
                  <a:pt x="1074005" y="1333199"/>
                </a:lnTo>
                <a:lnTo>
                  <a:pt x="1125992" y="1327958"/>
                </a:lnTo>
                <a:cubicBezTo>
                  <a:pt x="1243561" y="1303900"/>
                  <a:pt x="1332000" y="1199875"/>
                  <a:pt x="1332000" y="1075195"/>
                </a:cubicBezTo>
                <a:lnTo>
                  <a:pt x="1332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D44AE912-84C7-FF46-B85F-6F0CA2F43A70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46" name="Bildplatzhalter 21">
            <a:extLst>
              <a:ext uri="{FF2B5EF4-FFF2-40B4-BE49-F238E27FC236}">
                <a16:creationId xmlns:a16="http://schemas.microsoft.com/office/drawing/2014/main" id="{C4075B42-F185-2D45-AE19-ABB6FE191AC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20124" y="2556599"/>
            <a:ext cx="900000" cy="90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49928030-2D40-8E46-985C-821B8098ADAE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00217" y="3960000"/>
            <a:ext cx="2339815" cy="18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540000" indent="-18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SmartArt-Platzhalter 26">
            <a:extLst>
              <a:ext uri="{FF2B5EF4-FFF2-40B4-BE49-F238E27FC236}">
                <a16:creationId xmlns:a16="http://schemas.microsoft.com/office/drawing/2014/main" id="{9B765041-4834-0E4C-BE2B-58E32A234B74}"/>
              </a:ext>
            </a:extLst>
          </p:cNvPr>
          <p:cNvSpPr>
            <a:spLocks noGrp="1"/>
          </p:cNvSpPr>
          <p:nvPr>
            <p:ph type="dgm" sz="quarter" idx="75"/>
          </p:nvPr>
        </p:nvSpPr>
        <p:spPr>
          <a:xfrm flipH="1">
            <a:off x="4089629" y="2340000"/>
            <a:ext cx="1332000" cy="1333199"/>
          </a:xfrm>
          <a:custGeom>
            <a:avLst/>
            <a:gdLst>
              <a:gd name="connsiteX0" fmla="*/ 0 w 1332000"/>
              <a:gd name="connsiteY0" fmla="*/ 1333199 h 1333199"/>
              <a:gd name="connsiteX1" fmla="*/ 1074005 w 1332000"/>
              <a:gd name="connsiteY1" fmla="*/ 1333199 h 1333199"/>
              <a:gd name="connsiteX2" fmla="*/ 1125992 w 1332000"/>
              <a:gd name="connsiteY2" fmla="*/ 1327958 h 1333199"/>
              <a:gd name="connsiteX3" fmla="*/ 1332000 w 1332000"/>
              <a:gd name="connsiteY3" fmla="*/ 1075195 h 1333199"/>
              <a:gd name="connsiteX4" fmla="*/ 1332000 w 1332000"/>
              <a:gd name="connsiteY4" fmla="*/ 0 h 1333199"/>
              <a:gd name="connsiteX5" fmla="*/ 257995 w 1332000"/>
              <a:gd name="connsiteY5" fmla="*/ 0 h 1333199"/>
              <a:gd name="connsiteX6" fmla="*/ 206008 w 1332000"/>
              <a:gd name="connsiteY6" fmla="*/ 5241 h 1333199"/>
              <a:gd name="connsiteX7" fmla="*/ 0 w 1332000"/>
              <a:gd name="connsiteY7" fmla="*/ 258004 h 133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2000" h="1333199">
                <a:moveTo>
                  <a:pt x="0" y="1333199"/>
                </a:moveTo>
                <a:lnTo>
                  <a:pt x="1074005" y="1333199"/>
                </a:lnTo>
                <a:lnTo>
                  <a:pt x="1125992" y="1327958"/>
                </a:lnTo>
                <a:cubicBezTo>
                  <a:pt x="1243561" y="1303900"/>
                  <a:pt x="1332000" y="1199875"/>
                  <a:pt x="1332000" y="1075195"/>
                </a:cubicBezTo>
                <a:lnTo>
                  <a:pt x="1332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28" name="Bildplatzhalter 21">
            <a:extLst>
              <a:ext uri="{FF2B5EF4-FFF2-40B4-BE49-F238E27FC236}">
                <a16:creationId xmlns:a16="http://schemas.microsoft.com/office/drawing/2014/main" id="{3A2DDBD0-AF63-B54B-B1E4-5347F592F457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4305629" y="2556599"/>
            <a:ext cx="900000" cy="90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9" name="SmartArt-Platzhalter 28">
            <a:extLst>
              <a:ext uri="{FF2B5EF4-FFF2-40B4-BE49-F238E27FC236}">
                <a16:creationId xmlns:a16="http://schemas.microsoft.com/office/drawing/2014/main" id="{FE031A3A-0231-D048-BB54-65E772B5454E}"/>
              </a:ext>
            </a:extLst>
          </p:cNvPr>
          <p:cNvSpPr>
            <a:spLocks noGrp="1"/>
          </p:cNvSpPr>
          <p:nvPr>
            <p:ph type="dgm" sz="quarter" idx="77"/>
          </p:nvPr>
        </p:nvSpPr>
        <p:spPr>
          <a:xfrm flipH="1">
            <a:off x="6775134" y="2340000"/>
            <a:ext cx="1332000" cy="1333199"/>
          </a:xfrm>
          <a:custGeom>
            <a:avLst/>
            <a:gdLst>
              <a:gd name="connsiteX0" fmla="*/ 0 w 1332000"/>
              <a:gd name="connsiteY0" fmla="*/ 1333199 h 1333199"/>
              <a:gd name="connsiteX1" fmla="*/ 1074005 w 1332000"/>
              <a:gd name="connsiteY1" fmla="*/ 1333199 h 1333199"/>
              <a:gd name="connsiteX2" fmla="*/ 1125992 w 1332000"/>
              <a:gd name="connsiteY2" fmla="*/ 1327958 h 1333199"/>
              <a:gd name="connsiteX3" fmla="*/ 1332000 w 1332000"/>
              <a:gd name="connsiteY3" fmla="*/ 1075195 h 1333199"/>
              <a:gd name="connsiteX4" fmla="*/ 1332000 w 1332000"/>
              <a:gd name="connsiteY4" fmla="*/ 0 h 1333199"/>
              <a:gd name="connsiteX5" fmla="*/ 257995 w 1332000"/>
              <a:gd name="connsiteY5" fmla="*/ 0 h 1333199"/>
              <a:gd name="connsiteX6" fmla="*/ 206008 w 1332000"/>
              <a:gd name="connsiteY6" fmla="*/ 5241 h 1333199"/>
              <a:gd name="connsiteX7" fmla="*/ 0 w 1332000"/>
              <a:gd name="connsiteY7" fmla="*/ 258004 h 133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2000" h="1333199">
                <a:moveTo>
                  <a:pt x="0" y="1333199"/>
                </a:moveTo>
                <a:lnTo>
                  <a:pt x="1074005" y="1333199"/>
                </a:lnTo>
                <a:lnTo>
                  <a:pt x="1125992" y="1327958"/>
                </a:lnTo>
                <a:cubicBezTo>
                  <a:pt x="1243561" y="1303900"/>
                  <a:pt x="1332000" y="1199875"/>
                  <a:pt x="1332000" y="1075195"/>
                </a:cubicBezTo>
                <a:lnTo>
                  <a:pt x="1332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0" name="Bildplatzhalter 21">
            <a:extLst>
              <a:ext uri="{FF2B5EF4-FFF2-40B4-BE49-F238E27FC236}">
                <a16:creationId xmlns:a16="http://schemas.microsoft.com/office/drawing/2014/main" id="{80583566-921E-8A46-A59E-CE8A9AB43569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91134" y="2556599"/>
            <a:ext cx="900000" cy="90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1" name="SmartArt-Platzhalter 30">
            <a:extLst>
              <a:ext uri="{FF2B5EF4-FFF2-40B4-BE49-F238E27FC236}">
                <a16:creationId xmlns:a16="http://schemas.microsoft.com/office/drawing/2014/main" id="{BE4C8F18-E26E-894A-8813-47052E0EEB67}"/>
              </a:ext>
            </a:extLst>
          </p:cNvPr>
          <p:cNvSpPr>
            <a:spLocks noGrp="1"/>
          </p:cNvSpPr>
          <p:nvPr>
            <p:ph type="dgm" sz="quarter" idx="79"/>
          </p:nvPr>
        </p:nvSpPr>
        <p:spPr>
          <a:xfrm flipH="1">
            <a:off x="9460638" y="2340000"/>
            <a:ext cx="1332000" cy="1333199"/>
          </a:xfrm>
          <a:custGeom>
            <a:avLst/>
            <a:gdLst>
              <a:gd name="connsiteX0" fmla="*/ 0 w 1332000"/>
              <a:gd name="connsiteY0" fmla="*/ 1333199 h 1333199"/>
              <a:gd name="connsiteX1" fmla="*/ 1074005 w 1332000"/>
              <a:gd name="connsiteY1" fmla="*/ 1333199 h 1333199"/>
              <a:gd name="connsiteX2" fmla="*/ 1125992 w 1332000"/>
              <a:gd name="connsiteY2" fmla="*/ 1327958 h 1333199"/>
              <a:gd name="connsiteX3" fmla="*/ 1332000 w 1332000"/>
              <a:gd name="connsiteY3" fmla="*/ 1075195 h 1333199"/>
              <a:gd name="connsiteX4" fmla="*/ 1332000 w 1332000"/>
              <a:gd name="connsiteY4" fmla="*/ 0 h 1333199"/>
              <a:gd name="connsiteX5" fmla="*/ 257995 w 1332000"/>
              <a:gd name="connsiteY5" fmla="*/ 0 h 1333199"/>
              <a:gd name="connsiteX6" fmla="*/ 206008 w 1332000"/>
              <a:gd name="connsiteY6" fmla="*/ 5241 h 1333199"/>
              <a:gd name="connsiteX7" fmla="*/ 0 w 1332000"/>
              <a:gd name="connsiteY7" fmla="*/ 258004 h 133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2000" h="1333199">
                <a:moveTo>
                  <a:pt x="0" y="1333199"/>
                </a:moveTo>
                <a:lnTo>
                  <a:pt x="1074005" y="1333199"/>
                </a:lnTo>
                <a:lnTo>
                  <a:pt x="1125992" y="1327958"/>
                </a:lnTo>
                <a:cubicBezTo>
                  <a:pt x="1243561" y="1303900"/>
                  <a:pt x="1332000" y="1199875"/>
                  <a:pt x="1332000" y="1075195"/>
                </a:cubicBezTo>
                <a:lnTo>
                  <a:pt x="1332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2" name="Bildplatzhalter 21">
            <a:extLst>
              <a:ext uri="{FF2B5EF4-FFF2-40B4-BE49-F238E27FC236}">
                <a16:creationId xmlns:a16="http://schemas.microsoft.com/office/drawing/2014/main" id="{3E7079E8-2E77-AF4B-BE54-A13367346A95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9676638" y="2556599"/>
            <a:ext cx="900000" cy="90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E81F47C0-D020-554F-8736-DBCCB3ACA83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6BBA2AF1-D315-474A-A7B7-C04557AEE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16B015C8-DE98-0143-9527-0935E1506753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8956731" y="3960000"/>
            <a:ext cx="2339815" cy="18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540000" indent="-18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96D586A4-B056-404A-85C7-68045C9A710E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3585722" y="3960000"/>
            <a:ext cx="2339815" cy="18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540000" indent="-18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DAF4B2C9-B08E-5E44-ABE0-D218ABA45D0F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6271227" y="3960000"/>
            <a:ext cx="2339815" cy="18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540000" indent="-18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BFC52C05-FE4D-25B1-FF6A-E3B88407A9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407223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B531E64-9777-9840-85B8-0BBBFDE3915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404124" y="2340000"/>
            <a:ext cx="1332000" cy="1333199"/>
          </a:xfrm>
          <a:custGeom>
            <a:avLst/>
            <a:gdLst>
              <a:gd name="connsiteX0" fmla="*/ 0 w 1332000"/>
              <a:gd name="connsiteY0" fmla="*/ 0 h 1333199"/>
              <a:gd name="connsiteX1" fmla="*/ 1074005 w 1332000"/>
              <a:gd name="connsiteY1" fmla="*/ 0 h 1333199"/>
              <a:gd name="connsiteX2" fmla="*/ 1125992 w 1332000"/>
              <a:gd name="connsiteY2" fmla="*/ 5241 h 1333199"/>
              <a:gd name="connsiteX3" fmla="*/ 1332000 w 1332000"/>
              <a:gd name="connsiteY3" fmla="*/ 258004 h 1333199"/>
              <a:gd name="connsiteX4" fmla="*/ 1332000 w 1332000"/>
              <a:gd name="connsiteY4" fmla="*/ 1333199 h 1333199"/>
              <a:gd name="connsiteX5" fmla="*/ 257995 w 1332000"/>
              <a:gd name="connsiteY5" fmla="*/ 1333199 h 1333199"/>
              <a:gd name="connsiteX6" fmla="*/ 206008 w 1332000"/>
              <a:gd name="connsiteY6" fmla="*/ 1327958 h 1333199"/>
              <a:gd name="connsiteX7" fmla="*/ 0 w 1332000"/>
              <a:gd name="connsiteY7" fmla="*/ 1075195 h 133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2000" h="1333199">
                <a:moveTo>
                  <a:pt x="0" y="0"/>
                </a:moveTo>
                <a:lnTo>
                  <a:pt x="1074005" y="0"/>
                </a:lnTo>
                <a:lnTo>
                  <a:pt x="1125992" y="5241"/>
                </a:lnTo>
                <a:cubicBezTo>
                  <a:pt x="1243560" y="29299"/>
                  <a:pt x="1332000" y="133324"/>
                  <a:pt x="1332000" y="258004"/>
                </a:cubicBezTo>
                <a:lnTo>
                  <a:pt x="1332000" y="1333199"/>
                </a:lnTo>
                <a:lnTo>
                  <a:pt x="257995" y="1333199"/>
                </a:lnTo>
                <a:lnTo>
                  <a:pt x="206008" y="1327958"/>
                </a:lnTo>
                <a:cubicBezTo>
                  <a:pt x="88439" y="1303900"/>
                  <a:pt x="0" y="1199875"/>
                  <a:pt x="0" y="107519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7" name="Freihandform 26">
            <a:extLst>
              <a:ext uri="{FF2B5EF4-FFF2-40B4-BE49-F238E27FC236}">
                <a16:creationId xmlns:a16="http://schemas.microsoft.com/office/drawing/2014/main" id="{42183BBF-11C2-D240-8811-0EA0F1B132C4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E7E91BA8-68EE-0841-9CF7-4CC9B6CA667B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4089629" y="2340000"/>
            <a:ext cx="1332000" cy="1333199"/>
          </a:xfrm>
          <a:custGeom>
            <a:avLst/>
            <a:gdLst>
              <a:gd name="connsiteX0" fmla="*/ 0 w 1332000"/>
              <a:gd name="connsiteY0" fmla="*/ 0 h 1333199"/>
              <a:gd name="connsiteX1" fmla="*/ 1074005 w 1332000"/>
              <a:gd name="connsiteY1" fmla="*/ 0 h 1333199"/>
              <a:gd name="connsiteX2" fmla="*/ 1125992 w 1332000"/>
              <a:gd name="connsiteY2" fmla="*/ 5241 h 1333199"/>
              <a:gd name="connsiteX3" fmla="*/ 1332000 w 1332000"/>
              <a:gd name="connsiteY3" fmla="*/ 258004 h 1333199"/>
              <a:gd name="connsiteX4" fmla="*/ 1332000 w 1332000"/>
              <a:gd name="connsiteY4" fmla="*/ 1333199 h 1333199"/>
              <a:gd name="connsiteX5" fmla="*/ 257995 w 1332000"/>
              <a:gd name="connsiteY5" fmla="*/ 1333199 h 1333199"/>
              <a:gd name="connsiteX6" fmla="*/ 206008 w 1332000"/>
              <a:gd name="connsiteY6" fmla="*/ 1327958 h 1333199"/>
              <a:gd name="connsiteX7" fmla="*/ 0 w 1332000"/>
              <a:gd name="connsiteY7" fmla="*/ 1075195 h 133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2000" h="1333199">
                <a:moveTo>
                  <a:pt x="0" y="0"/>
                </a:moveTo>
                <a:lnTo>
                  <a:pt x="1074005" y="0"/>
                </a:lnTo>
                <a:lnTo>
                  <a:pt x="1125992" y="5241"/>
                </a:lnTo>
                <a:cubicBezTo>
                  <a:pt x="1243560" y="29299"/>
                  <a:pt x="1332000" y="133324"/>
                  <a:pt x="1332000" y="258004"/>
                </a:cubicBezTo>
                <a:lnTo>
                  <a:pt x="1332000" y="1333199"/>
                </a:lnTo>
                <a:lnTo>
                  <a:pt x="257995" y="1333199"/>
                </a:lnTo>
                <a:lnTo>
                  <a:pt x="206008" y="1327958"/>
                </a:lnTo>
                <a:cubicBezTo>
                  <a:pt x="88439" y="1303900"/>
                  <a:pt x="0" y="1199875"/>
                  <a:pt x="0" y="107519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03CE99A5-4CC9-9F4F-A8FB-87C63C3597E4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6775134" y="2340000"/>
            <a:ext cx="1332000" cy="1333199"/>
          </a:xfrm>
          <a:custGeom>
            <a:avLst/>
            <a:gdLst>
              <a:gd name="connsiteX0" fmla="*/ 0 w 1332000"/>
              <a:gd name="connsiteY0" fmla="*/ 0 h 1333199"/>
              <a:gd name="connsiteX1" fmla="*/ 1074005 w 1332000"/>
              <a:gd name="connsiteY1" fmla="*/ 0 h 1333199"/>
              <a:gd name="connsiteX2" fmla="*/ 1125992 w 1332000"/>
              <a:gd name="connsiteY2" fmla="*/ 5241 h 1333199"/>
              <a:gd name="connsiteX3" fmla="*/ 1332000 w 1332000"/>
              <a:gd name="connsiteY3" fmla="*/ 258004 h 1333199"/>
              <a:gd name="connsiteX4" fmla="*/ 1332000 w 1332000"/>
              <a:gd name="connsiteY4" fmla="*/ 1333199 h 1333199"/>
              <a:gd name="connsiteX5" fmla="*/ 257995 w 1332000"/>
              <a:gd name="connsiteY5" fmla="*/ 1333199 h 1333199"/>
              <a:gd name="connsiteX6" fmla="*/ 206008 w 1332000"/>
              <a:gd name="connsiteY6" fmla="*/ 1327958 h 1333199"/>
              <a:gd name="connsiteX7" fmla="*/ 0 w 1332000"/>
              <a:gd name="connsiteY7" fmla="*/ 1075195 h 133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2000" h="1333199">
                <a:moveTo>
                  <a:pt x="0" y="0"/>
                </a:moveTo>
                <a:lnTo>
                  <a:pt x="1074005" y="0"/>
                </a:lnTo>
                <a:lnTo>
                  <a:pt x="1125992" y="5241"/>
                </a:lnTo>
                <a:cubicBezTo>
                  <a:pt x="1243560" y="29299"/>
                  <a:pt x="1332000" y="133324"/>
                  <a:pt x="1332000" y="258004"/>
                </a:cubicBezTo>
                <a:lnTo>
                  <a:pt x="1332000" y="1333199"/>
                </a:lnTo>
                <a:lnTo>
                  <a:pt x="257995" y="1333199"/>
                </a:lnTo>
                <a:lnTo>
                  <a:pt x="206008" y="1327958"/>
                </a:lnTo>
                <a:cubicBezTo>
                  <a:pt x="88439" y="1303900"/>
                  <a:pt x="0" y="1199875"/>
                  <a:pt x="0" y="107519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12CC45B3-F3D9-1C42-B6C5-7352AA3B7713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9460638" y="2340000"/>
            <a:ext cx="1332000" cy="1333199"/>
          </a:xfrm>
          <a:custGeom>
            <a:avLst/>
            <a:gdLst>
              <a:gd name="connsiteX0" fmla="*/ 0 w 1332000"/>
              <a:gd name="connsiteY0" fmla="*/ 0 h 1333199"/>
              <a:gd name="connsiteX1" fmla="*/ 1074005 w 1332000"/>
              <a:gd name="connsiteY1" fmla="*/ 0 h 1333199"/>
              <a:gd name="connsiteX2" fmla="*/ 1125992 w 1332000"/>
              <a:gd name="connsiteY2" fmla="*/ 5241 h 1333199"/>
              <a:gd name="connsiteX3" fmla="*/ 1332000 w 1332000"/>
              <a:gd name="connsiteY3" fmla="*/ 258004 h 1333199"/>
              <a:gd name="connsiteX4" fmla="*/ 1332000 w 1332000"/>
              <a:gd name="connsiteY4" fmla="*/ 1333199 h 1333199"/>
              <a:gd name="connsiteX5" fmla="*/ 257995 w 1332000"/>
              <a:gd name="connsiteY5" fmla="*/ 1333199 h 1333199"/>
              <a:gd name="connsiteX6" fmla="*/ 206008 w 1332000"/>
              <a:gd name="connsiteY6" fmla="*/ 1327958 h 1333199"/>
              <a:gd name="connsiteX7" fmla="*/ 0 w 1332000"/>
              <a:gd name="connsiteY7" fmla="*/ 1075195 h 133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2000" h="1333199">
                <a:moveTo>
                  <a:pt x="0" y="0"/>
                </a:moveTo>
                <a:lnTo>
                  <a:pt x="1074005" y="0"/>
                </a:lnTo>
                <a:lnTo>
                  <a:pt x="1125992" y="5241"/>
                </a:lnTo>
                <a:cubicBezTo>
                  <a:pt x="1243560" y="29299"/>
                  <a:pt x="1332000" y="133324"/>
                  <a:pt x="1332000" y="258004"/>
                </a:cubicBezTo>
                <a:lnTo>
                  <a:pt x="1332000" y="1333199"/>
                </a:lnTo>
                <a:lnTo>
                  <a:pt x="257995" y="1333199"/>
                </a:lnTo>
                <a:lnTo>
                  <a:pt x="206008" y="1327958"/>
                </a:lnTo>
                <a:cubicBezTo>
                  <a:pt x="88439" y="1303900"/>
                  <a:pt x="0" y="1199875"/>
                  <a:pt x="0" y="107519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56C40269-9836-9842-AD32-2974F3025B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D7070696-B078-EA40-9F31-3ADE008EC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BBFCC019-C297-6A43-A450-5AB753CB2014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00217" y="3960000"/>
            <a:ext cx="2339815" cy="18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540000" indent="-18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0CF7CF3-FC19-2645-A902-6CF24ED9F903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8956731" y="3960000"/>
            <a:ext cx="2339815" cy="18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540000" indent="-18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F1E3A39E-E145-4246-890C-54EA002AE970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3585722" y="3960000"/>
            <a:ext cx="2339815" cy="18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540000" indent="-18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9F65521B-4D1B-0946-9A6D-6562F1D416B2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6271227" y="3960000"/>
            <a:ext cx="2339815" cy="18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540000" indent="-18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9105A256-B978-9416-A879-B8D531F16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446188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 4er mit Icon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martArt-Platzhalter 47">
            <a:extLst>
              <a:ext uri="{FF2B5EF4-FFF2-40B4-BE49-F238E27FC236}">
                <a16:creationId xmlns:a16="http://schemas.microsoft.com/office/drawing/2014/main" id="{6B6D64A6-581B-FB49-88E5-42CB17B235AA}"/>
              </a:ext>
            </a:extLst>
          </p:cNvPr>
          <p:cNvSpPr>
            <a:spLocks noGrp="1"/>
          </p:cNvSpPr>
          <p:nvPr>
            <p:ph type="dgm" sz="quarter" idx="81"/>
          </p:nvPr>
        </p:nvSpPr>
        <p:spPr>
          <a:xfrm>
            <a:off x="1440000" y="2340001"/>
            <a:ext cx="4398306" cy="1710901"/>
          </a:xfrm>
          <a:custGeom>
            <a:avLst/>
            <a:gdLst>
              <a:gd name="connsiteX0" fmla="*/ 0 w 4398306"/>
              <a:gd name="connsiteY0" fmla="*/ 0 h 1710901"/>
              <a:gd name="connsiteX1" fmla="*/ 4027704 w 4398306"/>
              <a:gd name="connsiteY1" fmla="*/ 901 h 1710901"/>
              <a:gd name="connsiteX2" fmla="*/ 4027778 w 4398306"/>
              <a:gd name="connsiteY2" fmla="*/ 901 h 1710901"/>
              <a:gd name="connsiteX3" fmla="*/ 4066042 w 4398306"/>
              <a:gd name="connsiteY3" fmla="*/ 6563 h 1710901"/>
              <a:gd name="connsiteX4" fmla="*/ 4398304 w 4398306"/>
              <a:gd name="connsiteY4" fmla="*/ 401829 h 1710901"/>
              <a:gd name="connsiteX5" fmla="*/ 4398304 w 4398306"/>
              <a:gd name="connsiteY5" fmla="*/ 412800 h 1710901"/>
              <a:gd name="connsiteX6" fmla="*/ 4398306 w 4398306"/>
              <a:gd name="connsiteY6" fmla="*/ 412800 h 1710901"/>
              <a:gd name="connsiteX7" fmla="*/ 4398306 w 4398306"/>
              <a:gd name="connsiteY7" fmla="*/ 877026 h 1710901"/>
              <a:gd name="connsiteX8" fmla="*/ 4398306 w 4398306"/>
              <a:gd name="connsiteY8" fmla="*/ 877031 h 1710901"/>
              <a:gd name="connsiteX9" fmla="*/ 4398306 w 4398306"/>
              <a:gd name="connsiteY9" fmla="*/ 1703639 h 1710901"/>
              <a:gd name="connsiteX10" fmla="*/ 378767 w 4398306"/>
              <a:gd name="connsiteY10" fmla="*/ 1710901 h 1710901"/>
              <a:gd name="connsiteX11" fmla="*/ 378693 w 4398306"/>
              <a:gd name="connsiteY11" fmla="*/ 1710901 h 1710901"/>
              <a:gd name="connsiteX12" fmla="*/ 340429 w 4398306"/>
              <a:gd name="connsiteY12" fmla="*/ 1705239 h 1710901"/>
              <a:gd name="connsiteX13" fmla="*/ 8167 w 4398306"/>
              <a:gd name="connsiteY13" fmla="*/ 1309973 h 1710901"/>
              <a:gd name="connsiteX14" fmla="*/ 8167 w 4398306"/>
              <a:gd name="connsiteY14" fmla="*/ 1299002 h 1710901"/>
              <a:gd name="connsiteX15" fmla="*/ 8165 w 4398306"/>
              <a:gd name="connsiteY15" fmla="*/ 1299002 h 1710901"/>
              <a:gd name="connsiteX16" fmla="*/ 8165 w 4398306"/>
              <a:gd name="connsiteY16" fmla="*/ 834776 h 1710901"/>
              <a:gd name="connsiteX17" fmla="*/ 8165 w 4398306"/>
              <a:gd name="connsiteY17" fmla="*/ 834771 h 1710901"/>
              <a:gd name="connsiteX18" fmla="*/ 0 w 4398306"/>
              <a:gd name="connsiteY18" fmla="*/ 0 h 171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98306" h="1710901">
                <a:moveTo>
                  <a:pt x="0" y="0"/>
                </a:moveTo>
                <a:lnTo>
                  <a:pt x="4027704" y="901"/>
                </a:lnTo>
                <a:lnTo>
                  <a:pt x="4027778" y="901"/>
                </a:lnTo>
                <a:lnTo>
                  <a:pt x="4066042" y="6563"/>
                </a:lnTo>
                <a:cubicBezTo>
                  <a:pt x="4255665" y="44184"/>
                  <a:pt x="4398304" y="206856"/>
                  <a:pt x="4398304" y="401829"/>
                </a:cubicBezTo>
                <a:lnTo>
                  <a:pt x="4398304" y="412800"/>
                </a:lnTo>
                <a:lnTo>
                  <a:pt x="4398306" y="412800"/>
                </a:lnTo>
                <a:lnTo>
                  <a:pt x="4398306" y="877026"/>
                </a:lnTo>
                <a:lnTo>
                  <a:pt x="4398306" y="877031"/>
                </a:lnTo>
                <a:lnTo>
                  <a:pt x="4398306" y="1703639"/>
                </a:lnTo>
                <a:lnTo>
                  <a:pt x="378767" y="1710901"/>
                </a:lnTo>
                <a:lnTo>
                  <a:pt x="378693" y="1710901"/>
                </a:lnTo>
                <a:lnTo>
                  <a:pt x="340429" y="1705239"/>
                </a:lnTo>
                <a:cubicBezTo>
                  <a:pt x="150806" y="1667618"/>
                  <a:pt x="8167" y="1504946"/>
                  <a:pt x="8167" y="1309973"/>
                </a:cubicBezTo>
                <a:lnTo>
                  <a:pt x="8167" y="1299002"/>
                </a:lnTo>
                <a:lnTo>
                  <a:pt x="8165" y="1299002"/>
                </a:lnTo>
                <a:lnTo>
                  <a:pt x="8165" y="834776"/>
                </a:lnTo>
                <a:lnTo>
                  <a:pt x="8165" y="834771"/>
                </a:lnTo>
                <a:cubicBezTo>
                  <a:pt x="5443" y="553792"/>
                  <a:pt x="2722" y="280979"/>
                  <a:pt x="0" y="0"/>
                </a:cubicBezTo>
                <a:close/>
              </a:path>
            </a:pathLst>
          </a:custGeom>
          <a:ln w="15875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49" name="SmartArt-Platzhalter 48">
            <a:extLst>
              <a:ext uri="{FF2B5EF4-FFF2-40B4-BE49-F238E27FC236}">
                <a16:creationId xmlns:a16="http://schemas.microsoft.com/office/drawing/2014/main" id="{08B9A2BB-155E-794E-ACBE-F608CF3923A6}"/>
              </a:ext>
            </a:extLst>
          </p:cNvPr>
          <p:cNvSpPr>
            <a:spLocks noGrp="1"/>
          </p:cNvSpPr>
          <p:nvPr>
            <p:ph type="dgm" sz="quarter" idx="82"/>
          </p:nvPr>
        </p:nvSpPr>
        <p:spPr>
          <a:xfrm>
            <a:off x="6357600" y="2340001"/>
            <a:ext cx="4398306" cy="1710901"/>
          </a:xfrm>
          <a:custGeom>
            <a:avLst/>
            <a:gdLst>
              <a:gd name="connsiteX0" fmla="*/ 0 w 4398306"/>
              <a:gd name="connsiteY0" fmla="*/ 0 h 1710901"/>
              <a:gd name="connsiteX1" fmla="*/ 4027704 w 4398306"/>
              <a:gd name="connsiteY1" fmla="*/ 901 h 1710901"/>
              <a:gd name="connsiteX2" fmla="*/ 4027778 w 4398306"/>
              <a:gd name="connsiteY2" fmla="*/ 901 h 1710901"/>
              <a:gd name="connsiteX3" fmla="*/ 4066042 w 4398306"/>
              <a:gd name="connsiteY3" fmla="*/ 6563 h 1710901"/>
              <a:gd name="connsiteX4" fmla="*/ 4398304 w 4398306"/>
              <a:gd name="connsiteY4" fmla="*/ 401829 h 1710901"/>
              <a:gd name="connsiteX5" fmla="*/ 4398304 w 4398306"/>
              <a:gd name="connsiteY5" fmla="*/ 412800 h 1710901"/>
              <a:gd name="connsiteX6" fmla="*/ 4398306 w 4398306"/>
              <a:gd name="connsiteY6" fmla="*/ 412800 h 1710901"/>
              <a:gd name="connsiteX7" fmla="*/ 4398306 w 4398306"/>
              <a:gd name="connsiteY7" fmla="*/ 877026 h 1710901"/>
              <a:gd name="connsiteX8" fmla="*/ 4398306 w 4398306"/>
              <a:gd name="connsiteY8" fmla="*/ 877031 h 1710901"/>
              <a:gd name="connsiteX9" fmla="*/ 4398306 w 4398306"/>
              <a:gd name="connsiteY9" fmla="*/ 1703639 h 1710901"/>
              <a:gd name="connsiteX10" fmla="*/ 378767 w 4398306"/>
              <a:gd name="connsiteY10" fmla="*/ 1710901 h 1710901"/>
              <a:gd name="connsiteX11" fmla="*/ 378693 w 4398306"/>
              <a:gd name="connsiteY11" fmla="*/ 1710901 h 1710901"/>
              <a:gd name="connsiteX12" fmla="*/ 340429 w 4398306"/>
              <a:gd name="connsiteY12" fmla="*/ 1705239 h 1710901"/>
              <a:gd name="connsiteX13" fmla="*/ 8167 w 4398306"/>
              <a:gd name="connsiteY13" fmla="*/ 1309973 h 1710901"/>
              <a:gd name="connsiteX14" fmla="*/ 8167 w 4398306"/>
              <a:gd name="connsiteY14" fmla="*/ 1299002 h 1710901"/>
              <a:gd name="connsiteX15" fmla="*/ 8165 w 4398306"/>
              <a:gd name="connsiteY15" fmla="*/ 1299002 h 1710901"/>
              <a:gd name="connsiteX16" fmla="*/ 8165 w 4398306"/>
              <a:gd name="connsiteY16" fmla="*/ 834776 h 1710901"/>
              <a:gd name="connsiteX17" fmla="*/ 8165 w 4398306"/>
              <a:gd name="connsiteY17" fmla="*/ 834771 h 1710901"/>
              <a:gd name="connsiteX18" fmla="*/ 0 w 4398306"/>
              <a:gd name="connsiteY18" fmla="*/ 0 h 171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98306" h="1710901">
                <a:moveTo>
                  <a:pt x="0" y="0"/>
                </a:moveTo>
                <a:lnTo>
                  <a:pt x="4027704" y="901"/>
                </a:lnTo>
                <a:lnTo>
                  <a:pt x="4027778" y="901"/>
                </a:lnTo>
                <a:lnTo>
                  <a:pt x="4066042" y="6563"/>
                </a:lnTo>
                <a:cubicBezTo>
                  <a:pt x="4255665" y="44184"/>
                  <a:pt x="4398304" y="206856"/>
                  <a:pt x="4398304" y="401829"/>
                </a:cubicBezTo>
                <a:lnTo>
                  <a:pt x="4398304" y="412800"/>
                </a:lnTo>
                <a:lnTo>
                  <a:pt x="4398306" y="412800"/>
                </a:lnTo>
                <a:lnTo>
                  <a:pt x="4398306" y="877026"/>
                </a:lnTo>
                <a:lnTo>
                  <a:pt x="4398306" y="877031"/>
                </a:lnTo>
                <a:lnTo>
                  <a:pt x="4398306" y="1703639"/>
                </a:lnTo>
                <a:lnTo>
                  <a:pt x="378767" y="1710901"/>
                </a:lnTo>
                <a:lnTo>
                  <a:pt x="378693" y="1710901"/>
                </a:lnTo>
                <a:lnTo>
                  <a:pt x="340429" y="1705239"/>
                </a:lnTo>
                <a:cubicBezTo>
                  <a:pt x="150806" y="1667618"/>
                  <a:pt x="8167" y="1504946"/>
                  <a:pt x="8167" y="1309973"/>
                </a:cubicBezTo>
                <a:lnTo>
                  <a:pt x="8167" y="1299002"/>
                </a:lnTo>
                <a:lnTo>
                  <a:pt x="8165" y="1299002"/>
                </a:lnTo>
                <a:lnTo>
                  <a:pt x="8165" y="834776"/>
                </a:lnTo>
                <a:lnTo>
                  <a:pt x="8165" y="834771"/>
                </a:lnTo>
                <a:cubicBezTo>
                  <a:pt x="5443" y="553792"/>
                  <a:pt x="2722" y="280979"/>
                  <a:pt x="0" y="0"/>
                </a:cubicBezTo>
                <a:close/>
              </a:path>
            </a:pathLst>
          </a:custGeom>
          <a:ln w="15875">
            <a:solidFill>
              <a:schemeClr val="accent3"/>
            </a:solidFill>
          </a:ln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50" name="SmartArt-Platzhalter 49">
            <a:extLst>
              <a:ext uri="{FF2B5EF4-FFF2-40B4-BE49-F238E27FC236}">
                <a16:creationId xmlns:a16="http://schemas.microsoft.com/office/drawing/2014/main" id="{23B2C94D-6936-0947-B615-0F258D163D8C}"/>
              </a:ext>
            </a:extLst>
          </p:cNvPr>
          <p:cNvSpPr>
            <a:spLocks noGrp="1"/>
          </p:cNvSpPr>
          <p:nvPr>
            <p:ph type="dgm" sz="quarter" idx="83"/>
          </p:nvPr>
        </p:nvSpPr>
        <p:spPr>
          <a:xfrm>
            <a:off x="6357600" y="4230000"/>
            <a:ext cx="4398306" cy="1710901"/>
          </a:xfrm>
          <a:custGeom>
            <a:avLst/>
            <a:gdLst>
              <a:gd name="connsiteX0" fmla="*/ 0 w 4398306"/>
              <a:gd name="connsiteY0" fmla="*/ 0 h 1710901"/>
              <a:gd name="connsiteX1" fmla="*/ 4027704 w 4398306"/>
              <a:gd name="connsiteY1" fmla="*/ 901 h 1710901"/>
              <a:gd name="connsiteX2" fmla="*/ 4027778 w 4398306"/>
              <a:gd name="connsiteY2" fmla="*/ 901 h 1710901"/>
              <a:gd name="connsiteX3" fmla="*/ 4066042 w 4398306"/>
              <a:gd name="connsiteY3" fmla="*/ 6563 h 1710901"/>
              <a:gd name="connsiteX4" fmla="*/ 4398304 w 4398306"/>
              <a:gd name="connsiteY4" fmla="*/ 401829 h 1710901"/>
              <a:gd name="connsiteX5" fmla="*/ 4398304 w 4398306"/>
              <a:gd name="connsiteY5" fmla="*/ 412800 h 1710901"/>
              <a:gd name="connsiteX6" fmla="*/ 4398306 w 4398306"/>
              <a:gd name="connsiteY6" fmla="*/ 412800 h 1710901"/>
              <a:gd name="connsiteX7" fmla="*/ 4398306 w 4398306"/>
              <a:gd name="connsiteY7" fmla="*/ 877026 h 1710901"/>
              <a:gd name="connsiteX8" fmla="*/ 4398306 w 4398306"/>
              <a:gd name="connsiteY8" fmla="*/ 877031 h 1710901"/>
              <a:gd name="connsiteX9" fmla="*/ 4398306 w 4398306"/>
              <a:gd name="connsiteY9" fmla="*/ 1703639 h 1710901"/>
              <a:gd name="connsiteX10" fmla="*/ 378767 w 4398306"/>
              <a:gd name="connsiteY10" fmla="*/ 1710901 h 1710901"/>
              <a:gd name="connsiteX11" fmla="*/ 378693 w 4398306"/>
              <a:gd name="connsiteY11" fmla="*/ 1710901 h 1710901"/>
              <a:gd name="connsiteX12" fmla="*/ 340429 w 4398306"/>
              <a:gd name="connsiteY12" fmla="*/ 1705239 h 1710901"/>
              <a:gd name="connsiteX13" fmla="*/ 8167 w 4398306"/>
              <a:gd name="connsiteY13" fmla="*/ 1309973 h 1710901"/>
              <a:gd name="connsiteX14" fmla="*/ 8167 w 4398306"/>
              <a:gd name="connsiteY14" fmla="*/ 1299002 h 1710901"/>
              <a:gd name="connsiteX15" fmla="*/ 8165 w 4398306"/>
              <a:gd name="connsiteY15" fmla="*/ 1299002 h 1710901"/>
              <a:gd name="connsiteX16" fmla="*/ 8165 w 4398306"/>
              <a:gd name="connsiteY16" fmla="*/ 834776 h 1710901"/>
              <a:gd name="connsiteX17" fmla="*/ 8165 w 4398306"/>
              <a:gd name="connsiteY17" fmla="*/ 834771 h 1710901"/>
              <a:gd name="connsiteX18" fmla="*/ 0 w 4398306"/>
              <a:gd name="connsiteY18" fmla="*/ 0 h 171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98306" h="1710901">
                <a:moveTo>
                  <a:pt x="0" y="0"/>
                </a:moveTo>
                <a:lnTo>
                  <a:pt x="4027704" y="901"/>
                </a:lnTo>
                <a:lnTo>
                  <a:pt x="4027778" y="901"/>
                </a:lnTo>
                <a:lnTo>
                  <a:pt x="4066042" y="6563"/>
                </a:lnTo>
                <a:cubicBezTo>
                  <a:pt x="4255665" y="44184"/>
                  <a:pt x="4398304" y="206856"/>
                  <a:pt x="4398304" y="401829"/>
                </a:cubicBezTo>
                <a:lnTo>
                  <a:pt x="4398304" y="412800"/>
                </a:lnTo>
                <a:lnTo>
                  <a:pt x="4398306" y="412800"/>
                </a:lnTo>
                <a:lnTo>
                  <a:pt x="4398306" y="877026"/>
                </a:lnTo>
                <a:lnTo>
                  <a:pt x="4398306" y="877031"/>
                </a:lnTo>
                <a:lnTo>
                  <a:pt x="4398306" y="1703639"/>
                </a:lnTo>
                <a:lnTo>
                  <a:pt x="378767" y="1710901"/>
                </a:lnTo>
                <a:lnTo>
                  <a:pt x="378693" y="1710901"/>
                </a:lnTo>
                <a:lnTo>
                  <a:pt x="340429" y="1705239"/>
                </a:lnTo>
                <a:cubicBezTo>
                  <a:pt x="150806" y="1667618"/>
                  <a:pt x="8167" y="1504946"/>
                  <a:pt x="8167" y="1309973"/>
                </a:cubicBezTo>
                <a:lnTo>
                  <a:pt x="8167" y="1299002"/>
                </a:lnTo>
                <a:lnTo>
                  <a:pt x="8165" y="1299002"/>
                </a:lnTo>
                <a:lnTo>
                  <a:pt x="8165" y="834776"/>
                </a:lnTo>
                <a:lnTo>
                  <a:pt x="8165" y="834771"/>
                </a:lnTo>
                <a:cubicBezTo>
                  <a:pt x="5443" y="553792"/>
                  <a:pt x="2722" y="280979"/>
                  <a:pt x="0" y="0"/>
                </a:cubicBezTo>
                <a:close/>
              </a:path>
            </a:pathLst>
          </a:custGeom>
          <a:ln w="15875"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51" name="SmartArt-Platzhalter 50">
            <a:extLst>
              <a:ext uri="{FF2B5EF4-FFF2-40B4-BE49-F238E27FC236}">
                <a16:creationId xmlns:a16="http://schemas.microsoft.com/office/drawing/2014/main" id="{8C0C7C62-B85D-4143-9087-D32FA6C66AC9}"/>
              </a:ext>
            </a:extLst>
          </p:cNvPr>
          <p:cNvSpPr>
            <a:spLocks noGrp="1"/>
          </p:cNvSpPr>
          <p:nvPr>
            <p:ph type="dgm" sz="quarter" idx="84"/>
          </p:nvPr>
        </p:nvSpPr>
        <p:spPr>
          <a:xfrm>
            <a:off x="1438841" y="4229999"/>
            <a:ext cx="4398306" cy="1710901"/>
          </a:xfrm>
          <a:custGeom>
            <a:avLst/>
            <a:gdLst>
              <a:gd name="connsiteX0" fmla="*/ 0 w 4398306"/>
              <a:gd name="connsiteY0" fmla="*/ 0 h 1710901"/>
              <a:gd name="connsiteX1" fmla="*/ 4027704 w 4398306"/>
              <a:gd name="connsiteY1" fmla="*/ 901 h 1710901"/>
              <a:gd name="connsiteX2" fmla="*/ 4027778 w 4398306"/>
              <a:gd name="connsiteY2" fmla="*/ 901 h 1710901"/>
              <a:gd name="connsiteX3" fmla="*/ 4066042 w 4398306"/>
              <a:gd name="connsiteY3" fmla="*/ 6563 h 1710901"/>
              <a:gd name="connsiteX4" fmla="*/ 4398304 w 4398306"/>
              <a:gd name="connsiteY4" fmla="*/ 401829 h 1710901"/>
              <a:gd name="connsiteX5" fmla="*/ 4398304 w 4398306"/>
              <a:gd name="connsiteY5" fmla="*/ 412800 h 1710901"/>
              <a:gd name="connsiteX6" fmla="*/ 4398306 w 4398306"/>
              <a:gd name="connsiteY6" fmla="*/ 412800 h 1710901"/>
              <a:gd name="connsiteX7" fmla="*/ 4398306 w 4398306"/>
              <a:gd name="connsiteY7" fmla="*/ 877026 h 1710901"/>
              <a:gd name="connsiteX8" fmla="*/ 4398306 w 4398306"/>
              <a:gd name="connsiteY8" fmla="*/ 877031 h 1710901"/>
              <a:gd name="connsiteX9" fmla="*/ 4398306 w 4398306"/>
              <a:gd name="connsiteY9" fmla="*/ 1703639 h 1710901"/>
              <a:gd name="connsiteX10" fmla="*/ 378767 w 4398306"/>
              <a:gd name="connsiteY10" fmla="*/ 1710901 h 1710901"/>
              <a:gd name="connsiteX11" fmla="*/ 378693 w 4398306"/>
              <a:gd name="connsiteY11" fmla="*/ 1710901 h 1710901"/>
              <a:gd name="connsiteX12" fmla="*/ 340429 w 4398306"/>
              <a:gd name="connsiteY12" fmla="*/ 1705239 h 1710901"/>
              <a:gd name="connsiteX13" fmla="*/ 8167 w 4398306"/>
              <a:gd name="connsiteY13" fmla="*/ 1309973 h 1710901"/>
              <a:gd name="connsiteX14" fmla="*/ 8167 w 4398306"/>
              <a:gd name="connsiteY14" fmla="*/ 1299002 h 1710901"/>
              <a:gd name="connsiteX15" fmla="*/ 8165 w 4398306"/>
              <a:gd name="connsiteY15" fmla="*/ 1299002 h 1710901"/>
              <a:gd name="connsiteX16" fmla="*/ 8165 w 4398306"/>
              <a:gd name="connsiteY16" fmla="*/ 834776 h 1710901"/>
              <a:gd name="connsiteX17" fmla="*/ 8165 w 4398306"/>
              <a:gd name="connsiteY17" fmla="*/ 834771 h 1710901"/>
              <a:gd name="connsiteX18" fmla="*/ 0 w 4398306"/>
              <a:gd name="connsiteY18" fmla="*/ 0 h 171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98306" h="1710901">
                <a:moveTo>
                  <a:pt x="0" y="0"/>
                </a:moveTo>
                <a:lnTo>
                  <a:pt x="4027704" y="901"/>
                </a:lnTo>
                <a:lnTo>
                  <a:pt x="4027778" y="901"/>
                </a:lnTo>
                <a:lnTo>
                  <a:pt x="4066042" y="6563"/>
                </a:lnTo>
                <a:cubicBezTo>
                  <a:pt x="4255665" y="44184"/>
                  <a:pt x="4398304" y="206856"/>
                  <a:pt x="4398304" y="401829"/>
                </a:cubicBezTo>
                <a:lnTo>
                  <a:pt x="4398304" y="412800"/>
                </a:lnTo>
                <a:lnTo>
                  <a:pt x="4398306" y="412800"/>
                </a:lnTo>
                <a:lnTo>
                  <a:pt x="4398306" y="877026"/>
                </a:lnTo>
                <a:lnTo>
                  <a:pt x="4398306" y="877031"/>
                </a:lnTo>
                <a:lnTo>
                  <a:pt x="4398306" y="1703639"/>
                </a:lnTo>
                <a:lnTo>
                  <a:pt x="378767" y="1710901"/>
                </a:lnTo>
                <a:lnTo>
                  <a:pt x="378693" y="1710901"/>
                </a:lnTo>
                <a:lnTo>
                  <a:pt x="340429" y="1705239"/>
                </a:lnTo>
                <a:cubicBezTo>
                  <a:pt x="150806" y="1667618"/>
                  <a:pt x="8167" y="1504946"/>
                  <a:pt x="8167" y="1309973"/>
                </a:cubicBezTo>
                <a:lnTo>
                  <a:pt x="8167" y="1299002"/>
                </a:lnTo>
                <a:lnTo>
                  <a:pt x="8165" y="1299002"/>
                </a:lnTo>
                <a:lnTo>
                  <a:pt x="8165" y="834776"/>
                </a:lnTo>
                <a:lnTo>
                  <a:pt x="8165" y="834771"/>
                </a:lnTo>
                <a:cubicBezTo>
                  <a:pt x="5443" y="553792"/>
                  <a:pt x="2722" y="280979"/>
                  <a:pt x="0" y="0"/>
                </a:cubicBezTo>
                <a:close/>
              </a:path>
            </a:pathLst>
          </a:custGeom>
          <a:ln w="15875">
            <a:solidFill>
              <a:schemeClr val="accent2"/>
            </a:solidFill>
          </a:ln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18" name="Freihandform 17">
            <a:extLst>
              <a:ext uri="{FF2B5EF4-FFF2-40B4-BE49-F238E27FC236}">
                <a16:creationId xmlns:a16="http://schemas.microsoft.com/office/drawing/2014/main" id="{ACF15D11-BBDF-5349-AD8E-F010F1D3713D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25" name="SmartArt-Platzhalter 24">
            <a:extLst>
              <a:ext uri="{FF2B5EF4-FFF2-40B4-BE49-F238E27FC236}">
                <a16:creationId xmlns:a16="http://schemas.microsoft.com/office/drawing/2014/main" id="{5FE4C1A1-6FA6-BE47-A0BF-13DD5AA17718}"/>
              </a:ext>
            </a:extLst>
          </p:cNvPr>
          <p:cNvSpPr>
            <a:spLocks noGrp="1"/>
          </p:cNvSpPr>
          <p:nvPr>
            <p:ph type="dgm" sz="quarter" idx="74"/>
          </p:nvPr>
        </p:nvSpPr>
        <p:spPr>
          <a:xfrm flipH="1">
            <a:off x="920202" y="2520000"/>
            <a:ext cx="1332000" cy="1333199"/>
          </a:xfrm>
          <a:custGeom>
            <a:avLst/>
            <a:gdLst>
              <a:gd name="connsiteX0" fmla="*/ 0 w 1332000"/>
              <a:gd name="connsiteY0" fmla="*/ 1333199 h 1333199"/>
              <a:gd name="connsiteX1" fmla="*/ 1074005 w 1332000"/>
              <a:gd name="connsiteY1" fmla="*/ 1333199 h 1333199"/>
              <a:gd name="connsiteX2" fmla="*/ 1125992 w 1332000"/>
              <a:gd name="connsiteY2" fmla="*/ 1327958 h 1333199"/>
              <a:gd name="connsiteX3" fmla="*/ 1332000 w 1332000"/>
              <a:gd name="connsiteY3" fmla="*/ 1075195 h 1333199"/>
              <a:gd name="connsiteX4" fmla="*/ 1332000 w 1332000"/>
              <a:gd name="connsiteY4" fmla="*/ 0 h 1333199"/>
              <a:gd name="connsiteX5" fmla="*/ 257995 w 1332000"/>
              <a:gd name="connsiteY5" fmla="*/ 0 h 1333199"/>
              <a:gd name="connsiteX6" fmla="*/ 206008 w 1332000"/>
              <a:gd name="connsiteY6" fmla="*/ 5241 h 1333199"/>
              <a:gd name="connsiteX7" fmla="*/ 0 w 1332000"/>
              <a:gd name="connsiteY7" fmla="*/ 258004 h 133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2000" h="1333199">
                <a:moveTo>
                  <a:pt x="0" y="1333199"/>
                </a:moveTo>
                <a:lnTo>
                  <a:pt x="1074005" y="1333199"/>
                </a:lnTo>
                <a:lnTo>
                  <a:pt x="1125992" y="1327958"/>
                </a:lnTo>
                <a:cubicBezTo>
                  <a:pt x="1243561" y="1303900"/>
                  <a:pt x="1332000" y="1199875"/>
                  <a:pt x="1332000" y="1075195"/>
                </a:cubicBezTo>
                <a:lnTo>
                  <a:pt x="1332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29" name="Bildplatzhalter 21">
            <a:extLst>
              <a:ext uri="{FF2B5EF4-FFF2-40B4-BE49-F238E27FC236}">
                <a16:creationId xmlns:a16="http://schemas.microsoft.com/office/drawing/2014/main" id="{2D4E0442-9CE7-1644-9184-20A8E0126937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136202" y="2736599"/>
            <a:ext cx="900000" cy="90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3" name="SmartArt-Platzhalter 32">
            <a:extLst>
              <a:ext uri="{FF2B5EF4-FFF2-40B4-BE49-F238E27FC236}">
                <a16:creationId xmlns:a16="http://schemas.microsoft.com/office/drawing/2014/main" id="{7A1E166D-EB76-B446-BA21-8A35AF4BD52B}"/>
              </a:ext>
            </a:extLst>
          </p:cNvPr>
          <p:cNvSpPr>
            <a:spLocks noGrp="1"/>
          </p:cNvSpPr>
          <p:nvPr>
            <p:ph type="dgm" sz="quarter" idx="75"/>
          </p:nvPr>
        </p:nvSpPr>
        <p:spPr>
          <a:xfrm flipH="1">
            <a:off x="900425" y="4410000"/>
            <a:ext cx="1332000" cy="1333199"/>
          </a:xfrm>
          <a:custGeom>
            <a:avLst/>
            <a:gdLst>
              <a:gd name="connsiteX0" fmla="*/ 0 w 1332000"/>
              <a:gd name="connsiteY0" fmla="*/ 1333199 h 1333199"/>
              <a:gd name="connsiteX1" fmla="*/ 1074005 w 1332000"/>
              <a:gd name="connsiteY1" fmla="*/ 1333199 h 1333199"/>
              <a:gd name="connsiteX2" fmla="*/ 1125992 w 1332000"/>
              <a:gd name="connsiteY2" fmla="*/ 1327958 h 1333199"/>
              <a:gd name="connsiteX3" fmla="*/ 1332000 w 1332000"/>
              <a:gd name="connsiteY3" fmla="*/ 1075195 h 1333199"/>
              <a:gd name="connsiteX4" fmla="*/ 1332000 w 1332000"/>
              <a:gd name="connsiteY4" fmla="*/ 0 h 1333199"/>
              <a:gd name="connsiteX5" fmla="*/ 257995 w 1332000"/>
              <a:gd name="connsiteY5" fmla="*/ 0 h 1333199"/>
              <a:gd name="connsiteX6" fmla="*/ 206008 w 1332000"/>
              <a:gd name="connsiteY6" fmla="*/ 5241 h 1333199"/>
              <a:gd name="connsiteX7" fmla="*/ 0 w 1332000"/>
              <a:gd name="connsiteY7" fmla="*/ 258004 h 133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2000" h="1333199">
                <a:moveTo>
                  <a:pt x="0" y="1333199"/>
                </a:moveTo>
                <a:lnTo>
                  <a:pt x="1074005" y="1333199"/>
                </a:lnTo>
                <a:lnTo>
                  <a:pt x="1125992" y="1327958"/>
                </a:lnTo>
                <a:cubicBezTo>
                  <a:pt x="1243561" y="1303900"/>
                  <a:pt x="1332000" y="1199875"/>
                  <a:pt x="1332000" y="1075195"/>
                </a:cubicBezTo>
                <a:lnTo>
                  <a:pt x="1332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4" name="Bildplatzhalter 21">
            <a:extLst>
              <a:ext uri="{FF2B5EF4-FFF2-40B4-BE49-F238E27FC236}">
                <a16:creationId xmlns:a16="http://schemas.microsoft.com/office/drawing/2014/main" id="{650B108C-DC3A-2A4A-BDBA-BB51995739CE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1116425" y="4626599"/>
            <a:ext cx="900000" cy="90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4" name="SmartArt-Platzhalter 43">
            <a:extLst>
              <a:ext uri="{FF2B5EF4-FFF2-40B4-BE49-F238E27FC236}">
                <a16:creationId xmlns:a16="http://schemas.microsoft.com/office/drawing/2014/main" id="{00E177D7-B038-3F4F-B222-2B581CE3DB01}"/>
              </a:ext>
            </a:extLst>
          </p:cNvPr>
          <p:cNvSpPr>
            <a:spLocks noGrp="1"/>
          </p:cNvSpPr>
          <p:nvPr>
            <p:ph type="dgm" sz="quarter" idx="77"/>
          </p:nvPr>
        </p:nvSpPr>
        <p:spPr>
          <a:xfrm flipH="1">
            <a:off x="9964136" y="2520000"/>
            <a:ext cx="1332000" cy="1333199"/>
          </a:xfrm>
          <a:custGeom>
            <a:avLst/>
            <a:gdLst>
              <a:gd name="connsiteX0" fmla="*/ 0 w 1332000"/>
              <a:gd name="connsiteY0" fmla="*/ 1333199 h 1333199"/>
              <a:gd name="connsiteX1" fmla="*/ 1074005 w 1332000"/>
              <a:gd name="connsiteY1" fmla="*/ 1333199 h 1333199"/>
              <a:gd name="connsiteX2" fmla="*/ 1125992 w 1332000"/>
              <a:gd name="connsiteY2" fmla="*/ 1327958 h 1333199"/>
              <a:gd name="connsiteX3" fmla="*/ 1332000 w 1332000"/>
              <a:gd name="connsiteY3" fmla="*/ 1075195 h 1333199"/>
              <a:gd name="connsiteX4" fmla="*/ 1332000 w 1332000"/>
              <a:gd name="connsiteY4" fmla="*/ 0 h 1333199"/>
              <a:gd name="connsiteX5" fmla="*/ 257995 w 1332000"/>
              <a:gd name="connsiteY5" fmla="*/ 0 h 1333199"/>
              <a:gd name="connsiteX6" fmla="*/ 206008 w 1332000"/>
              <a:gd name="connsiteY6" fmla="*/ 5241 h 1333199"/>
              <a:gd name="connsiteX7" fmla="*/ 0 w 1332000"/>
              <a:gd name="connsiteY7" fmla="*/ 258004 h 133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2000" h="1333199">
                <a:moveTo>
                  <a:pt x="0" y="1333199"/>
                </a:moveTo>
                <a:lnTo>
                  <a:pt x="1074005" y="1333199"/>
                </a:lnTo>
                <a:lnTo>
                  <a:pt x="1125992" y="1327958"/>
                </a:lnTo>
                <a:cubicBezTo>
                  <a:pt x="1243561" y="1303900"/>
                  <a:pt x="1332000" y="1199875"/>
                  <a:pt x="1332000" y="1075195"/>
                </a:cubicBezTo>
                <a:lnTo>
                  <a:pt x="1332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45" name="Bildplatzhalter 21">
            <a:extLst>
              <a:ext uri="{FF2B5EF4-FFF2-40B4-BE49-F238E27FC236}">
                <a16:creationId xmlns:a16="http://schemas.microsoft.com/office/drawing/2014/main" id="{9C9B1D83-4B3B-C246-9B8F-E74A9DF9077B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10180136" y="2736599"/>
            <a:ext cx="900000" cy="90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6" name="SmartArt-Platzhalter 45">
            <a:extLst>
              <a:ext uri="{FF2B5EF4-FFF2-40B4-BE49-F238E27FC236}">
                <a16:creationId xmlns:a16="http://schemas.microsoft.com/office/drawing/2014/main" id="{FC97E5AE-2524-2B4C-8F90-1412E45507F2}"/>
              </a:ext>
            </a:extLst>
          </p:cNvPr>
          <p:cNvSpPr>
            <a:spLocks noGrp="1"/>
          </p:cNvSpPr>
          <p:nvPr>
            <p:ph type="dgm" sz="quarter" idx="79"/>
          </p:nvPr>
        </p:nvSpPr>
        <p:spPr>
          <a:xfrm flipH="1">
            <a:off x="9944359" y="4410000"/>
            <a:ext cx="1332000" cy="1333199"/>
          </a:xfrm>
          <a:custGeom>
            <a:avLst/>
            <a:gdLst>
              <a:gd name="connsiteX0" fmla="*/ 0 w 1332000"/>
              <a:gd name="connsiteY0" fmla="*/ 1333199 h 1333199"/>
              <a:gd name="connsiteX1" fmla="*/ 1074005 w 1332000"/>
              <a:gd name="connsiteY1" fmla="*/ 1333199 h 1333199"/>
              <a:gd name="connsiteX2" fmla="*/ 1125992 w 1332000"/>
              <a:gd name="connsiteY2" fmla="*/ 1327958 h 1333199"/>
              <a:gd name="connsiteX3" fmla="*/ 1332000 w 1332000"/>
              <a:gd name="connsiteY3" fmla="*/ 1075195 h 1333199"/>
              <a:gd name="connsiteX4" fmla="*/ 1332000 w 1332000"/>
              <a:gd name="connsiteY4" fmla="*/ 0 h 1333199"/>
              <a:gd name="connsiteX5" fmla="*/ 257995 w 1332000"/>
              <a:gd name="connsiteY5" fmla="*/ 0 h 1333199"/>
              <a:gd name="connsiteX6" fmla="*/ 206008 w 1332000"/>
              <a:gd name="connsiteY6" fmla="*/ 5241 h 1333199"/>
              <a:gd name="connsiteX7" fmla="*/ 0 w 1332000"/>
              <a:gd name="connsiteY7" fmla="*/ 258004 h 133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2000" h="1333199">
                <a:moveTo>
                  <a:pt x="0" y="1333199"/>
                </a:moveTo>
                <a:lnTo>
                  <a:pt x="1074005" y="1333199"/>
                </a:lnTo>
                <a:lnTo>
                  <a:pt x="1125992" y="1327958"/>
                </a:lnTo>
                <a:cubicBezTo>
                  <a:pt x="1243561" y="1303900"/>
                  <a:pt x="1332000" y="1199875"/>
                  <a:pt x="1332000" y="1075195"/>
                </a:cubicBezTo>
                <a:lnTo>
                  <a:pt x="1332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47" name="Bildplatzhalter 21">
            <a:extLst>
              <a:ext uri="{FF2B5EF4-FFF2-40B4-BE49-F238E27FC236}">
                <a16:creationId xmlns:a16="http://schemas.microsoft.com/office/drawing/2014/main" id="{322E9BF7-1302-7E40-846C-0B9EDC645B85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10160359" y="4635450"/>
            <a:ext cx="900000" cy="90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CD672AF5-1B05-7F40-8DD1-E7E1874CE362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6621908" y="2520000"/>
            <a:ext cx="3132422" cy="132542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ctr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7E858448-E83F-EA4F-85AB-B3BB67501275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2448850" y="4414599"/>
            <a:ext cx="3132422" cy="132542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ctr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2C7BB9FB-40A6-5C42-9A70-E6DC8F4ECDD2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6620400" y="4414599"/>
            <a:ext cx="3132422" cy="132542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ctr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Foliennummernplatzhalter 5">
            <a:extLst>
              <a:ext uri="{FF2B5EF4-FFF2-40B4-BE49-F238E27FC236}">
                <a16:creationId xmlns:a16="http://schemas.microsoft.com/office/drawing/2014/main" id="{F21EF486-5C67-9647-923F-FA04EBCDC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5B410633-E0D3-2E45-9D3E-72019089D881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2448850" y="2520000"/>
            <a:ext cx="3132422" cy="132542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tx2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ctr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7FB7BCEC-DF35-6C41-B554-3D9B4A37C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B43479BE-EABA-1554-DB3E-163F14546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662946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 6er mi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martArt-Platzhalter 32">
            <a:extLst>
              <a:ext uri="{FF2B5EF4-FFF2-40B4-BE49-F238E27FC236}">
                <a16:creationId xmlns:a16="http://schemas.microsoft.com/office/drawing/2014/main" id="{F527A81D-81F3-B045-BE0B-8DDA24B229D5}"/>
              </a:ext>
            </a:extLst>
          </p:cNvPr>
          <p:cNvSpPr>
            <a:spLocks noGrp="1"/>
          </p:cNvSpPr>
          <p:nvPr>
            <p:ph type="dgm" sz="quarter" idx="86"/>
          </p:nvPr>
        </p:nvSpPr>
        <p:spPr>
          <a:xfrm flipH="1">
            <a:off x="9280335" y="2160000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2" name="SmartArt-Platzhalter 31">
            <a:extLst>
              <a:ext uri="{FF2B5EF4-FFF2-40B4-BE49-F238E27FC236}">
                <a16:creationId xmlns:a16="http://schemas.microsoft.com/office/drawing/2014/main" id="{EEAA34C6-F47C-FE4F-BF9F-E31745F5EEC4}"/>
              </a:ext>
            </a:extLst>
          </p:cNvPr>
          <p:cNvSpPr>
            <a:spLocks noGrp="1"/>
          </p:cNvSpPr>
          <p:nvPr>
            <p:ph type="dgm" sz="quarter" idx="85"/>
          </p:nvPr>
        </p:nvSpPr>
        <p:spPr>
          <a:xfrm flipH="1">
            <a:off x="5648478" y="2160000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1" name="SmartArt-Platzhalter 30">
            <a:extLst>
              <a:ext uri="{FF2B5EF4-FFF2-40B4-BE49-F238E27FC236}">
                <a16:creationId xmlns:a16="http://schemas.microsoft.com/office/drawing/2014/main" id="{EB0FF315-78E8-7C44-BD90-D35B04E679B8}"/>
              </a:ext>
            </a:extLst>
          </p:cNvPr>
          <p:cNvSpPr>
            <a:spLocks noGrp="1"/>
          </p:cNvSpPr>
          <p:nvPr>
            <p:ph type="dgm" sz="quarter" idx="84"/>
          </p:nvPr>
        </p:nvSpPr>
        <p:spPr>
          <a:xfrm flipH="1">
            <a:off x="2016621" y="2158801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1120E81B-0AFA-DC4E-A415-9F5B09AAEDF0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6" name="Bildplatzhalter 21">
            <a:extLst>
              <a:ext uri="{FF2B5EF4-FFF2-40B4-BE49-F238E27FC236}">
                <a16:creationId xmlns:a16="http://schemas.microsoft.com/office/drawing/2014/main" id="{134D7F12-95A9-9A4D-AD28-17D0CB0F009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160621" y="2304000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7" name="Bildplatzhalter 21">
            <a:extLst>
              <a:ext uri="{FF2B5EF4-FFF2-40B4-BE49-F238E27FC236}">
                <a16:creationId xmlns:a16="http://schemas.microsoft.com/office/drawing/2014/main" id="{983D3064-94F6-2740-B816-EF8C369D495C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5792478" y="2304000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0" name="Bildplatzhalter 21">
            <a:extLst>
              <a:ext uri="{FF2B5EF4-FFF2-40B4-BE49-F238E27FC236}">
                <a16:creationId xmlns:a16="http://schemas.microsoft.com/office/drawing/2014/main" id="{06E5AC94-26A4-F442-9D2A-722B5004DAF9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9424335" y="2304000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0" name="SmartArt-Platzhalter 39">
            <a:extLst>
              <a:ext uri="{FF2B5EF4-FFF2-40B4-BE49-F238E27FC236}">
                <a16:creationId xmlns:a16="http://schemas.microsoft.com/office/drawing/2014/main" id="{A5F9C712-6180-F148-B42B-40CE6745F4BC}"/>
              </a:ext>
            </a:extLst>
          </p:cNvPr>
          <p:cNvSpPr>
            <a:spLocks noGrp="1"/>
          </p:cNvSpPr>
          <p:nvPr>
            <p:ph type="dgm" sz="quarter" idx="87"/>
          </p:nvPr>
        </p:nvSpPr>
        <p:spPr>
          <a:xfrm flipH="1">
            <a:off x="9280335" y="4267199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41" name="SmartArt-Platzhalter 40">
            <a:extLst>
              <a:ext uri="{FF2B5EF4-FFF2-40B4-BE49-F238E27FC236}">
                <a16:creationId xmlns:a16="http://schemas.microsoft.com/office/drawing/2014/main" id="{6F437613-731E-2541-A728-3341CB7F39D8}"/>
              </a:ext>
            </a:extLst>
          </p:cNvPr>
          <p:cNvSpPr>
            <a:spLocks noGrp="1"/>
          </p:cNvSpPr>
          <p:nvPr>
            <p:ph type="dgm" sz="quarter" idx="88"/>
          </p:nvPr>
        </p:nvSpPr>
        <p:spPr>
          <a:xfrm flipH="1">
            <a:off x="5648478" y="4267199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43" name="SmartArt-Platzhalter 42">
            <a:extLst>
              <a:ext uri="{FF2B5EF4-FFF2-40B4-BE49-F238E27FC236}">
                <a16:creationId xmlns:a16="http://schemas.microsoft.com/office/drawing/2014/main" id="{A432CA3F-7F10-8041-BDB8-2B86266C25EA}"/>
              </a:ext>
            </a:extLst>
          </p:cNvPr>
          <p:cNvSpPr>
            <a:spLocks noGrp="1"/>
          </p:cNvSpPr>
          <p:nvPr>
            <p:ph type="dgm" sz="quarter" idx="89"/>
          </p:nvPr>
        </p:nvSpPr>
        <p:spPr>
          <a:xfrm flipH="1">
            <a:off x="2016621" y="4266000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44" name="Bildplatzhalter 21">
            <a:extLst>
              <a:ext uri="{FF2B5EF4-FFF2-40B4-BE49-F238E27FC236}">
                <a16:creationId xmlns:a16="http://schemas.microsoft.com/office/drawing/2014/main" id="{C6DAAEFE-9A45-394F-8F8C-299D7072990B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>
          <a:xfrm>
            <a:off x="2160621" y="4411199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5" name="Bildplatzhalter 21">
            <a:extLst>
              <a:ext uri="{FF2B5EF4-FFF2-40B4-BE49-F238E27FC236}">
                <a16:creationId xmlns:a16="http://schemas.microsoft.com/office/drawing/2014/main" id="{1B22EEAC-36C9-1E49-9030-A1328FFC199D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>
          <a:xfrm>
            <a:off x="5792478" y="4411199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8" name="Bildplatzhalter 21">
            <a:extLst>
              <a:ext uri="{FF2B5EF4-FFF2-40B4-BE49-F238E27FC236}">
                <a16:creationId xmlns:a16="http://schemas.microsoft.com/office/drawing/2014/main" id="{87B65804-78D9-DC41-A462-F24483915FFF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9424335" y="4411199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F0C0C049-D98C-EA4D-87FB-D94FD7C2C3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DDFFA9FA-60D1-8C47-89B9-634093AB13E5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900410" y="3240001"/>
            <a:ext cx="3132422" cy="827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ctr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8CBF0AEE-A49B-BD47-B198-90EE0F9CB16E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4532267" y="3240001"/>
            <a:ext cx="3132422" cy="827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ctr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61329F61-9C03-B64F-BE3D-D2F80BC45281}"/>
              </a:ext>
            </a:extLst>
          </p:cNvPr>
          <p:cNvSpPr>
            <a:spLocks noGrp="1"/>
          </p:cNvSpPr>
          <p:nvPr>
            <p:ph type="body" sz="quarter" idx="95"/>
          </p:nvPr>
        </p:nvSpPr>
        <p:spPr>
          <a:xfrm>
            <a:off x="8164124" y="3239702"/>
            <a:ext cx="3132422" cy="827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5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ctr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C3D39D6A-8E27-974E-A156-5DADE94715D4}"/>
              </a:ext>
            </a:extLst>
          </p:cNvPr>
          <p:cNvSpPr>
            <a:spLocks noGrp="1"/>
          </p:cNvSpPr>
          <p:nvPr>
            <p:ph type="body" sz="quarter" idx="96"/>
          </p:nvPr>
        </p:nvSpPr>
        <p:spPr>
          <a:xfrm>
            <a:off x="900410" y="5346000"/>
            <a:ext cx="3132422" cy="827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ctr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A5754C94-47C6-1843-A352-3F7DD14E8C99}"/>
              </a:ext>
            </a:extLst>
          </p:cNvPr>
          <p:cNvSpPr>
            <a:spLocks noGrp="1"/>
          </p:cNvSpPr>
          <p:nvPr>
            <p:ph type="body" sz="quarter" idx="97"/>
          </p:nvPr>
        </p:nvSpPr>
        <p:spPr>
          <a:xfrm>
            <a:off x="4532267" y="5346000"/>
            <a:ext cx="3132422" cy="827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ctr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platzhalter 4">
            <a:extLst>
              <a:ext uri="{FF2B5EF4-FFF2-40B4-BE49-F238E27FC236}">
                <a16:creationId xmlns:a16="http://schemas.microsoft.com/office/drawing/2014/main" id="{B8AD7DE5-F787-1542-94E3-E17775C718F8}"/>
              </a:ext>
            </a:extLst>
          </p:cNvPr>
          <p:cNvSpPr>
            <a:spLocks noGrp="1"/>
          </p:cNvSpPr>
          <p:nvPr>
            <p:ph type="body" sz="quarter" idx="98"/>
          </p:nvPr>
        </p:nvSpPr>
        <p:spPr>
          <a:xfrm>
            <a:off x="8164124" y="5346000"/>
            <a:ext cx="3132422" cy="827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6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ctr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Foliennummernplatzhalter 5">
            <a:extLst>
              <a:ext uri="{FF2B5EF4-FFF2-40B4-BE49-F238E27FC236}">
                <a16:creationId xmlns:a16="http://schemas.microsoft.com/office/drawing/2014/main" id="{2D731506-7083-BE41-8C08-A2C71F498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18917DFE-A0A0-6C2F-43C5-B985E551D7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546486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 4er mit Icon Quad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4BC62F34-E21B-A04E-A272-596FD8041694}"/>
              </a:ext>
            </a:extLst>
          </p:cNvPr>
          <p:cNvSpPr/>
          <p:nvPr userDrawn="1"/>
        </p:nvSpPr>
        <p:spPr>
          <a:xfrm>
            <a:off x="5031581" y="2952000"/>
            <a:ext cx="2133600" cy="2133600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13" name="Freihandform 12">
            <a:extLst>
              <a:ext uri="{FF2B5EF4-FFF2-40B4-BE49-F238E27FC236}">
                <a16:creationId xmlns:a16="http://schemas.microsoft.com/office/drawing/2014/main" id="{B82C3A06-023D-3E4F-B7A8-084F31F64AF5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21" name="SmartArt-Platzhalter 20">
            <a:extLst>
              <a:ext uri="{FF2B5EF4-FFF2-40B4-BE49-F238E27FC236}">
                <a16:creationId xmlns:a16="http://schemas.microsoft.com/office/drawing/2014/main" id="{7ACBC640-AA8D-0747-8D83-3C4C5D192B94}"/>
              </a:ext>
            </a:extLst>
          </p:cNvPr>
          <p:cNvSpPr>
            <a:spLocks noGrp="1"/>
          </p:cNvSpPr>
          <p:nvPr>
            <p:ph type="dgm" sz="quarter" idx="74"/>
          </p:nvPr>
        </p:nvSpPr>
        <p:spPr>
          <a:xfrm flipH="1">
            <a:off x="4345781" y="2340000"/>
            <a:ext cx="1332000" cy="1333199"/>
          </a:xfrm>
          <a:custGeom>
            <a:avLst/>
            <a:gdLst>
              <a:gd name="connsiteX0" fmla="*/ 0 w 1332000"/>
              <a:gd name="connsiteY0" fmla="*/ 1333199 h 1333199"/>
              <a:gd name="connsiteX1" fmla="*/ 1074005 w 1332000"/>
              <a:gd name="connsiteY1" fmla="*/ 1333199 h 1333199"/>
              <a:gd name="connsiteX2" fmla="*/ 1125992 w 1332000"/>
              <a:gd name="connsiteY2" fmla="*/ 1327958 h 1333199"/>
              <a:gd name="connsiteX3" fmla="*/ 1332000 w 1332000"/>
              <a:gd name="connsiteY3" fmla="*/ 1075195 h 1333199"/>
              <a:gd name="connsiteX4" fmla="*/ 1332000 w 1332000"/>
              <a:gd name="connsiteY4" fmla="*/ 0 h 1333199"/>
              <a:gd name="connsiteX5" fmla="*/ 257995 w 1332000"/>
              <a:gd name="connsiteY5" fmla="*/ 0 h 1333199"/>
              <a:gd name="connsiteX6" fmla="*/ 206008 w 1332000"/>
              <a:gd name="connsiteY6" fmla="*/ 5241 h 1333199"/>
              <a:gd name="connsiteX7" fmla="*/ 0 w 1332000"/>
              <a:gd name="connsiteY7" fmla="*/ 258004 h 133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2000" h="1333199">
                <a:moveTo>
                  <a:pt x="0" y="1333199"/>
                </a:moveTo>
                <a:lnTo>
                  <a:pt x="1074005" y="1333199"/>
                </a:lnTo>
                <a:lnTo>
                  <a:pt x="1125992" y="1327958"/>
                </a:lnTo>
                <a:cubicBezTo>
                  <a:pt x="1243561" y="1303900"/>
                  <a:pt x="1332000" y="1199875"/>
                  <a:pt x="1332000" y="1075195"/>
                </a:cubicBezTo>
                <a:lnTo>
                  <a:pt x="1332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B5E38143-7095-B94F-AB78-EB08CADE0F0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561781" y="2556599"/>
            <a:ext cx="900000" cy="90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8" name="SmartArt-Platzhalter 27">
            <a:extLst>
              <a:ext uri="{FF2B5EF4-FFF2-40B4-BE49-F238E27FC236}">
                <a16:creationId xmlns:a16="http://schemas.microsoft.com/office/drawing/2014/main" id="{1CCD96EC-A8E6-854D-8EA8-0D14FD4FA64D}"/>
              </a:ext>
            </a:extLst>
          </p:cNvPr>
          <p:cNvSpPr>
            <a:spLocks noGrp="1"/>
          </p:cNvSpPr>
          <p:nvPr>
            <p:ph type="dgm" sz="quarter" idx="75"/>
          </p:nvPr>
        </p:nvSpPr>
        <p:spPr>
          <a:xfrm flipH="1">
            <a:off x="4345781" y="4409976"/>
            <a:ext cx="1332000" cy="1333199"/>
          </a:xfrm>
          <a:custGeom>
            <a:avLst/>
            <a:gdLst>
              <a:gd name="connsiteX0" fmla="*/ 0 w 1332000"/>
              <a:gd name="connsiteY0" fmla="*/ 1333199 h 1333199"/>
              <a:gd name="connsiteX1" fmla="*/ 1074005 w 1332000"/>
              <a:gd name="connsiteY1" fmla="*/ 1333199 h 1333199"/>
              <a:gd name="connsiteX2" fmla="*/ 1125992 w 1332000"/>
              <a:gd name="connsiteY2" fmla="*/ 1327958 h 1333199"/>
              <a:gd name="connsiteX3" fmla="*/ 1332000 w 1332000"/>
              <a:gd name="connsiteY3" fmla="*/ 1075195 h 1333199"/>
              <a:gd name="connsiteX4" fmla="*/ 1332000 w 1332000"/>
              <a:gd name="connsiteY4" fmla="*/ 0 h 1333199"/>
              <a:gd name="connsiteX5" fmla="*/ 257995 w 1332000"/>
              <a:gd name="connsiteY5" fmla="*/ 0 h 1333199"/>
              <a:gd name="connsiteX6" fmla="*/ 206008 w 1332000"/>
              <a:gd name="connsiteY6" fmla="*/ 5241 h 1333199"/>
              <a:gd name="connsiteX7" fmla="*/ 0 w 1332000"/>
              <a:gd name="connsiteY7" fmla="*/ 258004 h 133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2000" h="1333199">
                <a:moveTo>
                  <a:pt x="0" y="1333199"/>
                </a:moveTo>
                <a:lnTo>
                  <a:pt x="1074005" y="1333199"/>
                </a:lnTo>
                <a:lnTo>
                  <a:pt x="1125992" y="1327958"/>
                </a:lnTo>
                <a:cubicBezTo>
                  <a:pt x="1243561" y="1303900"/>
                  <a:pt x="1332000" y="1199875"/>
                  <a:pt x="1332000" y="1075195"/>
                </a:cubicBezTo>
                <a:lnTo>
                  <a:pt x="1332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29" name="Bildplatzhalter 21">
            <a:extLst>
              <a:ext uri="{FF2B5EF4-FFF2-40B4-BE49-F238E27FC236}">
                <a16:creationId xmlns:a16="http://schemas.microsoft.com/office/drawing/2014/main" id="{89DB836B-C8D7-C34D-9879-9FE07558AC31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4561781" y="4626575"/>
            <a:ext cx="900000" cy="90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0" name="SmartArt-Platzhalter 29">
            <a:extLst>
              <a:ext uri="{FF2B5EF4-FFF2-40B4-BE49-F238E27FC236}">
                <a16:creationId xmlns:a16="http://schemas.microsoft.com/office/drawing/2014/main" id="{1A80B3D0-D1B1-C948-B3EF-19633BA70367}"/>
              </a:ext>
            </a:extLst>
          </p:cNvPr>
          <p:cNvSpPr>
            <a:spLocks noGrp="1"/>
          </p:cNvSpPr>
          <p:nvPr>
            <p:ph type="dgm" sz="quarter" idx="77"/>
          </p:nvPr>
        </p:nvSpPr>
        <p:spPr>
          <a:xfrm flipH="1">
            <a:off x="6518981" y="2340000"/>
            <a:ext cx="1332000" cy="1333199"/>
          </a:xfrm>
          <a:custGeom>
            <a:avLst/>
            <a:gdLst>
              <a:gd name="connsiteX0" fmla="*/ 0 w 1332000"/>
              <a:gd name="connsiteY0" fmla="*/ 1333199 h 1333199"/>
              <a:gd name="connsiteX1" fmla="*/ 1074005 w 1332000"/>
              <a:gd name="connsiteY1" fmla="*/ 1333199 h 1333199"/>
              <a:gd name="connsiteX2" fmla="*/ 1125992 w 1332000"/>
              <a:gd name="connsiteY2" fmla="*/ 1327958 h 1333199"/>
              <a:gd name="connsiteX3" fmla="*/ 1332000 w 1332000"/>
              <a:gd name="connsiteY3" fmla="*/ 1075195 h 1333199"/>
              <a:gd name="connsiteX4" fmla="*/ 1332000 w 1332000"/>
              <a:gd name="connsiteY4" fmla="*/ 0 h 1333199"/>
              <a:gd name="connsiteX5" fmla="*/ 257995 w 1332000"/>
              <a:gd name="connsiteY5" fmla="*/ 0 h 1333199"/>
              <a:gd name="connsiteX6" fmla="*/ 206008 w 1332000"/>
              <a:gd name="connsiteY6" fmla="*/ 5241 h 1333199"/>
              <a:gd name="connsiteX7" fmla="*/ 0 w 1332000"/>
              <a:gd name="connsiteY7" fmla="*/ 258004 h 133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2000" h="1333199">
                <a:moveTo>
                  <a:pt x="0" y="1333199"/>
                </a:moveTo>
                <a:lnTo>
                  <a:pt x="1074005" y="1333199"/>
                </a:lnTo>
                <a:lnTo>
                  <a:pt x="1125992" y="1327958"/>
                </a:lnTo>
                <a:cubicBezTo>
                  <a:pt x="1243561" y="1303900"/>
                  <a:pt x="1332000" y="1199875"/>
                  <a:pt x="1332000" y="1075195"/>
                </a:cubicBezTo>
                <a:lnTo>
                  <a:pt x="1332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1" name="Bildplatzhalter 21">
            <a:extLst>
              <a:ext uri="{FF2B5EF4-FFF2-40B4-BE49-F238E27FC236}">
                <a16:creationId xmlns:a16="http://schemas.microsoft.com/office/drawing/2014/main" id="{E1DE09C2-A8E3-2F4E-8267-FBB79094ABBC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734981" y="2556599"/>
            <a:ext cx="900000" cy="90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2" name="SmartArt-Platzhalter 31">
            <a:extLst>
              <a:ext uri="{FF2B5EF4-FFF2-40B4-BE49-F238E27FC236}">
                <a16:creationId xmlns:a16="http://schemas.microsoft.com/office/drawing/2014/main" id="{5483832D-C4FE-3E42-BFFB-61A0636E4214}"/>
              </a:ext>
            </a:extLst>
          </p:cNvPr>
          <p:cNvSpPr>
            <a:spLocks noGrp="1"/>
          </p:cNvSpPr>
          <p:nvPr>
            <p:ph type="dgm" sz="quarter" idx="79"/>
          </p:nvPr>
        </p:nvSpPr>
        <p:spPr>
          <a:xfrm flipH="1">
            <a:off x="6518981" y="4408801"/>
            <a:ext cx="1332000" cy="1333199"/>
          </a:xfrm>
          <a:custGeom>
            <a:avLst/>
            <a:gdLst>
              <a:gd name="connsiteX0" fmla="*/ 0 w 1332000"/>
              <a:gd name="connsiteY0" fmla="*/ 1333199 h 1333199"/>
              <a:gd name="connsiteX1" fmla="*/ 1074005 w 1332000"/>
              <a:gd name="connsiteY1" fmla="*/ 1333199 h 1333199"/>
              <a:gd name="connsiteX2" fmla="*/ 1125992 w 1332000"/>
              <a:gd name="connsiteY2" fmla="*/ 1327958 h 1333199"/>
              <a:gd name="connsiteX3" fmla="*/ 1332000 w 1332000"/>
              <a:gd name="connsiteY3" fmla="*/ 1075195 h 1333199"/>
              <a:gd name="connsiteX4" fmla="*/ 1332000 w 1332000"/>
              <a:gd name="connsiteY4" fmla="*/ 0 h 1333199"/>
              <a:gd name="connsiteX5" fmla="*/ 257995 w 1332000"/>
              <a:gd name="connsiteY5" fmla="*/ 0 h 1333199"/>
              <a:gd name="connsiteX6" fmla="*/ 206008 w 1332000"/>
              <a:gd name="connsiteY6" fmla="*/ 5241 h 1333199"/>
              <a:gd name="connsiteX7" fmla="*/ 0 w 1332000"/>
              <a:gd name="connsiteY7" fmla="*/ 258004 h 133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2000" h="1333199">
                <a:moveTo>
                  <a:pt x="0" y="1333199"/>
                </a:moveTo>
                <a:lnTo>
                  <a:pt x="1074005" y="1333199"/>
                </a:lnTo>
                <a:lnTo>
                  <a:pt x="1125992" y="1327958"/>
                </a:lnTo>
                <a:cubicBezTo>
                  <a:pt x="1243561" y="1303900"/>
                  <a:pt x="1332000" y="1199875"/>
                  <a:pt x="1332000" y="1075195"/>
                </a:cubicBezTo>
                <a:lnTo>
                  <a:pt x="1332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3" name="Bildplatzhalter 21">
            <a:extLst>
              <a:ext uri="{FF2B5EF4-FFF2-40B4-BE49-F238E27FC236}">
                <a16:creationId xmlns:a16="http://schemas.microsoft.com/office/drawing/2014/main" id="{B76A940F-D0F7-E24B-86F4-D94B5063AFCC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6734981" y="4625400"/>
            <a:ext cx="900000" cy="90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F4BBD993-C5F0-4B47-BFA7-51D5EE316072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900217" y="2340000"/>
            <a:ext cx="3131999" cy="133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r">
              <a:buFontTx/>
              <a:buNone/>
              <a:defRPr sz="1800" spc="25" baseline="0">
                <a:latin typeface="+mn-lt"/>
              </a:defRPr>
            </a:lvl5pPr>
            <a:lvl6pPr marL="0" algn="r">
              <a:lnSpc>
                <a:spcPct val="120000"/>
              </a:lnSpc>
              <a:spcAft>
                <a:spcPts val="500"/>
              </a:spcAft>
              <a:defRPr/>
            </a:lvl6pPr>
            <a:lvl7pPr marL="0" algn="r">
              <a:lnSpc>
                <a:spcPct val="120000"/>
              </a:lnSpc>
              <a:spcAft>
                <a:spcPts val="500"/>
              </a:spcAft>
              <a:defRPr/>
            </a:lvl7pPr>
            <a:lvl8pPr marL="0" algn="r">
              <a:lnSpc>
                <a:spcPct val="120000"/>
              </a:lnSpc>
              <a:spcAft>
                <a:spcPts val="500"/>
              </a:spcAft>
              <a:defRPr/>
            </a:lvl8pPr>
            <a:lvl9pPr marL="0" algn="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189055EB-2CFC-AA4C-A039-065D0B4DF0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AD171324-B274-424A-901D-74A2234FBE51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900000" y="4410000"/>
            <a:ext cx="3131999" cy="133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r">
              <a:buFontTx/>
              <a:buNone/>
              <a:defRPr sz="1800" spc="25" baseline="0">
                <a:latin typeface="+mn-lt"/>
              </a:defRPr>
            </a:lvl5pPr>
            <a:lvl6pPr marL="0" algn="r">
              <a:lnSpc>
                <a:spcPct val="120000"/>
              </a:lnSpc>
              <a:spcAft>
                <a:spcPts val="500"/>
              </a:spcAft>
              <a:defRPr/>
            </a:lvl6pPr>
            <a:lvl7pPr marL="0" algn="r">
              <a:lnSpc>
                <a:spcPct val="120000"/>
              </a:lnSpc>
              <a:spcAft>
                <a:spcPts val="500"/>
              </a:spcAft>
              <a:defRPr/>
            </a:lvl7pPr>
            <a:lvl8pPr marL="0" algn="r">
              <a:lnSpc>
                <a:spcPct val="120000"/>
              </a:lnSpc>
              <a:spcAft>
                <a:spcPts val="500"/>
              </a:spcAft>
              <a:defRPr/>
            </a:lvl8pPr>
            <a:lvl9pPr marL="0" algn="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A674F6EA-7B51-BA43-82DD-82D73057BA94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8164547" y="2340000"/>
            <a:ext cx="3131999" cy="133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A89D71C8-E289-7740-B6EC-54B9E48333F3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8164547" y="4408801"/>
            <a:ext cx="3131999" cy="1332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7F514483-A7B4-A64F-B97A-1620FEB60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7E4056D0-B9BF-581E-4B04-8AA56C059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4159998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 6er mit Icon Kre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>
            <a:extLst>
              <a:ext uri="{FF2B5EF4-FFF2-40B4-BE49-F238E27FC236}">
                <a16:creationId xmlns:a16="http://schemas.microsoft.com/office/drawing/2014/main" id="{A5FB6DB9-522C-9B45-89BC-4B64F668A5A9}"/>
              </a:ext>
            </a:extLst>
          </p:cNvPr>
          <p:cNvSpPr/>
          <p:nvPr userDrawn="1"/>
        </p:nvSpPr>
        <p:spPr>
          <a:xfrm>
            <a:off x="4798185" y="2772000"/>
            <a:ext cx="2610000" cy="2610600"/>
          </a:xfrm>
          <a:prstGeom prst="ellipse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4DEFFE2F-82B8-FD45-A47B-533C78640D5B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27" name="SmartArt-Platzhalter 26">
            <a:extLst>
              <a:ext uri="{FF2B5EF4-FFF2-40B4-BE49-F238E27FC236}">
                <a16:creationId xmlns:a16="http://schemas.microsoft.com/office/drawing/2014/main" id="{BBBA8302-4C8F-A546-87D1-9754B7BABDC6}"/>
              </a:ext>
            </a:extLst>
          </p:cNvPr>
          <p:cNvSpPr>
            <a:spLocks noGrp="1"/>
          </p:cNvSpPr>
          <p:nvPr>
            <p:ph type="dgm" sz="quarter" idx="84"/>
          </p:nvPr>
        </p:nvSpPr>
        <p:spPr>
          <a:xfrm flipH="1">
            <a:off x="4901807" y="2340000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28" name="Bildplatzhalter 21">
            <a:extLst>
              <a:ext uri="{FF2B5EF4-FFF2-40B4-BE49-F238E27FC236}">
                <a16:creationId xmlns:a16="http://schemas.microsoft.com/office/drawing/2014/main" id="{06F33FBA-6743-804E-9F40-3CD5850F5F9D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>
          <a:xfrm>
            <a:off x="5046497" y="2484599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1" name="SmartArt-Platzhalter 30">
            <a:extLst>
              <a:ext uri="{FF2B5EF4-FFF2-40B4-BE49-F238E27FC236}">
                <a16:creationId xmlns:a16="http://schemas.microsoft.com/office/drawing/2014/main" id="{7CCD5DA7-2C8A-8E44-BD2F-43A33E18310D}"/>
              </a:ext>
            </a:extLst>
          </p:cNvPr>
          <p:cNvSpPr>
            <a:spLocks noGrp="1"/>
          </p:cNvSpPr>
          <p:nvPr>
            <p:ph type="dgm" sz="quarter" idx="86"/>
          </p:nvPr>
        </p:nvSpPr>
        <p:spPr>
          <a:xfrm flipH="1">
            <a:off x="4281307" y="3582000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2" name="Bildplatzhalter 21">
            <a:extLst>
              <a:ext uri="{FF2B5EF4-FFF2-40B4-BE49-F238E27FC236}">
                <a16:creationId xmlns:a16="http://schemas.microsoft.com/office/drawing/2014/main" id="{F8960E74-5504-6743-88D2-DA0EB65B6E1C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>
          <a:xfrm>
            <a:off x="4425307" y="3726599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3" name="SmartArt-Platzhalter 32">
            <a:extLst>
              <a:ext uri="{FF2B5EF4-FFF2-40B4-BE49-F238E27FC236}">
                <a16:creationId xmlns:a16="http://schemas.microsoft.com/office/drawing/2014/main" id="{CA0B0486-7E29-9B4C-A1C1-85D114A6D0BD}"/>
              </a:ext>
            </a:extLst>
          </p:cNvPr>
          <p:cNvSpPr>
            <a:spLocks noGrp="1"/>
          </p:cNvSpPr>
          <p:nvPr>
            <p:ph type="dgm" sz="quarter" idx="88"/>
          </p:nvPr>
        </p:nvSpPr>
        <p:spPr>
          <a:xfrm flipH="1">
            <a:off x="4903200" y="4824000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4" name="Bildplatzhalter 21">
            <a:extLst>
              <a:ext uri="{FF2B5EF4-FFF2-40B4-BE49-F238E27FC236}">
                <a16:creationId xmlns:a16="http://schemas.microsoft.com/office/drawing/2014/main" id="{C1A0FA8D-BDC3-CC43-BB95-5D8FD58C682E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5047200" y="4968599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5" name="SmartArt-Platzhalter 34">
            <a:extLst>
              <a:ext uri="{FF2B5EF4-FFF2-40B4-BE49-F238E27FC236}">
                <a16:creationId xmlns:a16="http://schemas.microsoft.com/office/drawing/2014/main" id="{83101FFC-A538-A64A-812D-E1DDB26DC7F8}"/>
              </a:ext>
            </a:extLst>
          </p:cNvPr>
          <p:cNvSpPr>
            <a:spLocks noGrp="1"/>
          </p:cNvSpPr>
          <p:nvPr>
            <p:ph type="dgm" sz="quarter" idx="90"/>
          </p:nvPr>
        </p:nvSpPr>
        <p:spPr>
          <a:xfrm flipH="1">
            <a:off x="6393600" y="4824000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6" name="Bildplatzhalter 21">
            <a:extLst>
              <a:ext uri="{FF2B5EF4-FFF2-40B4-BE49-F238E27FC236}">
                <a16:creationId xmlns:a16="http://schemas.microsoft.com/office/drawing/2014/main" id="{0EE71ED4-9E29-8B47-9090-2B6FA8D5B666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>
          <a:xfrm>
            <a:off x="6537563" y="4966434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7" name="SmartArt-Platzhalter 36">
            <a:extLst>
              <a:ext uri="{FF2B5EF4-FFF2-40B4-BE49-F238E27FC236}">
                <a16:creationId xmlns:a16="http://schemas.microsoft.com/office/drawing/2014/main" id="{72CCF0D1-0E8C-834A-BAA2-51B22091EAC0}"/>
              </a:ext>
            </a:extLst>
          </p:cNvPr>
          <p:cNvSpPr>
            <a:spLocks noGrp="1"/>
          </p:cNvSpPr>
          <p:nvPr>
            <p:ph type="dgm" sz="quarter" idx="92"/>
          </p:nvPr>
        </p:nvSpPr>
        <p:spPr>
          <a:xfrm flipH="1">
            <a:off x="7015435" y="3582000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8" name="Bildplatzhalter 21">
            <a:extLst>
              <a:ext uri="{FF2B5EF4-FFF2-40B4-BE49-F238E27FC236}">
                <a16:creationId xmlns:a16="http://schemas.microsoft.com/office/drawing/2014/main" id="{CEF1E117-F43F-0A43-80FA-1F90B123038D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7159435" y="3726599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9" name="SmartArt-Platzhalter 38">
            <a:extLst>
              <a:ext uri="{FF2B5EF4-FFF2-40B4-BE49-F238E27FC236}">
                <a16:creationId xmlns:a16="http://schemas.microsoft.com/office/drawing/2014/main" id="{1C05190A-388D-9345-AB98-7E09B11CC8DA}"/>
              </a:ext>
            </a:extLst>
          </p:cNvPr>
          <p:cNvSpPr>
            <a:spLocks noGrp="1"/>
          </p:cNvSpPr>
          <p:nvPr>
            <p:ph type="dgm" sz="quarter" idx="94"/>
          </p:nvPr>
        </p:nvSpPr>
        <p:spPr>
          <a:xfrm flipH="1">
            <a:off x="6404562" y="2340000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40" name="Bildplatzhalter 21">
            <a:extLst>
              <a:ext uri="{FF2B5EF4-FFF2-40B4-BE49-F238E27FC236}">
                <a16:creationId xmlns:a16="http://schemas.microsoft.com/office/drawing/2014/main" id="{D27EF580-5B17-0B43-9195-FA99744F9002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6548562" y="2484599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9E18E166-F61D-E446-A307-1B6FEA94DF60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1519616" y="2340000"/>
            <a:ext cx="3131999" cy="9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r">
              <a:buFontTx/>
              <a:buNone/>
              <a:defRPr sz="1800" spc="25" baseline="0">
                <a:latin typeface="+mn-lt"/>
              </a:defRPr>
            </a:lvl5pPr>
            <a:lvl6pPr marL="0" algn="r">
              <a:lnSpc>
                <a:spcPct val="120000"/>
              </a:lnSpc>
              <a:spcAft>
                <a:spcPts val="500"/>
              </a:spcAft>
              <a:defRPr/>
            </a:lvl6pPr>
            <a:lvl7pPr marL="0" algn="r">
              <a:lnSpc>
                <a:spcPct val="120000"/>
              </a:lnSpc>
              <a:spcAft>
                <a:spcPts val="500"/>
              </a:spcAft>
              <a:defRPr/>
            </a:lvl7pPr>
            <a:lvl8pPr marL="0" algn="r">
              <a:lnSpc>
                <a:spcPct val="120000"/>
              </a:lnSpc>
              <a:spcAft>
                <a:spcPts val="500"/>
              </a:spcAft>
              <a:defRPr/>
            </a:lvl8pPr>
            <a:lvl9pPr marL="0" algn="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D5BF96F9-E986-6943-8401-2DD5F7C130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platzhalter 4">
            <a:extLst>
              <a:ext uri="{FF2B5EF4-FFF2-40B4-BE49-F238E27FC236}">
                <a16:creationId xmlns:a16="http://schemas.microsoft.com/office/drawing/2014/main" id="{91DC2D12-06EA-7647-9637-587C88FD5F26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7554754" y="2340000"/>
            <a:ext cx="3131999" cy="9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5" name="Textplatzhalter 4">
            <a:extLst>
              <a:ext uri="{FF2B5EF4-FFF2-40B4-BE49-F238E27FC236}">
                <a16:creationId xmlns:a16="http://schemas.microsoft.com/office/drawing/2014/main" id="{17364C20-5C96-9E44-95CB-9A49B8F61092}"/>
              </a:ext>
            </a:extLst>
          </p:cNvPr>
          <p:cNvSpPr>
            <a:spLocks noGrp="1"/>
          </p:cNvSpPr>
          <p:nvPr>
            <p:ph type="body" sz="quarter" idx="96"/>
          </p:nvPr>
        </p:nvSpPr>
        <p:spPr>
          <a:xfrm>
            <a:off x="917575" y="3583199"/>
            <a:ext cx="3131999" cy="9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6"/>
                </a:solidFill>
              </a:defRPr>
            </a:lvl1pPr>
            <a:lvl2pPr marL="0" algn="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r">
              <a:buFontTx/>
              <a:buNone/>
              <a:defRPr sz="1800" spc="25" baseline="0">
                <a:latin typeface="+mn-lt"/>
              </a:defRPr>
            </a:lvl5pPr>
            <a:lvl6pPr marL="0" algn="r">
              <a:lnSpc>
                <a:spcPct val="120000"/>
              </a:lnSpc>
              <a:spcAft>
                <a:spcPts val="500"/>
              </a:spcAft>
              <a:defRPr/>
            </a:lvl6pPr>
            <a:lvl7pPr marL="0" algn="r">
              <a:lnSpc>
                <a:spcPct val="120000"/>
              </a:lnSpc>
              <a:spcAft>
                <a:spcPts val="500"/>
              </a:spcAft>
              <a:defRPr/>
            </a:lvl7pPr>
            <a:lvl8pPr marL="0" algn="r">
              <a:lnSpc>
                <a:spcPct val="120000"/>
              </a:lnSpc>
              <a:spcAft>
                <a:spcPts val="500"/>
              </a:spcAft>
              <a:defRPr/>
            </a:lvl8pPr>
            <a:lvl9pPr marL="0" algn="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6" name="Textplatzhalter 4">
            <a:extLst>
              <a:ext uri="{FF2B5EF4-FFF2-40B4-BE49-F238E27FC236}">
                <a16:creationId xmlns:a16="http://schemas.microsoft.com/office/drawing/2014/main" id="{8CED9807-5406-B144-A5AC-5479B90FEE42}"/>
              </a:ext>
            </a:extLst>
          </p:cNvPr>
          <p:cNvSpPr>
            <a:spLocks noGrp="1"/>
          </p:cNvSpPr>
          <p:nvPr>
            <p:ph type="body" sz="quarter" idx="97"/>
          </p:nvPr>
        </p:nvSpPr>
        <p:spPr>
          <a:xfrm>
            <a:off x="1519616" y="4825199"/>
            <a:ext cx="3131999" cy="9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5"/>
                </a:solidFill>
              </a:defRPr>
            </a:lvl1pPr>
            <a:lvl2pPr marL="0" algn="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r">
              <a:buFontTx/>
              <a:buNone/>
              <a:defRPr sz="1800" spc="25" baseline="0">
                <a:latin typeface="+mn-lt"/>
              </a:defRPr>
            </a:lvl5pPr>
            <a:lvl6pPr marL="0" algn="r">
              <a:lnSpc>
                <a:spcPct val="120000"/>
              </a:lnSpc>
              <a:spcAft>
                <a:spcPts val="500"/>
              </a:spcAft>
              <a:defRPr/>
            </a:lvl6pPr>
            <a:lvl7pPr marL="0" algn="r">
              <a:lnSpc>
                <a:spcPct val="120000"/>
              </a:lnSpc>
              <a:spcAft>
                <a:spcPts val="500"/>
              </a:spcAft>
              <a:defRPr/>
            </a:lvl7pPr>
            <a:lvl8pPr marL="0" algn="r">
              <a:lnSpc>
                <a:spcPct val="120000"/>
              </a:lnSpc>
              <a:spcAft>
                <a:spcPts val="500"/>
              </a:spcAft>
              <a:defRPr/>
            </a:lvl8pPr>
            <a:lvl9pPr marL="0" algn="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7" name="Textplatzhalter 4">
            <a:extLst>
              <a:ext uri="{FF2B5EF4-FFF2-40B4-BE49-F238E27FC236}">
                <a16:creationId xmlns:a16="http://schemas.microsoft.com/office/drawing/2014/main" id="{F0AA8DA1-79FA-CF41-ABED-6180162293AE}"/>
              </a:ext>
            </a:extLst>
          </p:cNvPr>
          <p:cNvSpPr>
            <a:spLocks noGrp="1"/>
          </p:cNvSpPr>
          <p:nvPr>
            <p:ph type="body" sz="quarter" idx="98"/>
          </p:nvPr>
        </p:nvSpPr>
        <p:spPr>
          <a:xfrm>
            <a:off x="8147189" y="3583199"/>
            <a:ext cx="3131999" cy="9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8" name="Textplatzhalter 4">
            <a:extLst>
              <a:ext uri="{FF2B5EF4-FFF2-40B4-BE49-F238E27FC236}">
                <a16:creationId xmlns:a16="http://schemas.microsoft.com/office/drawing/2014/main" id="{20ADE246-D764-7B43-970F-B3891B9934D8}"/>
              </a:ext>
            </a:extLst>
          </p:cNvPr>
          <p:cNvSpPr>
            <a:spLocks noGrp="1"/>
          </p:cNvSpPr>
          <p:nvPr>
            <p:ph type="body" sz="quarter" idx="99"/>
          </p:nvPr>
        </p:nvSpPr>
        <p:spPr>
          <a:xfrm>
            <a:off x="7554754" y="4825199"/>
            <a:ext cx="3131999" cy="9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Foliennummernplatzhalter 5">
            <a:extLst>
              <a:ext uri="{FF2B5EF4-FFF2-40B4-BE49-F238E27FC236}">
                <a16:creationId xmlns:a16="http://schemas.microsoft.com/office/drawing/2014/main" id="{A173EB3C-D537-DC4A-84DC-F87F6763B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45C99820-65FC-FF13-886B-0FE062A29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846832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 Analyse 4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ihandform 25">
            <a:extLst>
              <a:ext uri="{FF2B5EF4-FFF2-40B4-BE49-F238E27FC236}">
                <a16:creationId xmlns:a16="http://schemas.microsoft.com/office/drawing/2014/main" id="{46104C73-EA0B-3449-964B-83DD488082F3}"/>
              </a:ext>
            </a:extLst>
          </p:cNvPr>
          <p:cNvSpPr/>
          <p:nvPr userDrawn="1"/>
        </p:nvSpPr>
        <p:spPr>
          <a:xfrm>
            <a:off x="900000" y="2340000"/>
            <a:ext cx="2464245" cy="486000"/>
          </a:xfrm>
          <a:custGeom>
            <a:avLst/>
            <a:gdLst>
              <a:gd name="connsiteX0" fmla="*/ 1409540 w 2464245"/>
              <a:gd name="connsiteY0" fmla="*/ 9 h 486000"/>
              <a:gd name="connsiteX1" fmla="*/ 2120745 w 2464245"/>
              <a:gd name="connsiteY1" fmla="*/ 628 h 486000"/>
              <a:gd name="connsiteX2" fmla="*/ 2129926 w 2464245"/>
              <a:gd name="connsiteY2" fmla="*/ 1942 h 486000"/>
              <a:gd name="connsiteX3" fmla="*/ 2462117 w 2464245"/>
              <a:gd name="connsiteY3" fmla="*/ 364880 h 486000"/>
              <a:gd name="connsiteX4" fmla="*/ 2464245 w 2464245"/>
              <a:gd name="connsiteY4" fmla="*/ 407037 h 486000"/>
              <a:gd name="connsiteX5" fmla="*/ 2464245 w 2464245"/>
              <a:gd name="connsiteY5" fmla="*/ 486000 h 486000"/>
              <a:gd name="connsiteX6" fmla="*/ 0 w 2464245"/>
              <a:gd name="connsiteY6" fmla="*/ 486000 h 486000"/>
              <a:gd name="connsiteX7" fmla="*/ 0 w 2464245"/>
              <a:gd name="connsiteY7" fmla="*/ 2455 h 486000"/>
              <a:gd name="connsiteX8" fmla="*/ 50606 w 2464245"/>
              <a:gd name="connsiteY8" fmla="*/ 2250 h 486000"/>
              <a:gd name="connsiteX9" fmla="*/ 1409540 w 2464245"/>
              <a:gd name="connsiteY9" fmla="*/ 9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4245" h="486000">
                <a:moveTo>
                  <a:pt x="1409540" y="9"/>
                </a:moveTo>
                <a:cubicBezTo>
                  <a:pt x="1671764" y="-43"/>
                  <a:pt x="1921410" y="137"/>
                  <a:pt x="2120745" y="628"/>
                </a:cubicBezTo>
                <a:lnTo>
                  <a:pt x="2129926" y="1942"/>
                </a:lnTo>
                <a:cubicBezTo>
                  <a:pt x="2306871" y="35854"/>
                  <a:pt x="2443639" y="182878"/>
                  <a:pt x="2462117" y="364880"/>
                </a:cubicBezTo>
                <a:lnTo>
                  <a:pt x="2464245" y="407037"/>
                </a:lnTo>
                <a:lnTo>
                  <a:pt x="2464245" y="486000"/>
                </a:lnTo>
                <a:lnTo>
                  <a:pt x="0" y="486000"/>
                </a:lnTo>
                <a:lnTo>
                  <a:pt x="0" y="2455"/>
                </a:lnTo>
                <a:lnTo>
                  <a:pt x="50606" y="2250"/>
                </a:lnTo>
                <a:cubicBezTo>
                  <a:pt x="381983" y="1025"/>
                  <a:pt x="917871" y="108"/>
                  <a:pt x="1409540" y="9"/>
                </a:cubicBezTo>
                <a:close/>
              </a:path>
            </a:pathLst>
          </a:custGeom>
          <a:solidFill>
            <a:schemeClr val="accent1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19" name="Freihandform 18">
            <a:extLst>
              <a:ext uri="{FF2B5EF4-FFF2-40B4-BE49-F238E27FC236}">
                <a16:creationId xmlns:a16="http://schemas.microsoft.com/office/drawing/2014/main" id="{F240A81D-88F2-9D4D-9E98-E36687A87D7D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57" name="Bildplatzhalter 56">
            <a:extLst>
              <a:ext uri="{FF2B5EF4-FFF2-40B4-BE49-F238E27FC236}">
                <a16:creationId xmlns:a16="http://schemas.microsoft.com/office/drawing/2014/main" id="{E1F0F8BE-E623-E344-BB3A-0556194B5A19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00000" y="2826000"/>
            <a:ext cx="2466310" cy="1552991"/>
          </a:xfrm>
          <a:custGeom>
            <a:avLst/>
            <a:gdLst>
              <a:gd name="connsiteX0" fmla="*/ 173 w 2466310"/>
              <a:gd name="connsiteY0" fmla="*/ 0 h 1552991"/>
              <a:gd name="connsiteX1" fmla="*/ 2466310 w 2466310"/>
              <a:gd name="connsiteY1" fmla="*/ 0 h 1552991"/>
              <a:gd name="connsiteX2" fmla="*/ 2466310 w 2466310"/>
              <a:gd name="connsiteY2" fmla="*/ 1550535 h 1552991"/>
              <a:gd name="connsiteX3" fmla="*/ 2344976 w 2466310"/>
              <a:gd name="connsiteY3" fmla="*/ 1550983 h 1552991"/>
              <a:gd name="connsiteX4" fmla="*/ 343539 w 2466310"/>
              <a:gd name="connsiteY4" fmla="*/ 1552364 h 1552991"/>
              <a:gd name="connsiteX5" fmla="*/ 334357 w 2466310"/>
              <a:gd name="connsiteY5" fmla="*/ 1551051 h 1552991"/>
              <a:gd name="connsiteX6" fmla="*/ 2129 w 2466310"/>
              <a:gd name="connsiteY6" fmla="*/ 1188112 h 1552991"/>
              <a:gd name="connsiteX7" fmla="*/ 0 w 2466310"/>
              <a:gd name="connsiteY7" fmla="*/ 1145955 h 1552991"/>
              <a:gd name="connsiteX8" fmla="*/ 0 w 2466310"/>
              <a:gd name="connsiteY8" fmla="*/ 825537 h 1552991"/>
              <a:gd name="connsiteX9" fmla="*/ 173 w 2466310"/>
              <a:gd name="connsiteY9" fmla="*/ 825537 h 155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6310" h="1552991">
                <a:moveTo>
                  <a:pt x="173" y="0"/>
                </a:moveTo>
                <a:lnTo>
                  <a:pt x="2466310" y="0"/>
                </a:lnTo>
                <a:lnTo>
                  <a:pt x="2466310" y="1550535"/>
                </a:lnTo>
                <a:lnTo>
                  <a:pt x="2344976" y="1550983"/>
                </a:lnTo>
                <a:cubicBezTo>
                  <a:pt x="1820526" y="1552716"/>
                  <a:pt x="891772" y="1553714"/>
                  <a:pt x="343539" y="1552364"/>
                </a:cubicBezTo>
                <a:lnTo>
                  <a:pt x="334357" y="1551051"/>
                </a:lnTo>
                <a:cubicBezTo>
                  <a:pt x="157392" y="1517139"/>
                  <a:pt x="20608" y="1370114"/>
                  <a:pt x="2129" y="1188112"/>
                </a:cubicBezTo>
                <a:lnTo>
                  <a:pt x="0" y="1145955"/>
                </a:lnTo>
                <a:lnTo>
                  <a:pt x="0" y="825537"/>
                </a:lnTo>
                <a:lnTo>
                  <a:pt x="173" y="82553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2" name="Freihandform 31">
            <a:extLst>
              <a:ext uri="{FF2B5EF4-FFF2-40B4-BE49-F238E27FC236}">
                <a16:creationId xmlns:a16="http://schemas.microsoft.com/office/drawing/2014/main" id="{4F6ED529-F0A7-2449-B180-C9B0D7A8C579}"/>
              </a:ext>
            </a:extLst>
          </p:cNvPr>
          <p:cNvSpPr/>
          <p:nvPr userDrawn="1"/>
        </p:nvSpPr>
        <p:spPr>
          <a:xfrm>
            <a:off x="3544789" y="2340000"/>
            <a:ext cx="2464245" cy="486000"/>
          </a:xfrm>
          <a:custGeom>
            <a:avLst/>
            <a:gdLst>
              <a:gd name="connsiteX0" fmla="*/ 1409540 w 2464245"/>
              <a:gd name="connsiteY0" fmla="*/ 9 h 486000"/>
              <a:gd name="connsiteX1" fmla="*/ 2120745 w 2464245"/>
              <a:gd name="connsiteY1" fmla="*/ 628 h 486000"/>
              <a:gd name="connsiteX2" fmla="*/ 2129926 w 2464245"/>
              <a:gd name="connsiteY2" fmla="*/ 1942 h 486000"/>
              <a:gd name="connsiteX3" fmla="*/ 2462117 w 2464245"/>
              <a:gd name="connsiteY3" fmla="*/ 364880 h 486000"/>
              <a:gd name="connsiteX4" fmla="*/ 2464245 w 2464245"/>
              <a:gd name="connsiteY4" fmla="*/ 407037 h 486000"/>
              <a:gd name="connsiteX5" fmla="*/ 2464245 w 2464245"/>
              <a:gd name="connsiteY5" fmla="*/ 486000 h 486000"/>
              <a:gd name="connsiteX6" fmla="*/ 0 w 2464245"/>
              <a:gd name="connsiteY6" fmla="*/ 486000 h 486000"/>
              <a:gd name="connsiteX7" fmla="*/ 0 w 2464245"/>
              <a:gd name="connsiteY7" fmla="*/ 2455 h 486000"/>
              <a:gd name="connsiteX8" fmla="*/ 50606 w 2464245"/>
              <a:gd name="connsiteY8" fmla="*/ 2250 h 486000"/>
              <a:gd name="connsiteX9" fmla="*/ 1409540 w 2464245"/>
              <a:gd name="connsiteY9" fmla="*/ 9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4245" h="486000">
                <a:moveTo>
                  <a:pt x="1409540" y="9"/>
                </a:moveTo>
                <a:cubicBezTo>
                  <a:pt x="1671764" y="-43"/>
                  <a:pt x="1921410" y="137"/>
                  <a:pt x="2120745" y="628"/>
                </a:cubicBezTo>
                <a:lnTo>
                  <a:pt x="2129926" y="1942"/>
                </a:lnTo>
                <a:cubicBezTo>
                  <a:pt x="2306871" y="35854"/>
                  <a:pt x="2443639" y="182878"/>
                  <a:pt x="2462117" y="364880"/>
                </a:cubicBezTo>
                <a:lnTo>
                  <a:pt x="2464245" y="407037"/>
                </a:lnTo>
                <a:lnTo>
                  <a:pt x="2464245" y="486000"/>
                </a:lnTo>
                <a:lnTo>
                  <a:pt x="0" y="486000"/>
                </a:lnTo>
                <a:lnTo>
                  <a:pt x="0" y="2455"/>
                </a:lnTo>
                <a:lnTo>
                  <a:pt x="50606" y="2250"/>
                </a:lnTo>
                <a:cubicBezTo>
                  <a:pt x="381983" y="1025"/>
                  <a:pt x="917871" y="108"/>
                  <a:pt x="1409540" y="9"/>
                </a:cubicBezTo>
                <a:close/>
              </a:path>
            </a:pathLst>
          </a:custGeom>
          <a:solidFill>
            <a:schemeClr val="accent2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55" name="Bildplatzhalter 54">
            <a:extLst>
              <a:ext uri="{FF2B5EF4-FFF2-40B4-BE49-F238E27FC236}">
                <a16:creationId xmlns:a16="http://schemas.microsoft.com/office/drawing/2014/main" id="{23AE258F-A931-A24C-8555-B4330532E711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3544100" y="2826000"/>
            <a:ext cx="2466310" cy="1552991"/>
          </a:xfrm>
          <a:custGeom>
            <a:avLst/>
            <a:gdLst>
              <a:gd name="connsiteX0" fmla="*/ 173 w 2466310"/>
              <a:gd name="connsiteY0" fmla="*/ 0 h 1552991"/>
              <a:gd name="connsiteX1" fmla="*/ 2466310 w 2466310"/>
              <a:gd name="connsiteY1" fmla="*/ 0 h 1552991"/>
              <a:gd name="connsiteX2" fmla="*/ 2466310 w 2466310"/>
              <a:gd name="connsiteY2" fmla="*/ 1550535 h 1552991"/>
              <a:gd name="connsiteX3" fmla="*/ 2344976 w 2466310"/>
              <a:gd name="connsiteY3" fmla="*/ 1550983 h 1552991"/>
              <a:gd name="connsiteX4" fmla="*/ 343539 w 2466310"/>
              <a:gd name="connsiteY4" fmla="*/ 1552364 h 1552991"/>
              <a:gd name="connsiteX5" fmla="*/ 334357 w 2466310"/>
              <a:gd name="connsiteY5" fmla="*/ 1551051 h 1552991"/>
              <a:gd name="connsiteX6" fmla="*/ 2129 w 2466310"/>
              <a:gd name="connsiteY6" fmla="*/ 1188112 h 1552991"/>
              <a:gd name="connsiteX7" fmla="*/ 0 w 2466310"/>
              <a:gd name="connsiteY7" fmla="*/ 1145955 h 1552991"/>
              <a:gd name="connsiteX8" fmla="*/ 0 w 2466310"/>
              <a:gd name="connsiteY8" fmla="*/ 825537 h 1552991"/>
              <a:gd name="connsiteX9" fmla="*/ 173 w 2466310"/>
              <a:gd name="connsiteY9" fmla="*/ 825537 h 155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6310" h="1552991">
                <a:moveTo>
                  <a:pt x="173" y="0"/>
                </a:moveTo>
                <a:lnTo>
                  <a:pt x="2466310" y="0"/>
                </a:lnTo>
                <a:lnTo>
                  <a:pt x="2466310" y="1550535"/>
                </a:lnTo>
                <a:lnTo>
                  <a:pt x="2344976" y="1550983"/>
                </a:lnTo>
                <a:cubicBezTo>
                  <a:pt x="1820526" y="1552716"/>
                  <a:pt x="891772" y="1553714"/>
                  <a:pt x="343539" y="1552364"/>
                </a:cubicBezTo>
                <a:lnTo>
                  <a:pt x="334357" y="1551051"/>
                </a:lnTo>
                <a:cubicBezTo>
                  <a:pt x="157392" y="1517139"/>
                  <a:pt x="20608" y="1370114"/>
                  <a:pt x="2129" y="1188112"/>
                </a:cubicBezTo>
                <a:lnTo>
                  <a:pt x="0" y="1145955"/>
                </a:lnTo>
                <a:lnTo>
                  <a:pt x="0" y="825537"/>
                </a:lnTo>
                <a:lnTo>
                  <a:pt x="173" y="82553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4" name="Freihandform 33">
            <a:extLst>
              <a:ext uri="{FF2B5EF4-FFF2-40B4-BE49-F238E27FC236}">
                <a16:creationId xmlns:a16="http://schemas.microsoft.com/office/drawing/2014/main" id="{47B73456-36F0-2148-98B8-C3FB8E11DB25}"/>
              </a:ext>
            </a:extLst>
          </p:cNvPr>
          <p:cNvSpPr/>
          <p:nvPr userDrawn="1"/>
        </p:nvSpPr>
        <p:spPr>
          <a:xfrm>
            <a:off x="6189578" y="2340000"/>
            <a:ext cx="2464245" cy="486000"/>
          </a:xfrm>
          <a:custGeom>
            <a:avLst/>
            <a:gdLst>
              <a:gd name="connsiteX0" fmla="*/ 1409540 w 2464245"/>
              <a:gd name="connsiteY0" fmla="*/ 9 h 486000"/>
              <a:gd name="connsiteX1" fmla="*/ 2120745 w 2464245"/>
              <a:gd name="connsiteY1" fmla="*/ 628 h 486000"/>
              <a:gd name="connsiteX2" fmla="*/ 2129926 w 2464245"/>
              <a:gd name="connsiteY2" fmla="*/ 1942 h 486000"/>
              <a:gd name="connsiteX3" fmla="*/ 2462117 w 2464245"/>
              <a:gd name="connsiteY3" fmla="*/ 364880 h 486000"/>
              <a:gd name="connsiteX4" fmla="*/ 2464245 w 2464245"/>
              <a:gd name="connsiteY4" fmla="*/ 407037 h 486000"/>
              <a:gd name="connsiteX5" fmla="*/ 2464245 w 2464245"/>
              <a:gd name="connsiteY5" fmla="*/ 486000 h 486000"/>
              <a:gd name="connsiteX6" fmla="*/ 0 w 2464245"/>
              <a:gd name="connsiteY6" fmla="*/ 486000 h 486000"/>
              <a:gd name="connsiteX7" fmla="*/ 0 w 2464245"/>
              <a:gd name="connsiteY7" fmla="*/ 2455 h 486000"/>
              <a:gd name="connsiteX8" fmla="*/ 50606 w 2464245"/>
              <a:gd name="connsiteY8" fmla="*/ 2250 h 486000"/>
              <a:gd name="connsiteX9" fmla="*/ 1409540 w 2464245"/>
              <a:gd name="connsiteY9" fmla="*/ 9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4245" h="486000">
                <a:moveTo>
                  <a:pt x="1409540" y="9"/>
                </a:moveTo>
                <a:cubicBezTo>
                  <a:pt x="1671764" y="-43"/>
                  <a:pt x="1921410" y="137"/>
                  <a:pt x="2120745" y="628"/>
                </a:cubicBezTo>
                <a:lnTo>
                  <a:pt x="2129926" y="1942"/>
                </a:lnTo>
                <a:cubicBezTo>
                  <a:pt x="2306871" y="35854"/>
                  <a:pt x="2443639" y="182878"/>
                  <a:pt x="2462117" y="364880"/>
                </a:cubicBezTo>
                <a:lnTo>
                  <a:pt x="2464245" y="407037"/>
                </a:lnTo>
                <a:lnTo>
                  <a:pt x="2464245" y="486000"/>
                </a:lnTo>
                <a:lnTo>
                  <a:pt x="0" y="486000"/>
                </a:lnTo>
                <a:lnTo>
                  <a:pt x="0" y="2455"/>
                </a:lnTo>
                <a:lnTo>
                  <a:pt x="50606" y="2250"/>
                </a:lnTo>
                <a:cubicBezTo>
                  <a:pt x="381983" y="1025"/>
                  <a:pt x="917871" y="108"/>
                  <a:pt x="1409540" y="9"/>
                </a:cubicBezTo>
                <a:close/>
              </a:path>
            </a:pathLst>
          </a:custGeom>
          <a:solidFill>
            <a:schemeClr val="accent3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53" name="Bildplatzhalter 52">
            <a:extLst>
              <a:ext uri="{FF2B5EF4-FFF2-40B4-BE49-F238E27FC236}">
                <a16:creationId xmlns:a16="http://schemas.microsoft.com/office/drawing/2014/main" id="{3CB4DD18-F8F4-C84A-9417-DAAFA7570832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6188200" y="2826000"/>
            <a:ext cx="2466310" cy="1552991"/>
          </a:xfrm>
          <a:custGeom>
            <a:avLst/>
            <a:gdLst>
              <a:gd name="connsiteX0" fmla="*/ 173 w 2466310"/>
              <a:gd name="connsiteY0" fmla="*/ 0 h 1552991"/>
              <a:gd name="connsiteX1" fmla="*/ 2466310 w 2466310"/>
              <a:gd name="connsiteY1" fmla="*/ 0 h 1552991"/>
              <a:gd name="connsiteX2" fmla="*/ 2466310 w 2466310"/>
              <a:gd name="connsiteY2" fmla="*/ 1550535 h 1552991"/>
              <a:gd name="connsiteX3" fmla="*/ 2344976 w 2466310"/>
              <a:gd name="connsiteY3" fmla="*/ 1550983 h 1552991"/>
              <a:gd name="connsiteX4" fmla="*/ 343539 w 2466310"/>
              <a:gd name="connsiteY4" fmla="*/ 1552364 h 1552991"/>
              <a:gd name="connsiteX5" fmla="*/ 334357 w 2466310"/>
              <a:gd name="connsiteY5" fmla="*/ 1551051 h 1552991"/>
              <a:gd name="connsiteX6" fmla="*/ 2129 w 2466310"/>
              <a:gd name="connsiteY6" fmla="*/ 1188112 h 1552991"/>
              <a:gd name="connsiteX7" fmla="*/ 0 w 2466310"/>
              <a:gd name="connsiteY7" fmla="*/ 1145955 h 1552991"/>
              <a:gd name="connsiteX8" fmla="*/ 0 w 2466310"/>
              <a:gd name="connsiteY8" fmla="*/ 825537 h 1552991"/>
              <a:gd name="connsiteX9" fmla="*/ 173 w 2466310"/>
              <a:gd name="connsiteY9" fmla="*/ 825537 h 155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6310" h="1552991">
                <a:moveTo>
                  <a:pt x="173" y="0"/>
                </a:moveTo>
                <a:lnTo>
                  <a:pt x="2466310" y="0"/>
                </a:lnTo>
                <a:lnTo>
                  <a:pt x="2466310" y="1550535"/>
                </a:lnTo>
                <a:lnTo>
                  <a:pt x="2344976" y="1550983"/>
                </a:lnTo>
                <a:cubicBezTo>
                  <a:pt x="1820526" y="1552716"/>
                  <a:pt x="891772" y="1553714"/>
                  <a:pt x="343539" y="1552364"/>
                </a:cubicBezTo>
                <a:lnTo>
                  <a:pt x="334357" y="1551051"/>
                </a:lnTo>
                <a:cubicBezTo>
                  <a:pt x="157392" y="1517139"/>
                  <a:pt x="20608" y="1370114"/>
                  <a:pt x="2129" y="1188112"/>
                </a:cubicBezTo>
                <a:lnTo>
                  <a:pt x="0" y="1145955"/>
                </a:lnTo>
                <a:lnTo>
                  <a:pt x="0" y="825537"/>
                </a:lnTo>
                <a:lnTo>
                  <a:pt x="173" y="82553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6" name="Freihandform 35">
            <a:extLst>
              <a:ext uri="{FF2B5EF4-FFF2-40B4-BE49-F238E27FC236}">
                <a16:creationId xmlns:a16="http://schemas.microsoft.com/office/drawing/2014/main" id="{4E91FF4C-8FE3-104C-AC1B-63362D173019}"/>
              </a:ext>
            </a:extLst>
          </p:cNvPr>
          <p:cNvSpPr/>
          <p:nvPr userDrawn="1"/>
        </p:nvSpPr>
        <p:spPr>
          <a:xfrm>
            <a:off x="8834366" y="2340000"/>
            <a:ext cx="2464245" cy="486000"/>
          </a:xfrm>
          <a:custGeom>
            <a:avLst/>
            <a:gdLst>
              <a:gd name="connsiteX0" fmla="*/ 1409540 w 2464245"/>
              <a:gd name="connsiteY0" fmla="*/ 9 h 486000"/>
              <a:gd name="connsiteX1" fmla="*/ 2120745 w 2464245"/>
              <a:gd name="connsiteY1" fmla="*/ 628 h 486000"/>
              <a:gd name="connsiteX2" fmla="*/ 2129926 w 2464245"/>
              <a:gd name="connsiteY2" fmla="*/ 1942 h 486000"/>
              <a:gd name="connsiteX3" fmla="*/ 2462117 w 2464245"/>
              <a:gd name="connsiteY3" fmla="*/ 364880 h 486000"/>
              <a:gd name="connsiteX4" fmla="*/ 2464245 w 2464245"/>
              <a:gd name="connsiteY4" fmla="*/ 407037 h 486000"/>
              <a:gd name="connsiteX5" fmla="*/ 2464245 w 2464245"/>
              <a:gd name="connsiteY5" fmla="*/ 486000 h 486000"/>
              <a:gd name="connsiteX6" fmla="*/ 0 w 2464245"/>
              <a:gd name="connsiteY6" fmla="*/ 486000 h 486000"/>
              <a:gd name="connsiteX7" fmla="*/ 0 w 2464245"/>
              <a:gd name="connsiteY7" fmla="*/ 2455 h 486000"/>
              <a:gd name="connsiteX8" fmla="*/ 50606 w 2464245"/>
              <a:gd name="connsiteY8" fmla="*/ 2250 h 486000"/>
              <a:gd name="connsiteX9" fmla="*/ 1409540 w 2464245"/>
              <a:gd name="connsiteY9" fmla="*/ 9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4245" h="486000">
                <a:moveTo>
                  <a:pt x="1409540" y="9"/>
                </a:moveTo>
                <a:cubicBezTo>
                  <a:pt x="1671764" y="-43"/>
                  <a:pt x="1921410" y="137"/>
                  <a:pt x="2120745" y="628"/>
                </a:cubicBezTo>
                <a:lnTo>
                  <a:pt x="2129926" y="1942"/>
                </a:lnTo>
                <a:cubicBezTo>
                  <a:pt x="2306871" y="35854"/>
                  <a:pt x="2443639" y="182878"/>
                  <a:pt x="2462117" y="364880"/>
                </a:cubicBezTo>
                <a:lnTo>
                  <a:pt x="2464245" y="407037"/>
                </a:lnTo>
                <a:lnTo>
                  <a:pt x="2464245" y="486000"/>
                </a:lnTo>
                <a:lnTo>
                  <a:pt x="0" y="486000"/>
                </a:lnTo>
                <a:lnTo>
                  <a:pt x="0" y="2455"/>
                </a:lnTo>
                <a:lnTo>
                  <a:pt x="50606" y="2250"/>
                </a:lnTo>
                <a:cubicBezTo>
                  <a:pt x="381983" y="1025"/>
                  <a:pt x="917871" y="108"/>
                  <a:pt x="1409540" y="9"/>
                </a:cubicBezTo>
                <a:close/>
              </a:path>
            </a:pathLst>
          </a:custGeom>
          <a:solidFill>
            <a:schemeClr val="accent4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51" name="Bildplatzhalter 50">
            <a:extLst>
              <a:ext uri="{FF2B5EF4-FFF2-40B4-BE49-F238E27FC236}">
                <a16:creationId xmlns:a16="http://schemas.microsoft.com/office/drawing/2014/main" id="{FC55F696-30C6-AE47-A9AF-CAADF8C3D831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8832301" y="2826000"/>
            <a:ext cx="2466310" cy="1552991"/>
          </a:xfrm>
          <a:custGeom>
            <a:avLst/>
            <a:gdLst>
              <a:gd name="connsiteX0" fmla="*/ 173 w 2466310"/>
              <a:gd name="connsiteY0" fmla="*/ 0 h 1552991"/>
              <a:gd name="connsiteX1" fmla="*/ 2466310 w 2466310"/>
              <a:gd name="connsiteY1" fmla="*/ 0 h 1552991"/>
              <a:gd name="connsiteX2" fmla="*/ 2466310 w 2466310"/>
              <a:gd name="connsiteY2" fmla="*/ 1550535 h 1552991"/>
              <a:gd name="connsiteX3" fmla="*/ 2344976 w 2466310"/>
              <a:gd name="connsiteY3" fmla="*/ 1550983 h 1552991"/>
              <a:gd name="connsiteX4" fmla="*/ 343539 w 2466310"/>
              <a:gd name="connsiteY4" fmla="*/ 1552364 h 1552991"/>
              <a:gd name="connsiteX5" fmla="*/ 334357 w 2466310"/>
              <a:gd name="connsiteY5" fmla="*/ 1551051 h 1552991"/>
              <a:gd name="connsiteX6" fmla="*/ 2129 w 2466310"/>
              <a:gd name="connsiteY6" fmla="*/ 1188112 h 1552991"/>
              <a:gd name="connsiteX7" fmla="*/ 0 w 2466310"/>
              <a:gd name="connsiteY7" fmla="*/ 1145955 h 1552991"/>
              <a:gd name="connsiteX8" fmla="*/ 0 w 2466310"/>
              <a:gd name="connsiteY8" fmla="*/ 825537 h 1552991"/>
              <a:gd name="connsiteX9" fmla="*/ 173 w 2466310"/>
              <a:gd name="connsiteY9" fmla="*/ 825537 h 155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6310" h="1552991">
                <a:moveTo>
                  <a:pt x="173" y="0"/>
                </a:moveTo>
                <a:lnTo>
                  <a:pt x="2466310" y="0"/>
                </a:lnTo>
                <a:lnTo>
                  <a:pt x="2466310" y="1550535"/>
                </a:lnTo>
                <a:lnTo>
                  <a:pt x="2344976" y="1550983"/>
                </a:lnTo>
                <a:cubicBezTo>
                  <a:pt x="1820526" y="1552716"/>
                  <a:pt x="891772" y="1553714"/>
                  <a:pt x="343539" y="1552364"/>
                </a:cubicBezTo>
                <a:lnTo>
                  <a:pt x="334357" y="1551051"/>
                </a:lnTo>
                <a:cubicBezTo>
                  <a:pt x="157392" y="1517139"/>
                  <a:pt x="20608" y="1370114"/>
                  <a:pt x="2129" y="1188112"/>
                </a:cubicBezTo>
                <a:lnTo>
                  <a:pt x="0" y="1145955"/>
                </a:lnTo>
                <a:lnTo>
                  <a:pt x="0" y="825537"/>
                </a:lnTo>
                <a:lnTo>
                  <a:pt x="173" y="82553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03AE0C1-B3E5-8B40-9DDA-0138002CE33D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900000" y="2340000"/>
            <a:ext cx="2464245" cy="4860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 sz="12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200">
                <a:latin typeface="+mn-lt"/>
              </a:defRPr>
            </a:lvl3pPr>
            <a:lvl4pPr marL="0" indent="0" algn="ctr">
              <a:buFontTx/>
              <a:buNone/>
              <a:defRPr sz="1200"/>
            </a:lvl4pPr>
            <a:lvl5pPr marL="0" indent="0" algn="ctr">
              <a:buFontTx/>
              <a:buNone/>
              <a:defRPr sz="1200"/>
            </a:lvl5pPr>
            <a:lvl6pPr marL="0" algn="ctr">
              <a:lnSpc>
                <a:spcPct val="120000"/>
              </a:lnSpc>
              <a:defRPr sz="1200"/>
            </a:lvl6pPr>
            <a:lvl7pPr marL="0" algn="ctr">
              <a:lnSpc>
                <a:spcPct val="120000"/>
              </a:lnSpc>
              <a:defRPr sz="1200"/>
            </a:lvl7pPr>
            <a:lvl8pPr marL="0" algn="ctr">
              <a:lnSpc>
                <a:spcPct val="120000"/>
              </a:lnSpc>
              <a:defRPr sz="1200"/>
            </a:lvl8pPr>
            <a:lvl9pPr marL="0" algn="ctr">
              <a:lnSpc>
                <a:spcPct val="120000"/>
              </a:lnSpc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SmartArt-Platzhalter 22">
            <a:extLst>
              <a:ext uri="{FF2B5EF4-FFF2-40B4-BE49-F238E27FC236}">
                <a16:creationId xmlns:a16="http://schemas.microsoft.com/office/drawing/2014/main" id="{00D0BE4B-D303-4840-BA95-12B057A6AD6A}"/>
              </a:ext>
            </a:extLst>
          </p:cNvPr>
          <p:cNvSpPr>
            <a:spLocks noGrp="1"/>
          </p:cNvSpPr>
          <p:nvPr>
            <p:ph type="dgm" sz="quarter" idx="76"/>
          </p:nvPr>
        </p:nvSpPr>
        <p:spPr>
          <a:xfrm>
            <a:off x="900000" y="5022000"/>
            <a:ext cx="10396800" cy="936000"/>
          </a:xfrm>
          <a:custGeom>
            <a:avLst/>
            <a:gdLst>
              <a:gd name="connsiteX0" fmla="*/ 4478533 w 10396800"/>
              <a:gd name="connsiteY0" fmla="*/ 0 h 936000"/>
              <a:gd name="connsiteX1" fmla="*/ 9980663 w 10396800"/>
              <a:gd name="connsiteY1" fmla="*/ 0 h 936000"/>
              <a:gd name="connsiteX2" fmla="*/ 10396797 w 10396800"/>
              <a:gd name="connsiteY2" fmla="*/ 404483 h 936000"/>
              <a:gd name="connsiteX3" fmla="*/ 10396797 w 10396800"/>
              <a:gd name="connsiteY3" fmla="*/ 415482 h 936000"/>
              <a:gd name="connsiteX4" fmla="*/ 10396798 w 10396800"/>
              <a:gd name="connsiteY4" fmla="*/ 415482 h 936000"/>
              <a:gd name="connsiteX5" fmla="*/ 10396798 w 10396800"/>
              <a:gd name="connsiteY5" fmla="*/ 880882 h 936000"/>
              <a:gd name="connsiteX6" fmla="*/ 10396800 w 10396800"/>
              <a:gd name="connsiteY6" fmla="*/ 880896 h 936000"/>
              <a:gd name="connsiteX7" fmla="*/ 10396800 w 10396800"/>
              <a:gd name="connsiteY7" fmla="*/ 925562 h 936000"/>
              <a:gd name="connsiteX8" fmla="*/ 7440558 w 10396800"/>
              <a:gd name="connsiteY8" fmla="*/ 925562 h 936000"/>
              <a:gd name="connsiteX9" fmla="*/ 5918269 w 10396800"/>
              <a:gd name="connsiteY9" fmla="*/ 936000 h 936000"/>
              <a:gd name="connsiteX10" fmla="*/ 416137 w 10396800"/>
              <a:gd name="connsiteY10" fmla="*/ 936000 h 936000"/>
              <a:gd name="connsiteX11" fmla="*/ 3 w 10396800"/>
              <a:gd name="connsiteY11" fmla="*/ 531517 h 936000"/>
              <a:gd name="connsiteX12" fmla="*/ 3 w 10396800"/>
              <a:gd name="connsiteY12" fmla="*/ 520518 h 936000"/>
              <a:gd name="connsiteX13" fmla="*/ 2 w 10396800"/>
              <a:gd name="connsiteY13" fmla="*/ 520518 h 936000"/>
              <a:gd name="connsiteX14" fmla="*/ 2 w 10396800"/>
              <a:gd name="connsiteY14" fmla="*/ 55119 h 936000"/>
              <a:gd name="connsiteX15" fmla="*/ 0 w 10396800"/>
              <a:gd name="connsiteY15" fmla="*/ 55104 h 936000"/>
              <a:gd name="connsiteX16" fmla="*/ 0 w 10396800"/>
              <a:gd name="connsiteY16" fmla="*/ 10438 h 936000"/>
              <a:gd name="connsiteX17" fmla="*/ 2956243 w 10396800"/>
              <a:gd name="connsiteY17" fmla="*/ 10438 h 9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96800" h="936000">
                <a:moveTo>
                  <a:pt x="4478533" y="0"/>
                </a:moveTo>
                <a:lnTo>
                  <a:pt x="9980663" y="0"/>
                </a:lnTo>
                <a:cubicBezTo>
                  <a:pt x="10210488" y="0"/>
                  <a:pt x="10396797" y="181093"/>
                  <a:pt x="10396797" y="404483"/>
                </a:cubicBezTo>
                <a:lnTo>
                  <a:pt x="10396797" y="415482"/>
                </a:lnTo>
                <a:lnTo>
                  <a:pt x="10396798" y="415482"/>
                </a:lnTo>
                <a:lnTo>
                  <a:pt x="10396798" y="880882"/>
                </a:lnTo>
                <a:cubicBezTo>
                  <a:pt x="10396799" y="880887"/>
                  <a:pt x="10396799" y="880891"/>
                  <a:pt x="10396800" y="880896"/>
                </a:cubicBezTo>
                <a:lnTo>
                  <a:pt x="10396800" y="925562"/>
                </a:lnTo>
                <a:lnTo>
                  <a:pt x="7440558" y="925562"/>
                </a:lnTo>
                <a:lnTo>
                  <a:pt x="5918269" y="936000"/>
                </a:lnTo>
                <a:lnTo>
                  <a:pt x="416137" y="936000"/>
                </a:lnTo>
                <a:cubicBezTo>
                  <a:pt x="186312" y="936000"/>
                  <a:pt x="3" y="754908"/>
                  <a:pt x="3" y="531517"/>
                </a:cubicBezTo>
                <a:lnTo>
                  <a:pt x="3" y="520518"/>
                </a:lnTo>
                <a:lnTo>
                  <a:pt x="2" y="520518"/>
                </a:lnTo>
                <a:lnTo>
                  <a:pt x="2" y="55119"/>
                </a:lnTo>
                <a:cubicBezTo>
                  <a:pt x="1" y="55114"/>
                  <a:pt x="1" y="55109"/>
                  <a:pt x="0" y="55104"/>
                </a:cubicBezTo>
                <a:lnTo>
                  <a:pt x="0" y="10438"/>
                </a:lnTo>
                <a:lnTo>
                  <a:pt x="2956243" y="10438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25" name="Bildplatzhalter 21">
            <a:extLst>
              <a:ext uri="{FF2B5EF4-FFF2-40B4-BE49-F238E27FC236}">
                <a16:creationId xmlns:a16="http://schemas.microsoft.com/office/drawing/2014/main" id="{559AC58D-2E96-3B41-ACB5-A7A41456B99D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1152000" y="5130000"/>
            <a:ext cx="720000" cy="72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E3290650-9C22-5E4F-9C1C-CC7FBF412B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6A536E3-7236-594E-B25E-A7D0F6D4A560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2121802" y="5022000"/>
            <a:ext cx="8856000" cy="936000"/>
          </a:xfrm>
        </p:spPr>
        <p:txBody>
          <a:bodyPr anchor="ctr" anchorCtr="0"/>
          <a:lstStyle>
            <a:lvl1pPr>
              <a:spcAft>
                <a:spcPts val="0"/>
              </a:spcAft>
              <a:defRPr sz="1800"/>
            </a:lvl1pPr>
            <a:lvl2pPr>
              <a:lnSpc>
                <a:spcPct val="100000"/>
              </a:lnSpc>
              <a:defRPr/>
            </a:lvl2pPr>
            <a:lvl3pPr marL="180000" indent="-1800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7" name="Textplatzhalter 7">
            <a:extLst>
              <a:ext uri="{FF2B5EF4-FFF2-40B4-BE49-F238E27FC236}">
                <a16:creationId xmlns:a16="http://schemas.microsoft.com/office/drawing/2014/main" id="{B8A8F4D7-2A6D-6D4A-B85A-801E7E732564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3544100" y="2340000"/>
            <a:ext cx="2464245" cy="4860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 sz="12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200">
                <a:latin typeface="+mn-lt"/>
              </a:defRPr>
            </a:lvl3pPr>
            <a:lvl4pPr marL="0" indent="0" algn="ctr">
              <a:buFontTx/>
              <a:buNone/>
              <a:defRPr sz="1200"/>
            </a:lvl4pPr>
            <a:lvl5pPr marL="0" indent="0" algn="ctr">
              <a:buFontTx/>
              <a:buNone/>
              <a:defRPr sz="1200"/>
            </a:lvl5pPr>
            <a:lvl6pPr marL="0" algn="ctr">
              <a:lnSpc>
                <a:spcPct val="120000"/>
              </a:lnSpc>
              <a:defRPr sz="1200"/>
            </a:lvl6pPr>
            <a:lvl7pPr marL="0" algn="ctr">
              <a:lnSpc>
                <a:spcPct val="120000"/>
              </a:lnSpc>
              <a:defRPr sz="1200"/>
            </a:lvl7pPr>
            <a:lvl8pPr marL="0" algn="ctr">
              <a:lnSpc>
                <a:spcPct val="120000"/>
              </a:lnSpc>
              <a:defRPr sz="1200"/>
            </a:lvl8pPr>
            <a:lvl9pPr marL="0" algn="ctr">
              <a:lnSpc>
                <a:spcPct val="120000"/>
              </a:lnSpc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7">
            <a:extLst>
              <a:ext uri="{FF2B5EF4-FFF2-40B4-BE49-F238E27FC236}">
                <a16:creationId xmlns:a16="http://schemas.microsoft.com/office/drawing/2014/main" id="{6E650176-8EE1-1645-924A-1BDBA35CA319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6188200" y="2340000"/>
            <a:ext cx="2464245" cy="4860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 sz="12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200">
                <a:latin typeface="+mn-lt"/>
              </a:defRPr>
            </a:lvl3pPr>
            <a:lvl4pPr marL="0" indent="0" algn="ctr">
              <a:buFontTx/>
              <a:buNone/>
              <a:defRPr sz="1200"/>
            </a:lvl4pPr>
            <a:lvl5pPr marL="0" indent="0" algn="ctr">
              <a:buFontTx/>
              <a:buNone/>
              <a:defRPr sz="1200"/>
            </a:lvl5pPr>
            <a:lvl6pPr marL="0" algn="ctr">
              <a:lnSpc>
                <a:spcPct val="120000"/>
              </a:lnSpc>
              <a:defRPr sz="1200"/>
            </a:lvl6pPr>
            <a:lvl7pPr marL="0" algn="ctr">
              <a:lnSpc>
                <a:spcPct val="120000"/>
              </a:lnSpc>
              <a:defRPr sz="1200"/>
            </a:lvl7pPr>
            <a:lvl8pPr marL="0" algn="ctr">
              <a:lnSpc>
                <a:spcPct val="120000"/>
              </a:lnSpc>
              <a:defRPr sz="1200"/>
            </a:lvl8pPr>
            <a:lvl9pPr marL="0" algn="ctr">
              <a:lnSpc>
                <a:spcPct val="120000"/>
              </a:lnSpc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7">
            <a:extLst>
              <a:ext uri="{FF2B5EF4-FFF2-40B4-BE49-F238E27FC236}">
                <a16:creationId xmlns:a16="http://schemas.microsoft.com/office/drawing/2014/main" id="{D33FA0B3-73FD-3840-9A87-42DD3CC0E2F1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8832301" y="2340000"/>
            <a:ext cx="2464245" cy="4860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 sz="12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200">
                <a:latin typeface="+mn-lt"/>
              </a:defRPr>
            </a:lvl3pPr>
            <a:lvl4pPr marL="0" indent="0" algn="ctr">
              <a:buFontTx/>
              <a:buNone/>
              <a:defRPr sz="1200"/>
            </a:lvl4pPr>
            <a:lvl5pPr marL="0" indent="0" algn="ctr">
              <a:buFontTx/>
              <a:buNone/>
              <a:defRPr sz="1200"/>
            </a:lvl5pPr>
            <a:lvl6pPr marL="0" algn="ctr">
              <a:lnSpc>
                <a:spcPct val="120000"/>
              </a:lnSpc>
              <a:defRPr sz="1200"/>
            </a:lvl6pPr>
            <a:lvl7pPr marL="0" algn="ctr">
              <a:lnSpc>
                <a:spcPct val="120000"/>
              </a:lnSpc>
              <a:defRPr sz="1200"/>
            </a:lvl7pPr>
            <a:lvl8pPr marL="0" algn="ctr">
              <a:lnSpc>
                <a:spcPct val="120000"/>
              </a:lnSpc>
              <a:defRPr sz="1200"/>
            </a:lvl8pPr>
            <a:lvl9pPr marL="0" algn="ctr">
              <a:lnSpc>
                <a:spcPct val="120000"/>
              </a:lnSpc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Foliennummernplatzhalter 5">
            <a:extLst>
              <a:ext uri="{FF2B5EF4-FFF2-40B4-BE49-F238E27FC236}">
                <a16:creationId xmlns:a16="http://schemas.microsoft.com/office/drawing/2014/main" id="{D0A7C794-5CE0-0847-AFF9-538A1EFE8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B12F318E-6DAD-0157-139D-031626247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4213037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 Eigenscha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 18">
            <a:extLst>
              <a:ext uri="{FF2B5EF4-FFF2-40B4-BE49-F238E27FC236}">
                <a16:creationId xmlns:a16="http://schemas.microsoft.com/office/drawing/2014/main" id="{F240A81D-88F2-9D4D-9E98-E36687A87D7D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23" name="Freeform 45">
            <a:extLst>
              <a:ext uri="{FF2B5EF4-FFF2-40B4-BE49-F238E27FC236}">
                <a16:creationId xmlns:a16="http://schemas.microsoft.com/office/drawing/2014/main" id="{303B9ECD-62FC-8F47-87B4-86318BA20EE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0000" y="2585832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Freeform 45">
            <a:extLst>
              <a:ext uri="{FF2B5EF4-FFF2-40B4-BE49-F238E27FC236}">
                <a16:creationId xmlns:a16="http://schemas.microsoft.com/office/drawing/2014/main" id="{461BF958-FBED-0F4C-9460-0C30FC42A0D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0000" y="3463888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Freeform 45">
            <a:extLst>
              <a:ext uri="{FF2B5EF4-FFF2-40B4-BE49-F238E27FC236}">
                <a16:creationId xmlns:a16="http://schemas.microsoft.com/office/drawing/2014/main" id="{AF6E55CA-4EB0-AE42-BEAF-0F783FC607F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0000" y="4341944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FA38E69C-FE14-8D4B-A22A-A551FFB262D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0000" y="5220000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b="1"/>
          </a:p>
        </p:txBody>
      </p:sp>
      <p:sp>
        <p:nvSpPr>
          <p:cNvPr id="42" name="Bildplatzhalter 41">
            <a:extLst>
              <a:ext uri="{FF2B5EF4-FFF2-40B4-BE49-F238E27FC236}">
                <a16:creationId xmlns:a16="http://schemas.microsoft.com/office/drawing/2014/main" id="{64E07EDB-CC8F-134A-B410-19BA8B76B8A5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187619" y="2340000"/>
            <a:ext cx="5106669" cy="3384000"/>
          </a:xfrm>
          <a:custGeom>
            <a:avLst/>
            <a:gdLst>
              <a:gd name="connsiteX0" fmla="*/ 2630099 w 5106669"/>
              <a:gd name="connsiteY0" fmla="*/ 3384000 h 3384000"/>
              <a:gd name="connsiteX1" fmla="*/ 425652 w 5106669"/>
              <a:gd name="connsiteY1" fmla="*/ 3384000 h 3384000"/>
              <a:gd name="connsiteX2" fmla="*/ 0 w 5106669"/>
              <a:gd name="connsiteY2" fmla="*/ 2971506 h 3384000"/>
              <a:gd name="connsiteX3" fmla="*/ 0 w 5106669"/>
              <a:gd name="connsiteY3" fmla="*/ 909083 h 3384000"/>
              <a:gd name="connsiteX4" fmla="*/ 181 w 5106669"/>
              <a:gd name="connsiteY4" fmla="*/ 909083 h 3384000"/>
              <a:gd name="connsiteX5" fmla="*/ 181 w 5106669"/>
              <a:gd name="connsiteY5" fmla="*/ 176 h 3384000"/>
              <a:gd name="connsiteX6" fmla="*/ 2476570 w 5106669"/>
              <a:gd name="connsiteY6" fmla="*/ 176 h 3384000"/>
              <a:gd name="connsiteX7" fmla="*/ 2476570 w 5106669"/>
              <a:gd name="connsiteY7" fmla="*/ 0 h 3384000"/>
              <a:gd name="connsiteX8" fmla="*/ 4681017 w 5106669"/>
              <a:gd name="connsiteY8" fmla="*/ 0 h 3384000"/>
              <a:gd name="connsiteX9" fmla="*/ 5106669 w 5106669"/>
              <a:gd name="connsiteY9" fmla="*/ 412494 h 3384000"/>
              <a:gd name="connsiteX10" fmla="*/ 5106669 w 5106669"/>
              <a:gd name="connsiteY10" fmla="*/ 2474917 h 3384000"/>
              <a:gd name="connsiteX11" fmla="*/ 5106488 w 5106669"/>
              <a:gd name="connsiteY11" fmla="*/ 2474917 h 3384000"/>
              <a:gd name="connsiteX12" fmla="*/ 5106488 w 5106669"/>
              <a:gd name="connsiteY12" fmla="*/ 3383824 h 3384000"/>
              <a:gd name="connsiteX13" fmla="*/ 2630099 w 5106669"/>
              <a:gd name="connsiteY13" fmla="*/ 3383824 h 33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06669" h="3384000">
                <a:moveTo>
                  <a:pt x="2630099" y="3384000"/>
                </a:moveTo>
                <a:lnTo>
                  <a:pt x="425652" y="3384000"/>
                </a:lnTo>
                <a:cubicBezTo>
                  <a:pt x="190572" y="3384000"/>
                  <a:pt x="0" y="3199320"/>
                  <a:pt x="0" y="2971506"/>
                </a:cubicBezTo>
                <a:lnTo>
                  <a:pt x="0" y="909083"/>
                </a:lnTo>
                <a:lnTo>
                  <a:pt x="181" y="909083"/>
                </a:lnTo>
                <a:lnTo>
                  <a:pt x="181" y="176"/>
                </a:lnTo>
                <a:lnTo>
                  <a:pt x="2476570" y="176"/>
                </a:lnTo>
                <a:lnTo>
                  <a:pt x="2476570" y="0"/>
                </a:lnTo>
                <a:lnTo>
                  <a:pt x="4681017" y="0"/>
                </a:lnTo>
                <a:cubicBezTo>
                  <a:pt x="4916097" y="0"/>
                  <a:pt x="5106669" y="184680"/>
                  <a:pt x="5106669" y="412494"/>
                </a:cubicBezTo>
                <a:lnTo>
                  <a:pt x="5106669" y="2474917"/>
                </a:lnTo>
                <a:lnTo>
                  <a:pt x="5106488" y="2474917"/>
                </a:lnTo>
                <a:lnTo>
                  <a:pt x="5106488" y="3383824"/>
                </a:lnTo>
                <a:lnTo>
                  <a:pt x="2630099" y="338382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8846BAC6-6CE7-EA48-B05C-C41681B3C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67C9BAC4-CD85-6C4F-A76E-7A834B24B913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1368000" y="2340000"/>
            <a:ext cx="4428000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CA6B7D17-004D-A14B-8330-F91F086C66E5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1368000" y="3228000"/>
            <a:ext cx="4428000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A062CF4-E815-1E4A-A46E-226F3075FEF6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1368000" y="4116000"/>
            <a:ext cx="4428000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6C6C6F00-A203-5747-AC03-C23B6234C708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1368000" y="5004000"/>
            <a:ext cx="4428000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CBFB8C8-E97A-0743-8C72-2CF5D644B9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44957411-EBF4-5F96-00B0-B293EB0E9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692692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 Eigenschaften mit Bild u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ihandform 33">
            <a:extLst>
              <a:ext uri="{FF2B5EF4-FFF2-40B4-BE49-F238E27FC236}">
                <a16:creationId xmlns:a16="http://schemas.microsoft.com/office/drawing/2014/main" id="{2AFA3126-D23A-B64B-82C5-4E3A47E71B73}"/>
              </a:ext>
            </a:extLst>
          </p:cNvPr>
          <p:cNvSpPr/>
          <p:nvPr userDrawn="1"/>
        </p:nvSpPr>
        <p:spPr>
          <a:xfrm>
            <a:off x="3543588" y="2340000"/>
            <a:ext cx="2466000" cy="3383824"/>
          </a:xfrm>
          <a:custGeom>
            <a:avLst/>
            <a:gdLst>
              <a:gd name="connsiteX0" fmla="*/ 181 w 2466000"/>
              <a:gd name="connsiteY0" fmla="*/ 0 h 3383824"/>
              <a:gd name="connsiteX1" fmla="*/ 2040349 w 2466000"/>
              <a:gd name="connsiteY1" fmla="*/ 0 h 3383824"/>
              <a:gd name="connsiteX2" fmla="*/ 2457353 w 2466000"/>
              <a:gd name="connsiteY2" fmla="*/ 329362 h 3383824"/>
              <a:gd name="connsiteX3" fmla="*/ 2466000 w 2466000"/>
              <a:gd name="connsiteY3" fmla="*/ 412485 h 3383824"/>
              <a:gd name="connsiteX4" fmla="*/ 2466000 w 2466000"/>
              <a:gd name="connsiteY4" fmla="*/ 2474917 h 3383824"/>
              <a:gd name="connsiteX5" fmla="*/ 2465820 w 2466000"/>
              <a:gd name="connsiteY5" fmla="*/ 2474917 h 3383824"/>
              <a:gd name="connsiteX6" fmla="*/ 2465820 w 2466000"/>
              <a:gd name="connsiteY6" fmla="*/ 3383824 h 3383824"/>
              <a:gd name="connsiteX7" fmla="*/ 425598 w 2466000"/>
              <a:gd name="connsiteY7" fmla="*/ 3383824 h 3383824"/>
              <a:gd name="connsiteX8" fmla="*/ 0 w 2466000"/>
              <a:gd name="connsiteY8" fmla="*/ 2971330 h 3383824"/>
              <a:gd name="connsiteX9" fmla="*/ 0 w 2466000"/>
              <a:gd name="connsiteY9" fmla="*/ 908907 h 3383824"/>
              <a:gd name="connsiteX10" fmla="*/ 181 w 2466000"/>
              <a:gd name="connsiteY10" fmla="*/ 908907 h 338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6000" h="3383824">
                <a:moveTo>
                  <a:pt x="181" y="0"/>
                </a:moveTo>
                <a:lnTo>
                  <a:pt x="2040349" y="0"/>
                </a:lnTo>
                <a:cubicBezTo>
                  <a:pt x="2246044" y="0"/>
                  <a:pt x="2417663" y="141396"/>
                  <a:pt x="2457353" y="329362"/>
                </a:cubicBezTo>
                <a:lnTo>
                  <a:pt x="2466000" y="412485"/>
                </a:lnTo>
                <a:lnTo>
                  <a:pt x="2466000" y="2474917"/>
                </a:lnTo>
                <a:lnTo>
                  <a:pt x="2465820" y="2474917"/>
                </a:lnTo>
                <a:lnTo>
                  <a:pt x="2465820" y="3383824"/>
                </a:lnTo>
                <a:lnTo>
                  <a:pt x="425598" y="3383824"/>
                </a:lnTo>
                <a:cubicBezTo>
                  <a:pt x="190548" y="3383824"/>
                  <a:pt x="0" y="3199144"/>
                  <a:pt x="0" y="2971330"/>
                </a:cubicBezTo>
                <a:lnTo>
                  <a:pt x="0" y="908907"/>
                </a:lnTo>
                <a:lnTo>
                  <a:pt x="181" y="908907"/>
                </a:lnTo>
                <a:close/>
              </a:path>
            </a:pathLst>
          </a:custGeom>
          <a:solidFill>
            <a:schemeClr val="accent1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19" name="Freihandform 18">
            <a:extLst>
              <a:ext uri="{FF2B5EF4-FFF2-40B4-BE49-F238E27FC236}">
                <a16:creationId xmlns:a16="http://schemas.microsoft.com/office/drawing/2014/main" id="{F240A81D-88F2-9D4D-9E98-E36687A87D7D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31" name="Bildplatzhalter 30">
            <a:extLst>
              <a:ext uri="{FF2B5EF4-FFF2-40B4-BE49-F238E27FC236}">
                <a16:creationId xmlns:a16="http://schemas.microsoft.com/office/drawing/2014/main" id="{A10246A0-D97F-3345-9716-DA5A96D280B1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900001" y="2340000"/>
            <a:ext cx="2466000" cy="3383824"/>
          </a:xfrm>
          <a:custGeom>
            <a:avLst/>
            <a:gdLst>
              <a:gd name="connsiteX0" fmla="*/ 2465820 w 2466000"/>
              <a:gd name="connsiteY0" fmla="*/ 3383824 h 3383824"/>
              <a:gd name="connsiteX1" fmla="*/ 425598 w 2466000"/>
              <a:gd name="connsiteY1" fmla="*/ 3383824 h 3383824"/>
              <a:gd name="connsiteX2" fmla="*/ 0 w 2466000"/>
              <a:gd name="connsiteY2" fmla="*/ 2971330 h 3383824"/>
              <a:gd name="connsiteX3" fmla="*/ 0 w 2466000"/>
              <a:gd name="connsiteY3" fmla="*/ 908907 h 3383824"/>
              <a:gd name="connsiteX4" fmla="*/ 181 w 2466000"/>
              <a:gd name="connsiteY4" fmla="*/ 908907 h 3383824"/>
              <a:gd name="connsiteX5" fmla="*/ 181 w 2466000"/>
              <a:gd name="connsiteY5" fmla="*/ 0 h 3383824"/>
              <a:gd name="connsiteX6" fmla="*/ 2040349 w 2466000"/>
              <a:gd name="connsiteY6" fmla="*/ 0 h 3383824"/>
              <a:gd name="connsiteX7" fmla="*/ 2457353 w 2466000"/>
              <a:gd name="connsiteY7" fmla="*/ 329362 h 3383824"/>
              <a:gd name="connsiteX8" fmla="*/ 2466000 w 2466000"/>
              <a:gd name="connsiteY8" fmla="*/ 412485 h 3383824"/>
              <a:gd name="connsiteX9" fmla="*/ 2466000 w 2466000"/>
              <a:gd name="connsiteY9" fmla="*/ 2474917 h 3383824"/>
              <a:gd name="connsiteX10" fmla="*/ 2465820 w 2466000"/>
              <a:gd name="connsiteY10" fmla="*/ 2474917 h 338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6000" h="3383824">
                <a:moveTo>
                  <a:pt x="2465820" y="3383824"/>
                </a:moveTo>
                <a:lnTo>
                  <a:pt x="425598" y="3383824"/>
                </a:lnTo>
                <a:cubicBezTo>
                  <a:pt x="190548" y="3383824"/>
                  <a:pt x="0" y="3199144"/>
                  <a:pt x="0" y="2971330"/>
                </a:cubicBezTo>
                <a:lnTo>
                  <a:pt x="0" y="908907"/>
                </a:lnTo>
                <a:lnTo>
                  <a:pt x="181" y="908907"/>
                </a:lnTo>
                <a:lnTo>
                  <a:pt x="181" y="0"/>
                </a:lnTo>
                <a:lnTo>
                  <a:pt x="2040349" y="0"/>
                </a:lnTo>
                <a:cubicBezTo>
                  <a:pt x="2246044" y="0"/>
                  <a:pt x="2417663" y="141396"/>
                  <a:pt x="2457353" y="329362"/>
                </a:cubicBezTo>
                <a:lnTo>
                  <a:pt x="2466000" y="412485"/>
                </a:lnTo>
                <a:lnTo>
                  <a:pt x="2466000" y="2474917"/>
                </a:lnTo>
                <a:lnTo>
                  <a:pt x="2465820" y="24749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7" name="Freihandform 36">
            <a:extLst>
              <a:ext uri="{FF2B5EF4-FFF2-40B4-BE49-F238E27FC236}">
                <a16:creationId xmlns:a16="http://schemas.microsoft.com/office/drawing/2014/main" id="{D9B32586-346E-3C4B-8718-6C706A9EC676}"/>
              </a:ext>
            </a:extLst>
          </p:cNvPr>
          <p:cNvSpPr/>
          <p:nvPr userDrawn="1"/>
        </p:nvSpPr>
        <p:spPr>
          <a:xfrm>
            <a:off x="6187175" y="2340000"/>
            <a:ext cx="2466000" cy="3383824"/>
          </a:xfrm>
          <a:custGeom>
            <a:avLst/>
            <a:gdLst>
              <a:gd name="connsiteX0" fmla="*/ 181 w 2466000"/>
              <a:gd name="connsiteY0" fmla="*/ 0 h 3383824"/>
              <a:gd name="connsiteX1" fmla="*/ 2040349 w 2466000"/>
              <a:gd name="connsiteY1" fmla="*/ 0 h 3383824"/>
              <a:gd name="connsiteX2" fmla="*/ 2457353 w 2466000"/>
              <a:gd name="connsiteY2" fmla="*/ 329362 h 3383824"/>
              <a:gd name="connsiteX3" fmla="*/ 2466000 w 2466000"/>
              <a:gd name="connsiteY3" fmla="*/ 412485 h 3383824"/>
              <a:gd name="connsiteX4" fmla="*/ 2466000 w 2466000"/>
              <a:gd name="connsiteY4" fmla="*/ 2474917 h 3383824"/>
              <a:gd name="connsiteX5" fmla="*/ 2465820 w 2466000"/>
              <a:gd name="connsiteY5" fmla="*/ 2474917 h 3383824"/>
              <a:gd name="connsiteX6" fmla="*/ 2465820 w 2466000"/>
              <a:gd name="connsiteY6" fmla="*/ 3383824 h 3383824"/>
              <a:gd name="connsiteX7" fmla="*/ 425598 w 2466000"/>
              <a:gd name="connsiteY7" fmla="*/ 3383824 h 3383824"/>
              <a:gd name="connsiteX8" fmla="*/ 0 w 2466000"/>
              <a:gd name="connsiteY8" fmla="*/ 2971330 h 3383824"/>
              <a:gd name="connsiteX9" fmla="*/ 0 w 2466000"/>
              <a:gd name="connsiteY9" fmla="*/ 908907 h 3383824"/>
              <a:gd name="connsiteX10" fmla="*/ 181 w 2466000"/>
              <a:gd name="connsiteY10" fmla="*/ 908907 h 338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6000" h="3383824">
                <a:moveTo>
                  <a:pt x="181" y="0"/>
                </a:moveTo>
                <a:lnTo>
                  <a:pt x="2040349" y="0"/>
                </a:lnTo>
                <a:cubicBezTo>
                  <a:pt x="2246044" y="0"/>
                  <a:pt x="2417663" y="141396"/>
                  <a:pt x="2457353" y="329362"/>
                </a:cubicBezTo>
                <a:lnTo>
                  <a:pt x="2466000" y="412485"/>
                </a:lnTo>
                <a:lnTo>
                  <a:pt x="2466000" y="2474917"/>
                </a:lnTo>
                <a:lnTo>
                  <a:pt x="2465820" y="2474917"/>
                </a:lnTo>
                <a:lnTo>
                  <a:pt x="2465820" y="3383824"/>
                </a:lnTo>
                <a:lnTo>
                  <a:pt x="425598" y="3383824"/>
                </a:lnTo>
                <a:cubicBezTo>
                  <a:pt x="190548" y="3383824"/>
                  <a:pt x="0" y="3199144"/>
                  <a:pt x="0" y="2971330"/>
                </a:cubicBezTo>
                <a:lnTo>
                  <a:pt x="0" y="908907"/>
                </a:lnTo>
                <a:lnTo>
                  <a:pt x="181" y="908907"/>
                </a:lnTo>
                <a:close/>
              </a:path>
            </a:pathLst>
          </a:custGeom>
          <a:solidFill>
            <a:schemeClr val="accent2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41" name="Freihandform 40">
            <a:extLst>
              <a:ext uri="{FF2B5EF4-FFF2-40B4-BE49-F238E27FC236}">
                <a16:creationId xmlns:a16="http://schemas.microsoft.com/office/drawing/2014/main" id="{F14DCDB0-24D8-964B-85DA-D8EAE2DF0CF5}"/>
              </a:ext>
            </a:extLst>
          </p:cNvPr>
          <p:cNvSpPr/>
          <p:nvPr userDrawn="1"/>
        </p:nvSpPr>
        <p:spPr>
          <a:xfrm>
            <a:off x="8830762" y="2340000"/>
            <a:ext cx="2466000" cy="3383824"/>
          </a:xfrm>
          <a:custGeom>
            <a:avLst/>
            <a:gdLst>
              <a:gd name="connsiteX0" fmla="*/ 181 w 2466000"/>
              <a:gd name="connsiteY0" fmla="*/ 0 h 3383824"/>
              <a:gd name="connsiteX1" fmla="*/ 2040349 w 2466000"/>
              <a:gd name="connsiteY1" fmla="*/ 0 h 3383824"/>
              <a:gd name="connsiteX2" fmla="*/ 2457353 w 2466000"/>
              <a:gd name="connsiteY2" fmla="*/ 329362 h 3383824"/>
              <a:gd name="connsiteX3" fmla="*/ 2466000 w 2466000"/>
              <a:gd name="connsiteY3" fmla="*/ 412485 h 3383824"/>
              <a:gd name="connsiteX4" fmla="*/ 2466000 w 2466000"/>
              <a:gd name="connsiteY4" fmla="*/ 2474917 h 3383824"/>
              <a:gd name="connsiteX5" fmla="*/ 2465820 w 2466000"/>
              <a:gd name="connsiteY5" fmla="*/ 2474917 h 3383824"/>
              <a:gd name="connsiteX6" fmla="*/ 2465820 w 2466000"/>
              <a:gd name="connsiteY6" fmla="*/ 3383824 h 3383824"/>
              <a:gd name="connsiteX7" fmla="*/ 425598 w 2466000"/>
              <a:gd name="connsiteY7" fmla="*/ 3383824 h 3383824"/>
              <a:gd name="connsiteX8" fmla="*/ 0 w 2466000"/>
              <a:gd name="connsiteY8" fmla="*/ 2971330 h 3383824"/>
              <a:gd name="connsiteX9" fmla="*/ 0 w 2466000"/>
              <a:gd name="connsiteY9" fmla="*/ 908907 h 3383824"/>
              <a:gd name="connsiteX10" fmla="*/ 181 w 2466000"/>
              <a:gd name="connsiteY10" fmla="*/ 908907 h 338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6000" h="3383824">
                <a:moveTo>
                  <a:pt x="181" y="0"/>
                </a:moveTo>
                <a:lnTo>
                  <a:pt x="2040349" y="0"/>
                </a:lnTo>
                <a:cubicBezTo>
                  <a:pt x="2246044" y="0"/>
                  <a:pt x="2417663" y="141396"/>
                  <a:pt x="2457353" y="329362"/>
                </a:cubicBezTo>
                <a:lnTo>
                  <a:pt x="2466000" y="412485"/>
                </a:lnTo>
                <a:lnTo>
                  <a:pt x="2466000" y="2474917"/>
                </a:lnTo>
                <a:lnTo>
                  <a:pt x="2465820" y="2474917"/>
                </a:lnTo>
                <a:lnTo>
                  <a:pt x="2465820" y="3383824"/>
                </a:lnTo>
                <a:lnTo>
                  <a:pt x="425598" y="3383824"/>
                </a:lnTo>
                <a:cubicBezTo>
                  <a:pt x="190548" y="3383824"/>
                  <a:pt x="0" y="3199144"/>
                  <a:pt x="0" y="2971330"/>
                </a:cubicBezTo>
                <a:lnTo>
                  <a:pt x="0" y="908907"/>
                </a:lnTo>
                <a:lnTo>
                  <a:pt x="181" y="908907"/>
                </a:lnTo>
                <a:close/>
              </a:path>
            </a:pathLst>
          </a:custGeom>
          <a:solidFill>
            <a:schemeClr val="accent3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20" name="SmartArt-Platzhalter 39">
            <a:extLst>
              <a:ext uri="{FF2B5EF4-FFF2-40B4-BE49-F238E27FC236}">
                <a16:creationId xmlns:a16="http://schemas.microsoft.com/office/drawing/2014/main" id="{9A7841E1-8031-AF47-970F-5E16A0E9EFF2}"/>
              </a:ext>
            </a:extLst>
          </p:cNvPr>
          <p:cNvSpPr>
            <a:spLocks noGrp="1"/>
          </p:cNvSpPr>
          <p:nvPr>
            <p:ph type="dgm" sz="quarter" idx="87"/>
          </p:nvPr>
        </p:nvSpPr>
        <p:spPr>
          <a:xfrm flipH="1">
            <a:off x="4326588" y="2520000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21" name="Bildplatzhalter 21">
            <a:extLst>
              <a:ext uri="{FF2B5EF4-FFF2-40B4-BE49-F238E27FC236}">
                <a16:creationId xmlns:a16="http://schemas.microsoft.com/office/drawing/2014/main" id="{CF5A65A7-F584-6B4D-B086-9D4F720EDCA2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4470588" y="2664599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SmartArt-Platzhalter 39">
            <a:extLst>
              <a:ext uri="{FF2B5EF4-FFF2-40B4-BE49-F238E27FC236}">
                <a16:creationId xmlns:a16="http://schemas.microsoft.com/office/drawing/2014/main" id="{220392CD-0689-5C40-BF81-9214D0887082}"/>
              </a:ext>
            </a:extLst>
          </p:cNvPr>
          <p:cNvSpPr>
            <a:spLocks noGrp="1"/>
          </p:cNvSpPr>
          <p:nvPr>
            <p:ph type="dgm" sz="quarter" idx="93"/>
          </p:nvPr>
        </p:nvSpPr>
        <p:spPr>
          <a:xfrm flipH="1">
            <a:off x="6970175" y="2520000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23" name="Bildplatzhalter 21">
            <a:extLst>
              <a:ext uri="{FF2B5EF4-FFF2-40B4-BE49-F238E27FC236}">
                <a16:creationId xmlns:a16="http://schemas.microsoft.com/office/drawing/2014/main" id="{57F45784-542A-A944-A562-EF2EF7EFA2EB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7114175" y="2664599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5" name="SmartArt-Platzhalter 39">
            <a:extLst>
              <a:ext uri="{FF2B5EF4-FFF2-40B4-BE49-F238E27FC236}">
                <a16:creationId xmlns:a16="http://schemas.microsoft.com/office/drawing/2014/main" id="{B545C6AA-942F-FD45-B0E0-5E052634BBE7}"/>
              </a:ext>
            </a:extLst>
          </p:cNvPr>
          <p:cNvSpPr>
            <a:spLocks noGrp="1"/>
          </p:cNvSpPr>
          <p:nvPr>
            <p:ph type="dgm" sz="quarter" idx="95"/>
          </p:nvPr>
        </p:nvSpPr>
        <p:spPr>
          <a:xfrm flipH="1">
            <a:off x="9613762" y="2520000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26" name="Bildplatzhalter 21">
            <a:extLst>
              <a:ext uri="{FF2B5EF4-FFF2-40B4-BE49-F238E27FC236}">
                <a16:creationId xmlns:a16="http://schemas.microsoft.com/office/drawing/2014/main" id="{97B1A2C8-21DF-8D41-AF6E-99B8818946FA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9757762" y="2664599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11445F71-E95E-424E-B1CD-4284F1410100}"/>
              </a:ext>
            </a:extLst>
          </p:cNvPr>
          <p:cNvSpPr>
            <a:spLocks noGrp="1"/>
          </p:cNvSpPr>
          <p:nvPr>
            <p:ph type="body" sz="quarter" idx="97"/>
          </p:nvPr>
        </p:nvSpPr>
        <p:spPr>
          <a:xfrm>
            <a:off x="3722400" y="3600000"/>
            <a:ext cx="2106000" cy="187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bg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bg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Tx/>
              <a:buFont typeface="Symbol" pitchFamily="2" charset="2"/>
              <a:buChar char="-"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solidFill>
                  <a:schemeClr val="bg1"/>
                </a:solidFill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6pPr>
            <a:lvl7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7pPr>
            <a:lvl8pPr marL="0" algn="ctr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8pPr>
            <a:lvl9pPr marL="0" algn="ctr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Foliennummernplatzhalter 5">
            <a:extLst>
              <a:ext uri="{FF2B5EF4-FFF2-40B4-BE49-F238E27FC236}">
                <a16:creationId xmlns:a16="http://schemas.microsoft.com/office/drawing/2014/main" id="{59EDD573-8DE6-FE49-8432-2C5C682DA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D7F6DA38-37A9-4F4F-B894-EAC29D8141F2}"/>
              </a:ext>
            </a:extLst>
          </p:cNvPr>
          <p:cNvSpPr>
            <a:spLocks noGrp="1"/>
          </p:cNvSpPr>
          <p:nvPr>
            <p:ph type="body" sz="quarter" idx="98"/>
          </p:nvPr>
        </p:nvSpPr>
        <p:spPr>
          <a:xfrm>
            <a:off x="6367175" y="3600000"/>
            <a:ext cx="2106000" cy="187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bg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bg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Tx/>
              <a:buFont typeface="Symbol" pitchFamily="2" charset="2"/>
              <a:buChar char="-"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solidFill>
                  <a:schemeClr val="bg1"/>
                </a:solidFill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6pPr>
            <a:lvl7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7pPr>
            <a:lvl8pPr marL="0" algn="ctr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8pPr>
            <a:lvl9pPr marL="0" algn="ctr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7098417E-1DF9-B54D-A2A2-DC65F20D739D}"/>
              </a:ext>
            </a:extLst>
          </p:cNvPr>
          <p:cNvSpPr>
            <a:spLocks noGrp="1"/>
          </p:cNvSpPr>
          <p:nvPr>
            <p:ph type="body" sz="quarter" idx="99"/>
          </p:nvPr>
        </p:nvSpPr>
        <p:spPr>
          <a:xfrm>
            <a:off x="9010762" y="3600000"/>
            <a:ext cx="2106000" cy="187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bg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bg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Tx/>
              <a:buFont typeface="Symbol" pitchFamily="2" charset="2"/>
              <a:buChar char="-"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solidFill>
                  <a:schemeClr val="bg1"/>
                </a:solidFill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6pPr>
            <a:lvl7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7pPr>
            <a:lvl8pPr marL="0" algn="ctr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8pPr>
            <a:lvl9pPr marL="0" algn="ctr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BB9E1471-B03E-8349-AE44-CAE3A9EBD0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B0834863-17BE-7147-341A-11940A689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271698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 Detailbetrachtung 3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martArt-Platzhalter 48">
            <a:extLst>
              <a:ext uri="{FF2B5EF4-FFF2-40B4-BE49-F238E27FC236}">
                <a16:creationId xmlns:a16="http://schemas.microsoft.com/office/drawing/2014/main" id="{B73C6A2B-3A46-B047-B830-984D0D4FAB1E}"/>
              </a:ext>
            </a:extLst>
          </p:cNvPr>
          <p:cNvSpPr>
            <a:spLocks noGrp="1"/>
          </p:cNvSpPr>
          <p:nvPr>
            <p:ph type="dgm" sz="quarter" idx="91"/>
          </p:nvPr>
        </p:nvSpPr>
        <p:spPr>
          <a:xfrm flipH="1">
            <a:off x="1464174" y="3591000"/>
            <a:ext cx="4562149" cy="901199"/>
          </a:xfrm>
          <a:custGeom>
            <a:avLst/>
            <a:gdLst>
              <a:gd name="connsiteX0" fmla="*/ 4562149 w 4562149"/>
              <a:gd name="connsiteY0" fmla="*/ 0 h 901199"/>
              <a:gd name="connsiteX1" fmla="*/ 900000 w 4562149"/>
              <a:gd name="connsiteY1" fmla="*/ 0 h 901199"/>
              <a:gd name="connsiteX2" fmla="*/ 706999 w 4562149"/>
              <a:gd name="connsiteY2" fmla="*/ 0 h 901199"/>
              <a:gd name="connsiteX3" fmla="*/ 257995 w 4562149"/>
              <a:gd name="connsiteY3" fmla="*/ 0 h 901199"/>
              <a:gd name="connsiteX4" fmla="*/ 206008 w 4562149"/>
              <a:gd name="connsiteY4" fmla="*/ 5241 h 901199"/>
              <a:gd name="connsiteX5" fmla="*/ 0 w 4562149"/>
              <a:gd name="connsiteY5" fmla="*/ 258004 h 901199"/>
              <a:gd name="connsiteX6" fmla="*/ 0 w 4562149"/>
              <a:gd name="connsiteY6" fmla="*/ 901199 h 901199"/>
              <a:gd name="connsiteX7" fmla="*/ 642005 w 4562149"/>
              <a:gd name="connsiteY7" fmla="*/ 901199 h 901199"/>
              <a:gd name="connsiteX8" fmla="*/ 693992 w 4562149"/>
              <a:gd name="connsiteY8" fmla="*/ 895958 h 901199"/>
              <a:gd name="connsiteX9" fmla="*/ 706999 w 4562149"/>
              <a:gd name="connsiteY9" fmla="*/ 890851 h 901199"/>
              <a:gd name="connsiteX10" fmla="*/ 706999 w 4562149"/>
              <a:gd name="connsiteY10" fmla="*/ 901199 h 901199"/>
              <a:gd name="connsiteX11" fmla="*/ 4562149 w 4562149"/>
              <a:gd name="connsiteY11" fmla="*/ 901199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62149" h="901199">
                <a:moveTo>
                  <a:pt x="4562149" y="0"/>
                </a:moveTo>
                <a:lnTo>
                  <a:pt x="900000" y="0"/>
                </a:lnTo>
                <a:lnTo>
                  <a:pt x="706999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lnTo>
                  <a:pt x="0" y="901199"/>
                </a:lnTo>
                <a:lnTo>
                  <a:pt x="642005" y="901199"/>
                </a:lnTo>
                <a:lnTo>
                  <a:pt x="693992" y="895958"/>
                </a:lnTo>
                <a:lnTo>
                  <a:pt x="706999" y="890851"/>
                </a:lnTo>
                <a:lnTo>
                  <a:pt x="706999" y="901199"/>
                </a:lnTo>
                <a:lnTo>
                  <a:pt x="4562149" y="90119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52" name="SmartArt-Platzhalter 51">
            <a:extLst>
              <a:ext uri="{FF2B5EF4-FFF2-40B4-BE49-F238E27FC236}">
                <a16:creationId xmlns:a16="http://schemas.microsoft.com/office/drawing/2014/main" id="{D434DB9B-8F40-114A-8E5C-2757DE2F3EF9}"/>
              </a:ext>
            </a:extLst>
          </p:cNvPr>
          <p:cNvSpPr>
            <a:spLocks noGrp="1"/>
          </p:cNvSpPr>
          <p:nvPr>
            <p:ph type="dgm" sz="quarter" idx="94"/>
          </p:nvPr>
        </p:nvSpPr>
        <p:spPr>
          <a:xfrm flipH="1">
            <a:off x="1459072" y="4858801"/>
            <a:ext cx="4562149" cy="901199"/>
          </a:xfrm>
          <a:custGeom>
            <a:avLst/>
            <a:gdLst>
              <a:gd name="connsiteX0" fmla="*/ 4562149 w 4562149"/>
              <a:gd name="connsiteY0" fmla="*/ 0 h 901199"/>
              <a:gd name="connsiteX1" fmla="*/ 900000 w 4562149"/>
              <a:gd name="connsiteY1" fmla="*/ 0 h 901199"/>
              <a:gd name="connsiteX2" fmla="*/ 706999 w 4562149"/>
              <a:gd name="connsiteY2" fmla="*/ 0 h 901199"/>
              <a:gd name="connsiteX3" fmla="*/ 257995 w 4562149"/>
              <a:gd name="connsiteY3" fmla="*/ 0 h 901199"/>
              <a:gd name="connsiteX4" fmla="*/ 206008 w 4562149"/>
              <a:gd name="connsiteY4" fmla="*/ 5241 h 901199"/>
              <a:gd name="connsiteX5" fmla="*/ 0 w 4562149"/>
              <a:gd name="connsiteY5" fmla="*/ 258004 h 901199"/>
              <a:gd name="connsiteX6" fmla="*/ 0 w 4562149"/>
              <a:gd name="connsiteY6" fmla="*/ 901199 h 901199"/>
              <a:gd name="connsiteX7" fmla="*/ 642005 w 4562149"/>
              <a:gd name="connsiteY7" fmla="*/ 901199 h 901199"/>
              <a:gd name="connsiteX8" fmla="*/ 693992 w 4562149"/>
              <a:gd name="connsiteY8" fmla="*/ 895958 h 901199"/>
              <a:gd name="connsiteX9" fmla="*/ 706999 w 4562149"/>
              <a:gd name="connsiteY9" fmla="*/ 890851 h 901199"/>
              <a:gd name="connsiteX10" fmla="*/ 706999 w 4562149"/>
              <a:gd name="connsiteY10" fmla="*/ 901199 h 901199"/>
              <a:gd name="connsiteX11" fmla="*/ 4562149 w 4562149"/>
              <a:gd name="connsiteY11" fmla="*/ 901199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62149" h="901199">
                <a:moveTo>
                  <a:pt x="4562149" y="0"/>
                </a:moveTo>
                <a:lnTo>
                  <a:pt x="900000" y="0"/>
                </a:lnTo>
                <a:lnTo>
                  <a:pt x="706999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lnTo>
                  <a:pt x="0" y="901199"/>
                </a:lnTo>
                <a:lnTo>
                  <a:pt x="642005" y="901199"/>
                </a:lnTo>
                <a:lnTo>
                  <a:pt x="693992" y="895958"/>
                </a:lnTo>
                <a:lnTo>
                  <a:pt x="706999" y="890851"/>
                </a:lnTo>
                <a:lnTo>
                  <a:pt x="706999" y="901199"/>
                </a:lnTo>
                <a:lnTo>
                  <a:pt x="4562149" y="9011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53" name="SmartArt-Platzhalter 52">
            <a:extLst>
              <a:ext uri="{FF2B5EF4-FFF2-40B4-BE49-F238E27FC236}">
                <a16:creationId xmlns:a16="http://schemas.microsoft.com/office/drawing/2014/main" id="{44D2BE67-264C-C745-896C-725B413A1612}"/>
              </a:ext>
            </a:extLst>
          </p:cNvPr>
          <p:cNvSpPr>
            <a:spLocks noGrp="1"/>
          </p:cNvSpPr>
          <p:nvPr>
            <p:ph type="dgm" sz="quarter" idx="95"/>
          </p:nvPr>
        </p:nvSpPr>
        <p:spPr>
          <a:xfrm flipH="1">
            <a:off x="900000" y="4858801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54" name="Bildplatzhalter 21">
            <a:extLst>
              <a:ext uri="{FF2B5EF4-FFF2-40B4-BE49-F238E27FC236}">
                <a16:creationId xmlns:a16="http://schemas.microsoft.com/office/drawing/2014/main" id="{D29EFB7F-B6DD-8B47-8198-9E85320D223F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1044000" y="5003400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8" name="SmartArt-Platzhalter 47">
            <a:extLst>
              <a:ext uri="{FF2B5EF4-FFF2-40B4-BE49-F238E27FC236}">
                <a16:creationId xmlns:a16="http://schemas.microsoft.com/office/drawing/2014/main" id="{843453ED-209A-BC4C-ACED-991957DDA6F2}"/>
              </a:ext>
            </a:extLst>
          </p:cNvPr>
          <p:cNvSpPr>
            <a:spLocks noGrp="1"/>
          </p:cNvSpPr>
          <p:nvPr>
            <p:ph type="dgm" sz="quarter" idx="90"/>
          </p:nvPr>
        </p:nvSpPr>
        <p:spPr>
          <a:xfrm flipH="1">
            <a:off x="1459072" y="2340000"/>
            <a:ext cx="4562149" cy="901199"/>
          </a:xfrm>
          <a:custGeom>
            <a:avLst/>
            <a:gdLst>
              <a:gd name="connsiteX0" fmla="*/ 4562149 w 4562149"/>
              <a:gd name="connsiteY0" fmla="*/ 0 h 901199"/>
              <a:gd name="connsiteX1" fmla="*/ 900000 w 4562149"/>
              <a:gd name="connsiteY1" fmla="*/ 0 h 901199"/>
              <a:gd name="connsiteX2" fmla="*/ 706999 w 4562149"/>
              <a:gd name="connsiteY2" fmla="*/ 0 h 901199"/>
              <a:gd name="connsiteX3" fmla="*/ 257995 w 4562149"/>
              <a:gd name="connsiteY3" fmla="*/ 0 h 901199"/>
              <a:gd name="connsiteX4" fmla="*/ 206008 w 4562149"/>
              <a:gd name="connsiteY4" fmla="*/ 5241 h 901199"/>
              <a:gd name="connsiteX5" fmla="*/ 0 w 4562149"/>
              <a:gd name="connsiteY5" fmla="*/ 258004 h 901199"/>
              <a:gd name="connsiteX6" fmla="*/ 0 w 4562149"/>
              <a:gd name="connsiteY6" fmla="*/ 901199 h 901199"/>
              <a:gd name="connsiteX7" fmla="*/ 642005 w 4562149"/>
              <a:gd name="connsiteY7" fmla="*/ 901199 h 901199"/>
              <a:gd name="connsiteX8" fmla="*/ 693992 w 4562149"/>
              <a:gd name="connsiteY8" fmla="*/ 895958 h 901199"/>
              <a:gd name="connsiteX9" fmla="*/ 706999 w 4562149"/>
              <a:gd name="connsiteY9" fmla="*/ 890851 h 901199"/>
              <a:gd name="connsiteX10" fmla="*/ 706999 w 4562149"/>
              <a:gd name="connsiteY10" fmla="*/ 901199 h 901199"/>
              <a:gd name="connsiteX11" fmla="*/ 4562149 w 4562149"/>
              <a:gd name="connsiteY11" fmla="*/ 901199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62149" h="901199">
                <a:moveTo>
                  <a:pt x="4562149" y="0"/>
                </a:moveTo>
                <a:lnTo>
                  <a:pt x="900000" y="0"/>
                </a:lnTo>
                <a:lnTo>
                  <a:pt x="706999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lnTo>
                  <a:pt x="0" y="901199"/>
                </a:lnTo>
                <a:lnTo>
                  <a:pt x="642005" y="901199"/>
                </a:lnTo>
                <a:lnTo>
                  <a:pt x="693992" y="895958"/>
                </a:lnTo>
                <a:lnTo>
                  <a:pt x="706999" y="890851"/>
                </a:lnTo>
                <a:lnTo>
                  <a:pt x="706999" y="901199"/>
                </a:lnTo>
                <a:lnTo>
                  <a:pt x="4562149" y="9011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5AAFC2BC-B2EC-CF45-98A7-C00CFE64D347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39" name="SmartArt-Platzhalter 38">
            <a:extLst>
              <a:ext uri="{FF2B5EF4-FFF2-40B4-BE49-F238E27FC236}">
                <a16:creationId xmlns:a16="http://schemas.microsoft.com/office/drawing/2014/main" id="{492B5AEA-BE6B-C343-9E2E-7DEBB27497CA}"/>
              </a:ext>
            </a:extLst>
          </p:cNvPr>
          <p:cNvSpPr>
            <a:spLocks noGrp="1"/>
          </p:cNvSpPr>
          <p:nvPr>
            <p:ph type="dgm" sz="quarter" idx="84"/>
          </p:nvPr>
        </p:nvSpPr>
        <p:spPr>
          <a:xfrm flipH="1">
            <a:off x="900000" y="2340000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40" name="Bildplatzhalter 21">
            <a:extLst>
              <a:ext uri="{FF2B5EF4-FFF2-40B4-BE49-F238E27FC236}">
                <a16:creationId xmlns:a16="http://schemas.microsoft.com/office/drawing/2014/main" id="{353E994A-0810-6B42-89F4-22DF126DF5D4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>
          <a:xfrm>
            <a:off x="1044000" y="2484599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0" name="SmartArt-Platzhalter 49">
            <a:extLst>
              <a:ext uri="{FF2B5EF4-FFF2-40B4-BE49-F238E27FC236}">
                <a16:creationId xmlns:a16="http://schemas.microsoft.com/office/drawing/2014/main" id="{D71DAE03-C607-0749-A600-ADAB84E7987F}"/>
              </a:ext>
            </a:extLst>
          </p:cNvPr>
          <p:cNvSpPr>
            <a:spLocks noGrp="1"/>
          </p:cNvSpPr>
          <p:nvPr>
            <p:ph type="dgm" sz="quarter" idx="92"/>
          </p:nvPr>
        </p:nvSpPr>
        <p:spPr>
          <a:xfrm flipH="1">
            <a:off x="905102" y="3591000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51" name="Bildplatzhalter 21">
            <a:extLst>
              <a:ext uri="{FF2B5EF4-FFF2-40B4-BE49-F238E27FC236}">
                <a16:creationId xmlns:a16="http://schemas.microsoft.com/office/drawing/2014/main" id="{A29DC465-AD55-024C-AD76-F747EA31B22B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1049102" y="3735599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0838C56C-76F3-C144-85D9-0BE4F08F5F50}"/>
              </a:ext>
            </a:extLst>
          </p:cNvPr>
          <p:cNvSpPr>
            <a:spLocks noGrp="1"/>
          </p:cNvSpPr>
          <p:nvPr>
            <p:ph type="body" sz="quarter" idx="97"/>
          </p:nvPr>
        </p:nvSpPr>
        <p:spPr>
          <a:xfrm>
            <a:off x="1943998" y="2340000"/>
            <a:ext cx="3960000" cy="900000"/>
          </a:xfrm>
          <a:prstGeom prst="rect">
            <a:avLst/>
          </a:prstGeom>
        </p:spPr>
        <p:txBody>
          <a:bodyPr lIns="0" tIns="72000" rIns="0" bIns="72000" anchor="ctr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bg1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0" indent="0" algn="l">
              <a:lnSpc>
                <a:spcPct val="100000"/>
              </a:lnSpc>
              <a:buFontTx/>
              <a:buNone/>
              <a:defRPr sz="1800" spc="25" baseline="0">
                <a:solidFill>
                  <a:schemeClr val="bg1"/>
                </a:solidFill>
                <a:latin typeface="+mn-lt"/>
              </a:defRPr>
            </a:lvl5pPr>
            <a:lvl6pPr marL="0" algn="l">
              <a:lnSpc>
                <a:spcPct val="10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6pPr>
            <a:lvl7pPr marL="0" algn="l">
              <a:lnSpc>
                <a:spcPct val="10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7pPr>
            <a:lvl8pPr marL="0" algn="l">
              <a:lnSpc>
                <a:spcPct val="10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8pPr>
            <a:lvl9pPr marL="0" algn="l">
              <a:lnSpc>
                <a:spcPct val="10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69268AAC-1099-F640-8F8A-533BA2E499A1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6188146" y="2340000"/>
            <a:ext cx="5108400" cy="900000"/>
          </a:xfrm>
        </p:spPr>
        <p:txBody>
          <a:bodyPr anchor="t" anchorCtr="0"/>
          <a:lstStyle>
            <a:lvl1pPr>
              <a:lnSpc>
                <a:spcPct val="120000"/>
              </a:lnSpc>
              <a:spcAft>
                <a:spcPts val="500"/>
              </a:spcAft>
              <a:defRPr sz="1800">
                <a:solidFill>
                  <a:schemeClr val="accent1"/>
                </a:solidFill>
              </a:defRPr>
            </a:lvl1pPr>
            <a:lvl2pPr>
              <a:lnSpc>
                <a:spcPct val="120000"/>
              </a:lnSpc>
              <a:defRPr/>
            </a:lvl2pPr>
            <a:lvl3pPr marL="180000" indent="-180000">
              <a:buFont typeface="Arial" panose="020B0604020202020204" pitchFamily="34" charset="0"/>
              <a:buChar char="•"/>
              <a:defRPr/>
            </a:lvl3pPr>
            <a:lvl4pPr marL="450000" indent="-270000">
              <a:buFont typeface="Symbol" pitchFamily="2" charset="2"/>
              <a:buChar char="-"/>
              <a:defRPr/>
            </a:lvl4pPr>
            <a:lvl6pPr marL="0">
              <a:lnSpc>
                <a:spcPct val="120000"/>
              </a:lnSpc>
              <a:spcAft>
                <a:spcPts val="500"/>
              </a:spcAft>
              <a:defRPr/>
            </a:lvl6pPr>
            <a:lvl7pPr marL="0">
              <a:lnSpc>
                <a:spcPct val="120000"/>
              </a:lnSpc>
              <a:spcAft>
                <a:spcPts val="500"/>
              </a:spcAft>
              <a:defRPr/>
            </a:lvl7pPr>
            <a:lvl8pPr marL="0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11621D30-63A6-0C4F-93ED-F7B477EED6D6}"/>
              </a:ext>
            </a:extLst>
          </p:cNvPr>
          <p:cNvSpPr>
            <a:spLocks noGrp="1"/>
          </p:cNvSpPr>
          <p:nvPr>
            <p:ph type="body" sz="quarter" idx="98"/>
          </p:nvPr>
        </p:nvSpPr>
        <p:spPr>
          <a:xfrm>
            <a:off x="1943998" y="3591000"/>
            <a:ext cx="3960000" cy="900000"/>
          </a:xfrm>
          <a:prstGeom prst="rect">
            <a:avLst/>
          </a:prstGeom>
        </p:spPr>
        <p:txBody>
          <a:bodyPr lIns="0" tIns="72000" rIns="0" bIns="72000" anchor="ctr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bg1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0" indent="0" algn="l">
              <a:lnSpc>
                <a:spcPct val="100000"/>
              </a:lnSpc>
              <a:buFontTx/>
              <a:buNone/>
              <a:defRPr sz="1800" spc="25" baseline="0">
                <a:solidFill>
                  <a:schemeClr val="bg1"/>
                </a:solidFill>
                <a:latin typeface="+mn-lt"/>
              </a:defRPr>
            </a:lvl5pPr>
            <a:lvl6pPr marL="0" algn="l">
              <a:lnSpc>
                <a:spcPct val="10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6pPr>
            <a:lvl7pPr marL="0" algn="l">
              <a:lnSpc>
                <a:spcPct val="10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7pPr>
            <a:lvl8pPr marL="0" algn="l">
              <a:lnSpc>
                <a:spcPct val="10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8pPr>
            <a:lvl9pPr marL="0" algn="l">
              <a:lnSpc>
                <a:spcPct val="10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09AF47F2-4AC9-5748-A21B-C01F81D14493}"/>
              </a:ext>
            </a:extLst>
          </p:cNvPr>
          <p:cNvSpPr>
            <a:spLocks noGrp="1"/>
          </p:cNvSpPr>
          <p:nvPr>
            <p:ph type="body" sz="quarter" idx="100"/>
          </p:nvPr>
        </p:nvSpPr>
        <p:spPr>
          <a:xfrm>
            <a:off x="1943998" y="4842000"/>
            <a:ext cx="3960000" cy="900000"/>
          </a:xfrm>
          <a:prstGeom prst="rect">
            <a:avLst/>
          </a:prstGeom>
        </p:spPr>
        <p:txBody>
          <a:bodyPr lIns="0" tIns="72000" rIns="0" bIns="72000" anchor="ctr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bg1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0" indent="0" algn="l">
              <a:lnSpc>
                <a:spcPct val="100000"/>
              </a:lnSpc>
              <a:buFontTx/>
              <a:buNone/>
              <a:defRPr sz="1800" spc="25" baseline="0">
                <a:solidFill>
                  <a:schemeClr val="bg1"/>
                </a:solidFill>
                <a:latin typeface="+mn-lt"/>
              </a:defRPr>
            </a:lvl5pPr>
            <a:lvl6pPr marL="0" algn="l">
              <a:lnSpc>
                <a:spcPct val="10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6pPr>
            <a:lvl7pPr marL="0" algn="l">
              <a:lnSpc>
                <a:spcPct val="10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7pPr>
            <a:lvl8pPr marL="0" algn="l">
              <a:lnSpc>
                <a:spcPct val="10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8pPr>
            <a:lvl9pPr marL="0" algn="l">
              <a:lnSpc>
                <a:spcPct val="10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E775C809-121E-134D-9348-9CF25A9F2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61E0376D-017E-AC40-8FC3-2F180DD37868}"/>
              </a:ext>
            </a:extLst>
          </p:cNvPr>
          <p:cNvSpPr>
            <a:spLocks noGrp="1"/>
          </p:cNvSpPr>
          <p:nvPr>
            <p:ph type="body" sz="quarter" idx="101"/>
          </p:nvPr>
        </p:nvSpPr>
        <p:spPr>
          <a:xfrm>
            <a:off x="6188146" y="3600000"/>
            <a:ext cx="5108400" cy="900000"/>
          </a:xfrm>
        </p:spPr>
        <p:txBody>
          <a:bodyPr anchor="t" anchorCtr="0"/>
          <a:lstStyle>
            <a:lvl1pPr>
              <a:lnSpc>
                <a:spcPct val="120000"/>
              </a:lnSpc>
              <a:spcAft>
                <a:spcPts val="500"/>
              </a:spcAft>
              <a:defRPr sz="18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/>
            </a:lvl2pPr>
            <a:lvl3pPr marL="180000" indent="-180000">
              <a:buFont typeface="Arial" panose="020B0604020202020204" pitchFamily="34" charset="0"/>
              <a:buChar char="•"/>
              <a:defRPr/>
            </a:lvl3pPr>
            <a:lvl4pPr marL="450000" indent="-270000">
              <a:buFont typeface="Symbol" pitchFamily="2" charset="2"/>
              <a:buChar char="-"/>
              <a:defRPr/>
            </a:lvl4pPr>
            <a:lvl6pPr marL="0">
              <a:lnSpc>
                <a:spcPct val="120000"/>
              </a:lnSpc>
              <a:spcAft>
                <a:spcPts val="500"/>
              </a:spcAft>
              <a:defRPr/>
            </a:lvl6pPr>
            <a:lvl7pPr marL="0">
              <a:lnSpc>
                <a:spcPct val="120000"/>
              </a:lnSpc>
              <a:spcAft>
                <a:spcPts val="500"/>
              </a:spcAft>
              <a:defRPr/>
            </a:lvl7pPr>
            <a:lvl8pPr marL="0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91EF79C9-1E5D-0049-A7E3-EF0AB1B5EDAC}"/>
              </a:ext>
            </a:extLst>
          </p:cNvPr>
          <p:cNvSpPr>
            <a:spLocks noGrp="1"/>
          </p:cNvSpPr>
          <p:nvPr>
            <p:ph type="body" sz="quarter" idx="102"/>
          </p:nvPr>
        </p:nvSpPr>
        <p:spPr>
          <a:xfrm>
            <a:off x="6188146" y="4860000"/>
            <a:ext cx="5108400" cy="900000"/>
          </a:xfrm>
        </p:spPr>
        <p:txBody>
          <a:bodyPr anchor="t" anchorCtr="0"/>
          <a:lstStyle>
            <a:lvl1pPr>
              <a:lnSpc>
                <a:spcPct val="120000"/>
              </a:lnSpc>
              <a:spcAft>
                <a:spcPts val="500"/>
              </a:spcAft>
              <a:defRPr sz="1800">
                <a:solidFill>
                  <a:schemeClr val="accent3"/>
                </a:solidFill>
              </a:defRPr>
            </a:lvl1pPr>
            <a:lvl2pPr>
              <a:lnSpc>
                <a:spcPct val="120000"/>
              </a:lnSpc>
              <a:defRPr/>
            </a:lvl2pPr>
            <a:lvl3pPr marL="180000" indent="-180000">
              <a:buFont typeface="Arial" panose="020B0604020202020204" pitchFamily="34" charset="0"/>
              <a:buChar char="•"/>
              <a:defRPr/>
            </a:lvl3pPr>
            <a:lvl4pPr marL="450000" indent="-270000">
              <a:buFont typeface="Symbol" pitchFamily="2" charset="2"/>
              <a:buChar char="-"/>
              <a:defRPr/>
            </a:lvl4pPr>
            <a:lvl6pPr marL="0">
              <a:lnSpc>
                <a:spcPct val="120000"/>
              </a:lnSpc>
              <a:spcAft>
                <a:spcPts val="500"/>
              </a:spcAft>
              <a:defRPr/>
            </a:lvl6pPr>
            <a:lvl7pPr marL="0">
              <a:lnSpc>
                <a:spcPct val="120000"/>
              </a:lnSpc>
              <a:spcAft>
                <a:spcPts val="500"/>
              </a:spcAft>
              <a:defRPr/>
            </a:lvl7pPr>
            <a:lvl8pPr marL="0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85A49266-AF92-1A47-98B2-15D5F94BAE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BEC8BE35-F663-6F8B-6E11-1E3DE90EA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51110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Headline + Bild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8">
            <a:extLst>
              <a:ext uri="{FF2B5EF4-FFF2-40B4-BE49-F238E27FC236}">
                <a16:creationId xmlns:a16="http://schemas.microsoft.com/office/drawing/2014/main" id="{9C5211B0-89D5-B64B-B824-1C888B26F5F9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solidFill>
            <a:schemeClr val="tx1"/>
          </a:solidFill>
          <a:ln w="15875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9CD95CB-BC5D-3E42-A7B9-ACF0491584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23"/>
            <a:ext cx="12191601" cy="6857776"/>
          </a:xfrm>
          <a:prstGeom prst="rect">
            <a:avLst/>
          </a:prstGeom>
        </p:spPr>
      </p:pic>
      <p:sp>
        <p:nvSpPr>
          <p:cNvPr id="8" name="Textplatzhalter 25">
            <a:extLst>
              <a:ext uri="{FF2B5EF4-FFF2-40B4-BE49-F238E27FC236}">
                <a16:creationId xmlns:a16="http://schemas.microsoft.com/office/drawing/2014/main" id="{5E976C27-31E3-7544-8D59-4A10436D7B6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01699" y="1350000"/>
            <a:ext cx="10398125" cy="414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3600" baseline="0">
                <a:solidFill>
                  <a:schemeClr val="accent1"/>
                </a:solidFill>
              </a:defRPr>
            </a:lvl1pPr>
            <a:lvl2pPr marL="0" indent="0" algn="ctr">
              <a:lnSpc>
                <a:spcPct val="120000"/>
              </a:lnSpc>
              <a:buClr>
                <a:schemeClr val="bg2"/>
              </a:buClr>
              <a:buSzPct val="100000"/>
              <a:buFontTx/>
              <a:buNone/>
              <a:tabLst/>
              <a:defRPr sz="1800" b="0" i="0" baseline="0">
                <a:solidFill>
                  <a:schemeClr val="bg1"/>
                </a:solidFill>
                <a:latin typeface="Geograph" panose="020B0503030202060203" pitchFamily="34" charset="77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6pPr>
            <a:lvl7pPr marL="0" algn="ctr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  <a:latin typeface="+mn-lt"/>
              </a:defRPr>
            </a:lvl7pPr>
            <a:lvl8pPr marL="0" algn="ctr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8pPr>
            <a:lvl9pPr marL="0" algn="ctr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D0611DC0-478D-D841-A22A-3883DDF1F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9D90C801-CA6F-BD49-A064-45DCDA6CD8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125363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blick Kategorien 3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311A19F7-DC69-3A4E-B691-76D741BB4FED}"/>
              </a:ext>
            </a:extLst>
          </p:cNvPr>
          <p:cNvGrpSpPr/>
          <p:nvPr userDrawn="1"/>
        </p:nvGrpSpPr>
        <p:grpSpPr>
          <a:xfrm>
            <a:off x="900000" y="2340176"/>
            <a:ext cx="3344219" cy="3383824"/>
            <a:chOff x="900000" y="2520176"/>
            <a:chExt cx="3344219" cy="3383824"/>
          </a:xfrm>
        </p:grpSpPr>
        <p:sp>
          <p:nvSpPr>
            <p:cNvPr id="63" name="Freihandform 62">
              <a:extLst>
                <a:ext uri="{FF2B5EF4-FFF2-40B4-BE49-F238E27FC236}">
                  <a16:creationId xmlns:a16="http://schemas.microsoft.com/office/drawing/2014/main" id="{899A4A4C-105F-0C4F-AE0E-AD6986ECCB1C}"/>
                </a:ext>
              </a:extLst>
            </p:cNvPr>
            <p:cNvSpPr/>
            <p:nvPr userDrawn="1"/>
          </p:nvSpPr>
          <p:spPr>
            <a:xfrm>
              <a:off x="900000" y="3276600"/>
              <a:ext cx="3344219" cy="2627400"/>
            </a:xfrm>
            <a:custGeom>
              <a:avLst/>
              <a:gdLst>
                <a:gd name="connsiteX0" fmla="*/ 181 w 3344219"/>
                <a:gd name="connsiteY0" fmla="*/ 0 h 2627400"/>
                <a:gd name="connsiteX1" fmla="*/ 878400 w 3344219"/>
                <a:gd name="connsiteY1" fmla="*/ 0 h 2627400"/>
                <a:gd name="connsiteX2" fmla="*/ 2466000 w 3344219"/>
                <a:gd name="connsiteY2" fmla="*/ 0 h 2627400"/>
                <a:gd name="connsiteX3" fmla="*/ 3344219 w 3344219"/>
                <a:gd name="connsiteY3" fmla="*/ 0 h 2627400"/>
                <a:gd name="connsiteX4" fmla="*/ 3344219 w 3344219"/>
                <a:gd name="connsiteY4" fmla="*/ 1718493 h 2627400"/>
                <a:gd name="connsiteX5" fmla="*/ 3344039 w 3344219"/>
                <a:gd name="connsiteY5" fmla="*/ 1718493 h 2627400"/>
                <a:gd name="connsiteX6" fmla="*/ 3344039 w 3344219"/>
                <a:gd name="connsiteY6" fmla="*/ 2627400 h 2627400"/>
                <a:gd name="connsiteX7" fmla="*/ 2465820 w 3344219"/>
                <a:gd name="connsiteY7" fmla="*/ 2627400 h 2627400"/>
                <a:gd name="connsiteX8" fmla="*/ 1303817 w 3344219"/>
                <a:gd name="connsiteY8" fmla="*/ 2627400 h 2627400"/>
                <a:gd name="connsiteX9" fmla="*/ 425598 w 3344219"/>
                <a:gd name="connsiteY9" fmla="*/ 2627400 h 2627400"/>
                <a:gd name="connsiteX10" fmla="*/ 0 w 3344219"/>
                <a:gd name="connsiteY10" fmla="*/ 2214906 h 2627400"/>
                <a:gd name="connsiteX11" fmla="*/ 0 w 3344219"/>
                <a:gd name="connsiteY11" fmla="*/ 152483 h 2627400"/>
                <a:gd name="connsiteX12" fmla="*/ 181 w 3344219"/>
                <a:gd name="connsiteY12" fmla="*/ 152483 h 262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4219" h="2627400">
                  <a:moveTo>
                    <a:pt x="181" y="0"/>
                  </a:moveTo>
                  <a:lnTo>
                    <a:pt x="878400" y="0"/>
                  </a:lnTo>
                  <a:lnTo>
                    <a:pt x="2466000" y="0"/>
                  </a:lnTo>
                  <a:lnTo>
                    <a:pt x="3344219" y="0"/>
                  </a:lnTo>
                  <a:lnTo>
                    <a:pt x="3344219" y="1718493"/>
                  </a:lnTo>
                  <a:lnTo>
                    <a:pt x="3344039" y="1718493"/>
                  </a:lnTo>
                  <a:lnTo>
                    <a:pt x="3344039" y="2627400"/>
                  </a:lnTo>
                  <a:lnTo>
                    <a:pt x="2465820" y="2627400"/>
                  </a:lnTo>
                  <a:lnTo>
                    <a:pt x="1303817" y="2627400"/>
                  </a:lnTo>
                  <a:lnTo>
                    <a:pt x="425598" y="2627400"/>
                  </a:lnTo>
                  <a:cubicBezTo>
                    <a:pt x="190548" y="2627400"/>
                    <a:pt x="0" y="2442720"/>
                    <a:pt x="0" y="2214906"/>
                  </a:cubicBezTo>
                  <a:lnTo>
                    <a:pt x="0" y="152483"/>
                  </a:lnTo>
                  <a:lnTo>
                    <a:pt x="181" y="152483"/>
                  </a:lnTo>
                  <a:close/>
                </a:path>
              </a:pathLst>
            </a:custGeom>
            <a:solidFill>
              <a:schemeClr val="accent1"/>
            </a:solidFill>
            <a:ln w="152400" cap="rnd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de-DE"/>
            </a:p>
          </p:txBody>
        </p:sp>
        <p:sp>
          <p:nvSpPr>
            <p:cNvPr id="61" name="Freihandform 60">
              <a:extLst>
                <a:ext uri="{FF2B5EF4-FFF2-40B4-BE49-F238E27FC236}">
                  <a16:creationId xmlns:a16="http://schemas.microsoft.com/office/drawing/2014/main" id="{F97E7095-4C9F-0942-B388-AE780202B6E7}"/>
                </a:ext>
              </a:extLst>
            </p:cNvPr>
            <p:cNvSpPr/>
            <p:nvPr userDrawn="1"/>
          </p:nvSpPr>
          <p:spPr>
            <a:xfrm>
              <a:off x="900000" y="2520176"/>
              <a:ext cx="3344219" cy="719824"/>
            </a:xfrm>
            <a:custGeom>
              <a:avLst/>
              <a:gdLst>
                <a:gd name="connsiteX0" fmla="*/ 0 w 3344219"/>
                <a:gd name="connsiteY0" fmla="*/ 0 h 719824"/>
                <a:gd name="connsiteX1" fmla="*/ 878400 w 3344219"/>
                <a:gd name="connsiteY1" fmla="*/ 0 h 719824"/>
                <a:gd name="connsiteX2" fmla="*/ 2040168 w 3344219"/>
                <a:gd name="connsiteY2" fmla="*/ 0 h 719824"/>
                <a:gd name="connsiteX3" fmla="*/ 2918568 w 3344219"/>
                <a:gd name="connsiteY3" fmla="*/ 0 h 719824"/>
                <a:gd name="connsiteX4" fmla="*/ 3335572 w 3344219"/>
                <a:gd name="connsiteY4" fmla="*/ 329362 h 719824"/>
                <a:gd name="connsiteX5" fmla="*/ 3344219 w 3344219"/>
                <a:gd name="connsiteY5" fmla="*/ 412485 h 719824"/>
                <a:gd name="connsiteX6" fmla="*/ 3344219 w 3344219"/>
                <a:gd name="connsiteY6" fmla="*/ 719824 h 719824"/>
                <a:gd name="connsiteX7" fmla="*/ 2465819 w 3344219"/>
                <a:gd name="connsiteY7" fmla="*/ 719824 h 719824"/>
                <a:gd name="connsiteX8" fmla="*/ 878400 w 3344219"/>
                <a:gd name="connsiteY8" fmla="*/ 719824 h 719824"/>
                <a:gd name="connsiteX9" fmla="*/ 0 w 3344219"/>
                <a:gd name="connsiteY9" fmla="*/ 719824 h 71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44219" h="719824">
                  <a:moveTo>
                    <a:pt x="0" y="0"/>
                  </a:moveTo>
                  <a:lnTo>
                    <a:pt x="878400" y="0"/>
                  </a:lnTo>
                  <a:lnTo>
                    <a:pt x="2040168" y="0"/>
                  </a:lnTo>
                  <a:lnTo>
                    <a:pt x="2918568" y="0"/>
                  </a:lnTo>
                  <a:cubicBezTo>
                    <a:pt x="3124263" y="0"/>
                    <a:pt x="3295882" y="141396"/>
                    <a:pt x="3335572" y="329362"/>
                  </a:cubicBezTo>
                  <a:lnTo>
                    <a:pt x="3344219" y="412485"/>
                  </a:lnTo>
                  <a:lnTo>
                    <a:pt x="3344219" y="719824"/>
                  </a:lnTo>
                  <a:lnTo>
                    <a:pt x="2465819" y="719824"/>
                  </a:lnTo>
                  <a:lnTo>
                    <a:pt x="878400" y="719824"/>
                  </a:lnTo>
                  <a:lnTo>
                    <a:pt x="0" y="719824"/>
                  </a:lnTo>
                  <a:close/>
                </a:path>
              </a:pathLst>
            </a:custGeom>
            <a:solidFill>
              <a:schemeClr val="accent1"/>
            </a:solidFill>
            <a:ln w="152400" cap="rnd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de-DE"/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E262D825-3F0D-CD4E-9CF5-DED860D69885}"/>
                </a:ext>
              </a:extLst>
            </p:cNvPr>
            <p:cNvGrpSpPr/>
            <p:nvPr userDrawn="1"/>
          </p:nvGrpSpPr>
          <p:grpSpPr>
            <a:xfrm>
              <a:off x="1079999" y="3704400"/>
              <a:ext cx="2960982" cy="1934400"/>
              <a:chOff x="1082475" y="3704400"/>
              <a:chExt cx="2106000" cy="1934400"/>
            </a:xfrm>
          </p:grpSpPr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2412CF2B-A039-C146-83FC-FAD1340D8F33}"/>
                  </a:ext>
                </a:extLst>
              </p:cNvPr>
              <p:cNvGrpSpPr/>
              <p:nvPr userDrawn="1"/>
            </p:nvGrpSpPr>
            <p:grpSpPr>
              <a:xfrm>
                <a:off x="1082475" y="3704400"/>
                <a:ext cx="2106000" cy="1173600"/>
                <a:chOff x="900000" y="3704400"/>
                <a:chExt cx="2464245" cy="1173600"/>
              </a:xfrm>
            </p:grpSpPr>
            <p:cxnSp>
              <p:nvCxnSpPr>
                <p:cNvPr id="11" name="Gerade Verbindung 10">
                  <a:extLst>
                    <a:ext uri="{FF2B5EF4-FFF2-40B4-BE49-F238E27FC236}">
                      <a16:creationId xmlns:a16="http://schemas.microsoft.com/office/drawing/2014/main" id="{A5E765FC-D8EC-5941-AA80-1B6D22D03E4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00000" y="3704400"/>
                  <a:ext cx="246424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Gerade Verbindung 11">
                  <a:extLst>
                    <a:ext uri="{FF2B5EF4-FFF2-40B4-BE49-F238E27FC236}">
                      <a16:creationId xmlns:a16="http://schemas.microsoft.com/office/drawing/2014/main" id="{970F066E-70FB-324A-A9BC-D89CCCDFA2B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00000" y="4104000"/>
                  <a:ext cx="246424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Gerade Verbindung 12">
                  <a:extLst>
                    <a:ext uri="{FF2B5EF4-FFF2-40B4-BE49-F238E27FC236}">
                      <a16:creationId xmlns:a16="http://schemas.microsoft.com/office/drawing/2014/main" id="{D61F5E5B-7810-A241-ADB6-641F9FBBFCE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00000" y="4500000"/>
                  <a:ext cx="246424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Gerade Verbindung 13">
                  <a:extLst>
                    <a:ext uri="{FF2B5EF4-FFF2-40B4-BE49-F238E27FC236}">
                      <a16:creationId xmlns:a16="http://schemas.microsoft.com/office/drawing/2014/main" id="{E8FD3969-97E4-374D-A4A3-158F91548AA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00000" y="4878000"/>
                  <a:ext cx="246424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Abgerundetes Rechteck 9">
                <a:extLst>
                  <a:ext uri="{FF2B5EF4-FFF2-40B4-BE49-F238E27FC236}">
                    <a16:creationId xmlns:a16="http://schemas.microsoft.com/office/drawing/2014/main" id="{DB115982-DAF5-CE43-AF49-1133DB9F9F54}"/>
                  </a:ext>
                </a:extLst>
              </p:cNvPr>
              <p:cNvSpPr/>
              <p:nvPr userDrawn="1"/>
            </p:nvSpPr>
            <p:spPr>
              <a:xfrm>
                <a:off x="1082475" y="5283672"/>
                <a:ext cx="2106000" cy="355128"/>
              </a:xfrm>
              <a:prstGeom prst="roundRect">
                <a:avLst/>
              </a:prstGeom>
              <a:solidFill>
                <a:schemeClr val="bg1"/>
              </a:solidFill>
              <a:ln w="152400" cap="rnd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 anchor="ctr">
                <a:noAutofit/>
              </a:bodyPr>
              <a:lstStyle/>
              <a:p>
                <a:pPr algn="l"/>
                <a:endParaRPr lang="de-DE"/>
              </a:p>
            </p:txBody>
          </p:sp>
        </p:grpSp>
      </p:grpSp>
      <p:sp>
        <p:nvSpPr>
          <p:cNvPr id="16" name="Freihandform 15">
            <a:extLst>
              <a:ext uri="{FF2B5EF4-FFF2-40B4-BE49-F238E27FC236}">
                <a16:creationId xmlns:a16="http://schemas.microsoft.com/office/drawing/2014/main" id="{46789B30-DCF5-F04F-A5CA-C46333620738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43" name="Textplatzhalter 4">
            <a:extLst>
              <a:ext uri="{FF2B5EF4-FFF2-40B4-BE49-F238E27FC236}">
                <a16:creationId xmlns:a16="http://schemas.microsoft.com/office/drawing/2014/main" id="{8272471B-C1AD-E54D-8E4F-208F9B53219B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1082474" y="3200400"/>
            <a:ext cx="2960981" cy="2209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850"/>
              </a:spcAft>
              <a:defRPr sz="1800" b="0" spc="25" baseline="0">
                <a:solidFill>
                  <a:schemeClr val="bg1"/>
                </a:solidFill>
              </a:defRPr>
            </a:lvl1pPr>
            <a:lvl2pPr marL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defRPr sz="1800" b="0" i="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Clr>
                <a:schemeClr val="bg2"/>
              </a:buClr>
              <a:buFontTx/>
              <a:buNone/>
              <a:tabLst/>
              <a:defRPr sz="1800" b="1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FontTx/>
              <a:buNone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5pPr>
            <a:lvl6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6pPr>
            <a:lvl7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7pPr>
            <a:lvl8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8pPr>
            <a:lvl9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A4302895-D697-4C40-9B0B-B5FDFEEA68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5" name="Textplatzhalter 7">
            <a:extLst>
              <a:ext uri="{FF2B5EF4-FFF2-40B4-BE49-F238E27FC236}">
                <a16:creationId xmlns:a16="http://schemas.microsoft.com/office/drawing/2014/main" id="{513A1BA8-F468-8949-97A0-36747E31BB42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1096110" y="2340000"/>
            <a:ext cx="2951999" cy="7200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latin typeface="+mn-lt"/>
              </a:defRPr>
            </a:lvl3pPr>
            <a:lvl4pPr marL="0" indent="0" algn="ctr">
              <a:buFontTx/>
              <a:buNone/>
              <a:defRPr sz="1800"/>
            </a:lvl4pPr>
            <a:lvl5pPr marL="0" indent="0" algn="ctr">
              <a:buFontTx/>
              <a:buNone/>
              <a:defRPr sz="1800"/>
            </a:lvl5pPr>
            <a:lvl6pPr marL="0" algn="ctr">
              <a:lnSpc>
                <a:spcPct val="120000"/>
              </a:lnSpc>
              <a:defRPr sz="1800"/>
            </a:lvl6pPr>
            <a:lvl7pPr marL="0" algn="ctr">
              <a:lnSpc>
                <a:spcPct val="120000"/>
              </a:lnSpc>
              <a:defRPr sz="1800"/>
            </a:lvl7pPr>
            <a:lvl8pPr marL="0" algn="ctr">
              <a:lnSpc>
                <a:spcPct val="120000"/>
              </a:lnSpc>
              <a:defRPr sz="1800"/>
            </a:lvl8pPr>
            <a:lvl9pPr marL="0" algn="ctr">
              <a:lnSpc>
                <a:spcPct val="120000"/>
              </a:lnSpc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6CE73D6E-D691-5349-BA20-8E1C1AA9F107}"/>
              </a:ext>
            </a:extLst>
          </p:cNvPr>
          <p:cNvGrpSpPr/>
          <p:nvPr userDrawn="1"/>
        </p:nvGrpSpPr>
        <p:grpSpPr>
          <a:xfrm>
            <a:off x="7952327" y="2339824"/>
            <a:ext cx="3344219" cy="3383824"/>
            <a:chOff x="900000" y="2520176"/>
            <a:chExt cx="3344219" cy="3383824"/>
          </a:xfrm>
        </p:grpSpPr>
        <p:sp>
          <p:nvSpPr>
            <p:cNvPr id="48" name="Freihandform 47">
              <a:extLst>
                <a:ext uri="{FF2B5EF4-FFF2-40B4-BE49-F238E27FC236}">
                  <a16:creationId xmlns:a16="http://schemas.microsoft.com/office/drawing/2014/main" id="{033A5D57-B564-E748-A66B-0170A60FC007}"/>
                </a:ext>
              </a:extLst>
            </p:cNvPr>
            <p:cNvSpPr/>
            <p:nvPr userDrawn="1"/>
          </p:nvSpPr>
          <p:spPr>
            <a:xfrm>
              <a:off x="900000" y="3276600"/>
              <a:ext cx="3344219" cy="2627400"/>
            </a:xfrm>
            <a:custGeom>
              <a:avLst/>
              <a:gdLst>
                <a:gd name="connsiteX0" fmla="*/ 181 w 3344219"/>
                <a:gd name="connsiteY0" fmla="*/ 0 h 2627400"/>
                <a:gd name="connsiteX1" fmla="*/ 878400 w 3344219"/>
                <a:gd name="connsiteY1" fmla="*/ 0 h 2627400"/>
                <a:gd name="connsiteX2" fmla="*/ 2466000 w 3344219"/>
                <a:gd name="connsiteY2" fmla="*/ 0 h 2627400"/>
                <a:gd name="connsiteX3" fmla="*/ 3344219 w 3344219"/>
                <a:gd name="connsiteY3" fmla="*/ 0 h 2627400"/>
                <a:gd name="connsiteX4" fmla="*/ 3344219 w 3344219"/>
                <a:gd name="connsiteY4" fmla="*/ 1718493 h 2627400"/>
                <a:gd name="connsiteX5" fmla="*/ 3344039 w 3344219"/>
                <a:gd name="connsiteY5" fmla="*/ 1718493 h 2627400"/>
                <a:gd name="connsiteX6" fmla="*/ 3344039 w 3344219"/>
                <a:gd name="connsiteY6" fmla="*/ 2627400 h 2627400"/>
                <a:gd name="connsiteX7" fmla="*/ 2465820 w 3344219"/>
                <a:gd name="connsiteY7" fmla="*/ 2627400 h 2627400"/>
                <a:gd name="connsiteX8" fmla="*/ 1303817 w 3344219"/>
                <a:gd name="connsiteY8" fmla="*/ 2627400 h 2627400"/>
                <a:gd name="connsiteX9" fmla="*/ 425598 w 3344219"/>
                <a:gd name="connsiteY9" fmla="*/ 2627400 h 2627400"/>
                <a:gd name="connsiteX10" fmla="*/ 0 w 3344219"/>
                <a:gd name="connsiteY10" fmla="*/ 2214906 h 2627400"/>
                <a:gd name="connsiteX11" fmla="*/ 0 w 3344219"/>
                <a:gd name="connsiteY11" fmla="*/ 152483 h 2627400"/>
                <a:gd name="connsiteX12" fmla="*/ 181 w 3344219"/>
                <a:gd name="connsiteY12" fmla="*/ 152483 h 262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4219" h="2627400">
                  <a:moveTo>
                    <a:pt x="181" y="0"/>
                  </a:moveTo>
                  <a:lnTo>
                    <a:pt x="878400" y="0"/>
                  </a:lnTo>
                  <a:lnTo>
                    <a:pt x="2466000" y="0"/>
                  </a:lnTo>
                  <a:lnTo>
                    <a:pt x="3344219" y="0"/>
                  </a:lnTo>
                  <a:lnTo>
                    <a:pt x="3344219" y="1718493"/>
                  </a:lnTo>
                  <a:lnTo>
                    <a:pt x="3344039" y="1718493"/>
                  </a:lnTo>
                  <a:lnTo>
                    <a:pt x="3344039" y="2627400"/>
                  </a:lnTo>
                  <a:lnTo>
                    <a:pt x="2465820" y="2627400"/>
                  </a:lnTo>
                  <a:lnTo>
                    <a:pt x="1303817" y="2627400"/>
                  </a:lnTo>
                  <a:lnTo>
                    <a:pt x="425598" y="2627400"/>
                  </a:lnTo>
                  <a:cubicBezTo>
                    <a:pt x="190548" y="2627400"/>
                    <a:pt x="0" y="2442720"/>
                    <a:pt x="0" y="2214906"/>
                  </a:cubicBezTo>
                  <a:lnTo>
                    <a:pt x="0" y="152483"/>
                  </a:lnTo>
                  <a:lnTo>
                    <a:pt x="181" y="152483"/>
                  </a:lnTo>
                  <a:close/>
                </a:path>
              </a:pathLst>
            </a:custGeom>
            <a:solidFill>
              <a:schemeClr val="accent3"/>
            </a:solidFill>
            <a:ln w="152400" cap="rnd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de-DE"/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:a16="http://schemas.microsoft.com/office/drawing/2014/main" id="{7A248F04-1D27-B545-A45C-BFB317620039}"/>
                </a:ext>
              </a:extLst>
            </p:cNvPr>
            <p:cNvSpPr/>
            <p:nvPr userDrawn="1"/>
          </p:nvSpPr>
          <p:spPr>
            <a:xfrm>
              <a:off x="900000" y="2520176"/>
              <a:ext cx="3344219" cy="719824"/>
            </a:xfrm>
            <a:custGeom>
              <a:avLst/>
              <a:gdLst>
                <a:gd name="connsiteX0" fmla="*/ 0 w 3344219"/>
                <a:gd name="connsiteY0" fmla="*/ 0 h 719824"/>
                <a:gd name="connsiteX1" fmla="*/ 878400 w 3344219"/>
                <a:gd name="connsiteY1" fmla="*/ 0 h 719824"/>
                <a:gd name="connsiteX2" fmla="*/ 2040168 w 3344219"/>
                <a:gd name="connsiteY2" fmla="*/ 0 h 719824"/>
                <a:gd name="connsiteX3" fmla="*/ 2918568 w 3344219"/>
                <a:gd name="connsiteY3" fmla="*/ 0 h 719824"/>
                <a:gd name="connsiteX4" fmla="*/ 3335572 w 3344219"/>
                <a:gd name="connsiteY4" fmla="*/ 329362 h 719824"/>
                <a:gd name="connsiteX5" fmla="*/ 3344219 w 3344219"/>
                <a:gd name="connsiteY5" fmla="*/ 412485 h 719824"/>
                <a:gd name="connsiteX6" fmla="*/ 3344219 w 3344219"/>
                <a:gd name="connsiteY6" fmla="*/ 719824 h 719824"/>
                <a:gd name="connsiteX7" fmla="*/ 2465819 w 3344219"/>
                <a:gd name="connsiteY7" fmla="*/ 719824 h 719824"/>
                <a:gd name="connsiteX8" fmla="*/ 878400 w 3344219"/>
                <a:gd name="connsiteY8" fmla="*/ 719824 h 719824"/>
                <a:gd name="connsiteX9" fmla="*/ 0 w 3344219"/>
                <a:gd name="connsiteY9" fmla="*/ 719824 h 71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44219" h="719824">
                  <a:moveTo>
                    <a:pt x="0" y="0"/>
                  </a:moveTo>
                  <a:lnTo>
                    <a:pt x="878400" y="0"/>
                  </a:lnTo>
                  <a:lnTo>
                    <a:pt x="2040168" y="0"/>
                  </a:lnTo>
                  <a:lnTo>
                    <a:pt x="2918568" y="0"/>
                  </a:lnTo>
                  <a:cubicBezTo>
                    <a:pt x="3124263" y="0"/>
                    <a:pt x="3295882" y="141396"/>
                    <a:pt x="3335572" y="329362"/>
                  </a:cubicBezTo>
                  <a:lnTo>
                    <a:pt x="3344219" y="412485"/>
                  </a:lnTo>
                  <a:lnTo>
                    <a:pt x="3344219" y="719824"/>
                  </a:lnTo>
                  <a:lnTo>
                    <a:pt x="2465819" y="719824"/>
                  </a:lnTo>
                  <a:lnTo>
                    <a:pt x="878400" y="719824"/>
                  </a:lnTo>
                  <a:lnTo>
                    <a:pt x="0" y="719824"/>
                  </a:lnTo>
                  <a:close/>
                </a:path>
              </a:pathLst>
            </a:custGeom>
            <a:solidFill>
              <a:schemeClr val="accent3"/>
            </a:solidFill>
            <a:ln w="152400" cap="rnd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de-DE"/>
            </a:p>
          </p:txBody>
        </p: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D6DF042B-15BD-0040-A4C5-2846F299DA29}"/>
                </a:ext>
              </a:extLst>
            </p:cNvPr>
            <p:cNvGrpSpPr/>
            <p:nvPr userDrawn="1"/>
          </p:nvGrpSpPr>
          <p:grpSpPr>
            <a:xfrm>
              <a:off x="1079999" y="3704400"/>
              <a:ext cx="2960982" cy="1934400"/>
              <a:chOff x="1082475" y="3704400"/>
              <a:chExt cx="2106000" cy="1934400"/>
            </a:xfrm>
          </p:grpSpPr>
          <p:grpSp>
            <p:nvGrpSpPr>
              <p:cNvPr id="51" name="Gruppieren 50">
                <a:extLst>
                  <a:ext uri="{FF2B5EF4-FFF2-40B4-BE49-F238E27FC236}">
                    <a16:creationId xmlns:a16="http://schemas.microsoft.com/office/drawing/2014/main" id="{5A2E2C01-BD70-DF4F-B706-07B01161ABC6}"/>
                  </a:ext>
                </a:extLst>
              </p:cNvPr>
              <p:cNvGrpSpPr/>
              <p:nvPr userDrawn="1"/>
            </p:nvGrpSpPr>
            <p:grpSpPr>
              <a:xfrm>
                <a:off x="1082475" y="3704400"/>
                <a:ext cx="2106000" cy="1173600"/>
                <a:chOff x="900000" y="3704400"/>
                <a:chExt cx="2464245" cy="1173600"/>
              </a:xfrm>
            </p:grpSpPr>
            <p:cxnSp>
              <p:nvCxnSpPr>
                <p:cNvPr id="53" name="Gerade Verbindung 52">
                  <a:extLst>
                    <a:ext uri="{FF2B5EF4-FFF2-40B4-BE49-F238E27FC236}">
                      <a16:creationId xmlns:a16="http://schemas.microsoft.com/office/drawing/2014/main" id="{F6A64340-1FCF-4540-9EB3-E5FB5F9C626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00000" y="3704400"/>
                  <a:ext cx="246424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 Verbindung 53">
                  <a:extLst>
                    <a:ext uri="{FF2B5EF4-FFF2-40B4-BE49-F238E27FC236}">
                      <a16:creationId xmlns:a16="http://schemas.microsoft.com/office/drawing/2014/main" id="{ABAC7D90-5DFC-8240-B853-CD6A66E2EF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00000" y="4104000"/>
                  <a:ext cx="246424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 Verbindung 54">
                  <a:extLst>
                    <a:ext uri="{FF2B5EF4-FFF2-40B4-BE49-F238E27FC236}">
                      <a16:creationId xmlns:a16="http://schemas.microsoft.com/office/drawing/2014/main" id="{22611F59-9BAF-3746-ACD7-F64E58504A5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00000" y="4500000"/>
                  <a:ext cx="246424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 Verbindung 55">
                  <a:extLst>
                    <a:ext uri="{FF2B5EF4-FFF2-40B4-BE49-F238E27FC236}">
                      <a16:creationId xmlns:a16="http://schemas.microsoft.com/office/drawing/2014/main" id="{E30429CF-6B0F-0A4D-B055-525B234CFB8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00000" y="4878000"/>
                  <a:ext cx="246424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Abgerundetes Rechteck 51">
                <a:extLst>
                  <a:ext uri="{FF2B5EF4-FFF2-40B4-BE49-F238E27FC236}">
                    <a16:creationId xmlns:a16="http://schemas.microsoft.com/office/drawing/2014/main" id="{F89A40E8-D112-1444-9027-38C3AC19E1F5}"/>
                  </a:ext>
                </a:extLst>
              </p:cNvPr>
              <p:cNvSpPr/>
              <p:nvPr userDrawn="1"/>
            </p:nvSpPr>
            <p:spPr>
              <a:xfrm>
                <a:off x="1082475" y="5283672"/>
                <a:ext cx="2106000" cy="355128"/>
              </a:xfrm>
              <a:prstGeom prst="roundRect">
                <a:avLst/>
              </a:prstGeom>
              <a:solidFill>
                <a:schemeClr val="bg1"/>
              </a:solidFill>
              <a:ln w="152400" cap="rnd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 anchor="ctr">
                <a:noAutofit/>
              </a:bodyPr>
              <a:lstStyle/>
              <a:p>
                <a:pPr algn="l"/>
                <a:endParaRPr lang="de-DE"/>
              </a:p>
            </p:txBody>
          </p:sp>
        </p:grpSp>
      </p:grpSp>
      <p:sp>
        <p:nvSpPr>
          <p:cNvPr id="59" name="Textplatzhalter 4">
            <a:extLst>
              <a:ext uri="{FF2B5EF4-FFF2-40B4-BE49-F238E27FC236}">
                <a16:creationId xmlns:a16="http://schemas.microsoft.com/office/drawing/2014/main" id="{8A4662BC-CC8A-6040-BB74-991FFC314369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8143946" y="3200048"/>
            <a:ext cx="2960981" cy="2209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850"/>
              </a:spcAft>
              <a:defRPr sz="1800" b="0" spc="25" baseline="0">
                <a:solidFill>
                  <a:schemeClr val="bg1"/>
                </a:solidFill>
              </a:defRPr>
            </a:lvl1pPr>
            <a:lvl2pPr marL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defRPr sz="1800" b="0" i="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Clr>
                <a:schemeClr val="bg2"/>
              </a:buClr>
              <a:buFontTx/>
              <a:buNone/>
              <a:tabLst/>
              <a:defRPr sz="1800" b="1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FontTx/>
              <a:buNone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5pPr>
            <a:lvl6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6pPr>
            <a:lvl7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7pPr>
            <a:lvl8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8pPr>
            <a:lvl9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0" name="Textplatzhalter 7">
            <a:extLst>
              <a:ext uri="{FF2B5EF4-FFF2-40B4-BE49-F238E27FC236}">
                <a16:creationId xmlns:a16="http://schemas.microsoft.com/office/drawing/2014/main" id="{C3B5CDDF-D966-9C49-B65E-E9DCBC694631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8148437" y="2339648"/>
            <a:ext cx="2951999" cy="7200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latin typeface="+mn-lt"/>
              </a:defRPr>
            </a:lvl3pPr>
            <a:lvl4pPr marL="0" indent="0" algn="ctr">
              <a:buFontTx/>
              <a:buNone/>
              <a:defRPr sz="1800"/>
            </a:lvl4pPr>
            <a:lvl5pPr marL="0" indent="0" algn="ctr">
              <a:buFontTx/>
              <a:buNone/>
              <a:defRPr sz="1800"/>
            </a:lvl5pPr>
            <a:lvl6pPr marL="0" algn="ctr">
              <a:lnSpc>
                <a:spcPct val="120000"/>
              </a:lnSpc>
              <a:defRPr sz="1800"/>
            </a:lvl6pPr>
            <a:lvl7pPr marL="0" algn="ctr">
              <a:lnSpc>
                <a:spcPct val="120000"/>
              </a:lnSpc>
              <a:defRPr sz="1800"/>
            </a:lvl7pPr>
            <a:lvl8pPr marL="0" algn="ctr">
              <a:lnSpc>
                <a:spcPct val="120000"/>
              </a:lnSpc>
              <a:defRPr sz="1800"/>
            </a:lvl8pPr>
            <a:lvl9pPr marL="0" algn="ctr">
              <a:lnSpc>
                <a:spcPct val="120000"/>
              </a:lnSpc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4E0F7F98-6063-7C40-9589-B1308395AA90}"/>
              </a:ext>
            </a:extLst>
          </p:cNvPr>
          <p:cNvGrpSpPr/>
          <p:nvPr userDrawn="1"/>
        </p:nvGrpSpPr>
        <p:grpSpPr>
          <a:xfrm>
            <a:off x="4420619" y="2339648"/>
            <a:ext cx="3344219" cy="3383824"/>
            <a:chOff x="900000" y="2520176"/>
            <a:chExt cx="3344219" cy="3383824"/>
          </a:xfrm>
        </p:grpSpPr>
        <p:sp>
          <p:nvSpPr>
            <p:cNvPr id="64" name="Freihandform 63">
              <a:extLst>
                <a:ext uri="{FF2B5EF4-FFF2-40B4-BE49-F238E27FC236}">
                  <a16:creationId xmlns:a16="http://schemas.microsoft.com/office/drawing/2014/main" id="{1511E133-6FFB-A948-905E-6A8B35612962}"/>
                </a:ext>
              </a:extLst>
            </p:cNvPr>
            <p:cNvSpPr/>
            <p:nvPr userDrawn="1"/>
          </p:nvSpPr>
          <p:spPr>
            <a:xfrm>
              <a:off x="900000" y="3276600"/>
              <a:ext cx="3344219" cy="2627400"/>
            </a:xfrm>
            <a:custGeom>
              <a:avLst/>
              <a:gdLst>
                <a:gd name="connsiteX0" fmla="*/ 181 w 3344219"/>
                <a:gd name="connsiteY0" fmla="*/ 0 h 2627400"/>
                <a:gd name="connsiteX1" fmla="*/ 878400 w 3344219"/>
                <a:gd name="connsiteY1" fmla="*/ 0 h 2627400"/>
                <a:gd name="connsiteX2" fmla="*/ 2466000 w 3344219"/>
                <a:gd name="connsiteY2" fmla="*/ 0 h 2627400"/>
                <a:gd name="connsiteX3" fmla="*/ 3344219 w 3344219"/>
                <a:gd name="connsiteY3" fmla="*/ 0 h 2627400"/>
                <a:gd name="connsiteX4" fmla="*/ 3344219 w 3344219"/>
                <a:gd name="connsiteY4" fmla="*/ 1718493 h 2627400"/>
                <a:gd name="connsiteX5" fmla="*/ 3344039 w 3344219"/>
                <a:gd name="connsiteY5" fmla="*/ 1718493 h 2627400"/>
                <a:gd name="connsiteX6" fmla="*/ 3344039 w 3344219"/>
                <a:gd name="connsiteY6" fmla="*/ 2627400 h 2627400"/>
                <a:gd name="connsiteX7" fmla="*/ 2465820 w 3344219"/>
                <a:gd name="connsiteY7" fmla="*/ 2627400 h 2627400"/>
                <a:gd name="connsiteX8" fmla="*/ 1303817 w 3344219"/>
                <a:gd name="connsiteY8" fmla="*/ 2627400 h 2627400"/>
                <a:gd name="connsiteX9" fmla="*/ 425598 w 3344219"/>
                <a:gd name="connsiteY9" fmla="*/ 2627400 h 2627400"/>
                <a:gd name="connsiteX10" fmla="*/ 0 w 3344219"/>
                <a:gd name="connsiteY10" fmla="*/ 2214906 h 2627400"/>
                <a:gd name="connsiteX11" fmla="*/ 0 w 3344219"/>
                <a:gd name="connsiteY11" fmla="*/ 152483 h 2627400"/>
                <a:gd name="connsiteX12" fmla="*/ 181 w 3344219"/>
                <a:gd name="connsiteY12" fmla="*/ 152483 h 262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4219" h="2627400">
                  <a:moveTo>
                    <a:pt x="181" y="0"/>
                  </a:moveTo>
                  <a:lnTo>
                    <a:pt x="878400" y="0"/>
                  </a:lnTo>
                  <a:lnTo>
                    <a:pt x="2466000" y="0"/>
                  </a:lnTo>
                  <a:lnTo>
                    <a:pt x="3344219" y="0"/>
                  </a:lnTo>
                  <a:lnTo>
                    <a:pt x="3344219" y="1718493"/>
                  </a:lnTo>
                  <a:lnTo>
                    <a:pt x="3344039" y="1718493"/>
                  </a:lnTo>
                  <a:lnTo>
                    <a:pt x="3344039" y="2627400"/>
                  </a:lnTo>
                  <a:lnTo>
                    <a:pt x="2465820" y="2627400"/>
                  </a:lnTo>
                  <a:lnTo>
                    <a:pt x="1303817" y="2627400"/>
                  </a:lnTo>
                  <a:lnTo>
                    <a:pt x="425598" y="2627400"/>
                  </a:lnTo>
                  <a:cubicBezTo>
                    <a:pt x="190548" y="2627400"/>
                    <a:pt x="0" y="2442720"/>
                    <a:pt x="0" y="2214906"/>
                  </a:cubicBezTo>
                  <a:lnTo>
                    <a:pt x="0" y="152483"/>
                  </a:lnTo>
                  <a:lnTo>
                    <a:pt x="181" y="152483"/>
                  </a:lnTo>
                  <a:close/>
                </a:path>
              </a:pathLst>
            </a:custGeom>
            <a:solidFill>
              <a:schemeClr val="accent2"/>
            </a:solidFill>
            <a:ln w="152400" cap="rnd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de-DE"/>
            </a:p>
          </p:txBody>
        </p:sp>
        <p:sp>
          <p:nvSpPr>
            <p:cNvPr id="88" name="Freihandform 87">
              <a:extLst>
                <a:ext uri="{FF2B5EF4-FFF2-40B4-BE49-F238E27FC236}">
                  <a16:creationId xmlns:a16="http://schemas.microsoft.com/office/drawing/2014/main" id="{D087F16C-A53D-9348-91F3-67779654957A}"/>
                </a:ext>
              </a:extLst>
            </p:cNvPr>
            <p:cNvSpPr/>
            <p:nvPr userDrawn="1"/>
          </p:nvSpPr>
          <p:spPr>
            <a:xfrm>
              <a:off x="900000" y="2520176"/>
              <a:ext cx="3344219" cy="719824"/>
            </a:xfrm>
            <a:custGeom>
              <a:avLst/>
              <a:gdLst>
                <a:gd name="connsiteX0" fmla="*/ 0 w 3344219"/>
                <a:gd name="connsiteY0" fmla="*/ 0 h 719824"/>
                <a:gd name="connsiteX1" fmla="*/ 878400 w 3344219"/>
                <a:gd name="connsiteY1" fmla="*/ 0 h 719824"/>
                <a:gd name="connsiteX2" fmla="*/ 2040168 w 3344219"/>
                <a:gd name="connsiteY2" fmla="*/ 0 h 719824"/>
                <a:gd name="connsiteX3" fmla="*/ 2918568 w 3344219"/>
                <a:gd name="connsiteY3" fmla="*/ 0 h 719824"/>
                <a:gd name="connsiteX4" fmla="*/ 3335572 w 3344219"/>
                <a:gd name="connsiteY4" fmla="*/ 329362 h 719824"/>
                <a:gd name="connsiteX5" fmla="*/ 3344219 w 3344219"/>
                <a:gd name="connsiteY5" fmla="*/ 412485 h 719824"/>
                <a:gd name="connsiteX6" fmla="*/ 3344219 w 3344219"/>
                <a:gd name="connsiteY6" fmla="*/ 719824 h 719824"/>
                <a:gd name="connsiteX7" fmla="*/ 2465819 w 3344219"/>
                <a:gd name="connsiteY7" fmla="*/ 719824 h 719824"/>
                <a:gd name="connsiteX8" fmla="*/ 878400 w 3344219"/>
                <a:gd name="connsiteY8" fmla="*/ 719824 h 719824"/>
                <a:gd name="connsiteX9" fmla="*/ 0 w 3344219"/>
                <a:gd name="connsiteY9" fmla="*/ 719824 h 71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44219" h="719824">
                  <a:moveTo>
                    <a:pt x="0" y="0"/>
                  </a:moveTo>
                  <a:lnTo>
                    <a:pt x="878400" y="0"/>
                  </a:lnTo>
                  <a:lnTo>
                    <a:pt x="2040168" y="0"/>
                  </a:lnTo>
                  <a:lnTo>
                    <a:pt x="2918568" y="0"/>
                  </a:lnTo>
                  <a:cubicBezTo>
                    <a:pt x="3124263" y="0"/>
                    <a:pt x="3295882" y="141396"/>
                    <a:pt x="3335572" y="329362"/>
                  </a:cubicBezTo>
                  <a:lnTo>
                    <a:pt x="3344219" y="412485"/>
                  </a:lnTo>
                  <a:lnTo>
                    <a:pt x="3344219" y="719824"/>
                  </a:lnTo>
                  <a:lnTo>
                    <a:pt x="2465819" y="719824"/>
                  </a:lnTo>
                  <a:lnTo>
                    <a:pt x="878400" y="719824"/>
                  </a:lnTo>
                  <a:lnTo>
                    <a:pt x="0" y="719824"/>
                  </a:lnTo>
                  <a:close/>
                </a:path>
              </a:pathLst>
            </a:custGeom>
            <a:solidFill>
              <a:schemeClr val="accent2"/>
            </a:solidFill>
            <a:ln w="152400" cap="rnd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de-DE"/>
            </a:p>
          </p:txBody>
        </p:sp>
        <p:grpSp>
          <p:nvGrpSpPr>
            <p:cNvPr id="89" name="Gruppieren 88">
              <a:extLst>
                <a:ext uri="{FF2B5EF4-FFF2-40B4-BE49-F238E27FC236}">
                  <a16:creationId xmlns:a16="http://schemas.microsoft.com/office/drawing/2014/main" id="{A1BE3790-0729-1941-812D-59C49331AA8C}"/>
                </a:ext>
              </a:extLst>
            </p:cNvPr>
            <p:cNvGrpSpPr/>
            <p:nvPr userDrawn="1"/>
          </p:nvGrpSpPr>
          <p:grpSpPr>
            <a:xfrm>
              <a:off x="1079999" y="3704400"/>
              <a:ext cx="2960982" cy="1934400"/>
              <a:chOff x="1082475" y="3704400"/>
              <a:chExt cx="2106000" cy="1934400"/>
            </a:xfrm>
          </p:grpSpPr>
          <p:grpSp>
            <p:nvGrpSpPr>
              <p:cNvPr id="90" name="Gruppieren 89">
                <a:extLst>
                  <a:ext uri="{FF2B5EF4-FFF2-40B4-BE49-F238E27FC236}">
                    <a16:creationId xmlns:a16="http://schemas.microsoft.com/office/drawing/2014/main" id="{0C66ED96-A9A4-6B4D-9B87-F09994EF2559}"/>
                  </a:ext>
                </a:extLst>
              </p:cNvPr>
              <p:cNvGrpSpPr/>
              <p:nvPr userDrawn="1"/>
            </p:nvGrpSpPr>
            <p:grpSpPr>
              <a:xfrm>
                <a:off x="1082475" y="3704400"/>
                <a:ext cx="2106000" cy="1173600"/>
                <a:chOff x="900000" y="3704400"/>
                <a:chExt cx="2464245" cy="1173600"/>
              </a:xfrm>
            </p:grpSpPr>
            <p:cxnSp>
              <p:nvCxnSpPr>
                <p:cNvPr id="92" name="Gerade Verbindung 91">
                  <a:extLst>
                    <a:ext uri="{FF2B5EF4-FFF2-40B4-BE49-F238E27FC236}">
                      <a16:creationId xmlns:a16="http://schemas.microsoft.com/office/drawing/2014/main" id="{5DB35B22-D514-F949-87B7-F94E15E834E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00000" y="3704400"/>
                  <a:ext cx="246424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Gerade Verbindung 92">
                  <a:extLst>
                    <a:ext uri="{FF2B5EF4-FFF2-40B4-BE49-F238E27FC236}">
                      <a16:creationId xmlns:a16="http://schemas.microsoft.com/office/drawing/2014/main" id="{E0F58F49-00B4-234B-83D0-551D940239C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00000" y="4104000"/>
                  <a:ext cx="246424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Gerade Verbindung 93">
                  <a:extLst>
                    <a:ext uri="{FF2B5EF4-FFF2-40B4-BE49-F238E27FC236}">
                      <a16:creationId xmlns:a16="http://schemas.microsoft.com/office/drawing/2014/main" id="{841F1A8B-79E9-0641-B162-89C05225811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00000" y="4500000"/>
                  <a:ext cx="246424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Gerade Verbindung 94">
                  <a:extLst>
                    <a:ext uri="{FF2B5EF4-FFF2-40B4-BE49-F238E27FC236}">
                      <a16:creationId xmlns:a16="http://schemas.microsoft.com/office/drawing/2014/main" id="{B8249A7D-4A2E-1D48-9D63-26538EFEDD6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00000" y="4878000"/>
                  <a:ext cx="246424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1" name="Abgerundetes Rechteck 90">
                <a:extLst>
                  <a:ext uri="{FF2B5EF4-FFF2-40B4-BE49-F238E27FC236}">
                    <a16:creationId xmlns:a16="http://schemas.microsoft.com/office/drawing/2014/main" id="{B93BD005-46ED-3743-A916-000085A7A829}"/>
                  </a:ext>
                </a:extLst>
              </p:cNvPr>
              <p:cNvSpPr/>
              <p:nvPr userDrawn="1"/>
            </p:nvSpPr>
            <p:spPr>
              <a:xfrm>
                <a:off x="1082475" y="5283672"/>
                <a:ext cx="2106000" cy="355128"/>
              </a:xfrm>
              <a:prstGeom prst="roundRect">
                <a:avLst/>
              </a:prstGeom>
              <a:solidFill>
                <a:schemeClr val="bg1"/>
              </a:solidFill>
              <a:ln w="152400" cap="rnd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 anchor="ctr">
                <a:noAutofit/>
              </a:bodyPr>
              <a:lstStyle/>
              <a:p>
                <a:pPr algn="l"/>
                <a:endParaRPr lang="de-DE"/>
              </a:p>
            </p:txBody>
          </p:sp>
        </p:grpSp>
      </p:grpSp>
      <p:sp>
        <p:nvSpPr>
          <p:cNvPr id="96" name="Textplatzhalter 4">
            <a:extLst>
              <a:ext uri="{FF2B5EF4-FFF2-40B4-BE49-F238E27FC236}">
                <a16:creationId xmlns:a16="http://schemas.microsoft.com/office/drawing/2014/main" id="{C3C01E8B-9F32-5A4E-AAD4-BFA806BEEA84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4603093" y="3199872"/>
            <a:ext cx="2960981" cy="2209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850"/>
              </a:spcAft>
              <a:defRPr sz="1800" b="0" spc="25" baseline="0">
                <a:solidFill>
                  <a:schemeClr val="bg1"/>
                </a:solidFill>
              </a:defRPr>
            </a:lvl1pPr>
            <a:lvl2pPr marL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defRPr sz="1800" b="0" i="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Clr>
                <a:schemeClr val="bg2"/>
              </a:buClr>
              <a:buFontTx/>
              <a:buNone/>
              <a:tabLst/>
              <a:defRPr sz="1800" b="1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FontTx/>
              <a:buNone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5pPr>
            <a:lvl6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6pPr>
            <a:lvl7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7pPr>
            <a:lvl8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8pPr>
            <a:lvl9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7" name="Textplatzhalter 7">
            <a:extLst>
              <a:ext uri="{FF2B5EF4-FFF2-40B4-BE49-F238E27FC236}">
                <a16:creationId xmlns:a16="http://schemas.microsoft.com/office/drawing/2014/main" id="{CC049038-D9CB-554B-B5D9-ED595EC3F010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4616729" y="2339472"/>
            <a:ext cx="2951999" cy="7200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latin typeface="+mn-lt"/>
              </a:defRPr>
            </a:lvl3pPr>
            <a:lvl4pPr marL="0" indent="0" algn="ctr">
              <a:buFontTx/>
              <a:buNone/>
              <a:defRPr sz="1800"/>
            </a:lvl4pPr>
            <a:lvl5pPr marL="0" indent="0" algn="ctr">
              <a:buFontTx/>
              <a:buNone/>
              <a:defRPr sz="1800"/>
            </a:lvl5pPr>
            <a:lvl6pPr marL="0" algn="ctr">
              <a:lnSpc>
                <a:spcPct val="120000"/>
              </a:lnSpc>
              <a:defRPr sz="1800"/>
            </a:lvl6pPr>
            <a:lvl7pPr marL="0" algn="ctr">
              <a:lnSpc>
                <a:spcPct val="120000"/>
              </a:lnSpc>
              <a:defRPr sz="1800"/>
            </a:lvl7pPr>
            <a:lvl8pPr marL="0" algn="ctr">
              <a:lnSpc>
                <a:spcPct val="120000"/>
              </a:lnSpc>
              <a:defRPr sz="1800"/>
            </a:lvl8pPr>
            <a:lvl9pPr marL="0" algn="ctr">
              <a:lnSpc>
                <a:spcPct val="120000"/>
              </a:lnSpc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6" name="Foliennummernplatzhalter 5">
            <a:extLst>
              <a:ext uri="{FF2B5EF4-FFF2-40B4-BE49-F238E27FC236}">
                <a16:creationId xmlns:a16="http://schemas.microsoft.com/office/drawing/2014/main" id="{5FCC7C8E-20C3-C64D-B4F4-3F82577B5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4C9BC3D5-C056-A7CD-6FEC-B267974BF2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552610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blick Kategorien 4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41F7AB82-568D-C84D-9361-876DAD1F503B}"/>
              </a:ext>
            </a:extLst>
          </p:cNvPr>
          <p:cNvGrpSpPr/>
          <p:nvPr userDrawn="1"/>
        </p:nvGrpSpPr>
        <p:grpSpPr>
          <a:xfrm>
            <a:off x="900000" y="2340000"/>
            <a:ext cx="2466001" cy="3383824"/>
            <a:chOff x="902475" y="2520176"/>
            <a:chExt cx="2466001" cy="3383824"/>
          </a:xfrm>
        </p:grpSpPr>
        <p:sp>
          <p:nvSpPr>
            <p:cNvPr id="17" name="Freihandform 16">
              <a:extLst>
                <a:ext uri="{FF2B5EF4-FFF2-40B4-BE49-F238E27FC236}">
                  <a16:creationId xmlns:a16="http://schemas.microsoft.com/office/drawing/2014/main" id="{B28C2E1E-E36F-0441-BE97-60B0085E2CBB}"/>
                </a:ext>
              </a:extLst>
            </p:cNvPr>
            <p:cNvSpPr/>
            <p:nvPr userDrawn="1"/>
          </p:nvSpPr>
          <p:spPr>
            <a:xfrm>
              <a:off x="902657" y="2520176"/>
              <a:ext cx="2465819" cy="719824"/>
            </a:xfrm>
            <a:custGeom>
              <a:avLst/>
              <a:gdLst>
                <a:gd name="connsiteX0" fmla="*/ 0 w 2465819"/>
                <a:gd name="connsiteY0" fmla="*/ 0 h 719824"/>
                <a:gd name="connsiteX1" fmla="*/ 2040168 w 2465819"/>
                <a:gd name="connsiteY1" fmla="*/ 0 h 719824"/>
                <a:gd name="connsiteX2" fmla="*/ 2457172 w 2465819"/>
                <a:gd name="connsiteY2" fmla="*/ 329362 h 719824"/>
                <a:gd name="connsiteX3" fmla="*/ 2465819 w 2465819"/>
                <a:gd name="connsiteY3" fmla="*/ 412485 h 719824"/>
                <a:gd name="connsiteX4" fmla="*/ 2465819 w 2465819"/>
                <a:gd name="connsiteY4" fmla="*/ 719824 h 719824"/>
                <a:gd name="connsiteX5" fmla="*/ 0 w 2465819"/>
                <a:gd name="connsiteY5" fmla="*/ 719824 h 71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65819" h="719824">
                  <a:moveTo>
                    <a:pt x="0" y="0"/>
                  </a:moveTo>
                  <a:lnTo>
                    <a:pt x="2040168" y="0"/>
                  </a:lnTo>
                  <a:cubicBezTo>
                    <a:pt x="2245863" y="0"/>
                    <a:pt x="2417482" y="141396"/>
                    <a:pt x="2457172" y="329362"/>
                  </a:cubicBezTo>
                  <a:lnTo>
                    <a:pt x="2465819" y="412485"/>
                  </a:lnTo>
                  <a:lnTo>
                    <a:pt x="2465819" y="719824"/>
                  </a:lnTo>
                  <a:lnTo>
                    <a:pt x="0" y="719824"/>
                  </a:lnTo>
                  <a:close/>
                </a:path>
              </a:pathLst>
            </a:custGeom>
            <a:solidFill>
              <a:schemeClr val="accent1"/>
            </a:solidFill>
            <a:ln w="152400" cap="rnd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de-DE"/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026A779A-A4EB-A84D-B2F4-65800D42C79D}"/>
                </a:ext>
              </a:extLst>
            </p:cNvPr>
            <p:cNvGrpSpPr/>
            <p:nvPr userDrawn="1"/>
          </p:nvGrpSpPr>
          <p:grpSpPr>
            <a:xfrm>
              <a:off x="902475" y="3276600"/>
              <a:ext cx="2466000" cy="2627400"/>
              <a:chOff x="902475" y="3276600"/>
              <a:chExt cx="2466000" cy="2627400"/>
            </a:xfrm>
          </p:grpSpPr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6BBBDBB1-91A4-5C4D-B518-1D7E265546DC}"/>
                  </a:ext>
                </a:extLst>
              </p:cNvPr>
              <p:cNvSpPr/>
              <p:nvPr userDrawn="1"/>
            </p:nvSpPr>
            <p:spPr>
              <a:xfrm>
                <a:off x="902475" y="3276600"/>
                <a:ext cx="2466000" cy="2627400"/>
              </a:xfrm>
              <a:custGeom>
                <a:avLst/>
                <a:gdLst>
                  <a:gd name="connsiteX0" fmla="*/ 181 w 2466000"/>
                  <a:gd name="connsiteY0" fmla="*/ 0 h 2627400"/>
                  <a:gd name="connsiteX1" fmla="*/ 2466000 w 2466000"/>
                  <a:gd name="connsiteY1" fmla="*/ 0 h 2627400"/>
                  <a:gd name="connsiteX2" fmla="*/ 2466000 w 2466000"/>
                  <a:gd name="connsiteY2" fmla="*/ 1718493 h 2627400"/>
                  <a:gd name="connsiteX3" fmla="*/ 2465820 w 2466000"/>
                  <a:gd name="connsiteY3" fmla="*/ 1718493 h 2627400"/>
                  <a:gd name="connsiteX4" fmla="*/ 2465820 w 2466000"/>
                  <a:gd name="connsiteY4" fmla="*/ 2627400 h 2627400"/>
                  <a:gd name="connsiteX5" fmla="*/ 425598 w 2466000"/>
                  <a:gd name="connsiteY5" fmla="*/ 2627400 h 2627400"/>
                  <a:gd name="connsiteX6" fmla="*/ 0 w 2466000"/>
                  <a:gd name="connsiteY6" fmla="*/ 2214906 h 2627400"/>
                  <a:gd name="connsiteX7" fmla="*/ 0 w 2466000"/>
                  <a:gd name="connsiteY7" fmla="*/ 152483 h 2627400"/>
                  <a:gd name="connsiteX8" fmla="*/ 181 w 2466000"/>
                  <a:gd name="connsiteY8" fmla="*/ 152483 h 262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66000" h="2627400">
                    <a:moveTo>
                      <a:pt x="181" y="0"/>
                    </a:moveTo>
                    <a:lnTo>
                      <a:pt x="2466000" y="0"/>
                    </a:lnTo>
                    <a:lnTo>
                      <a:pt x="2466000" y="1718493"/>
                    </a:lnTo>
                    <a:lnTo>
                      <a:pt x="2465820" y="1718493"/>
                    </a:lnTo>
                    <a:lnTo>
                      <a:pt x="2465820" y="2627400"/>
                    </a:lnTo>
                    <a:lnTo>
                      <a:pt x="425598" y="2627400"/>
                    </a:lnTo>
                    <a:cubicBezTo>
                      <a:pt x="190548" y="2627400"/>
                      <a:pt x="0" y="2442720"/>
                      <a:pt x="0" y="2214906"/>
                    </a:cubicBezTo>
                    <a:lnTo>
                      <a:pt x="0" y="152483"/>
                    </a:lnTo>
                    <a:lnTo>
                      <a:pt x="181" y="152483"/>
                    </a:lnTo>
                    <a:close/>
                  </a:path>
                </a:pathLst>
              </a:custGeom>
              <a:solidFill>
                <a:schemeClr val="accent1"/>
              </a:solidFill>
              <a:ln w="152400" cap="rnd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 anchor="ctr">
                <a:noAutofit/>
              </a:bodyPr>
              <a:lstStyle/>
              <a:p>
                <a:pPr algn="l"/>
                <a:endParaRPr lang="de-DE"/>
              </a:p>
            </p:txBody>
          </p:sp>
          <p:grpSp>
            <p:nvGrpSpPr>
              <p:cNvPr id="32" name="Gruppieren 31">
                <a:extLst>
                  <a:ext uri="{FF2B5EF4-FFF2-40B4-BE49-F238E27FC236}">
                    <a16:creationId xmlns:a16="http://schemas.microsoft.com/office/drawing/2014/main" id="{FC0A5E95-DE17-554C-9E7A-113B3210A8B6}"/>
                  </a:ext>
                </a:extLst>
              </p:cNvPr>
              <p:cNvGrpSpPr/>
              <p:nvPr userDrawn="1"/>
            </p:nvGrpSpPr>
            <p:grpSpPr>
              <a:xfrm>
                <a:off x="1082475" y="3708176"/>
                <a:ext cx="2106000" cy="1930624"/>
                <a:chOff x="1082475" y="3708176"/>
                <a:chExt cx="2106000" cy="1930624"/>
              </a:xfrm>
            </p:grpSpPr>
            <p:grpSp>
              <p:nvGrpSpPr>
                <p:cNvPr id="31" name="Gruppieren 30">
                  <a:extLst>
                    <a:ext uri="{FF2B5EF4-FFF2-40B4-BE49-F238E27FC236}">
                      <a16:creationId xmlns:a16="http://schemas.microsoft.com/office/drawing/2014/main" id="{F9BC774A-B806-754F-99AF-176DD3B8A4A9}"/>
                    </a:ext>
                  </a:extLst>
                </p:cNvPr>
                <p:cNvGrpSpPr/>
                <p:nvPr userDrawn="1"/>
              </p:nvGrpSpPr>
              <p:grpSpPr>
                <a:xfrm>
                  <a:off x="1082475" y="3708176"/>
                  <a:ext cx="2106000" cy="1170000"/>
                  <a:chOff x="900000" y="3708176"/>
                  <a:chExt cx="2464245" cy="1170000"/>
                </a:xfrm>
              </p:grpSpPr>
              <p:cxnSp>
                <p:nvCxnSpPr>
                  <p:cNvPr id="24" name="Gerade Verbindung 23">
                    <a:extLst>
                      <a:ext uri="{FF2B5EF4-FFF2-40B4-BE49-F238E27FC236}">
                        <a16:creationId xmlns:a16="http://schemas.microsoft.com/office/drawing/2014/main" id="{B37ADA5E-E0D0-0F41-B269-0A2C2F6A97E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900000" y="3708176"/>
                    <a:ext cx="246424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Gerade Verbindung 25">
                    <a:extLst>
                      <a:ext uri="{FF2B5EF4-FFF2-40B4-BE49-F238E27FC236}">
                        <a16:creationId xmlns:a16="http://schemas.microsoft.com/office/drawing/2014/main" id="{7C38F31C-88F4-044F-86FF-84C58149A52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900000" y="4104176"/>
                    <a:ext cx="246424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Gerade Verbindung 26">
                    <a:extLst>
                      <a:ext uri="{FF2B5EF4-FFF2-40B4-BE49-F238E27FC236}">
                        <a16:creationId xmlns:a16="http://schemas.microsoft.com/office/drawing/2014/main" id="{5AF309A0-05E1-8141-A1F9-E587481DFA7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900000" y="4482176"/>
                    <a:ext cx="246424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Gerade Verbindung 27">
                    <a:extLst>
                      <a:ext uri="{FF2B5EF4-FFF2-40B4-BE49-F238E27FC236}">
                        <a16:creationId xmlns:a16="http://schemas.microsoft.com/office/drawing/2014/main" id="{37ED9A3A-2B49-CB44-A6D5-6515F4573BB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900000" y="4878176"/>
                    <a:ext cx="246424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0" name="Abgerundetes Rechteck 29">
                  <a:extLst>
                    <a:ext uri="{FF2B5EF4-FFF2-40B4-BE49-F238E27FC236}">
                      <a16:creationId xmlns:a16="http://schemas.microsoft.com/office/drawing/2014/main" id="{E02C419E-24C9-3945-BCF7-E9500B636349}"/>
                    </a:ext>
                  </a:extLst>
                </p:cNvPr>
                <p:cNvSpPr/>
                <p:nvPr userDrawn="1"/>
              </p:nvSpPr>
              <p:spPr>
                <a:xfrm>
                  <a:off x="1082475" y="5283672"/>
                  <a:ext cx="2106000" cy="355128"/>
                </a:xfrm>
                <a:prstGeom prst="roundRect">
                  <a:avLst/>
                </a:prstGeom>
                <a:solidFill>
                  <a:schemeClr val="bg1"/>
                </a:solidFill>
                <a:ln w="152400" cap="rnd">
                  <a:noFill/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l"/>
                  <a:endParaRPr lang="de-DE"/>
                </a:p>
              </p:txBody>
            </p:sp>
          </p:grpSp>
        </p:grpSp>
      </p:grpSp>
      <p:sp>
        <p:nvSpPr>
          <p:cNvPr id="5" name="Freihandform 4">
            <a:extLst>
              <a:ext uri="{FF2B5EF4-FFF2-40B4-BE49-F238E27FC236}">
                <a16:creationId xmlns:a16="http://schemas.microsoft.com/office/drawing/2014/main" id="{3D0876B6-165F-4344-9F63-541E4581B0C7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73" name="Textplatzhalter 4">
            <a:extLst>
              <a:ext uri="{FF2B5EF4-FFF2-40B4-BE49-F238E27FC236}">
                <a16:creationId xmlns:a16="http://schemas.microsoft.com/office/drawing/2014/main" id="{F9638EEC-8317-1643-9791-085875C2CEF5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1082475" y="3200400"/>
            <a:ext cx="2103526" cy="2209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850"/>
              </a:spcAft>
              <a:defRPr sz="1800" b="0" spc="25" baseline="0">
                <a:solidFill>
                  <a:schemeClr val="bg1"/>
                </a:solidFill>
              </a:defRPr>
            </a:lvl1pPr>
            <a:lvl2pPr marL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defRPr sz="1800" b="0" i="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Clr>
                <a:schemeClr val="bg2"/>
              </a:buClr>
              <a:buFontTx/>
              <a:buNone/>
              <a:tabLst/>
              <a:defRPr sz="1800" b="1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FontTx/>
              <a:buNone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5pPr>
            <a:lvl6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6pPr>
            <a:lvl7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7pPr>
            <a:lvl8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8pPr>
            <a:lvl9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9" name="Textplatzhalter 2">
            <a:extLst>
              <a:ext uri="{FF2B5EF4-FFF2-40B4-BE49-F238E27FC236}">
                <a16:creationId xmlns:a16="http://schemas.microsoft.com/office/drawing/2014/main" id="{2F26E6BD-1F94-564A-8FB7-1CBDF8A09E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0" name="Textplatzhalter 7">
            <a:extLst>
              <a:ext uri="{FF2B5EF4-FFF2-40B4-BE49-F238E27FC236}">
                <a16:creationId xmlns:a16="http://schemas.microsoft.com/office/drawing/2014/main" id="{E2ACA56B-5DE4-1C43-AD72-80AB5CD101C3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1096110" y="2340000"/>
            <a:ext cx="2097145" cy="7200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latin typeface="+mn-lt"/>
              </a:defRPr>
            </a:lvl3pPr>
            <a:lvl4pPr marL="0" indent="0" algn="ctr">
              <a:buFontTx/>
              <a:buNone/>
              <a:defRPr sz="1800"/>
            </a:lvl4pPr>
            <a:lvl5pPr marL="0" indent="0" algn="ctr">
              <a:buFontTx/>
              <a:buNone/>
              <a:defRPr sz="1800"/>
            </a:lvl5pPr>
            <a:lvl6pPr marL="0" algn="ctr">
              <a:lnSpc>
                <a:spcPct val="120000"/>
              </a:lnSpc>
              <a:defRPr sz="1800"/>
            </a:lvl6pPr>
            <a:lvl7pPr marL="0" algn="ctr">
              <a:lnSpc>
                <a:spcPct val="120000"/>
              </a:lnSpc>
              <a:defRPr sz="1800"/>
            </a:lvl7pPr>
            <a:lvl8pPr marL="0" algn="ctr">
              <a:lnSpc>
                <a:spcPct val="120000"/>
              </a:lnSpc>
              <a:defRPr sz="1800"/>
            </a:lvl8pPr>
            <a:lvl9pPr marL="0" algn="ctr">
              <a:lnSpc>
                <a:spcPct val="120000"/>
              </a:lnSpc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D54E254B-896B-3747-9636-C918B68B86A6}"/>
              </a:ext>
            </a:extLst>
          </p:cNvPr>
          <p:cNvGrpSpPr/>
          <p:nvPr userDrawn="1"/>
        </p:nvGrpSpPr>
        <p:grpSpPr>
          <a:xfrm>
            <a:off x="3543515" y="2340000"/>
            <a:ext cx="2466001" cy="3383824"/>
            <a:chOff x="902475" y="2520176"/>
            <a:chExt cx="2466001" cy="3383824"/>
          </a:xfrm>
        </p:grpSpPr>
        <p:sp>
          <p:nvSpPr>
            <p:cNvPr id="121" name="Freihandform 120">
              <a:extLst>
                <a:ext uri="{FF2B5EF4-FFF2-40B4-BE49-F238E27FC236}">
                  <a16:creationId xmlns:a16="http://schemas.microsoft.com/office/drawing/2014/main" id="{0A984843-A060-3E4A-9085-6E62BD8C5B95}"/>
                </a:ext>
              </a:extLst>
            </p:cNvPr>
            <p:cNvSpPr/>
            <p:nvPr userDrawn="1"/>
          </p:nvSpPr>
          <p:spPr>
            <a:xfrm>
              <a:off x="902657" y="2520176"/>
              <a:ext cx="2465819" cy="719824"/>
            </a:xfrm>
            <a:custGeom>
              <a:avLst/>
              <a:gdLst>
                <a:gd name="connsiteX0" fmla="*/ 0 w 2465819"/>
                <a:gd name="connsiteY0" fmla="*/ 0 h 719824"/>
                <a:gd name="connsiteX1" fmla="*/ 2040168 w 2465819"/>
                <a:gd name="connsiteY1" fmla="*/ 0 h 719824"/>
                <a:gd name="connsiteX2" fmla="*/ 2457172 w 2465819"/>
                <a:gd name="connsiteY2" fmla="*/ 329362 h 719824"/>
                <a:gd name="connsiteX3" fmla="*/ 2465819 w 2465819"/>
                <a:gd name="connsiteY3" fmla="*/ 412485 h 719824"/>
                <a:gd name="connsiteX4" fmla="*/ 2465819 w 2465819"/>
                <a:gd name="connsiteY4" fmla="*/ 719824 h 719824"/>
                <a:gd name="connsiteX5" fmla="*/ 0 w 2465819"/>
                <a:gd name="connsiteY5" fmla="*/ 719824 h 71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65819" h="719824">
                  <a:moveTo>
                    <a:pt x="0" y="0"/>
                  </a:moveTo>
                  <a:lnTo>
                    <a:pt x="2040168" y="0"/>
                  </a:lnTo>
                  <a:cubicBezTo>
                    <a:pt x="2245863" y="0"/>
                    <a:pt x="2417482" y="141396"/>
                    <a:pt x="2457172" y="329362"/>
                  </a:cubicBezTo>
                  <a:lnTo>
                    <a:pt x="2465819" y="412485"/>
                  </a:lnTo>
                  <a:lnTo>
                    <a:pt x="2465819" y="719824"/>
                  </a:lnTo>
                  <a:lnTo>
                    <a:pt x="0" y="719824"/>
                  </a:lnTo>
                  <a:close/>
                </a:path>
              </a:pathLst>
            </a:custGeom>
            <a:solidFill>
              <a:schemeClr val="accent2"/>
            </a:solidFill>
            <a:ln w="152400" cap="rnd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de-DE"/>
            </a:p>
          </p:txBody>
        </p:sp>
        <p:grpSp>
          <p:nvGrpSpPr>
            <p:cNvPr id="122" name="Gruppieren 121">
              <a:extLst>
                <a:ext uri="{FF2B5EF4-FFF2-40B4-BE49-F238E27FC236}">
                  <a16:creationId xmlns:a16="http://schemas.microsoft.com/office/drawing/2014/main" id="{30688162-8B41-D043-BA76-07C7861D634B}"/>
                </a:ext>
              </a:extLst>
            </p:cNvPr>
            <p:cNvGrpSpPr/>
            <p:nvPr userDrawn="1"/>
          </p:nvGrpSpPr>
          <p:grpSpPr>
            <a:xfrm>
              <a:off x="902475" y="3276600"/>
              <a:ext cx="2466000" cy="2627400"/>
              <a:chOff x="902475" y="3276600"/>
              <a:chExt cx="2466000" cy="2627400"/>
            </a:xfrm>
          </p:grpSpPr>
          <p:sp>
            <p:nvSpPr>
              <p:cNvPr id="123" name="Freihandform 122">
                <a:extLst>
                  <a:ext uri="{FF2B5EF4-FFF2-40B4-BE49-F238E27FC236}">
                    <a16:creationId xmlns:a16="http://schemas.microsoft.com/office/drawing/2014/main" id="{5461F38D-1A2D-714F-A6A4-6A4726266034}"/>
                  </a:ext>
                </a:extLst>
              </p:cNvPr>
              <p:cNvSpPr/>
              <p:nvPr userDrawn="1"/>
            </p:nvSpPr>
            <p:spPr>
              <a:xfrm>
                <a:off x="902475" y="3276600"/>
                <a:ext cx="2466000" cy="2627400"/>
              </a:xfrm>
              <a:custGeom>
                <a:avLst/>
                <a:gdLst>
                  <a:gd name="connsiteX0" fmla="*/ 181 w 2466000"/>
                  <a:gd name="connsiteY0" fmla="*/ 0 h 2627400"/>
                  <a:gd name="connsiteX1" fmla="*/ 2466000 w 2466000"/>
                  <a:gd name="connsiteY1" fmla="*/ 0 h 2627400"/>
                  <a:gd name="connsiteX2" fmla="*/ 2466000 w 2466000"/>
                  <a:gd name="connsiteY2" fmla="*/ 1718493 h 2627400"/>
                  <a:gd name="connsiteX3" fmla="*/ 2465820 w 2466000"/>
                  <a:gd name="connsiteY3" fmla="*/ 1718493 h 2627400"/>
                  <a:gd name="connsiteX4" fmla="*/ 2465820 w 2466000"/>
                  <a:gd name="connsiteY4" fmla="*/ 2627400 h 2627400"/>
                  <a:gd name="connsiteX5" fmla="*/ 425598 w 2466000"/>
                  <a:gd name="connsiteY5" fmla="*/ 2627400 h 2627400"/>
                  <a:gd name="connsiteX6" fmla="*/ 0 w 2466000"/>
                  <a:gd name="connsiteY6" fmla="*/ 2214906 h 2627400"/>
                  <a:gd name="connsiteX7" fmla="*/ 0 w 2466000"/>
                  <a:gd name="connsiteY7" fmla="*/ 152483 h 2627400"/>
                  <a:gd name="connsiteX8" fmla="*/ 181 w 2466000"/>
                  <a:gd name="connsiteY8" fmla="*/ 152483 h 262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66000" h="2627400">
                    <a:moveTo>
                      <a:pt x="181" y="0"/>
                    </a:moveTo>
                    <a:lnTo>
                      <a:pt x="2466000" y="0"/>
                    </a:lnTo>
                    <a:lnTo>
                      <a:pt x="2466000" y="1718493"/>
                    </a:lnTo>
                    <a:lnTo>
                      <a:pt x="2465820" y="1718493"/>
                    </a:lnTo>
                    <a:lnTo>
                      <a:pt x="2465820" y="2627400"/>
                    </a:lnTo>
                    <a:lnTo>
                      <a:pt x="425598" y="2627400"/>
                    </a:lnTo>
                    <a:cubicBezTo>
                      <a:pt x="190548" y="2627400"/>
                      <a:pt x="0" y="2442720"/>
                      <a:pt x="0" y="2214906"/>
                    </a:cubicBezTo>
                    <a:lnTo>
                      <a:pt x="0" y="152483"/>
                    </a:lnTo>
                    <a:lnTo>
                      <a:pt x="181" y="152483"/>
                    </a:lnTo>
                    <a:close/>
                  </a:path>
                </a:pathLst>
              </a:custGeom>
              <a:solidFill>
                <a:schemeClr val="accent2"/>
              </a:solidFill>
              <a:ln w="152400" cap="rnd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 anchor="ctr">
                <a:noAutofit/>
              </a:bodyPr>
              <a:lstStyle/>
              <a:p>
                <a:pPr algn="l"/>
                <a:endParaRPr lang="de-DE"/>
              </a:p>
            </p:txBody>
          </p:sp>
          <p:grpSp>
            <p:nvGrpSpPr>
              <p:cNvPr id="124" name="Gruppieren 123">
                <a:extLst>
                  <a:ext uri="{FF2B5EF4-FFF2-40B4-BE49-F238E27FC236}">
                    <a16:creationId xmlns:a16="http://schemas.microsoft.com/office/drawing/2014/main" id="{61472C41-8CE4-DE40-B8EF-614ECB8DDA8F}"/>
                  </a:ext>
                </a:extLst>
              </p:cNvPr>
              <p:cNvGrpSpPr/>
              <p:nvPr userDrawn="1"/>
            </p:nvGrpSpPr>
            <p:grpSpPr>
              <a:xfrm>
                <a:off x="1082475" y="3708176"/>
                <a:ext cx="2106000" cy="1930624"/>
                <a:chOff x="1082475" y="3708176"/>
                <a:chExt cx="2106000" cy="1930624"/>
              </a:xfrm>
            </p:grpSpPr>
            <p:grpSp>
              <p:nvGrpSpPr>
                <p:cNvPr id="125" name="Gruppieren 124">
                  <a:extLst>
                    <a:ext uri="{FF2B5EF4-FFF2-40B4-BE49-F238E27FC236}">
                      <a16:creationId xmlns:a16="http://schemas.microsoft.com/office/drawing/2014/main" id="{8B921792-1243-8946-8EFC-6EC5654D3130}"/>
                    </a:ext>
                  </a:extLst>
                </p:cNvPr>
                <p:cNvGrpSpPr/>
                <p:nvPr userDrawn="1"/>
              </p:nvGrpSpPr>
              <p:grpSpPr>
                <a:xfrm>
                  <a:off x="1082475" y="3708176"/>
                  <a:ext cx="2106000" cy="1170000"/>
                  <a:chOff x="900000" y="3708176"/>
                  <a:chExt cx="2464245" cy="1170000"/>
                </a:xfrm>
              </p:grpSpPr>
              <p:cxnSp>
                <p:nvCxnSpPr>
                  <p:cNvPr id="127" name="Gerade Verbindung 126">
                    <a:extLst>
                      <a:ext uri="{FF2B5EF4-FFF2-40B4-BE49-F238E27FC236}">
                        <a16:creationId xmlns:a16="http://schemas.microsoft.com/office/drawing/2014/main" id="{C0B572FF-757E-D245-B58E-28553D571736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900000" y="3708176"/>
                    <a:ext cx="246424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Gerade Verbindung 127">
                    <a:extLst>
                      <a:ext uri="{FF2B5EF4-FFF2-40B4-BE49-F238E27FC236}">
                        <a16:creationId xmlns:a16="http://schemas.microsoft.com/office/drawing/2014/main" id="{A42D2DBF-81D1-9B4A-A576-675EA236C616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900000" y="4104176"/>
                    <a:ext cx="246424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Gerade Verbindung 128">
                    <a:extLst>
                      <a:ext uri="{FF2B5EF4-FFF2-40B4-BE49-F238E27FC236}">
                        <a16:creationId xmlns:a16="http://schemas.microsoft.com/office/drawing/2014/main" id="{DF57FAC6-1CCD-EA4D-808E-94249FD57D47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900000" y="4482176"/>
                    <a:ext cx="246424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Gerade Verbindung 129">
                    <a:extLst>
                      <a:ext uri="{FF2B5EF4-FFF2-40B4-BE49-F238E27FC236}">
                        <a16:creationId xmlns:a16="http://schemas.microsoft.com/office/drawing/2014/main" id="{0BE7D2A9-D0B2-A342-A065-17294096512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900000" y="4878176"/>
                    <a:ext cx="246424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6" name="Abgerundetes Rechteck 125">
                  <a:extLst>
                    <a:ext uri="{FF2B5EF4-FFF2-40B4-BE49-F238E27FC236}">
                      <a16:creationId xmlns:a16="http://schemas.microsoft.com/office/drawing/2014/main" id="{F8596320-9252-4948-9F30-C6B48C1FD56A}"/>
                    </a:ext>
                  </a:extLst>
                </p:cNvPr>
                <p:cNvSpPr/>
                <p:nvPr userDrawn="1"/>
              </p:nvSpPr>
              <p:spPr>
                <a:xfrm>
                  <a:off x="1082475" y="5283672"/>
                  <a:ext cx="2106000" cy="355128"/>
                </a:xfrm>
                <a:prstGeom prst="roundRect">
                  <a:avLst/>
                </a:prstGeom>
                <a:solidFill>
                  <a:schemeClr val="bg1"/>
                </a:solidFill>
                <a:ln w="152400" cap="rnd">
                  <a:noFill/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l"/>
                  <a:endParaRPr lang="de-DE"/>
                </a:p>
              </p:txBody>
            </p:sp>
          </p:grpSp>
        </p:grpSp>
      </p:grpSp>
      <p:sp>
        <p:nvSpPr>
          <p:cNvPr id="131" name="Textplatzhalter 4">
            <a:extLst>
              <a:ext uri="{FF2B5EF4-FFF2-40B4-BE49-F238E27FC236}">
                <a16:creationId xmlns:a16="http://schemas.microsoft.com/office/drawing/2014/main" id="{08F09F79-D0DD-CF4A-A8E1-EA98C8B52612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3724752" y="3200400"/>
            <a:ext cx="2103526" cy="2209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850"/>
              </a:spcAft>
              <a:defRPr sz="1800" b="0" spc="25" baseline="0">
                <a:solidFill>
                  <a:schemeClr val="bg1"/>
                </a:solidFill>
              </a:defRPr>
            </a:lvl1pPr>
            <a:lvl2pPr marL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defRPr sz="1800" b="0" i="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Clr>
                <a:schemeClr val="bg2"/>
              </a:buClr>
              <a:buFontTx/>
              <a:buNone/>
              <a:tabLst/>
              <a:defRPr sz="1800" b="1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FontTx/>
              <a:buNone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5pPr>
            <a:lvl6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6pPr>
            <a:lvl7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7pPr>
            <a:lvl8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8pPr>
            <a:lvl9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2" name="Textplatzhalter 7">
            <a:extLst>
              <a:ext uri="{FF2B5EF4-FFF2-40B4-BE49-F238E27FC236}">
                <a16:creationId xmlns:a16="http://schemas.microsoft.com/office/drawing/2014/main" id="{FB549D0B-874B-1340-B236-6C729C0AE94A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3727943" y="2340000"/>
            <a:ext cx="2097145" cy="7200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latin typeface="+mn-lt"/>
              </a:defRPr>
            </a:lvl3pPr>
            <a:lvl4pPr marL="0" indent="0" algn="ctr">
              <a:buFontTx/>
              <a:buNone/>
              <a:defRPr sz="1800"/>
            </a:lvl4pPr>
            <a:lvl5pPr marL="0" indent="0" algn="ctr">
              <a:buFontTx/>
              <a:buNone/>
              <a:defRPr sz="1800"/>
            </a:lvl5pPr>
            <a:lvl6pPr marL="0" algn="ctr">
              <a:lnSpc>
                <a:spcPct val="120000"/>
              </a:lnSpc>
              <a:defRPr sz="1800"/>
            </a:lvl6pPr>
            <a:lvl7pPr marL="0" algn="ctr">
              <a:lnSpc>
                <a:spcPct val="120000"/>
              </a:lnSpc>
              <a:defRPr sz="1800"/>
            </a:lvl7pPr>
            <a:lvl8pPr marL="0" algn="ctr">
              <a:lnSpc>
                <a:spcPct val="120000"/>
              </a:lnSpc>
              <a:defRPr sz="1800"/>
            </a:lvl8pPr>
            <a:lvl9pPr marL="0" algn="ctr">
              <a:lnSpc>
                <a:spcPct val="120000"/>
              </a:lnSpc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146" name="Gruppieren 145">
            <a:extLst>
              <a:ext uri="{FF2B5EF4-FFF2-40B4-BE49-F238E27FC236}">
                <a16:creationId xmlns:a16="http://schemas.microsoft.com/office/drawing/2014/main" id="{3F271BC8-67A8-614E-9A2B-FC662DCA1DC0}"/>
              </a:ext>
            </a:extLst>
          </p:cNvPr>
          <p:cNvGrpSpPr/>
          <p:nvPr userDrawn="1"/>
        </p:nvGrpSpPr>
        <p:grpSpPr>
          <a:xfrm>
            <a:off x="6187030" y="2340000"/>
            <a:ext cx="2466001" cy="3383824"/>
            <a:chOff x="902475" y="2520176"/>
            <a:chExt cx="2466001" cy="3383824"/>
          </a:xfrm>
        </p:grpSpPr>
        <p:sp>
          <p:nvSpPr>
            <p:cNvPr id="147" name="Freihandform 146">
              <a:extLst>
                <a:ext uri="{FF2B5EF4-FFF2-40B4-BE49-F238E27FC236}">
                  <a16:creationId xmlns:a16="http://schemas.microsoft.com/office/drawing/2014/main" id="{4CA45152-CC0A-6A4E-9C89-1DA31CE5F891}"/>
                </a:ext>
              </a:extLst>
            </p:cNvPr>
            <p:cNvSpPr/>
            <p:nvPr userDrawn="1"/>
          </p:nvSpPr>
          <p:spPr>
            <a:xfrm>
              <a:off x="902657" y="2520176"/>
              <a:ext cx="2465819" cy="719824"/>
            </a:xfrm>
            <a:custGeom>
              <a:avLst/>
              <a:gdLst>
                <a:gd name="connsiteX0" fmla="*/ 0 w 2465819"/>
                <a:gd name="connsiteY0" fmla="*/ 0 h 719824"/>
                <a:gd name="connsiteX1" fmla="*/ 2040168 w 2465819"/>
                <a:gd name="connsiteY1" fmla="*/ 0 h 719824"/>
                <a:gd name="connsiteX2" fmla="*/ 2457172 w 2465819"/>
                <a:gd name="connsiteY2" fmla="*/ 329362 h 719824"/>
                <a:gd name="connsiteX3" fmla="*/ 2465819 w 2465819"/>
                <a:gd name="connsiteY3" fmla="*/ 412485 h 719824"/>
                <a:gd name="connsiteX4" fmla="*/ 2465819 w 2465819"/>
                <a:gd name="connsiteY4" fmla="*/ 719824 h 719824"/>
                <a:gd name="connsiteX5" fmla="*/ 0 w 2465819"/>
                <a:gd name="connsiteY5" fmla="*/ 719824 h 71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65819" h="719824">
                  <a:moveTo>
                    <a:pt x="0" y="0"/>
                  </a:moveTo>
                  <a:lnTo>
                    <a:pt x="2040168" y="0"/>
                  </a:lnTo>
                  <a:cubicBezTo>
                    <a:pt x="2245863" y="0"/>
                    <a:pt x="2417482" y="141396"/>
                    <a:pt x="2457172" y="329362"/>
                  </a:cubicBezTo>
                  <a:lnTo>
                    <a:pt x="2465819" y="412485"/>
                  </a:lnTo>
                  <a:lnTo>
                    <a:pt x="2465819" y="719824"/>
                  </a:lnTo>
                  <a:lnTo>
                    <a:pt x="0" y="719824"/>
                  </a:lnTo>
                  <a:close/>
                </a:path>
              </a:pathLst>
            </a:custGeom>
            <a:solidFill>
              <a:schemeClr val="accent3"/>
            </a:solidFill>
            <a:ln w="152400" cap="rnd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de-DE"/>
            </a:p>
          </p:txBody>
        </p:sp>
        <p:grpSp>
          <p:nvGrpSpPr>
            <p:cNvPr id="148" name="Gruppieren 147">
              <a:extLst>
                <a:ext uri="{FF2B5EF4-FFF2-40B4-BE49-F238E27FC236}">
                  <a16:creationId xmlns:a16="http://schemas.microsoft.com/office/drawing/2014/main" id="{D1128F60-B9F1-5740-A945-42D900250606}"/>
                </a:ext>
              </a:extLst>
            </p:cNvPr>
            <p:cNvGrpSpPr/>
            <p:nvPr userDrawn="1"/>
          </p:nvGrpSpPr>
          <p:grpSpPr>
            <a:xfrm>
              <a:off x="902475" y="3276600"/>
              <a:ext cx="2466000" cy="2627400"/>
              <a:chOff x="902475" y="3276600"/>
              <a:chExt cx="2466000" cy="2627400"/>
            </a:xfrm>
          </p:grpSpPr>
          <p:sp>
            <p:nvSpPr>
              <p:cNvPr id="149" name="Freihandform 148">
                <a:extLst>
                  <a:ext uri="{FF2B5EF4-FFF2-40B4-BE49-F238E27FC236}">
                    <a16:creationId xmlns:a16="http://schemas.microsoft.com/office/drawing/2014/main" id="{09EA8792-C0A3-DF45-BF4D-E7B96DA6DF2D}"/>
                  </a:ext>
                </a:extLst>
              </p:cNvPr>
              <p:cNvSpPr/>
              <p:nvPr userDrawn="1"/>
            </p:nvSpPr>
            <p:spPr>
              <a:xfrm>
                <a:off x="902475" y="3276600"/>
                <a:ext cx="2466000" cy="2627400"/>
              </a:xfrm>
              <a:custGeom>
                <a:avLst/>
                <a:gdLst>
                  <a:gd name="connsiteX0" fmla="*/ 181 w 2466000"/>
                  <a:gd name="connsiteY0" fmla="*/ 0 h 2627400"/>
                  <a:gd name="connsiteX1" fmla="*/ 2466000 w 2466000"/>
                  <a:gd name="connsiteY1" fmla="*/ 0 h 2627400"/>
                  <a:gd name="connsiteX2" fmla="*/ 2466000 w 2466000"/>
                  <a:gd name="connsiteY2" fmla="*/ 1718493 h 2627400"/>
                  <a:gd name="connsiteX3" fmla="*/ 2465820 w 2466000"/>
                  <a:gd name="connsiteY3" fmla="*/ 1718493 h 2627400"/>
                  <a:gd name="connsiteX4" fmla="*/ 2465820 w 2466000"/>
                  <a:gd name="connsiteY4" fmla="*/ 2627400 h 2627400"/>
                  <a:gd name="connsiteX5" fmla="*/ 425598 w 2466000"/>
                  <a:gd name="connsiteY5" fmla="*/ 2627400 h 2627400"/>
                  <a:gd name="connsiteX6" fmla="*/ 0 w 2466000"/>
                  <a:gd name="connsiteY6" fmla="*/ 2214906 h 2627400"/>
                  <a:gd name="connsiteX7" fmla="*/ 0 w 2466000"/>
                  <a:gd name="connsiteY7" fmla="*/ 152483 h 2627400"/>
                  <a:gd name="connsiteX8" fmla="*/ 181 w 2466000"/>
                  <a:gd name="connsiteY8" fmla="*/ 152483 h 262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66000" h="2627400">
                    <a:moveTo>
                      <a:pt x="181" y="0"/>
                    </a:moveTo>
                    <a:lnTo>
                      <a:pt x="2466000" y="0"/>
                    </a:lnTo>
                    <a:lnTo>
                      <a:pt x="2466000" y="1718493"/>
                    </a:lnTo>
                    <a:lnTo>
                      <a:pt x="2465820" y="1718493"/>
                    </a:lnTo>
                    <a:lnTo>
                      <a:pt x="2465820" y="2627400"/>
                    </a:lnTo>
                    <a:lnTo>
                      <a:pt x="425598" y="2627400"/>
                    </a:lnTo>
                    <a:cubicBezTo>
                      <a:pt x="190548" y="2627400"/>
                      <a:pt x="0" y="2442720"/>
                      <a:pt x="0" y="2214906"/>
                    </a:cubicBezTo>
                    <a:lnTo>
                      <a:pt x="0" y="152483"/>
                    </a:lnTo>
                    <a:lnTo>
                      <a:pt x="181" y="152483"/>
                    </a:lnTo>
                    <a:close/>
                  </a:path>
                </a:pathLst>
              </a:custGeom>
              <a:solidFill>
                <a:schemeClr val="accent3"/>
              </a:solidFill>
              <a:ln w="152400" cap="rnd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 anchor="ctr">
                <a:noAutofit/>
              </a:bodyPr>
              <a:lstStyle/>
              <a:p>
                <a:pPr algn="l"/>
                <a:endParaRPr lang="de-DE"/>
              </a:p>
            </p:txBody>
          </p:sp>
          <p:grpSp>
            <p:nvGrpSpPr>
              <p:cNvPr id="150" name="Gruppieren 149">
                <a:extLst>
                  <a:ext uri="{FF2B5EF4-FFF2-40B4-BE49-F238E27FC236}">
                    <a16:creationId xmlns:a16="http://schemas.microsoft.com/office/drawing/2014/main" id="{5DFAF3E3-B8D7-274B-BEF3-C1CA1F054CDB}"/>
                  </a:ext>
                </a:extLst>
              </p:cNvPr>
              <p:cNvGrpSpPr/>
              <p:nvPr userDrawn="1"/>
            </p:nvGrpSpPr>
            <p:grpSpPr>
              <a:xfrm>
                <a:off x="1082475" y="3708176"/>
                <a:ext cx="2106000" cy="1930624"/>
                <a:chOff x="1082475" y="3708176"/>
                <a:chExt cx="2106000" cy="1930624"/>
              </a:xfrm>
            </p:grpSpPr>
            <p:grpSp>
              <p:nvGrpSpPr>
                <p:cNvPr id="151" name="Gruppieren 150">
                  <a:extLst>
                    <a:ext uri="{FF2B5EF4-FFF2-40B4-BE49-F238E27FC236}">
                      <a16:creationId xmlns:a16="http://schemas.microsoft.com/office/drawing/2014/main" id="{AC14D4D2-F518-2D45-AF23-3EBBECC379D2}"/>
                    </a:ext>
                  </a:extLst>
                </p:cNvPr>
                <p:cNvGrpSpPr/>
                <p:nvPr userDrawn="1"/>
              </p:nvGrpSpPr>
              <p:grpSpPr>
                <a:xfrm>
                  <a:off x="1082475" y="3708176"/>
                  <a:ext cx="2106000" cy="1170000"/>
                  <a:chOff x="900000" y="3708176"/>
                  <a:chExt cx="2464245" cy="1170000"/>
                </a:xfrm>
              </p:grpSpPr>
              <p:cxnSp>
                <p:nvCxnSpPr>
                  <p:cNvPr id="153" name="Gerade Verbindung 152">
                    <a:extLst>
                      <a:ext uri="{FF2B5EF4-FFF2-40B4-BE49-F238E27FC236}">
                        <a16:creationId xmlns:a16="http://schemas.microsoft.com/office/drawing/2014/main" id="{912D7EED-229C-A74B-8BC3-CCBA7F00A3A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900000" y="3708176"/>
                    <a:ext cx="246424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Gerade Verbindung 153">
                    <a:extLst>
                      <a:ext uri="{FF2B5EF4-FFF2-40B4-BE49-F238E27FC236}">
                        <a16:creationId xmlns:a16="http://schemas.microsoft.com/office/drawing/2014/main" id="{D2323874-C5A0-CD40-999B-E30170E6B83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900000" y="4104176"/>
                    <a:ext cx="246424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Gerade Verbindung 154">
                    <a:extLst>
                      <a:ext uri="{FF2B5EF4-FFF2-40B4-BE49-F238E27FC236}">
                        <a16:creationId xmlns:a16="http://schemas.microsoft.com/office/drawing/2014/main" id="{C5B3AD4A-F84E-5C49-B2E2-26249CCC072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900000" y="4482176"/>
                    <a:ext cx="246424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Gerade Verbindung 155">
                    <a:extLst>
                      <a:ext uri="{FF2B5EF4-FFF2-40B4-BE49-F238E27FC236}">
                        <a16:creationId xmlns:a16="http://schemas.microsoft.com/office/drawing/2014/main" id="{4F32F6FA-E656-4A42-906C-D46FF67F38A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900000" y="4878176"/>
                    <a:ext cx="246424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2" name="Abgerundetes Rechteck 151">
                  <a:extLst>
                    <a:ext uri="{FF2B5EF4-FFF2-40B4-BE49-F238E27FC236}">
                      <a16:creationId xmlns:a16="http://schemas.microsoft.com/office/drawing/2014/main" id="{C400F6DA-ACA4-2C48-9B56-1377173460E3}"/>
                    </a:ext>
                  </a:extLst>
                </p:cNvPr>
                <p:cNvSpPr/>
                <p:nvPr userDrawn="1"/>
              </p:nvSpPr>
              <p:spPr>
                <a:xfrm>
                  <a:off x="1082475" y="5283672"/>
                  <a:ext cx="2106000" cy="355128"/>
                </a:xfrm>
                <a:prstGeom prst="roundRect">
                  <a:avLst/>
                </a:prstGeom>
                <a:solidFill>
                  <a:schemeClr val="bg1"/>
                </a:solidFill>
                <a:ln w="152400" cap="rnd">
                  <a:noFill/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l"/>
                  <a:endParaRPr lang="de-DE"/>
                </a:p>
              </p:txBody>
            </p:sp>
          </p:grpSp>
        </p:grpSp>
      </p:grpSp>
      <p:sp>
        <p:nvSpPr>
          <p:cNvPr id="157" name="Textplatzhalter 4">
            <a:extLst>
              <a:ext uri="{FF2B5EF4-FFF2-40B4-BE49-F238E27FC236}">
                <a16:creationId xmlns:a16="http://schemas.microsoft.com/office/drawing/2014/main" id="{BC39AB6A-5E02-BA4E-8E76-FFDC0D78A8B0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6368267" y="3200400"/>
            <a:ext cx="2103526" cy="2209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850"/>
              </a:spcAft>
              <a:defRPr sz="1800" b="0" spc="25" baseline="0">
                <a:solidFill>
                  <a:schemeClr val="bg1"/>
                </a:solidFill>
              </a:defRPr>
            </a:lvl1pPr>
            <a:lvl2pPr marL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defRPr sz="1800" b="0" i="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Clr>
                <a:schemeClr val="bg2"/>
              </a:buClr>
              <a:buFontTx/>
              <a:buNone/>
              <a:tabLst/>
              <a:defRPr sz="1800" b="1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FontTx/>
              <a:buNone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5pPr>
            <a:lvl6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6pPr>
            <a:lvl7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7pPr>
            <a:lvl8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8pPr>
            <a:lvl9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8" name="Textplatzhalter 7">
            <a:extLst>
              <a:ext uri="{FF2B5EF4-FFF2-40B4-BE49-F238E27FC236}">
                <a16:creationId xmlns:a16="http://schemas.microsoft.com/office/drawing/2014/main" id="{0382AD9C-FC9F-8C41-BE0C-D108E188C868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6371458" y="2340000"/>
            <a:ext cx="2097145" cy="7200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latin typeface="+mn-lt"/>
              </a:defRPr>
            </a:lvl3pPr>
            <a:lvl4pPr marL="0" indent="0" algn="ctr">
              <a:buFontTx/>
              <a:buNone/>
              <a:defRPr sz="1800"/>
            </a:lvl4pPr>
            <a:lvl5pPr marL="0" indent="0" algn="ctr">
              <a:buFontTx/>
              <a:buNone/>
              <a:defRPr sz="1800"/>
            </a:lvl5pPr>
            <a:lvl6pPr marL="0" algn="ctr">
              <a:lnSpc>
                <a:spcPct val="120000"/>
              </a:lnSpc>
              <a:defRPr sz="1800"/>
            </a:lvl6pPr>
            <a:lvl7pPr marL="0" algn="ctr">
              <a:lnSpc>
                <a:spcPct val="120000"/>
              </a:lnSpc>
              <a:defRPr sz="1800"/>
            </a:lvl7pPr>
            <a:lvl8pPr marL="0" algn="ctr">
              <a:lnSpc>
                <a:spcPct val="120000"/>
              </a:lnSpc>
              <a:defRPr sz="1800"/>
            </a:lvl8pPr>
            <a:lvl9pPr marL="0" algn="ctr">
              <a:lnSpc>
                <a:spcPct val="120000"/>
              </a:lnSpc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159" name="Gruppieren 158">
            <a:extLst>
              <a:ext uri="{FF2B5EF4-FFF2-40B4-BE49-F238E27FC236}">
                <a16:creationId xmlns:a16="http://schemas.microsoft.com/office/drawing/2014/main" id="{4586C33C-43B8-B74C-9977-217177059D09}"/>
              </a:ext>
            </a:extLst>
          </p:cNvPr>
          <p:cNvGrpSpPr/>
          <p:nvPr userDrawn="1"/>
        </p:nvGrpSpPr>
        <p:grpSpPr>
          <a:xfrm>
            <a:off x="8830545" y="2340000"/>
            <a:ext cx="2466001" cy="3383824"/>
            <a:chOff x="902475" y="2520176"/>
            <a:chExt cx="2466001" cy="3383824"/>
          </a:xfrm>
        </p:grpSpPr>
        <p:sp>
          <p:nvSpPr>
            <p:cNvPr id="160" name="Freihandform 159">
              <a:extLst>
                <a:ext uri="{FF2B5EF4-FFF2-40B4-BE49-F238E27FC236}">
                  <a16:creationId xmlns:a16="http://schemas.microsoft.com/office/drawing/2014/main" id="{5CC1197A-8ABA-184C-B976-378885C41880}"/>
                </a:ext>
              </a:extLst>
            </p:cNvPr>
            <p:cNvSpPr/>
            <p:nvPr userDrawn="1"/>
          </p:nvSpPr>
          <p:spPr>
            <a:xfrm>
              <a:off x="902657" y="2520176"/>
              <a:ext cx="2465819" cy="719824"/>
            </a:xfrm>
            <a:custGeom>
              <a:avLst/>
              <a:gdLst>
                <a:gd name="connsiteX0" fmla="*/ 0 w 2465819"/>
                <a:gd name="connsiteY0" fmla="*/ 0 h 719824"/>
                <a:gd name="connsiteX1" fmla="*/ 2040168 w 2465819"/>
                <a:gd name="connsiteY1" fmla="*/ 0 h 719824"/>
                <a:gd name="connsiteX2" fmla="*/ 2457172 w 2465819"/>
                <a:gd name="connsiteY2" fmla="*/ 329362 h 719824"/>
                <a:gd name="connsiteX3" fmla="*/ 2465819 w 2465819"/>
                <a:gd name="connsiteY3" fmla="*/ 412485 h 719824"/>
                <a:gd name="connsiteX4" fmla="*/ 2465819 w 2465819"/>
                <a:gd name="connsiteY4" fmla="*/ 719824 h 719824"/>
                <a:gd name="connsiteX5" fmla="*/ 0 w 2465819"/>
                <a:gd name="connsiteY5" fmla="*/ 719824 h 71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65819" h="719824">
                  <a:moveTo>
                    <a:pt x="0" y="0"/>
                  </a:moveTo>
                  <a:lnTo>
                    <a:pt x="2040168" y="0"/>
                  </a:lnTo>
                  <a:cubicBezTo>
                    <a:pt x="2245863" y="0"/>
                    <a:pt x="2417482" y="141396"/>
                    <a:pt x="2457172" y="329362"/>
                  </a:cubicBezTo>
                  <a:lnTo>
                    <a:pt x="2465819" y="412485"/>
                  </a:lnTo>
                  <a:lnTo>
                    <a:pt x="2465819" y="719824"/>
                  </a:lnTo>
                  <a:lnTo>
                    <a:pt x="0" y="719824"/>
                  </a:lnTo>
                  <a:close/>
                </a:path>
              </a:pathLst>
            </a:custGeom>
            <a:solidFill>
              <a:schemeClr val="accent4"/>
            </a:solidFill>
            <a:ln w="152400" cap="rnd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de-DE"/>
            </a:p>
          </p:txBody>
        </p:sp>
        <p:grpSp>
          <p:nvGrpSpPr>
            <p:cNvPr id="161" name="Gruppieren 160">
              <a:extLst>
                <a:ext uri="{FF2B5EF4-FFF2-40B4-BE49-F238E27FC236}">
                  <a16:creationId xmlns:a16="http://schemas.microsoft.com/office/drawing/2014/main" id="{5042F8C2-7E99-1541-96FD-7FACB26FE781}"/>
                </a:ext>
              </a:extLst>
            </p:cNvPr>
            <p:cNvGrpSpPr/>
            <p:nvPr userDrawn="1"/>
          </p:nvGrpSpPr>
          <p:grpSpPr>
            <a:xfrm>
              <a:off x="902475" y="3276600"/>
              <a:ext cx="2466000" cy="2627400"/>
              <a:chOff x="902475" y="3276600"/>
              <a:chExt cx="2466000" cy="2627400"/>
            </a:xfrm>
          </p:grpSpPr>
          <p:sp>
            <p:nvSpPr>
              <p:cNvPr id="162" name="Freihandform 161">
                <a:extLst>
                  <a:ext uri="{FF2B5EF4-FFF2-40B4-BE49-F238E27FC236}">
                    <a16:creationId xmlns:a16="http://schemas.microsoft.com/office/drawing/2014/main" id="{A50F2B9A-D827-C548-A19E-DEBCFD8E8D82}"/>
                  </a:ext>
                </a:extLst>
              </p:cNvPr>
              <p:cNvSpPr/>
              <p:nvPr userDrawn="1"/>
            </p:nvSpPr>
            <p:spPr>
              <a:xfrm>
                <a:off x="902475" y="3276600"/>
                <a:ext cx="2466000" cy="2627400"/>
              </a:xfrm>
              <a:custGeom>
                <a:avLst/>
                <a:gdLst>
                  <a:gd name="connsiteX0" fmla="*/ 181 w 2466000"/>
                  <a:gd name="connsiteY0" fmla="*/ 0 h 2627400"/>
                  <a:gd name="connsiteX1" fmla="*/ 2466000 w 2466000"/>
                  <a:gd name="connsiteY1" fmla="*/ 0 h 2627400"/>
                  <a:gd name="connsiteX2" fmla="*/ 2466000 w 2466000"/>
                  <a:gd name="connsiteY2" fmla="*/ 1718493 h 2627400"/>
                  <a:gd name="connsiteX3" fmla="*/ 2465820 w 2466000"/>
                  <a:gd name="connsiteY3" fmla="*/ 1718493 h 2627400"/>
                  <a:gd name="connsiteX4" fmla="*/ 2465820 w 2466000"/>
                  <a:gd name="connsiteY4" fmla="*/ 2627400 h 2627400"/>
                  <a:gd name="connsiteX5" fmla="*/ 425598 w 2466000"/>
                  <a:gd name="connsiteY5" fmla="*/ 2627400 h 2627400"/>
                  <a:gd name="connsiteX6" fmla="*/ 0 w 2466000"/>
                  <a:gd name="connsiteY6" fmla="*/ 2214906 h 2627400"/>
                  <a:gd name="connsiteX7" fmla="*/ 0 w 2466000"/>
                  <a:gd name="connsiteY7" fmla="*/ 152483 h 2627400"/>
                  <a:gd name="connsiteX8" fmla="*/ 181 w 2466000"/>
                  <a:gd name="connsiteY8" fmla="*/ 152483 h 262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66000" h="2627400">
                    <a:moveTo>
                      <a:pt x="181" y="0"/>
                    </a:moveTo>
                    <a:lnTo>
                      <a:pt x="2466000" y="0"/>
                    </a:lnTo>
                    <a:lnTo>
                      <a:pt x="2466000" y="1718493"/>
                    </a:lnTo>
                    <a:lnTo>
                      <a:pt x="2465820" y="1718493"/>
                    </a:lnTo>
                    <a:lnTo>
                      <a:pt x="2465820" y="2627400"/>
                    </a:lnTo>
                    <a:lnTo>
                      <a:pt x="425598" y="2627400"/>
                    </a:lnTo>
                    <a:cubicBezTo>
                      <a:pt x="190548" y="2627400"/>
                      <a:pt x="0" y="2442720"/>
                      <a:pt x="0" y="2214906"/>
                    </a:cubicBezTo>
                    <a:lnTo>
                      <a:pt x="0" y="152483"/>
                    </a:lnTo>
                    <a:lnTo>
                      <a:pt x="181" y="152483"/>
                    </a:lnTo>
                    <a:close/>
                  </a:path>
                </a:pathLst>
              </a:custGeom>
              <a:solidFill>
                <a:schemeClr val="accent4"/>
              </a:solidFill>
              <a:ln w="152400" cap="rnd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 anchor="ctr">
                <a:noAutofit/>
              </a:bodyPr>
              <a:lstStyle/>
              <a:p>
                <a:pPr algn="l"/>
                <a:endParaRPr lang="de-DE"/>
              </a:p>
            </p:txBody>
          </p:sp>
          <p:grpSp>
            <p:nvGrpSpPr>
              <p:cNvPr id="163" name="Gruppieren 162">
                <a:extLst>
                  <a:ext uri="{FF2B5EF4-FFF2-40B4-BE49-F238E27FC236}">
                    <a16:creationId xmlns:a16="http://schemas.microsoft.com/office/drawing/2014/main" id="{E8706673-F193-744C-A90F-9BA328E4123E}"/>
                  </a:ext>
                </a:extLst>
              </p:cNvPr>
              <p:cNvGrpSpPr/>
              <p:nvPr userDrawn="1"/>
            </p:nvGrpSpPr>
            <p:grpSpPr>
              <a:xfrm>
                <a:off x="1082475" y="3708176"/>
                <a:ext cx="2106000" cy="1930624"/>
                <a:chOff x="1082475" y="3708176"/>
                <a:chExt cx="2106000" cy="1930624"/>
              </a:xfrm>
            </p:grpSpPr>
            <p:grpSp>
              <p:nvGrpSpPr>
                <p:cNvPr id="164" name="Gruppieren 163">
                  <a:extLst>
                    <a:ext uri="{FF2B5EF4-FFF2-40B4-BE49-F238E27FC236}">
                      <a16:creationId xmlns:a16="http://schemas.microsoft.com/office/drawing/2014/main" id="{C4D64E80-0A9D-A945-A2EF-127F9D67A748}"/>
                    </a:ext>
                  </a:extLst>
                </p:cNvPr>
                <p:cNvGrpSpPr/>
                <p:nvPr userDrawn="1"/>
              </p:nvGrpSpPr>
              <p:grpSpPr>
                <a:xfrm>
                  <a:off x="1082475" y="3708176"/>
                  <a:ext cx="2106000" cy="1170000"/>
                  <a:chOff x="900000" y="3708176"/>
                  <a:chExt cx="2464245" cy="1170000"/>
                </a:xfrm>
              </p:grpSpPr>
              <p:cxnSp>
                <p:nvCxnSpPr>
                  <p:cNvPr id="166" name="Gerade Verbindung 165">
                    <a:extLst>
                      <a:ext uri="{FF2B5EF4-FFF2-40B4-BE49-F238E27FC236}">
                        <a16:creationId xmlns:a16="http://schemas.microsoft.com/office/drawing/2014/main" id="{CDA237CB-41BD-8C44-8B3D-83C06C966BB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900000" y="3708176"/>
                    <a:ext cx="246424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Gerade Verbindung 166">
                    <a:extLst>
                      <a:ext uri="{FF2B5EF4-FFF2-40B4-BE49-F238E27FC236}">
                        <a16:creationId xmlns:a16="http://schemas.microsoft.com/office/drawing/2014/main" id="{95C063F8-B5AB-4349-9AA4-326404840051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900000" y="4104176"/>
                    <a:ext cx="246424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Gerade Verbindung 167">
                    <a:extLst>
                      <a:ext uri="{FF2B5EF4-FFF2-40B4-BE49-F238E27FC236}">
                        <a16:creationId xmlns:a16="http://schemas.microsoft.com/office/drawing/2014/main" id="{296EC1B8-BCEE-AA48-A946-6E2FAC6CBF8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900000" y="4482176"/>
                    <a:ext cx="246424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Gerade Verbindung 168">
                    <a:extLst>
                      <a:ext uri="{FF2B5EF4-FFF2-40B4-BE49-F238E27FC236}">
                        <a16:creationId xmlns:a16="http://schemas.microsoft.com/office/drawing/2014/main" id="{ECE0DA6F-ABCD-5B4E-BBDD-6DF9FF6EBC37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900000" y="4878176"/>
                    <a:ext cx="246424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5" name="Abgerundetes Rechteck 164">
                  <a:extLst>
                    <a:ext uri="{FF2B5EF4-FFF2-40B4-BE49-F238E27FC236}">
                      <a16:creationId xmlns:a16="http://schemas.microsoft.com/office/drawing/2014/main" id="{4CB7EE9B-B54E-8B4C-AB78-F32B848C5DA6}"/>
                    </a:ext>
                  </a:extLst>
                </p:cNvPr>
                <p:cNvSpPr/>
                <p:nvPr userDrawn="1"/>
              </p:nvSpPr>
              <p:spPr>
                <a:xfrm>
                  <a:off x="1082475" y="5283672"/>
                  <a:ext cx="2106000" cy="355128"/>
                </a:xfrm>
                <a:prstGeom prst="roundRect">
                  <a:avLst/>
                </a:prstGeom>
                <a:solidFill>
                  <a:schemeClr val="bg1"/>
                </a:solidFill>
                <a:ln w="152400" cap="rnd">
                  <a:noFill/>
                  <a:prstDash val="solid"/>
                  <a:round/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l"/>
                  <a:endParaRPr lang="de-DE"/>
                </a:p>
              </p:txBody>
            </p:sp>
          </p:grpSp>
        </p:grpSp>
      </p:grpSp>
      <p:sp>
        <p:nvSpPr>
          <p:cNvPr id="170" name="Textplatzhalter 4">
            <a:extLst>
              <a:ext uri="{FF2B5EF4-FFF2-40B4-BE49-F238E27FC236}">
                <a16:creationId xmlns:a16="http://schemas.microsoft.com/office/drawing/2014/main" id="{67E91672-F98F-8947-8060-7FC8CFFCA3CD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9011782" y="3200400"/>
            <a:ext cx="2103526" cy="2209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850"/>
              </a:spcAft>
              <a:defRPr sz="1800" b="0" spc="25" baseline="0">
                <a:solidFill>
                  <a:schemeClr val="bg1"/>
                </a:solidFill>
              </a:defRPr>
            </a:lvl1pPr>
            <a:lvl2pPr marL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defRPr sz="1800" b="0" i="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Clr>
                <a:schemeClr val="bg2"/>
              </a:buClr>
              <a:buFontTx/>
              <a:buNone/>
              <a:tabLst/>
              <a:defRPr sz="1800" b="1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FontTx/>
              <a:buNone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5pPr>
            <a:lvl6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6pPr>
            <a:lvl7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7pPr>
            <a:lvl8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8pPr>
            <a:lvl9pPr marL="0" algn="ctr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1" name="Textplatzhalter 7">
            <a:extLst>
              <a:ext uri="{FF2B5EF4-FFF2-40B4-BE49-F238E27FC236}">
                <a16:creationId xmlns:a16="http://schemas.microsoft.com/office/drawing/2014/main" id="{13756537-2029-AB46-85EE-018EAAF090CB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9014973" y="2340000"/>
            <a:ext cx="2097145" cy="7200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1800">
                <a:latin typeface="+mn-lt"/>
              </a:defRPr>
            </a:lvl3pPr>
            <a:lvl4pPr marL="0" indent="0" algn="ctr">
              <a:buFontTx/>
              <a:buNone/>
              <a:defRPr sz="1800"/>
            </a:lvl4pPr>
            <a:lvl5pPr marL="0" indent="0" algn="ctr">
              <a:buFontTx/>
              <a:buNone/>
              <a:defRPr sz="1800"/>
            </a:lvl5pPr>
            <a:lvl6pPr marL="0" algn="ctr">
              <a:lnSpc>
                <a:spcPct val="120000"/>
              </a:lnSpc>
              <a:defRPr sz="1800"/>
            </a:lvl6pPr>
            <a:lvl7pPr marL="0" algn="ctr">
              <a:lnSpc>
                <a:spcPct val="120000"/>
              </a:lnSpc>
              <a:defRPr sz="1800"/>
            </a:lvl7pPr>
            <a:lvl8pPr marL="0" algn="ctr">
              <a:lnSpc>
                <a:spcPct val="120000"/>
              </a:lnSpc>
              <a:defRPr sz="1800"/>
            </a:lvl8pPr>
            <a:lvl9pPr marL="0" algn="ctr">
              <a:lnSpc>
                <a:spcPct val="120000"/>
              </a:lnSpc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9" name="Foliennummernplatzhalter 5">
            <a:extLst>
              <a:ext uri="{FF2B5EF4-FFF2-40B4-BE49-F238E27FC236}">
                <a16:creationId xmlns:a16="http://schemas.microsoft.com/office/drawing/2014/main" id="{A2D63354-A33C-944A-AF8F-2F9A12800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91D37BE1-BDD3-4A18-22CF-007919D5C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669011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prä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>
            <a:extLst>
              <a:ext uri="{FF2B5EF4-FFF2-40B4-BE49-F238E27FC236}">
                <a16:creationId xmlns:a16="http://schemas.microsoft.com/office/drawing/2014/main" id="{ADA1891D-3305-A941-A5EE-FD483593CF89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A9EEFD43-DB46-DE41-928D-80F115C8B158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187619" y="1207885"/>
            <a:ext cx="5106669" cy="4516115"/>
          </a:xfrm>
          <a:custGeom>
            <a:avLst/>
            <a:gdLst>
              <a:gd name="connsiteX0" fmla="*/ 2476570 w 5106669"/>
              <a:gd name="connsiteY0" fmla="*/ 0 h 4516115"/>
              <a:gd name="connsiteX1" fmla="*/ 4681017 w 5106669"/>
              <a:gd name="connsiteY1" fmla="*/ 0 h 4516115"/>
              <a:gd name="connsiteX2" fmla="*/ 5106669 w 5106669"/>
              <a:gd name="connsiteY2" fmla="*/ 412494 h 4516115"/>
              <a:gd name="connsiteX3" fmla="*/ 5106669 w 5106669"/>
              <a:gd name="connsiteY3" fmla="*/ 1544609 h 4516115"/>
              <a:gd name="connsiteX4" fmla="*/ 5106669 w 5106669"/>
              <a:gd name="connsiteY4" fmla="*/ 2474917 h 4516115"/>
              <a:gd name="connsiteX5" fmla="*/ 5106669 w 5106669"/>
              <a:gd name="connsiteY5" fmla="*/ 3607032 h 4516115"/>
              <a:gd name="connsiteX6" fmla="*/ 5106488 w 5106669"/>
              <a:gd name="connsiteY6" fmla="*/ 3607032 h 4516115"/>
              <a:gd name="connsiteX7" fmla="*/ 5106488 w 5106669"/>
              <a:gd name="connsiteY7" fmla="*/ 4515939 h 4516115"/>
              <a:gd name="connsiteX8" fmla="*/ 2630099 w 5106669"/>
              <a:gd name="connsiteY8" fmla="*/ 4515939 h 4516115"/>
              <a:gd name="connsiteX9" fmla="*/ 2630099 w 5106669"/>
              <a:gd name="connsiteY9" fmla="*/ 4516115 h 4516115"/>
              <a:gd name="connsiteX10" fmla="*/ 425652 w 5106669"/>
              <a:gd name="connsiteY10" fmla="*/ 4516115 h 4516115"/>
              <a:gd name="connsiteX11" fmla="*/ 0 w 5106669"/>
              <a:gd name="connsiteY11" fmla="*/ 4103621 h 4516115"/>
              <a:gd name="connsiteX12" fmla="*/ 0 w 5106669"/>
              <a:gd name="connsiteY12" fmla="*/ 2971506 h 4516115"/>
              <a:gd name="connsiteX13" fmla="*/ 0 w 5106669"/>
              <a:gd name="connsiteY13" fmla="*/ 2041198 h 4516115"/>
              <a:gd name="connsiteX14" fmla="*/ 0 w 5106669"/>
              <a:gd name="connsiteY14" fmla="*/ 909083 h 4516115"/>
              <a:gd name="connsiteX15" fmla="*/ 181 w 5106669"/>
              <a:gd name="connsiteY15" fmla="*/ 909083 h 4516115"/>
              <a:gd name="connsiteX16" fmla="*/ 181 w 5106669"/>
              <a:gd name="connsiteY16" fmla="*/ 176 h 4516115"/>
              <a:gd name="connsiteX17" fmla="*/ 2476570 w 5106669"/>
              <a:gd name="connsiteY17" fmla="*/ 176 h 451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06669" h="4516115">
                <a:moveTo>
                  <a:pt x="2476570" y="0"/>
                </a:moveTo>
                <a:lnTo>
                  <a:pt x="4681017" y="0"/>
                </a:lnTo>
                <a:cubicBezTo>
                  <a:pt x="4916097" y="0"/>
                  <a:pt x="5106669" y="184680"/>
                  <a:pt x="5106669" y="412494"/>
                </a:cubicBezTo>
                <a:lnTo>
                  <a:pt x="5106669" y="1544609"/>
                </a:lnTo>
                <a:lnTo>
                  <a:pt x="5106669" y="2474917"/>
                </a:lnTo>
                <a:lnTo>
                  <a:pt x="5106669" y="3607032"/>
                </a:lnTo>
                <a:lnTo>
                  <a:pt x="5106488" y="3607032"/>
                </a:lnTo>
                <a:lnTo>
                  <a:pt x="5106488" y="4515939"/>
                </a:lnTo>
                <a:lnTo>
                  <a:pt x="2630099" y="4515939"/>
                </a:lnTo>
                <a:lnTo>
                  <a:pt x="2630099" y="4516115"/>
                </a:lnTo>
                <a:lnTo>
                  <a:pt x="425652" y="4516115"/>
                </a:lnTo>
                <a:cubicBezTo>
                  <a:pt x="190572" y="4516115"/>
                  <a:pt x="0" y="4331435"/>
                  <a:pt x="0" y="4103621"/>
                </a:cubicBezTo>
                <a:lnTo>
                  <a:pt x="0" y="2971506"/>
                </a:lnTo>
                <a:lnTo>
                  <a:pt x="0" y="2041198"/>
                </a:lnTo>
                <a:lnTo>
                  <a:pt x="0" y="909083"/>
                </a:lnTo>
                <a:lnTo>
                  <a:pt x="181" y="909083"/>
                </a:lnTo>
                <a:lnTo>
                  <a:pt x="181" y="176"/>
                </a:lnTo>
                <a:lnTo>
                  <a:pt x="2476570" y="17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87CB8BE3-476D-7041-8B17-51CD5D797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2C74CF64-9BDF-DE42-9956-08456B6C8FDB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900000" y="2340000"/>
            <a:ext cx="5112000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0F13441E-4D82-C74E-A398-543F52149B31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900000" y="3228000"/>
            <a:ext cx="5112000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689F796A-F649-E341-9C13-2699F6ABF481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900000" y="4116000"/>
            <a:ext cx="5112000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3578E46D-91F2-7A40-8A09-F35BB87CC9F1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900000" y="5004000"/>
            <a:ext cx="5112000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1635F9AD-14E1-4A49-8974-4FE26EF17F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5DBD06E6-EF10-E318-FA7D-57A3B1FD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295270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hite Hintergrund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ihandform 78">
            <a:extLst>
              <a:ext uri="{FF2B5EF4-FFF2-40B4-BE49-F238E27FC236}">
                <a16:creationId xmlns:a16="http://schemas.microsoft.com/office/drawing/2014/main" id="{1E385EDE-9397-AD47-8442-871DC18352FD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solidFill>
            <a:schemeClr val="accent2"/>
          </a:solidFill>
          <a:ln w="15875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80" name="Textplatzhalter 2">
            <a:extLst>
              <a:ext uri="{FF2B5EF4-FFF2-40B4-BE49-F238E27FC236}">
                <a16:creationId xmlns:a16="http://schemas.microsoft.com/office/drawing/2014/main" id="{6162CF27-56D3-894A-AE1E-865A8309821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bg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5" name="Foliennummernplatzhalter 5">
            <a:extLst>
              <a:ext uri="{FF2B5EF4-FFF2-40B4-BE49-F238E27FC236}">
                <a16:creationId xmlns:a16="http://schemas.microsoft.com/office/drawing/2014/main" id="{755E2D1B-7EAA-D34A-8FE8-B1DF85F0A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B96A8B3E-7C9F-63A9-8ED2-D7BCFC4B3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2458872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 Säu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-Platzhalter 7">
            <a:extLst>
              <a:ext uri="{FF2B5EF4-FFF2-40B4-BE49-F238E27FC236}">
                <a16:creationId xmlns:a16="http://schemas.microsoft.com/office/drawing/2014/main" id="{528C059C-90D9-DE45-8851-4BD66CB1E92C}"/>
              </a:ext>
            </a:extLst>
          </p:cNvPr>
          <p:cNvSpPr>
            <a:spLocks noGrp="1"/>
          </p:cNvSpPr>
          <p:nvPr>
            <p:ph type="dgm" sz="quarter" idx="75"/>
          </p:nvPr>
        </p:nvSpPr>
        <p:spPr>
          <a:xfrm>
            <a:off x="3988705" y="5113422"/>
            <a:ext cx="810000" cy="798600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>
              <a:defRPr sz="75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61D935D4-8719-FB42-BD51-17C4CC9A16BF}"/>
              </a:ext>
            </a:extLst>
          </p:cNvPr>
          <p:cNvSpPr/>
          <p:nvPr userDrawn="1"/>
        </p:nvSpPr>
        <p:spPr>
          <a:xfrm>
            <a:off x="179984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AD17F67B-A743-F741-A2F9-306AD489EFD5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02475" y="3462601"/>
            <a:ext cx="3102568" cy="93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36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1" i="0" spc="25" baseline="0">
                <a:solidFill>
                  <a:schemeClr val="accent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45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720000" indent="-270000" algn="l">
              <a:lnSpc>
                <a:spcPct val="120000"/>
              </a:lnSpc>
              <a:spcAft>
                <a:spcPts val="500"/>
              </a:spcAft>
              <a:buFont typeface="Symbol" pitchFamily="2" charset="2"/>
              <a:buChar char="-"/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SmartArt-Platzhalter 7">
            <a:extLst>
              <a:ext uri="{FF2B5EF4-FFF2-40B4-BE49-F238E27FC236}">
                <a16:creationId xmlns:a16="http://schemas.microsoft.com/office/drawing/2014/main" id="{800D865D-B66C-E24D-9FEA-AC03A13AC9B9}"/>
              </a:ext>
            </a:extLst>
          </p:cNvPr>
          <p:cNvSpPr>
            <a:spLocks noGrp="1"/>
          </p:cNvSpPr>
          <p:nvPr>
            <p:ph type="dgm" sz="quarter" idx="76"/>
          </p:nvPr>
        </p:nvSpPr>
        <p:spPr>
          <a:xfrm>
            <a:off x="5137137" y="3583200"/>
            <a:ext cx="810000" cy="2328822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>
              <a:defRPr sz="75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0" name="SmartArt-Platzhalter 7">
            <a:extLst>
              <a:ext uri="{FF2B5EF4-FFF2-40B4-BE49-F238E27FC236}">
                <a16:creationId xmlns:a16="http://schemas.microsoft.com/office/drawing/2014/main" id="{DE2B540B-F4FB-174A-B826-280D6BBD20C8}"/>
              </a:ext>
            </a:extLst>
          </p:cNvPr>
          <p:cNvSpPr>
            <a:spLocks noGrp="1"/>
          </p:cNvSpPr>
          <p:nvPr>
            <p:ph type="dgm" sz="quarter" idx="78"/>
          </p:nvPr>
        </p:nvSpPr>
        <p:spPr>
          <a:xfrm>
            <a:off x="6283547" y="3094801"/>
            <a:ext cx="810000" cy="281722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>
              <a:defRPr sz="75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2" name="SmartArt-Platzhalter 7">
            <a:extLst>
              <a:ext uri="{FF2B5EF4-FFF2-40B4-BE49-F238E27FC236}">
                <a16:creationId xmlns:a16="http://schemas.microsoft.com/office/drawing/2014/main" id="{30E00D42-4872-9B43-96C6-A3733AC99A11}"/>
              </a:ext>
            </a:extLst>
          </p:cNvPr>
          <p:cNvSpPr>
            <a:spLocks noGrp="1"/>
          </p:cNvSpPr>
          <p:nvPr>
            <p:ph type="dgm" sz="quarter" idx="80"/>
          </p:nvPr>
        </p:nvSpPr>
        <p:spPr>
          <a:xfrm>
            <a:off x="7441943" y="4412923"/>
            <a:ext cx="810000" cy="1499099"/>
          </a:xfrm>
          <a:prstGeom prst="rect">
            <a:avLst/>
          </a:prstGeom>
          <a:solidFill>
            <a:schemeClr val="accent4"/>
          </a:solidFill>
        </p:spPr>
        <p:txBody>
          <a:bodyPr>
            <a:noAutofit/>
          </a:bodyPr>
          <a:lstStyle>
            <a:lvl1pPr>
              <a:defRPr sz="75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0E7C4527-856E-3B49-85DF-8C6EF69B39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EB372F51-69AB-7F4A-AB24-63C95ABA2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023031DA-6262-4749-86C1-94FCDAE95090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2821780" y="2520001"/>
            <a:ext cx="3102568" cy="93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3600" spc="25" baseline="0">
                <a:solidFill>
                  <a:schemeClr val="accent2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1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45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720000" indent="-270000" algn="l">
              <a:lnSpc>
                <a:spcPct val="120000"/>
              </a:lnSpc>
              <a:spcAft>
                <a:spcPts val="500"/>
              </a:spcAft>
              <a:buFont typeface="Symbol" pitchFamily="2" charset="2"/>
              <a:buChar char="-"/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3AA376C7-041D-3345-9259-6887E5F5FE82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8191720" y="2160000"/>
            <a:ext cx="3102568" cy="93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spcAft>
                <a:spcPts val="1000"/>
              </a:spcAft>
              <a:defRPr sz="3600" spc="25" baseline="0">
                <a:solidFill>
                  <a:schemeClr val="accent3"/>
                </a:solidFill>
              </a:defRPr>
            </a:lvl1pPr>
            <a:lvl2pPr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1" i="0" spc="25" baseline="0">
                <a:solidFill>
                  <a:schemeClr val="accent3"/>
                </a:solidFill>
                <a:latin typeface="Geograph" panose="020B0503030202060203" pitchFamily="34" charset="77"/>
              </a:defRPr>
            </a:lvl2pPr>
            <a:lvl3pPr marL="0" indent="0" algn="r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45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720000" indent="-270000" algn="l">
              <a:lnSpc>
                <a:spcPct val="120000"/>
              </a:lnSpc>
              <a:spcAft>
                <a:spcPts val="500"/>
              </a:spcAft>
              <a:buFont typeface="Symbol" pitchFamily="2" charset="2"/>
              <a:buChar char="-"/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A2DD7FA3-9F58-3948-8BC6-B14E0EB7B472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8190000" y="5158800"/>
            <a:ext cx="3102568" cy="93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spcAft>
                <a:spcPts val="1000"/>
              </a:spcAft>
              <a:defRPr sz="3600" spc="25" baseline="0">
                <a:solidFill>
                  <a:schemeClr val="accent4"/>
                </a:solidFill>
              </a:defRPr>
            </a:lvl1pPr>
            <a:lvl2pPr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1" i="0" spc="25" baseline="0">
                <a:solidFill>
                  <a:schemeClr val="accent4"/>
                </a:solidFill>
                <a:latin typeface="Geograph" panose="020B0503030202060203" pitchFamily="34" charset="77"/>
              </a:defRPr>
            </a:lvl2pPr>
            <a:lvl3pPr marL="0" indent="0" algn="r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45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720000" indent="-270000" algn="l">
              <a:lnSpc>
                <a:spcPct val="120000"/>
              </a:lnSpc>
              <a:spcAft>
                <a:spcPts val="500"/>
              </a:spcAft>
              <a:buFont typeface="Symbol" pitchFamily="2" charset="2"/>
              <a:buChar char="-"/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Bildplatzhalter 21">
            <a:extLst>
              <a:ext uri="{FF2B5EF4-FFF2-40B4-BE49-F238E27FC236}">
                <a16:creationId xmlns:a16="http://schemas.microsoft.com/office/drawing/2014/main" id="{878F371D-C819-1149-9B18-665B915C735F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4123705" y="5242722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21">
            <a:extLst>
              <a:ext uri="{FF2B5EF4-FFF2-40B4-BE49-F238E27FC236}">
                <a16:creationId xmlns:a16="http://schemas.microsoft.com/office/drawing/2014/main" id="{4CBA857F-33A3-7E49-B996-013B00498691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>
          <a:xfrm>
            <a:off x="5272137" y="37272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8" name="Bildplatzhalter 21">
            <a:extLst>
              <a:ext uri="{FF2B5EF4-FFF2-40B4-BE49-F238E27FC236}">
                <a16:creationId xmlns:a16="http://schemas.microsoft.com/office/drawing/2014/main" id="{03E3C1EB-C6D6-4F40-96D8-4F7818FD75B2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>
          <a:xfrm>
            <a:off x="6418547" y="3237775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87C14A17-B494-FB40-865E-BB1C593530B0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7576943" y="45654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934DAC9E-A8EB-0121-F32D-97FE2EDD9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4950602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 5">
            <a:extLst>
              <a:ext uri="{FF2B5EF4-FFF2-40B4-BE49-F238E27FC236}">
                <a16:creationId xmlns:a16="http://schemas.microsoft.com/office/drawing/2014/main" id="{61D935D4-8719-FB42-BD51-17C4CC9A16BF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34" name="Oval 85">
            <a:extLst>
              <a:ext uri="{FF2B5EF4-FFF2-40B4-BE49-F238E27FC236}">
                <a16:creationId xmlns:a16="http://schemas.microsoft.com/office/drawing/2014/main" id="{6920789A-96EA-744B-8E2C-1A8251012327}"/>
              </a:ext>
            </a:extLst>
          </p:cNvPr>
          <p:cNvSpPr>
            <a:spLocks noChangeAspect="1"/>
          </p:cNvSpPr>
          <p:nvPr userDrawn="1"/>
        </p:nvSpPr>
        <p:spPr>
          <a:xfrm>
            <a:off x="6190236" y="4551205"/>
            <a:ext cx="670145" cy="670705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b="1">
              <a:latin typeface="+mj-lt"/>
            </a:endParaRPr>
          </a:p>
        </p:txBody>
      </p:sp>
      <p:sp>
        <p:nvSpPr>
          <p:cNvPr id="35" name="Oval 71">
            <a:extLst>
              <a:ext uri="{FF2B5EF4-FFF2-40B4-BE49-F238E27FC236}">
                <a16:creationId xmlns:a16="http://schemas.microsoft.com/office/drawing/2014/main" id="{F0488A90-4FB0-1643-9C4C-5FAC654EDC59}"/>
              </a:ext>
            </a:extLst>
          </p:cNvPr>
          <p:cNvSpPr>
            <a:spLocks noChangeAspect="1"/>
          </p:cNvSpPr>
          <p:nvPr userDrawn="1"/>
        </p:nvSpPr>
        <p:spPr>
          <a:xfrm>
            <a:off x="4408902" y="2945686"/>
            <a:ext cx="1145838" cy="1146795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Oval 72">
            <a:extLst>
              <a:ext uri="{FF2B5EF4-FFF2-40B4-BE49-F238E27FC236}">
                <a16:creationId xmlns:a16="http://schemas.microsoft.com/office/drawing/2014/main" id="{1BB00051-0299-1147-86CA-D8EC5FADEB87}"/>
              </a:ext>
            </a:extLst>
          </p:cNvPr>
          <p:cNvSpPr>
            <a:spLocks noChangeAspect="1"/>
          </p:cNvSpPr>
          <p:nvPr userDrawn="1"/>
        </p:nvSpPr>
        <p:spPr>
          <a:xfrm>
            <a:off x="6403181" y="3545510"/>
            <a:ext cx="883472" cy="884210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b="1">
              <a:latin typeface="+mj-lt"/>
            </a:endParaRPr>
          </a:p>
        </p:txBody>
      </p:sp>
      <p:sp>
        <p:nvSpPr>
          <p:cNvPr id="38" name="Oval 81">
            <a:extLst>
              <a:ext uri="{FF2B5EF4-FFF2-40B4-BE49-F238E27FC236}">
                <a16:creationId xmlns:a16="http://schemas.microsoft.com/office/drawing/2014/main" id="{B3FF304E-AB07-754F-892A-0EBD27FEA6E9}"/>
              </a:ext>
            </a:extLst>
          </p:cNvPr>
          <p:cNvSpPr>
            <a:spLocks noChangeAspect="1"/>
          </p:cNvSpPr>
          <p:nvPr userDrawn="1"/>
        </p:nvSpPr>
        <p:spPr>
          <a:xfrm>
            <a:off x="4958878" y="4416964"/>
            <a:ext cx="883472" cy="884210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b="1">
              <a:latin typeface="+mj-lt"/>
            </a:endParaRPr>
          </a:p>
        </p:txBody>
      </p:sp>
      <p:sp>
        <p:nvSpPr>
          <p:cNvPr id="39" name="Oval 74">
            <a:extLst>
              <a:ext uri="{FF2B5EF4-FFF2-40B4-BE49-F238E27FC236}">
                <a16:creationId xmlns:a16="http://schemas.microsoft.com/office/drawing/2014/main" id="{65FADD69-7987-A14D-BF43-6C493B83CB59}"/>
              </a:ext>
            </a:extLst>
          </p:cNvPr>
          <p:cNvSpPr>
            <a:spLocks noChangeAspect="1"/>
          </p:cNvSpPr>
          <p:nvPr userDrawn="1"/>
        </p:nvSpPr>
        <p:spPr>
          <a:xfrm>
            <a:off x="5574054" y="2278793"/>
            <a:ext cx="1219200" cy="1220218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b="1">
              <a:latin typeface="+mj-lt"/>
            </a:endParaRPr>
          </a:p>
        </p:txBody>
      </p:sp>
      <p:cxnSp>
        <p:nvCxnSpPr>
          <p:cNvPr id="40" name="Gerader Verbinder 71">
            <a:extLst>
              <a:ext uri="{FF2B5EF4-FFF2-40B4-BE49-F238E27FC236}">
                <a16:creationId xmlns:a16="http://schemas.microsoft.com/office/drawing/2014/main" id="{B914927C-BDF6-914B-8640-ECACCCB9E726}"/>
              </a:ext>
            </a:extLst>
          </p:cNvPr>
          <p:cNvCxnSpPr>
            <a:cxnSpLocks/>
          </p:cNvCxnSpPr>
          <p:nvPr userDrawn="1"/>
        </p:nvCxnSpPr>
        <p:spPr>
          <a:xfrm>
            <a:off x="5435373" y="3778868"/>
            <a:ext cx="576887" cy="360963"/>
          </a:xfrm>
          <a:prstGeom prst="line">
            <a:avLst/>
          </a:prstGeom>
          <a:ln w="12700"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73">
            <a:extLst>
              <a:ext uri="{FF2B5EF4-FFF2-40B4-BE49-F238E27FC236}">
                <a16:creationId xmlns:a16="http://schemas.microsoft.com/office/drawing/2014/main" id="{ED5DDBF0-CCAF-DB44-8378-F1A7BC246CAE}"/>
              </a:ext>
            </a:extLst>
          </p:cNvPr>
          <p:cNvCxnSpPr>
            <a:cxnSpLocks/>
          </p:cNvCxnSpPr>
          <p:nvPr userDrawn="1"/>
        </p:nvCxnSpPr>
        <p:spPr>
          <a:xfrm>
            <a:off x="6012260" y="4139831"/>
            <a:ext cx="376476" cy="524025"/>
          </a:xfrm>
          <a:prstGeom prst="line">
            <a:avLst/>
          </a:prstGeom>
          <a:ln w="12700"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77">
            <a:extLst>
              <a:ext uri="{FF2B5EF4-FFF2-40B4-BE49-F238E27FC236}">
                <a16:creationId xmlns:a16="http://schemas.microsoft.com/office/drawing/2014/main" id="{5D57A126-FCB8-DD48-BAE1-331F21B9ABDE}"/>
              </a:ext>
            </a:extLst>
          </p:cNvPr>
          <p:cNvCxnSpPr>
            <a:cxnSpLocks/>
          </p:cNvCxnSpPr>
          <p:nvPr userDrawn="1"/>
        </p:nvCxnSpPr>
        <p:spPr>
          <a:xfrm flipH="1">
            <a:off x="6026705" y="3446602"/>
            <a:ext cx="54548" cy="693229"/>
          </a:xfrm>
          <a:prstGeom prst="line">
            <a:avLst/>
          </a:prstGeom>
          <a:ln w="12700"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79">
            <a:extLst>
              <a:ext uri="{FF2B5EF4-FFF2-40B4-BE49-F238E27FC236}">
                <a16:creationId xmlns:a16="http://schemas.microsoft.com/office/drawing/2014/main" id="{03C45B2A-42BF-5A49-8494-5DD5C7A5A3C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10223" y="4135561"/>
            <a:ext cx="316482" cy="480924"/>
          </a:xfrm>
          <a:prstGeom prst="line">
            <a:avLst/>
          </a:prstGeom>
          <a:ln w="12700"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81">
            <a:extLst>
              <a:ext uri="{FF2B5EF4-FFF2-40B4-BE49-F238E27FC236}">
                <a16:creationId xmlns:a16="http://schemas.microsoft.com/office/drawing/2014/main" id="{7F1BCC4C-8DB5-7D48-B3B8-C4F0EEA86E7E}"/>
              </a:ext>
            </a:extLst>
          </p:cNvPr>
          <p:cNvCxnSpPr>
            <a:cxnSpLocks/>
          </p:cNvCxnSpPr>
          <p:nvPr userDrawn="1"/>
        </p:nvCxnSpPr>
        <p:spPr>
          <a:xfrm flipH="1">
            <a:off x="6026705" y="4051590"/>
            <a:ext cx="431375" cy="83971"/>
          </a:xfrm>
          <a:prstGeom prst="line">
            <a:avLst/>
          </a:prstGeom>
          <a:ln w="12700"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84">
            <a:extLst>
              <a:ext uri="{FF2B5EF4-FFF2-40B4-BE49-F238E27FC236}">
                <a16:creationId xmlns:a16="http://schemas.microsoft.com/office/drawing/2014/main" id="{619B2719-454E-8D49-884C-77773DC2FBE9}"/>
              </a:ext>
            </a:extLst>
          </p:cNvPr>
          <p:cNvSpPr/>
          <p:nvPr userDrawn="1"/>
        </p:nvSpPr>
        <p:spPr>
          <a:xfrm>
            <a:off x="5931232" y="4080036"/>
            <a:ext cx="180000" cy="180000"/>
          </a:xfrm>
          <a:prstGeom prst="ellipse">
            <a:avLst/>
          </a:prstGeom>
          <a:solidFill>
            <a:schemeClr val="bg1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Bildplatzhalter 21">
            <a:extLst>
              <a:ext uri="{FF2B5EF4-FFF2-40B4-BE49-F238E27FC236}">
                <a16:creationId xmlns:a16="http://schemas.microsoft.com/office/drawing/2014/main" id="{57D84CB3-8325-E340-9CE5-93E6CCCB119C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5823654" y="2528902"/>
            <a:ext cx="720000" cy="72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8" name="Bildplatzhalter 21">
            <a:extLst>
              <a:ext uri="{FF2B5EF4-FFF2-40B4-BE49-F238E27FC236}">
                <a16:creationId xmlns:a16="http://schemas.microsoft.com/office/drawing/2014/main" id="{75443601-AD25-E147-8AE2-F7983675CC3E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6574917" y="3717615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9" name="Bildplatzhalter 21">
            <a:extLst>
              <a:ext uri="{FF2B5EF4-FFF2-40B4-BE49-F238E27FC236}">
                <a16:creationId xmlns:a16="http://schemas.microsoft.com/office/drawing/2014/main" id="{823FFB69-0E58-6640-9D54-61D2AB998689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6345308" y="4706557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0" name="Bildplatzhalter 21">
            <a:extLst>
              <a:ext uri="{FF2B5EF4-FFF2-40B4-BE49-F238E27FC236}">
                <a16:creationId xmlns:a16="http://schemas.microsoft.com/office/drawing/2014/main" id="{04EFAFC6-4A2A-DF41-AEB2-AC94B49AEB84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5130614" y="4589069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1" name="Bildplatzhalter 21">
            <a:extLst>
              <a:ext uri="{FF2B5EF4-FFF2-40B4-BE49-F238E27FC236}">
                <a16:creationId xmlns:a16="http://schemas.microsoft.com/office/drawing/2014/main" id="{691D5F89-8B9C-4D4F-BB87-8C866034155A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4657821" y="3195083"/>
            <a:ext cx="648000" cy="648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5" name="Textplatzhalter 4">
            <a:extLst>
              <a:ext uri="{FF2B5EF4-FFF2-40B4-BE49-F238E27FC236}">
                <a16:creationId xmlns:a16="http://schemas.microsoft.com/office/drawing/2014/main" id="{B4D425A7-3535-E14A-97F9-838D507733F8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7114917" y="1981200"/>
            <a:ext cx="4183691" cy="11257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3600" spc="25" baseline="0">
                <a:solidFill>
                  <a:schemeClr val="accent2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algn="l">
              <a:defRPr sz="1800" spc="25" baseline="0">
                <a:latin typeface="Geograph" panose="020B0503030202060203" pitchFamily="34" charset="77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EF70C804-7A32-3E45-ABD1-124F4B0A7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A075EF2D-D730-4941-9B7B-C872C6EA45D1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7560000" y="3708000"/>
            <a:ext cx="3718800" cy="9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algn="l">
              <a:defRPr sz="1800" spc="25" baseline="0">
                <a:latin typeface="Geograph" panose="020B0503030202060203" pitchFamily="34" charset="77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A90FEA6D-32FD-4E48-A6A3-D7DC49CB2179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7200000" y="4914000"/>
            <a:ext cx="4088279" cy="9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algn="l">
              <a:defRPr sz="1800" spc="25" baseline="0">
                <a:latin typeface="Geograph" panose="020B0503030202060203" pitchFamily="34" charset="77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C4C14FB8-721A-1D4D-9E48-4E4A83E7472F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900000" y="4752000"/>
            <a:ext cx="3708000" cy="9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5"/>
                </a:solidFill>
              </a:defRPr>
            </a:lvl1pPr>
            <a:lvl2pPr marL="0" algn="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algn="l">
              <a:defRPr sz="1800" spc="25" baseline="0">
                <a:latin typeface="Geograph" panose="020B0503030202060203" pitchFamily="34" charset="77"/>
              </a:defRPr>
            </a:lvl5pPr>
            <a:lvl6pPr marL="0" algn="r">
              <a:lnSpc>
                <a:spcPct val="120000"/>
              </a:lnSpc>
              <a:spcAft>
                <a:spcPts val="500"/>
              </a:spcAft>
              <a:defRPr/>
            </a:lvl6pPr>
            <a:lvl7pPr marL="0" algn="r">
              <a:lnSpc>
                <a:spcPct val="120000"/>
              </a:lnSpc>
              <a:spcAft>
                <a:spcPts val="500"/>
              </a:spcAft>
              <a:defRPr/>
            </a:lvl7pPr>
            <a:lvl8pPr marL="0" algn="r">
              <a:lnSpc>
                <a:spcPct val="120000"/>
              </a:lnSpc>
              <a:spcAft>
                <a:spcPts val="500"/>
              </a:spcAft>
              <a:defRPr/>
            </a:lvl8pPr>
            <a:lvl9pPr marL="0" algn="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6FCE7647-DC6B-AD4A-8F85-4E831FB30BB1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900000" y="2844000"/>
            <a:ext cx="3240000" cy="9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2500" spc="25" baseline="0">
                <a:solidFill>
                  <a:schemeClr val="accent1"/>
                </a:solidFill>
              </a:defRPr>
            </a:lvl1pPr>
            <a:lvl2pPr marL="0" algn="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algn="l">
              <a:defRPr sz="1800" spc="25" baseline="0">
                <a:latin typeface="Geograph" panose="020B0503030202060203" pitchFamily="34" charset="77"/>
              </a:defRPr>
            </a:lvl5pPr>
            <a:lvl6pPr marL="0" algn="r">
              <a:lnSpc>
                <a:spcPct val="120000"/>
              </a:lnSpc>
              <a:spcAft>
                <a:spcPts val="500"/>
              </a:spcAft>
              <a:defRPr/>
            </a:lvl6pPr>
            <a:lvl7pPr marL="0" algn="r">
              <a:lnSpc>
                <a:spcPct val="120000"/>
              </a:lnSpc>
              <a:spcAft>
                <a:spcPts val="500"/>
              </a:spcAft>
              <a:defRPr/>
            </a:lvl7pPr>
            <a:lvl8pPr marL="0" algn="r">
              <a:lnSpc>
                <a:spcPct val="120000"/>
              </a:lnSpc>
              <a:spcAft>
                <a:spcPts val="500"/>
              </a:spcAft>
              <a:defRPr/>
            </a:lvl8pPr>
            <a:lvl9pPr marL="0" algn="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Foliennummernplatzhalter 5">
            <a:extLst>
              <a:ext uri="{FF2B5EF4-FFF2-40B4-BE49-F238E27FC236}">
                <a16:creationId xmlns:a16="http://schemas.microsoft.com/office/drawing/2014/main" id="{61A8CFF2-CF09-1F4D-B1A8-D42CFC496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667959BF-5647-1123-4B67-5EB47ABC6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266441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itfade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5">
            <a:extLst>
              <a:ext uri="{FF2B5EF4-FFF2-40B4-BE49-F238E27FC236}">
                <a16:creationId xmlns:a16="http://schemas.microsoft.com/office/drawing/2014/main" id="{25FECE19-77A6-6B43-A5FB-32C49B858CE8}"/>
              </a:ext>
            </a:extLst>
          </p:cNvPr>
          <p:cNvCxnSpPr>
            <a:cxnSpLocks/>
          </p:cNvCxnSpPr>
          <p:nvPr userDrawn="1"/>
        </p:nvCxnSpPr>
        <p:spPr>
          <a:xfrm>
            <a:off x="1602581" y="4636800"/>
            <a:ext cx="2523019" cy="0"/>
          </a:xfrm>
          <a:prstGeom prst="line">
            <a:avLst/>
          </a:prstGeom>
          <a:ln w="12700" cap="rnd">
            <a:noFill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5">
            <a:extLst>
              <a:ext uri="{FF2B5EF4-FFF2-40B4-BE49-F238E27FC236}">
                <a16:creationId xmlns:a16="http://schemas.microsoft.com/office/drawing/2014/main" id="{EBA11CFA-CD9D-3345-9A2A-37A3C7DDEA11}"/>
              </a:ext>
            </a:extLst>
          </p:cNvPr>
          <p:cNvCxnSpPr>
            <a:cxnSpLocks/>
          </p:cNvCxnSpPr>
          <p:nvPr userDrawn="1"/>
        </p:nvCxnSpPr>
        <p:spPr>
          <a:xfrm>
            <a:off x="5260181" y="4636800"/>
            <a:ext cx="2451924" cy="0"/>
          </a:xfrm>
          <a:prstGeom prst="line">
            <a:avLst/>
          </a:prstGeom>
          <a:ln w="12700" cap="rnd">
            <a:noFill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C251B5F0-2FA2-A344-AA72-A60825969D20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cxnSp>
        <p:nvCxnSpPr>
          <p:cNvPr id="29" name="Elbow Connector 44">
            <a:extLst>
              <a:ext uri="{FF2B5EF4-FFF2-40B4-BE49-F238E27FC236}">
                <a16:creationId xmlns:a16="http://schemas.microsoft.com/office/drawing/2014/main" id="{676C31AE-D85F-0C4E-8388-E6CFD81AF49E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8841581" y="2736001"/>
            <a:ext cx="2297132" cy="1900799"/>
          </a:xfrm>
          <a:prstGeom prst="bentConnector3">
            <a:avLst>
              <a:gd name="adj1" fmla="val -7221"/>
            </a:avLst>
          </a:prstGeom>
          <a:ln w="127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5">
            <a:extLst>
              <a:ext uri="{FF2B5EF4-FFF2-40B4-BE49-F238E27FC236}">
                <a16:creationId xmlns:a16="http://schemas.microsoft.com/office/drawing/2014/main" id="{7B3AA5B4-00CD-5745-9FBA-2C428B8EBF65}"/>
              </a:ext>
            </a:extLst>
          </p:cNvPr>
          <p:cNvCxnSpPr>
            <a:cxnSpLocks/>
          </p:cNvCxnSpPr>
          <p:nvPr userDrawn="1"/>
        </p:nvCxnSpPr>
        <p:spPr>
          <a:xfrm>
            <a:off x="1602581" y="2736000"/>
            <a:ext cx="2523019" cy="0"/>
          </a:xfrm>
          <a:prstGeom prst="line">
            <a:avLst/>
          </a:prstGeom>
          <a:ln w="12700" cap="rnd">
            <a:noFill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5">
            <a:extLst>
              <a:ext uri="{FF2B5EF4-FFF2-40B4-BE49-F238E27FC236}">
                <a16:creationId xmlns:a16="http://schemas.microsoft.com/office/drawing/2014/main" id="{07161167-67E1-3C45-8DAD-B4AB691C66E9}"/>
              </a:ext>
            </a:extLst>
          </p:cNvPr>
          <p:cNvCxnSpPr>
            <a:cxnSpLocks/>
          </p:cNvCxnSpPr>
          <p:nvPr userDrawn="1"/>
        </p:nvCxnSpPr>
        <p:spPr>
          <a:xfrm>
            <a:off x="5260181" y="2736000"/>
            <a:ext cx="2451924" cy="0"/>
          </a:xfrm>
          <a:prstGeom prst="line">
            <a:avLst/>
          </a:prstGeom>
          <a:ln w="12700" cap="rnd">
            <a:noFill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9">
            <a:extLst>
              <a:ext uri="{FF2B5EF4-FFF2-40B4-BE49-F238E27FC236}">
                <a16:creationId xmlns:a16="http://schemas.microsoft.com/office/drawing/2014/main" id="{8F5C9E5F-DAEB-4A48-951B-3BE3787CD9CE}"/>
              </a:ext>
            </a:extLst>
          </p:cNvPr>
          <p:cNvCxnSpPr>
            <a:cxnSpLocks/>
          </p:cNvCxnSpPr>
          <p:nvPr userDrawn="1"/>
        </p:nvCxnSpPr>
        <p:spPr>
          <a:xfrm>
            <a:off x="8841581" y="2736000"/>
            <a:ext cx="2457030" cy="0"/>
          </a:xfrm>
          <a:prstGeom prst="line">
            <a:avLst/>
          </a:prstGeom>
          <a:ln w="12700" cap="rnd">
            <a:noFil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44">
            <a:extLst>
              <a:ext uri="{FF2B5EF4-FFF2-40B4-BE49-F238E27FC236}">
                <a16:creationId xmlns:a16="http://schemas.microsoft.com/office/drawing/2014/main" id="{50998B09-B840-E94D-9BE1-F676E0657FE6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8812800" y="2754001"/>
            <a:ext cx="2340000" cy="1908000"/>
          </a:xfrm>
          <a:prstGeom prst="bentConnector3">
            <a:avLst>
              <a:gd name="adj1" fmla="val -7221"/>
            </a:avLst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25">
            <a:extLst>
              <a:ext uri="{FF2B5EF4-FFF2-40B4-BE49-F238E27FC236}">
                <a16:creationId xmlns:a16="http://schemas.microsoft.com/office/drawing/2014/main" id="{99ECD5CB-F09F-354D-A05F-0F4D6A2846CA}"/>
              </a:ext>
            </a:extLst>
          </p:cNvPr>
          <p:cNvCxnSpPr>
            <a:cxnSpLocks/>
          </p:cNvCxnSpPr>
          <p:nvPr userDrawn="1"/>
        </p:nvCxnSpPr>
        <p:spPr>
          <a:xfrm>
            <a:off x="1638000" y="2754000"/>
            <a:ext cx="2487600" cy="0"/>
          </a:xfrm>
          <a:prstGeom prst="line">
            <a:avLst/>
          </a:prstGeom>
          <a:ln w="12700" cap="rnd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79E3E934-4243-8946-97FA-6802C1022EB8}"/>
              </a:ext>
            </a:extLst>
          </p:cNvPr>
          <p:cNvSpPr txBox="1">
            <a:spLocks/>
          </p:cNvSpPr>
          <p:nvPr userDrawn="1"/>
        </p:nvSpPr>
        <p:spPr>
          <a:xfrm>
            <a:off x="900000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</a:t>
            </a:r>
          </a:p>
        </p:txBody>
      </p:sp>
      <p:cxnSp>
        <p:nvCxnSpPr>
          <p:cNvPr id="45" name="Straight Connector 25">
            <a:extLst>
              <a:ext uri="{FF2B5EF4-FFF2-40B4-BE49-F238E27FC236}">
                <a16:creationId xmlns:a16="http://schemas.microsoft.com/office/drawing/2014/main" id="{100E0F52-AB28-1E4D-B115-2CAF8DECBE18}"/>
              </a:ext>
            </a:extLst>
          </p:cNvPr>
          <p:cNvCxnSpPr>
            <a:cxnSpLocks/>
          </p:cNvCxnSpPr>
          <p:nvPr userDrawn="1"/>
        </p:nvCxnSpPr>
        <p:spPr>
          <a:xfrm>
            <a:off x="5225968" y="2754000"/>
            <a:ext cx="2487600" cy="0"/>
          </a:xfrm>
          <a:prstGeom prst="line">
            <a:avLst/>
          </a:prstGeom>
          <a:ln w="12700" cap="rnd">
            <a:solidFill>
              <a:schemeClr val="accent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68E0DDBD-6ACA-BC4A-B2B0-36371A733626}"/>
              </a:ext>
            </a:extLst>
          </p:cNvPr>
          <p:cNvSpPr txBox="1">
            <a:spLocks/>
          </p:cNvSpPr>
          <p:nvPr userDrawn="1"/>
        </p:nvSpPr>
        <p:spPr>
          <a:xfrm>
            <a:off x="4478272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</a:t>
            </a:r>
          </a:p>
        </p:txBody>
      </p:sp>
      <p:cxnSp>
        <p:nvCxnSpPr>
          <p:cNvPr id="49" name="Straight Connector 25">
            <a:extLst>
              <a:ext uri="{FF2B5EF4-FFF2-40B4-BE49-F238E27FC236}">
                <a16:creationId xmlns:a16="http://schemas.microsoft.com/office/drawing/2014/main" id="{9AB8271E-9BFB-D343-9CCA-79E5FC1E1663}"/>
              </a:ext>
            </a:extLst>
          </p:cNvPr>
          <p:cNvCxnSpPr>
            <a:cxnSpLocks/>
          </p:cNvCxnSpPr>
          <p:nvPr userDrawn="1"/>
        </p:nvCxnSpPr>
        <p:spPr>
          <a:xfrm>
            <a:off x="8812800" y="2754000"/>
            <a:ext cx="2487600" cy="0"/>
          </a:xfrm>
          <a:prstGeom prst="line">
            <a:avLst/>
          </a:prstGeom>
          <a:ln w="12700" cap="rnd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252F4E09-2C0D-774E-8B18-20ECED1C0AC2}"/>
              </a:ext>
            </a:extLst>
          </p:cNvPr>
          <p:cNvSpPr txBox="1">
            <a:spLocks/>
          </p:cNvSpPr>
          <p:nvPr userDrawn="1"/>
        </p:nvSpPr>
        <p:spPr>
          <a:xfrm>
            <a:off x="8056546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03</a:t>
            </a:r>
          </a:p>
        </p:txBody>
      </p:sp>
      <p:cxnSp>
        <p:nvCxnSpPr>
          <p:cNvPr id="56" name="Straight Connector 25">
            <a:extLst>
              <a:ext uri="{FF2B5EF4-FFF2-40B4-BE49-F238E27FC236}">
                <a16:creationId xmlns:a16="http://schemas.microsoft.com/office/drawing/2014/main" id="{B8432EB9-06CD-0944-8F6F-ECD068B027D7}"/>
              </a:ext>
            </a:extLst>
          </p:cNvPr>
          <p:cNvCxnSpPr>
            <a:cxnSpLocks/>
          </p:cNvCxnSpPr>
          <p:nvPr userDrawn="1"/>
        </p:nvCxnSpPr>
        <p:spPr>
          <a:xfrm>
            <a:off x="1638000" y="4662547"/>
            <a:ext cx="2487600" cy="0"/>
          </a:xfrm>
          <a:prstGeom prst="line">
            <a:avLst/>
          </a:prstGeom>
          <a:ln w="12700" cap="rnd">
            <a:solidFill>
              <a:schemeClr val="accent5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53FC6098-8668-EA4D-8490-CF8C941ECDB5}"/>
              </a:ext>
            </a:extLst>
          </p:cNvPr>
          <p:cNvSpPr txBox="1">
            <a:spLocks/>
          </p:cNvSpPr>
          <p:nvPr userDrawn="1"/>
        </p:nvSpPr>
        <p:spPr>
          <a:xfrm>
            <a:off x="900000" y="4248547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</a:t>
            </a:r>
          </a:p>
        </p:txBody>
      </p:sp>
      <p:cxnSp>
        <p:nvCxnSpPr>
          <p:cNvPr id="58" name="Straight Connector 25">
            <a:extLst>
              <a:ext uri="{FF2B5EF4-FFF2-40B4-BE49-F238E27FC236}">
                <a16:creationId xmlns:a16="http://schemas.microsoft.com/office/drawing/2014/main" id="{A8968595-0367-314E-8652-2C2D3A404BCD}"/>
              </a:ext>
            </a:extLst>
          </p:cNvPr>
          <p:cNvCxnSpPr>
            <a:cxnSpLocks/>
          </p:cNvCxnSpPr>
          <p:nvPr userDrawn="1"/>
        </p:nvCxnSpPr>
        <p:spPr>
          <a:xfrm>
            <a:off x="5225968" y="4662547"/>
            <a:ext cx="2487600" cy="0"/>
          </a:xfrm>
          <a:prstGeom prst="line">
            <a:avLst/>
          </a:prstGeom>
          <a:ln w="12700" cap="rnd">
            <a:solidFill>
              <a:schemeClr val="accent4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632BA9F9-B418-884F-A4F9-4E06DB43402C}"/>
              </a:ext>
            </a:extLst>
          </p:cNvPr>
          <p:cNvSpPr txBox="1">
            <a:spLocks/>
          </p:cNvSpPr>
          <p:nvPr userDrawn="1"/>
        </p:nvSpPr>
        <p:spPr>
          <a:xfrm>
            <a:off x="4478272" y="4248547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05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5A004221-750D-E544-AD7D-4B4E31D93832}"/>
              </a:ext>
            </a:extLst>
          </p:cNvPr>
          <p:cNvSpPr txBox="1">
            <a:spLocks/>
          </p:cNvSpPr>
          <p:nvPr userDrawn="1"/>
        </p:nvSpPr>
        <p:spPr>
          <a:xfrm>
            <a:off x="8056546" y="4248547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A6CC44B2-DAA5-8548-A721-FCED18BDCC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C79D6257-3B03-2544-AB97-AAB128A98AAD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899999" y="30060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966FD769-8052-A148-AF21-395426CEE58A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4478272" y="30060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0CF55D09-BBF2-CF46-B90B-95011177E215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8056546" y="3006000"/>
            <a:ext cx="306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platzhalter 4">
            <a:extLst>
              <a:ext uri="{FF2B5EF4-FFF2-40B4-BE49-F238E27FC236}">
                <a16:creationId xmlns:a16="http://schemas.microsoft.com/office/drawing/2014/main" id="{AF9D8D83-E776-264C-8F86-840F215840B1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899999" y="49140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6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platzhalter 4">
            <a:extLst>
              <a:ext uri="{FF2B5EF4-FFF2-40B4-BE49-F238E27FC236}">
                <a16:creationId xmlns:a16="http://schemas.microsoft.com/office/drawing/2014/main" id="{30C46B7E-AFDA-AF40-AC59-FD35ECAEAE66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4478272" y="49140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5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D29DF9E4-B303-2C42-BD7F-956A1588F088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8056546" y="49140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Foliennummernplatzhalter 5">
            <a:extLst>
              <a:ext uri="{FF2B5EF4-FFF2-40B4-BE49-F238E27FC236}">
                <a16:creationId xmlns:a16="http://schemas.microsoft.com/office/drawing/2014/main" id="{136623E0-E7A9-7C43-B182-5C1D5F1E1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BB9A98D3-A1D5-7D25-CABD-CE825123F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214174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itfad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5ECBD8D7-465D-C749-8CF2-E13F18DA78CF}"/>
              </a:ext>
            </a:extLst>
          </p:cNvPr>
          <p:cNvCxnSpPr>
            <a:cxnSpLocks/>
          </p:cNvCxnSpPr>
          <p:nvPr userDrawn="1"/>
        </p:nvCxnSpPr>
        <p:spPr>
          <a:xfrm>
            <a:off x="1602000" y="2732400"/>
            <a:ext cx="3190506" cy="439200"/>
          </a:xfrm>
          <a:prstGeom prst="bentConnector2">
            <a:avLst/>
          </a:prstGeom>
          <a:ln w="12700" cap="rnd">
            <a:noFill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C251B5F0-2FA2-A344-AA72-A60825969D20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cxnSp>
        <p:nvCxnSpPr>
          <p:cNvPr id="33" name="Straight Connector 25">
            <a:extLst>
              <a:ext uri="{FF2B5EF4-FFF2-40B4-BE49-F238E27FC236}">
                <a16:creationId xmlns:a16="http://schemas.microsoft.com/office/drawing/2014/main" id="{334B5320-6A8C-7040-A808-470F5CAA452E}"/>
              </a:ext>
            </a:extLst>
          </p:cNvPr>
          <p:cNvCxnSpPr>
            <a:cxnSpLocks/>
          </p:cNvCxnSpPr>
          <p:nvPr userDrawn="1"/>
        </p:nvCxnSpPr>
        <p:spPr>
          <a:xfrm>
            <a:off x="5173200" y="3601754"/>
            <a:ext cx="3178800" cy="648000"/>
          </a:xfrm>
          <a:prstGeom prst="bentConnector2">
            <a:avLst/>
          </a:prstGeom>
          <a:ln w="12700" cap="rnd">
            <a:noFill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2128C6EE-481A-8242-9718-5345732EB420}"/>
              </a:ext>
            </a:extLst>
          </p:cNvPr>
          <p:cNvCxnSpPr>
            <a:cxnSpLocks/>
          </p:cNvCxnSpPr>
          <p:nvPr userDrawn="1"/>
        </p:nvCxnSpPr>
        <p:spPr>
          <a:xfrm>
            <a:off x="1637094" y="2754000"/>
            <a:ext cx="3078000" cy="432000"/>
          </a:xfrm>
          <a:prstGeom prst="bentConnector2">
            <a:avLst/>
          </a:prstGeom>
          <a:ln w="12700" cap="rnd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5">
            <a:extLst>
              <a:ext uri="{FF2B5EF4-FFF2-40B4-BE49-F238E27FC236}">
                <a16:creationId xmlns:a16="http://schemas.microsoft.com/office/drawing/2014/main" id="{8C27CFE3-FD05-FD42-9BC6-6D1C65850236}"/>
              </a:ext>
            </a:extLst>
          </p:cNvPr>
          <p:cNvCxnSpPr>
            <a:cxnSpLocks/>
          </p:cNvCxnSpPr>
          <p:nvPr userDrawn="1"/>
        </p:nvCxnSpPr>
        <p:spPr>
          <a:xfrm>
            <a:off x="5255999" y="3582000"/>
            <a:ext cx="3078000" cy="432000"/>
          </a:xfrm>
          <a:prstGeom prst="bentConnector2">
            <a:avLst/>
          </a:prstGeom>
          <a:ln w="12700" cap="rnd">
            <a:solidFill>
              <a:schemeClr val="accent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FEF2008-7AE3-EB46-AB62-45DDFCF9402B}"/>
              </a:ext>
            </a:extLst>
          </p:cNvPr>
          <p:cNvSpPr txBox="1">
            <a:spLocks/>
          </p:cNvSpPr>
          <p:nvPr userDrawn="1"/>
        </p:nvSpPr>
        <p:spPr>
          <a:xfrm>
            <a:off x="900000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E125889-CBE7-4343-AA5D-DA1953CA3C1D}"/>
              </a:ext>
            </a:extLst>
          </p:cNvPr>
          <p:cNvSpPr txBox="1">
            <a:spLocks/>
          </p:cNvSpPr>
          <p:nvPr userDrawn="1"/>
        </p:nvSpPr>
        <p:spPr>
          <a:xfrm>
            <a:off x="4478272" y="32076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3E5BCC6-CD79-2447-B3F2-33E67BC98A1C}"/>
              </a:ext>
            </a:extLst>
          </p:cNvPr>
          <p:cNvSpPr txBox="1">
            <a:spLocks/>
          </p:cNvSpPr>
          <p:nvPr userDrawn="1"/>
        </p:nvSpPr>
        <p:spPr>
          <a:xfrm>
            <a:off x="8056546" y="4027957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03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04030049-B66A-A340-A909-1450514112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9BBC9825-82A7-F548-9C09-74D58CE775D9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899999" y="30060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6459F2A5-1DDF-3749-A0C7-679F67E173F4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4478272" y="38862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103B50E6-3D75-0A49-B52D-EC5B42E4A404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8056546" y="47112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F7FA0BD1-EC1B-C04C-9883-E1362A41F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FE609F77-766B-0EAE-D05B-7326409DF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992513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itfad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E1685918-7EEC-C441-AECF-F5352C922946}"/>
              </a:ext>
            </a:extLst>
          </p:cNvPr>
          <p:cNvCxnSpPr>
            <a:cxnSpLocks/>
          </p:cNvCxnSpPr>
          <p:nvPr userDrawn="1"/>
        </p:nvCxnSpPr>
        <p:spPr>
          <a:xfrm>
            <a:off x="2669754" y="2736000"/>
            <a:ext cx="4114800" cy="0"/>
          </a:xfrm>
          <a:prstGeom prst="line">
            <a:avLst/>
          </a:prstGeom>
          <a:ln w="12700" cap="rnd">
            <a:noFill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5">
            <a:extLst>
              <a:ext uri="{FF2B5EF4-FFF2-40B4-BE49-F238E27FC236}">
                <a16:creationId xmlns:a16="http://schemas.microsoft.com/office/drawing/2014/main" id="{C89A460E-6F2F-4B43-BCB8-EDA8380C41B3}"/>
              </a:ext>
            </a:extLst>
          </p:cNvPr>
          <p:cNvCxnSpPr>
            <a:cxnSpLocks/>
          </p:cNvCxnSpPr>
          <p:nvPr userDrawn="1"/>
        </p:nvCxnSpPr>
        <p:spPr>
          <a:xfrm>
            <a:off x="2669754" y="4636800"/>
            <a:ext cx="4114800" cy="0"/>
          </a:xfrm>
          <a:prstGeom prst="line">
            <a:avLst/>
          </a:prstGeom>
          <a:ln w="12700" cap="rnd">
            <a:noFill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ihandform 21">
            <a:extLst>
              <a:ext uri="{FF2B5EF4-FFF2-40B4-BE49-F238E27FC236}">
                <a16:creationId xmlns:a16="http://schemas.microsoft.com/office/drawing/2014/main" id="{4111CF2B-601C-034F-BBAE-E18B8665250F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cxnSp>
        <p:nvCxnSpPr>
          <p:cNvPr id="23" name="Elbow Connector 44">
            <a:extLst>
              <a:ext uri="{FF2B5EF4-FFF2-40B4-BE49-F238E27FC236}">
                <a16:creationId xmlns:a16="http://schemas.microsoft.com/office/drawing/2014/main" id="{CBC156BF-2D5A-4C46-8238-7E38CC93B8E6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7841773" y="2736000"/>
            <a:ext cx="2445448" cy="1900800"/>
          </a:xfrm>
          <a:prstGeom prst="bentConnector3">
            <a:avLst>
              <a:gd name="adj1" fmla="val -6981"/>
            </a:avLst>
          </a:prstGeom>
          <a:ln w="127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39">
            <a:extLst>
              <a:ext uri="{FF2B5EF4-FFF2-40B4-BE49-F238E27FC236}">
                <a16:creationId xmlns:a16="http://schemas.microsoft.com/office/drawing/2014/main" id="{1C95A4BE-9929-A043-BA5B-D56CCD440A32}"/>
              </a:ext>
            </a:extLst>
          </p:cNvPr>
          <p:cNvCxnSpPr>
            <a:cxnSpLocks/>
          </p:cNvCxnSpPr>
          <p:nvPr userDrawn="1"/>
        </p:nvCxnSpPr>
        <p:spPr>
          <a:xfrm>
            <a:off x="7880937" y="2736000"/>
            <a:ext cx="2570366" cy="0"/>
          </a:xfrm>
          <a:prstGeom prst="line">
            <a:avLst/>
          </a:prstGeom>
          <a:ln w="12700" cap="rnd">
            <a:noFil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5">
            <a:extLst>
              <a:ext uri="{FF2B5EF4-FFF2-40B4-BE49-F238E27FC236}">
                <a16:creationId xmlns:a16="http://schemas.microsoft.com/office/drawing/2014/main" id="{B5BCC347-C433-A643-903F-AD760756F740}"/>
              </a:ext>
            </a:extLst>
          </p:cNvPr>
          <p:cNvCxnSpPr>
            <a:cxnSpLocks/>
          </p:cNvCxnSpPr>
          <p:nvPr userDrawn="1"/>
        </p:nvCxnSpPr>
        <p:spPr>
          <a:xfrm>
            <a:off x="7774966" y="2754000"/>
            <a:ext cx="2673863" cy="0"/>
          </a:xfrm>
          <a:prstGeom prst="line">
            <a:avLst/>
          </a:prstGeom>
          <a:ln w="12700" cap="rnd">
            <a:solidFill>
              <a:schemeClr val="accent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FB250E6-F5E2-0F41-AE05-8409151A5F95}"/>
              </a:ext>
            </a:extLst>
          </p:cNvPr>
          <p:cNvSpPr txBox="1">
            <a:spLocks/>
          </p:cNvSpPr>
          <p:nvPr userDrawn="1"/>
        </p:nvSpPr>
        <p:spPr>
          <a:xfrm>
            <a:off x="7036966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51EB312-6709-454E-9060-1E5E593A129C}"/>
              </a:ext>
            </a:extLst>
          </p:cNvPr>
          <p:cNvSpPr txBox="1">
            <a:spLocks/>
          </p:cNvSpPr>
          <p:nvPr userDrawn="1"/>
        </p:nvSpPr>
        <p:spPr>
          <a:xfrm>
            <a:off x="7036966" y="4248547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03</a:t>
            </a:r>
          </a:p>
        </p:txBody>
      </p:sp>
      <p:cxnSp>
        <p:nvCxnSpPr>
          <p:cNvPr id="34" name="Straight Connector 25">
            <a:extLst>
              <a:ext uri="{FF2B5EF4-FFF2-40B4-BE49-F238E27FC236}">
                <a16:creationId xmlns:a16="http://schemas.microsoft.com/office/drawing/2014/main" id="{15EB2597-7883-4443-A08D-D8AB22F22E00}"/>
              </a:ext>
            </a:extLst>
          </p:cNvPr>
          <p:cNvCxnSpPr>
            <a:cxnSpLocks/>
          </p:cNvCxnSpPr>
          <p:nvPr userDrawn="1"/>
        </p:nvCxnSpPr>
        <p:spPr>
          <a:xfrm>
            <a:off x="2599200" y="2754000"/>
            <a:ext cx="4230000" cy="0"/>
          </a:xfrm>
          <a:prstGeom prst="line">
            <a:avLst/>
          </a:prstGeom>
          <a:ln w="12700" cap="rnd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10ABE550-3E9F-204F-A500-770EA29FA29B}"/>
              </a:ext>
            </a:extLst>
          </p:cNvPr>
          <p:cNvSpPr txBox="1">
            <a:spLocks/>
          </p:cNvSpPr>
          <p:nvPr userDrawn="1"/>
        </p:nvSpPr>
        <p:spPr>
          <a:xfrm>
            <a:off x="1861200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</a:t>
            </a:r>
          </a:p>
        </p:txBody>
      </p:sp>
      <p:cxnSp>
        <p:nvCxnSpPr>
          <p:cNvPr id="36" name="Straight Connector 25">
            <a:extLst>
              <a:ext uri="{FF2B5EF4-FFF2-40B4-BE49-F238E27FC236}">
                <a16:creationId xmlns:a16="http://schemas.microsoft.com/office/drawing/2014/main" id="{92B6709A-3177-8C48-B9DC-28C9126EB2B0}"/>
              </a:ext>
            </a:extLst>
          </p:cNvPr>
          <p:cNvCxnSpPr>
            <a:cxnSpLocks/>
          </p:cNvCxnSpPr>
          <p:nvPr userDrawn="1"/>
        </p:nvCxnSpPr>
        <p:spPr>
          <a:xfrm>
            <a:off x="2599200" y="4662547"/>
            <a:ext cx="4230000" cy="0"/>
          </a:xfrm>
          <a:prstGeom prst="line">
            <a:avLst/>
          </a:prstGeom>
          <a:ln w="12700" cap="rnd">
            <a:solidFill>
              <a:schemeClr val="accent3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42368CE-2FDE-714E-AD00-A4702B2D9671}"/>
              </a:ext>
            </a:extLst>
          </p:cNvPr>
          <p:cNvSpPr txBox="1">
            <a:spLocks/>
          </p:cNvSpPr>
          <p:nvPr userDrawn="1"/>
        </p:nvSpPr>
        <p:spPr>
          <a:xfrm>
            <a:off x="1861200" y="4248547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</a:t>
            </a:r>
          </a:p>
        </p:txBody>
      </p:sp>
      <p:cxnSp>
        <p:nvCxnSpPr>
          <p:cNvPr id="39" name="Elbow Connector 44">
            <a:extLst>
              <a:ext uri="{FF2B5EF4-FFF2-40B4-BE49-F238E27FC236}">
                <a16:creationId xmlns:a16="http://schemas.microsoft.com/office/drawing/2014/main" id="{EC6AFAF2-7B29-A242-849C-80C7E1E0133C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7784829" y="2754000"/>
            <a:ext cx="2664000" cy="1900800"/>
          </a:xfrm>
          <a:prstGeom prst="bentConnector3">
            <a:avLst>
              <a:gd name="adj1" fmla="val -6981"/>
            </a:avLst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CB27F467-A249-7940-BD99-6480C25CD1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664686B2-6E66-B94D-A05A-3E827EC1AFDF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1861200" y="30060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B5732EB3-6F7D-7A45-B45D-FF144DE792D9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7036966" y="30060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57DE9D4D-C9A0-3340-B127-78AD0DD2B65F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7036966" y="49140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99BBB315-D7AF-4648-ABA9-BC9FFB706616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1861200" y="49140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Foliennummernplatzhalter 5">
            <a:extLst>
              <a:ext uri="{FF2B5EF4-FFF2-40B4-BE49-F238E27FC236}">
                <a16:creationId xmlns:a16="http://schemas.microsoft.com/office/drawing/2014/main" id="{04A56BAB-38F0-3147-A86B-BC32FDCDF2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035879A7-C630-7527-9814-539EC62F98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329569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itfad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25">
            <a:extLst>
              <a:ext uri="{FF2B5EF4-FFF2-40B4-BE49-F238E27FC236}">
                <a16:creationId xmlns:a16="http://schemas.microsoft.com/office/drawing/2014/main" id="{C89A460E-6F2F-4B43-BCB8-EDA8380C41B3}"/>
              </a:ext>
            </a:extLst>
          </p:cNvPr>
          <p:cNvCxnSpPr>
            <a:cxnSpLocks/>
          </p:cNvCxnSpPr>
          <p:nvPr userDrawn="1"/>
        </p:nvCxnSpPr>
        <p:spPr>
          <a:xfrm>
            <a:off x="2516981" y="4636800"/>
            <a:ext cx="4191000" cy="0"/>
          </a:xfrm>
          <a:prstGeom prst="line">
            <a:avLst/>
          </a:prstGeom>
          <a:ln w="12700" cap="rnd">
            <a:noFill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ihandform 21">
            <a:extLst>
              <a:ext uri="{FF2B5EF4-FFF2-40B4-BE49-F238E27FC236}">
                <a16:creationId xmlns:a16="http://schemas.microsoft.com/office/drawing/2014/main" id="{4111CF2B-601C-034F-BBAE-E18B8665250F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98BCCA-F8C0-B345-B982-2D343467B5E3}"/>
              </a:ext>
            </a:extLst>
          </p:cNvPr>
          <p:cNvCxnSpPr>
            <a:cxnSpLocks/>
          </p:cNvCxnSpPr>
          <p:nvPr userDrawn="1"/>
        </p:nvCxnSpPr>
        <p:spPr>
          <a:xfrm>
            <a:off x="1602581" y="2743200"/>
            <a:ext cx="2523019" cy="0"/>
          </a:xfrm>
          <a:prstGeom prst="line">
            <a:avLst/>
          </a:prstGeom>
          <a:ln w="12700" cap="rnd">
            <a:noFill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5">
            <a:extLst>
              <a:ext uri="{FF2B5EF4-FFF2-40B4-BE49-F238E27FC236}">
                <a16:creationId xmlns:a16="http://schemas.microsoft.com/office/drawing/2014/main" id="{DBCCA11E-36D4-6F45-AED8-42810B44B7AC}"/>
              </a:ext>
            </a:extLst>
          </p:cNvPr>
          <p:cNvCxnSpPr>
            <a:cxnSpLocks/>
          </p:cNvCxnSpPr>
          <p:nvPr userDrawn="1"/>
        </p:nvCxnSpPr>
        <p:spPr>
          <a:xfrm>
            <a:off x="5260181" y="2743200"/>
            <a:ext cx="2451924" cy="0"/>
          </a:xfrm>
          <a:prstGeom prst="line">
            <a:avLst/>
          </a:prstGeom>
          <a:ln w="12700" cap="rnd">
            <a:noFill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44">
            <a:extLst>
              <a:ext uri="{FF2B5EF4-FFF2-40B4-BE49-F238E27FC236}">
                <a16:creationId xmlns:a16="http://schemas.microsoft.com/office/drawing/2014/main" id="{A3F46587-ECA7-5641-BBC2-D8D51618D2E4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7712105" y="2736203"/>
            <a:ext cx="3426608" cy="1900597"/>
          </a:xfrm>
          <a:prstGeom prst="bentConnector3">
            <a:avLst>
              <a:gd name="adj1" fmla="val -5038"/>
            </a:avLst>
          </a:prstGeom>
          <a:ln w="127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9">
            <a:extLst>
              <a:ext uri="{FF2B5EF4-FFF2-40B4-BE49-F238E27FC236}">
                <a16:creationId xmlns:a16="http://schemas.microsoft.com/office/drawing/2014/main" id="{84831A47-B37C-AE43-8223-39EA5E35BC8B}"/>
              </a:ext>
            </a:extLst>
          </p:cNvPr>
          <p:cNvCxnSpPr>
            <a:cxnSpLocks/>
          </p:cNvCxnSpPr>
          <p:nvPr userDrawn="1"/>
        </p:nvCxnSpPr>
        <p:spPr>
          <a:xfrm>
            <a:off x="8841581" y="2743200"/>
            <a:ext cx="2457030" cy="0"/>
          </a:xfrm>
          <a:prstGeom prst="line">
            <a:avLst/>
          </a:prstGeom>
          <a:ln w="12700" cap="rnd">
            <a:noFil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25">
            <a:extLst>
              <a:ext uri="{FF2B5EF4-FFF2-40B4-BE49-F238E27FC236}">
                <a16:creationId xmlns:a16="http://schemas.microsoft.com/office/drawing/2014/main" id="{F09BF373-EBEB-9D47-A95D-3A97695D8CD2}"/>
              </a:ext>
            </a:extLst>
          </p:cNvPr>
          <p:cNvCxnSpPr>
            <a:cxnSpLocks/>
          </p:cNvCxnSpPr>
          <p:nvPr userDrawn="1"/>
        </p:nvCxnSpPr>
        <p:spPr>
          <a:xfrm>
            <a:off x="1602581" y="4636800"/>
            <a:ext cx="2523019" cy="0"/>
          </a:xfrm>
          <a:prstGeom prst="line">
            <a:avLst/>
          </a:prstGeom>
          <a:ln w="12700" cap="rnd">
            <a:noFill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25">
            <a:extLst>
              <a:ext uri="{FF2B5EF4-FFF2-40B4-BE49-F238E27FC236}">
                <a16:creationId xmlns:a16="http://schemas.microsoft.com/office/drawing/2014/main" id="{3D97ECE4-B71F-6240-8FBE-A1E03CCAB9F5}"/>
              </a:ext>
            </a:extLst>
          </p:cNvPr>
          <p:cNvCxnSpPr>
            <a:cxnSpLocks/>
          </p:cNvCxnSpPr>
          <p:nvPr userDrawn="1"/>
        </p:nvCxnSpPr>
        <p:spPr>
          <a:xfrm>
            <a:off x="5260181" y="4636800"/>
            <a:ext cx="2451924" cy="0"/>
          </a:xfrm>
          <a:prstGeom prst="line">
            <a:avLst/>
          </a:prstGeom>
          <a:ln w="12700" cap="rnd">
            <a:noFill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44">
            <a:extLst>
              <a:ext uri="{FF2B5EF4-FFF2-40B4-BE49-F238E27FC236}">
                <a16:creationId xmlns:a16="http://schemas.microsoft.com/office/drawing/2014/main" id="{A486AD0C-AE91-1B41-AFC3-76A0C9D2A6C7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8841581" y="2736001"/>
            <a:ext cx="2297132" cy="1900799"/>
          </a:xfrm>
          <a:prstGeom prst="bentConnector3">
            <a:avLst>
              <a:gd name="adj1" fmla="val -7221"/>
            </a:avLst>
          </a:prstGeom>
          <a:ln w="127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5">
            <a:extLst>
              <a:ext uri="{FF2B5EF4-FFF2-40B4-BE49-F238E27FC236}">
                <a16:creationId xmlns:a16="http://schemas.microsoft.com/office/drawing/2014/main" id="{3FB271A9-0442-8C41-9533-CCB74FD1AD7D}"/>
              </a:ext>
            </a:extLst>
          </p:cNvPr>
          <p:cNvCxnSpPr>
            <a:cxnSpLocks/>
          </p:cNvCxnSpPr>
          <p:nvPr userDrawn="1"/>
        </p:nvCxnSpPr>
        <p:spPr>
          <a:xfrm>
            <a:off x="1602581" y="2736000"/>
            <a:ext cx="2523019" cy="0"/>
          </a:xfrm>
          <a:prstGeom prst="line">
            <a:avLst/>
          </a:prstGeom>
          <a:ln w="12700" cap="rnd">
            <a:noFill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25">
            <a:extLst>
              <a:ext uri="{FF2B5EF4-FFF2-40B4-BE49-F238E27FC236}">
                <a16:creationId xmlns:a16="http://schemas.microsoft.com/office/drawing/2014/main" id="{0D391885-79D0-5140-9A63-41D9C663914D}"/>
              </a:ext>
            </a:extLst>
          </p:cNvPr>
          <p:cNvCxnSpPr>
            <a:cxnSpLocks/>
          </p:cNvCxnSpPr>
          <p:nvPr userDrawn="1"/>
        </p:nvCxnSpPr>
        <p:spPr>
          <a:xfrm>
            <a:off x="5260181" y="2736000"/>
            <a:ext cx="2451924" cy="0"/>
          </a:xfrm>
          <a:prstGeom prst="line">
            <a:avLst/>
          </a:prstGeom>
          <a:ln w="12700" cap="rnd">
            <a:noFill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9">
            <a:extLst>
              <a:ext uri="{FF2B5EF4-FFF2-40B4-BE49-F238E27FC236}">
                <a16:creationId xmlns:a16="http://schemas.microsoft.com/office/drawing/2014/main" id="{1E427450-A59E-7943-B77D-E2CE0B561328}"/>
              </a:ext>
            </a:extLst>
          </p:cNvPr>
          <p:cNvCxnSpPr>
            <a:cxnSpLocks/>
          </p:cNvCxnSpPr>
          <p:nvPr userDrawn="1"/>
        </p:nvCxnSpPr>
        <p:spPr>
          <a:xfrm>
            <a:off x="8841581" y="2736000"/>
            <a:ext cx="2457030" cy="0"/>
          </a:xfrm>
          <a:prstGeom prst="line">
            <a:avLst/>
          </a:prstGeom>
          <a:ln w="12700" cap="rnd">
            <a:noFil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4">
            <a:extLst>
              <a:ext uri="{FF2B5EF4-FFF2-40B4-BE49-F238E27FC236}">
                <a16:creationId xmlns:a16="http://schemas.microsoft.com/office/drawing/2014/main" id="{1892E9E1-2BFC-284E-94A2-A4F0F726D5E1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7649382" y="2754001"/>
            <a:ext cx="3401999" cy="1908000"/>
          </a:xfrm>
          <a:prstGeom prst="bentConnector3">
            <a:avLst>
              <a:gd name="adj1" fmla="val -7221"/>
            </a:avLst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25">
            <a:extLst>
              <a:ext uri="{FF2B5EF4-FFF2-40B4-BE49-F238E27FC236}">
                <a16:creationId xmlns:a16="http://schemas.microsoft.com/office/drawing/2014/main" id="{E5A45FA3-B593-AF45-854E-C7CE4F6F408A}"/>
              </a:ext>
            </a:extLst>
          </p:cNvPr>
          <p:cNvCxnSpPr>
            <a:cxnSpLocks/>
          </p:cNvCxnSpPr>
          <p:nvPr userDrawn="1"/>
        </p:nvCxnSpPr>
        <p:spPr>
          <a:xfrm>
            <a:off x="1638000" y="2754000"/>
            <a:ext cx="2487600" cy="0"/>
          </a:xfrm>
          <a:prstGeom prst="line">
            <a:avLst/>
          </a:prstGeom>
          <a:ln w="12700" cap="rnd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BD9CDD30-31B3-9A4D-8CF9-598DAB0351CA}"/>
              </a:ext>
            </a:extLst>
          </p:cNvPr>
          <p:cNvSpPr txBox="1">
            <a:spLocks/>
          </p:cNvSpPr>
          <p:nvPr userDrawn="1"/>
        </p:nvSpPr>
        <p:spPr>
          <a:xfrm>
            <a:off x="900000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</a:t>
            </a:r>
          </a:p>
        </p:txBody>
      </p:sp>
      <p:cxnSp>
        <p:nvCxnSpPr>
          <p:cNvPr id="47" name="Straight Connector 25">
            <a:extLst>
              <a:ext uri="{FF2B5EF4-FFF2-40B4-BE49-F238E27FC236}">
                <a16:creationId xmlns:a16="http://schemas.microsoft.com/office/drawing/2014/main" id="{E056F29A-DF43-894C-8679-E12342F26BDC}"/>
              </a:ext>
            </a:extLst>
          </p:cNvPr>
          <p:cNvCxnSpPr>
            <a:cxnSpLocks/>
          </p:cNvCxnSpPr>
          <p:nvPr userDrawn="1"/>
        </p:nvCxnSpPr>
        <p:spPr>
          <a:xfrm>
            <a:off x="5225968" y="2754000"/>
            <a:ext cx="2487600" cy="0"/>
          </a:xfrm>
          <a:prstGeom prst="line">
            <a:avLst/>
          </a:prstGeom>
          <a:ln w="12700" cap="rnd">
            <a:solidFill>
              <a:schemeClr val="accent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0802E15F-8536-1D49-9850-68234B280173}"/>
              </a:ext>
            </a:extLst>
          </p:cNvPr>
          <p:cNvSpPr txBox="1">
            <a:spLocks/>
          </p:cNvSpPr>
          <p:nvPr userDrawn="1"/>
        </p:nvSpPr>
        <p:spPr>
          <a:xfrm>
            <a:off x="4487968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</a:t>
            </a:r>
          </a:p>
        </p:txBody>
      </p:sp>
      <p:cxnSp>
        <p:nvCxnSpPr>
          <p:cNvPr id="49" name="Straight Connector 25">
            <a:extLst>
              <a:ext uri="{FF2B5EF4-FFF2-40B4-BE49-F238E27FC236}">
                <a16:creationId xmlns:a16="http://schemas.microsoft.com/office/drawing/2014/main" id="{00D4E66B-2A68-2841-A256-88E3F3722CEA}"/>
              </a:ext>
            </a:extLst>
          </p:cNvPr>
          <p:cNvCxnSpPr>
            <a:cxnSpLocks/>
          </p:cNvCxnSpPr>
          <p:nvPr userDrawn="1"/>
        </p:nvCxnSpPr>
        <p:spPr>
          <a:xfrm>
            <a:off x="8812800" y="2754000"/>
            <a:ext cx="2487600" cy="0"/>
          </a:xfrm>
          <a:prstGeom prst="line">
            <a:avLst/>
          </a:prstGeom>
          <a:ln w="12700" cap="rnd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37BC90E5-15F8-D740-AD70-0E31803087D4}"/>
              </a:ext>
            </a:extLst>
          </p:cNvPr>
          <p:cNvSpPr txBox="1">
            <a:spLocks/>
          </p:cNvSpPr>
          <p:nvPr userDrawn="1"/>
        </p:nvSpPr>
        <p:spPr>
          <a:xfrm>
            <a:off x="8074800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03</a:t>
            </a:r>
          </a:p>
        </p:txBody>
      </p:sp>
      <p:cxnSp>
        <p:nvCxnSpPr>
          <p:cNvPr id="53" name="Straight Connector 25">
            <a:extLst>
              <a:ext uri="{FF2B5EF4-FFF2-40B4-BE49-F238E27FC236}">
                <a16:creationId xmlns:a16="http://schemas.microsoft.com/office/drawing/2014/main" id="{BD0FE1B6-D000-884E-A54A-BC4342EFEC79}"/>
              </a:ext>
            </a:extLst>
          </p:cNvPr>
          <p:cNvCxnSpPr>
            <a:cxnSpLocks/>
          </p:cNvCxnSpPr>
          <p:nvPr userDrawn="1"/>
        </p:nvCxnSpPr>
        <p:spPr>
          <a:xfrm>
            <a:off x="2538000" y="4662547"/>
            <a:ext cx="4038921" cy="10854"/>
          </a:xfrm>
          <a:prstGeom prst="line">
            <a:avLst/>
          </a:prstGeom>
          <a:ln w="12700" cap="rnd">
            <a:solidFill>
              <a:schemeClr val="accent4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F37B4730-D7F3-7F47-8D6F-13DF43A3D56C}"/>
              </a:ext>
            </a:extLst>
          </p:cNvPr>
          <p:cNvSpPr txBox="1">
            <a:spLocks/>
          </p:cNvSpPr>
          <p:nvPr userDrawn="1"/>
        </p:nvSpPr>
        <p:spPr>
          <a:xfrm>
            <a:off x="1800000" y="4248547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05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F401A22C-8E59-2A4F-A566-F27FF028FB58}"/>
              </a:ext>
            </a:extLst>
          </p:cNvPr>
          <p:cNvSpPr txBox="1">
            <a:spLocks/>
          </p:cNvSpPr>
          <p:nvPr userDrawn="1"/>
        </p:nvSpPr>
        <p:spPr>
          <a:xfrm>
            <a:off x="6933600" y="4248547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</a:t>
            </a:r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3A548F5A-282D-7E4F-B31D-F4C8ADF35C3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D3CF5940-E31B-6F4D-BC60-2CD3C4C8EFE6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899999" y="30060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8D9A506D-3105-B64D-AD2B-A014409FE1A8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4486506" y="30060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1" name="Textplatzhalter 4">
            <a:extLst>
              <a:ext uri="{FF2B5EF4-FFF2-40B4-BE49-F238E27FC236}">
                <a16:creationId xmlns:a16="http://schemas.microsoft.com/office/drawing/2014/main" id="{19177017-1F3A-8A4D-94A1-A00EDBCA6F8C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8073011" y="3006000"/>
            <a:ext cx="306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6" name="Textplatzhalter 4">
            <a:extLst>
              <a:ext uri="{FF2B5EF4-FFF2-40B4-BE49-F238E27FC236}">
                <a16:creationId xmlns:a16="http://schemas.microsoft.com/office/drawing/2014/main" id="{6D7DB71A-A004-D547-8737-37867614EE66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1800000" y="49140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5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7" name="Textplatzhalter 4">
            <a:extLst>
              <a:ext uri="{FF2B5EF4-FFF2-40B4-BE49-F238E27FC236}">
                <a16:creationId xmlns:a16="http://schemas.microsoft.com/office/drawing/2014/main" id="{AEB8510C-6651-4143-A3D7-1CDF3339DF0F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6933600" y="49140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Foliennummernplatzhalter 5">
            <a:extLst>
              <a:ext uri="{FF2B5EF4-FFF2-40B4-BE49-F238E27FC236}">
                <a16:creationId xmlns:a16="http://schemas.microsoft.com/office/drawing/2014/main" id="{BDAE638A-C210-CC46-8DA4-DC7BEDFA4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79C0151D-E043-BFE2-A214-12D3247B9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45118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 5">
            <a:extLst>
              <a:ext uri="{FF2B5EF4-FFF2-40B4-BE49-F238E27FC236}">
                <a16:creationId xmlns:a16="http://schemas.microsoft.com/office/drawing/2014/main" id="{30BE1D30-0DFB-884B-BFF3-17CF34B98AC7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tx2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D70375B-E1BE-324D-8317-7D13736D48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77714016-D191-874A-84FF-327D0093F1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022" y="2160000"/>
            <a:ext cx="10396136" cy="3600000"/>
          </a:xfrm>
        </p:spPr>
        <p:txBody>
          <a:bodyPr/>
          <a:lstStyle>
            <a:lvl1pPr marL="180000" indent="-180000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800" b="0"/>
            </a:lvl1pPr>
            <a:lvl2pPr marL="449263" indent="-269875">
              <a:buFont typeface="Symbol" pitchFamily="2" charset="2"/>
              <a:buChar char="-"/>
              <a:tabLst/>
              <a:defRPr>
                <a:latin typeface="+mn-lt"/>
              </a:defRPr>
            </a:lvl2pPr>
            <a:lvl3pPr marL="720000" indent="-270000">
              <a:buFont typeface="Symbol" pitchFamily="2" charset="2"/>
              <a:buChar char="-"/>
              <a:defRPr/>
            </a:lvl3pPr>
            <a:lvl4pPr marL="0" indent="0">
              <a:buFontTx/>
              <a:buNone/>
              <a:tabLst/>
              <a:defRPr/>
            </a:lvl4pPr>
            <a:lvl5pPr marL="0" indent="0">
              <a:buFontTx/>
              <a:buNone/>
              <a:defRPr/>
            </a:lvl5pPr>
            <a:lvl6pPr marL="0">
              <a:lnSpc>
                <a:spcPct val="120000"/>
              </a:lnSpc>
              <a:spcAft>
                <a:spcPts val="500"/>
              </a:spcAft>
              <a:defRPr/>
            </a:lvl6pPr>
            <a:lvl7pPr marL="0">
              <a:lnSpc>
                <a:spcPct val="120000"/>
              </a:lnSpc>
              <a:spcAft>
                <a:spcPts val="500"/>
              </a:spcAft>
              <a:defRPr/>
            </a:lvl7pPr>
            <a:lvl8pPr marL="0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Zweite Ebene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55F4D6A7-93CB-3C4A-A8BD-035A06A85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C68B6E8B-2E56-FB4C-5060-204015EA4E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4124919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itfade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ihandform 19">
            <a:extLst>
              <a:ext uri="{FF2B5EF4-FFF2-40B4-BE49-F238E27FC236}">
                <a16:creationId xmlns:a16="http://schemas.microsoft.com/office/drawing/2014/main" id="{B51885AE-F1DB-CE42-A2E8-1DB5EA264B15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cxnSp>
        <p:nvCxnSpPr>
          <p:cNvPr id="48" name="Straight Connector 25">
            <a:extLst>
              <a:ext uri="{FF2B5EF4-FFF2-40B4-BE49-F238E27FC236}">
                <a16:creationId xmlns:a16="http://schemas.microsoft.com/office/drawing/2014/main" id="{EDF55359-CCF9-8740-8DC9-00F50F529403}"/>
              </a:ext>
            </a:extLst>
          </p:cNvPr>
          <p:cNvCxnSpPr>
            <a:cxnSpLocks/>
          </p:cNvCxnSpPr>
          <p:nvPr userDrawn="1"/>
        </p:nvCxnSpPr>
        <p:spPr>
          <a:xfrm>
            <a:off x="1638000" y="2754000"/>
            <a:ext cx="1591200" cy="0"/>
          </a:xfrm>
          <a:prstGeom prst="line">
            <a:avLst/>
          </a:prstGeom>
          <a:ln w="12700" cap="rnd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0D8A4C79-14D4-B844-8CFE-69DFF492DDC1}"/>
              </a:ext>
            </a:extLst>
          </p:cNvPr>
          <p:cNvSpPr txBox="1">
            <a:spLocks/>
          </p:cNvSpPr>
          <p:nvPr userDrawn="1"/>
        </p:nvSpPr>
        <p:spPr>
          <a:xfrm>
            <a:off x="900000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</a:t>
            </a:r>
          </a:p>
        </p:txBody>
      </p:sp>
      <p:cxnSp>
        <p:nvCxnSpPr>
          <p:cNvPr id="51" name="Straight Connector 25">
            <a:extLst>
              <a:ext uri="{FF2B5EF4-FFF2-40B4-BE49-F238E27FC236}">
                <a16:creationId xmlns:a16="http://schemas.microsoft.com/office/drawing/2014/main" id="{A9CA4B30-5D0B-3A48-AF0E-EC0CE8A01BA3}"/>
              </a:ext>
            </a:extLst>
          </p:cNvPr>
          <p:cNvCxnSpPr>
            <a:cxnSpLocks/>
          </p:cNvCxnSpPr>
          <p:nvPr userDrawn="1"/>
        </p:nvCxnSpPr>
        <p:spPr>
          <a:xfrm>
            <a:off x="4336884" y="2754000"/>
            <a:ext cx="1581504" cy="0"/>
          </a:xfrm>
          <a:prstGeom prst="line">
            <a:avLst/>
          </a:prstGeom>
          <a:ln w="12700" cap="rnd">
            <a:solidFill>
              <a:schemeClr val="accent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E62A78BB-04C5-4646-B0B2-B92379C44EB6}"/>
              </a:ext>
            </a:extLst>
          </p:cNvPr>
          <p:cNvSpPr txBox="1">
            <a:spLocks/>
          </p:cNvSpPr>
          <p:nvPr userDrawn="1"/>
        </p:nvSpPr>
        <p:spPr>
          <a:xfrm>
            <a:off x="3598884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B3F02C28-8810-0D41-AB4E-E4719FE4AF83}"/>
              </a:ext>
            </a:extLst>
          </p:cNvPr>
          <p:cNvSpPr txBox="1">
            <a:spLocks/>
          </p:cNvSpPr>
          <p:nvPr userDrawn="1"/>
        </p:nvSpPr>
        <p:spPr>
          <a:xfrm>
            <a:off x="8056546" y="4248547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05</a:t>
            </a:r>
          </a:p>
        </p:txBody>
      </p:sp>
      <p:cxnSp>
        <p:nvCxnSpPr>
          <p:cNvPr id="57" name="Straight Connector 25">
            <a:extLst>
              <a:ext uri="{FF2B5EF4-FFF2-40B4-BE49-F238E27FC236}">
                <a16:creationId xmlns:a16="http://schemas.microsoft.com/office/drawing/2014/main" id="{09FB3116-234D-1A4F-8B90-84BBDD308709}"/>
              </a:ext>
            </a:extLst>
          </p:cNvPr>
          <p:cNvCxnSpPr>
            <a:cxnSpLocks/>
          </p:cNvCxnSpPr>
          <p:nvPr userDrawn="1"/>
        </p:nvCxnSpPr>
        <p:spPr>
          <a:xfrm>
            <a:off x="7015783" y="2754000"/>
            <a:ext cx="1581504" cy="0"/>
          </a:xfrm>
          <a:prstGeom prst="line">
            <a:avLst/>
          </a:prstGeom>
          <a:ln w="12700" cap="rnd">
            <a:solidFill>
              <a:schemeClr val="accent3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A504E9E4-E504-1A4B-9F6D-3CE23D0A4A4A}"/>
              </a:ext>
            </a:extLst>
          </p:cNvPr>
          <p:cNvSpPr txBox="1">
            <a:spLocks/>
          </p:cNvSpPr>
          <p:nvPr userDrawn="1"/>
        </p:nvSpPr>
        <p:spPr>
          <a:xfrm>
            <a:off x="6277783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03</a:t>
            </a:r>
          </a:p>
        </p:txBody>
      </p:sp>
      <p:cxnSp>
        <p:nvCxnSpPr>
          <p:cNvPr id="59" name="Straight Connector 25">
            <a:extLst>
              <a:ext uri="{FF2B5EF4-FFF2-40B4-BE49-F238E27FC236}">
                <a16:creationId xmlns:a16="http://schemas.microsoft.com/office/drawing/2014/main" id="{B2630354-E94E-3D40-88D4-DFB0344E4BF9}"/>
              </a:ext>
            </a:extLst>
          </p:cNvPr>
          <p:cNvCxnSpPr>
            <a:cxnSpLocks/>
          </p:cNvCxnSpPr>
          <p:nvPr userDrawn="1"/>
        </p:nvCxnSpPr>
        <p:spPr>
          <a:xfrm>
            <a:off x="9705563" y="2754000"/>
            <a:ext cx="1581504" cy="0"/>
          </a:xfrm>
          <a:prstGeom prst="line">
            <a:avLst/>
          </a:prstGeom>
          <a:ln w="12700" cap="rnd">
            <a:solidFill>
              <a:schemeClr val="accent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5D6AB8FD-FB27-D545-891C-AE359EC2F996}"/>
              </a:ext>
            </a:extLst>
          </p:cNvPr>
          <p:cNvSpPr txBox="1">
            <a:spLocks/>
          </p:cNvSpPr>
          <p:nvPr userDrawn="1"/>
        </p:nvSpPr>
        <p:spPr>
          <a:xfrm>
            <a:off x="8967563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CF679C55-204B-5F44-AF64-217889820ECD}"/>
              </a:ext>
            </a:extLst>
          </p:cNvPr>
          <p:cNvSpPr txBox="1">
            <a:spLocks/>
          </p:cNvSpPr>
          <p:nvPr userDrawn="1"/>
        </p:nvSpPr>
        <p:spPr>
          <a:xfrm>
            <a:off x="4478273" y="4248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</a:t>
            </a:r>
          </a:p>
        </p:txBody>
      </p:sp>
      <p:cxnSp>
        <p:nvCxnSpPr>
          <p:cNvPr id="62" name="Straight Connector 25">
            <a:extLst>
              <a:ext uri="{FF2B5EF4-FFF2-40B4-BE49-F238E27FC236}">
                <a16:creationId xmlns:a16="http://schemas.microsoft.com/office/drawing/2014/main" id="{C255F5EC-C483-F945-AC9D-5F0894464E17}"/>
              </a:ext>
            </a:extLst>
          </p:cNvPr>
          <p:cNvCxnSpPr>
            <a:cxnSpLocks/>
          </p:cNvCxnSpPr>
          <p:nvPr userDrawn="1"/>
        </p:nvCxnSpPr>
        <p:spPr>
          <a:xfrm>
            <a:off x="5226892" y="4662547"/>
            <a:ext cx="2487600" cy="0"/>
          </a:xfrm>
          <a:prstGeom prst="line">
            <a:avLst/>
          </a:prstGeom>
          <a:ln w="12700" cap="rnd">
            <a:solidFill>
              <a:schemeClr val="accent5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945AD3FF-AA4D-694F-9CC8-4538C7A39BDB}"/>
              </a:ext>
            </a:extLst>
          </p:cNvPr>
          <p:cNvSpPr txBox="1">
            <a:spLocks/>
          </p:cNvSpPr>
          <p:nvPr userDrawn="1"/>
        </p:nvSpPr>
        <p:spPr>
          <a:xfrm>
            <a:off x="900000" y="4248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8AA4B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07</a:t>
            </a:r>
          </a:p>
        </p:txBody>
      </p:sp>
      <p:cxnSp>
        <p:nvCxnSpPr>
          <p:cNvPr id="64" name="Straight Connector 25">
            <a:extLst>
              <a:ext uri="{FF2B5EF4-FFF2-40B4-BE49-F238E27FC236}">
                <a16:creationId xmlns:a16="http://schemas.microsoft.com/office/drawing/2014/main" id="{917E6947-7407-524F-9DA1-2C2CF34701D3}"/>
              </a:ext>
            </a:extLst>
          </p:cNvPr>
          <p:cNvCxnSpPr>
            <a:cxnSpLocks/>
          </p:cNvCxnSpPr>
          <p:nvPr userDrawn="1"/>
        </p:nvCxnSpPr>
        <p:spPr>
          <a:xfrm>
            <a:off x="1638000" y="4662547"/>
            <a:ext cx="2487600" cy="0"/>
          </a:xfrm>
          <a:prstGeom prst="line">
            <a:avLst/>
          </a:prstGeom>
          <a:ln w="12700" cap="rnd">
            <a:solidFill>
              <a:schemeClr val="accent6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44">
            <a:extLst>
              <a:ext uri="{FF2B5EF4-FFF2-40B4-BE49-F238E27FC236}">
                <a16:creationId xmlns:a16="http://schemas.microsoft.com/office/drawing/2014/main" id="{BEDE2EC7-BA8A-8343-A2F7-6795FA03F7CB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8816713" y="2753677"/>
            <a:ext cx="2322000" cy="1908000"/>
          </a:xfrm>
          <a:prstGeom prst="bentConnector3">
            <a:avLst>
              <a:gd name="adj1" fmla="val -7221"/>
            </a:avLst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5B689322-B5B9-0F4C-83D5-66CE5E648B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ED8BCE23-8F0C-6A4D-B2AD-D465EDC64F83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899999" y="3006000"/>
            <a:ext cx="243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FF4CB45A-A039-E949-BC08-B5703855C26D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3598884" y="3006000"/>
            <a:ext cx="243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6B82B385-0CC2-F64E-BBF0-33EF28DEB65C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6277783" y="3006000"/>
            <a:ext cx="243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772A24E6-75BC-F04F-8B49-40A87E413C3D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4478272" y="49140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6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056E33D-4BBE-C64D-BAFE-D84D4788A03C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8056546" y="49140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5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22846865-1871-4D4E-B8A9-F0A1C4F74297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8967563" y="3006000"/>
            <a:ext cx="216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platzhalter 4">
            <a:extLst>
              <a:ext uri="{FF2B5EF4-FFF2-40B4-BE49-F238E27FC236}">
                <a16:creationId xmlns:a16="http://schemas.microsoft.com/office/drawing/2014/main" id="{09789E3F-0DA5-CD4C-8C40-C2B1FF95461B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899999" y="4914000"/>
            <a:ext cx="32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rgbClr val="8AA4B5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Foliennummernplatzhalter 5">
            <a:extLst>
              <a:ext uri="{FF2B5EF4-FFF2-40B4-BE49-F238E27FC236}">
                <a16:creationId xmlns:a16="http://schemas.microsoft.com/office/drawing/2014/main" id="{49BB4588-380E-5640-93A3-0F3D58DD0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D7AB9DEC-D391-81D1-5757-9A71E9B5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925189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itfade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25">
            <a:extLst>
              <a:ext uri="{FF2B5EF4-FFF2-40B4-BE49-F238E27FC236}">
                <a16:creationId xmlns:a16="http://schemas.microsoft.com/office/drawing/2014/main" id="{AF29EE29-ED24-DB4A-89C2-892EBB807AFF}"/>
              </a:ext>
            </a:extLst>
          </p:cNvPr>
          <p:cNvCxnSpPr>
            <a:cxnSpLocks/>
          </p:cNvCxnSpPr>
          <p:nvPr userDrawn="1"/>
        </p:nvCxnSpPr>
        <p:spPr>
          <a:xfrm>
            <a:off x="4343665" y="4644000"/>
            <a:ext cx="1574698" cy="0"/>
          </a:xfrm>
          <a:prstGeom prst="line">
            <a:avLst/>
          </a:prstGeom>
          <a:ln w="12700" cap="rnd">
            <a:noFill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5">
            <a:extLst>
              <a:ext uri="{FF2B5EF4-FFF2-40B4-BE49-F238E27FC236}">
                <a16:creationId xmlns:a16="http://schemas.microsoft.com/office/drawing/2014/main" id="{9F739BB8-29FF-8747-836A-479BA0487C70}"/>
              </a:ext>
            </a:extLst>
          </p:cNvPr>
          <p:cNvCxnSpPr>
            <a:cxnSpLocks/>
          </p:cNvCxnSpPr>
          <p:nvPr userDrawn="1"/>
        </p:nvCxnSpPr>
        <p:spPr>
          <a:xfrm>
            <a:off x="7081200" y="4644000"/>
            <a:ext cx="1555200" cy="0"/>
          </a:xfrm>
          <a:prstGeom prst="line">
            <a:avLst/>
          </a:prstGeom>
          <a:ln w="12700" cap="rnd">
            <a:noFill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ihandform 19">
            <a:extLst>
              <a:ext uri="{FF2B5EF4-FFF2-40B4-BE49-F238E27FC236}">
                <a16:creationId xmlns:a16="http://schemas.microsoft.com/office/drawing/2014/main" id="{B51885AE-F1DB-CE42-A2E8-1DB5EA264B15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cxnSp>
        <p:nvCxnSpPr>
          <p:cNvPr id="21" name="Elbow Connector 44">
            <a:extLst>
              <a:ext uri="{FF2B5EF4-FFF2-40B4-BE49-F238E27FC236}">
                <a16:creationId xmlns:a16="http://schemas.microsoft.com/office/drawing/2014/main" id="{00639759-92AD-BF4C-8C1F-3473F7899AD4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9590335" y="2736000"/>
            <a:ext cx="1565999" cy="1908000"/>
          </a:xfrm>
          <a:prstGeom prst="bentConnector3">
            <a:avLst>
              <a:gd name="adj1" fmla="val -9414"/>
            </a:avLst>
          </a:prstGeom>
          <a:ln w="127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5">
            <a:extLst>
              <a:ext uri="{FF2B5EF4-FFF2-40B4-BE49-F238E27FC236}">
                <a16:creationId xmlns:a16="http://schemas.microsoft.com/office/drawing/2014/main" id="{165421E5-C338-F242-89B2-D67FAA70A809}"/>
              </a:ext>
            </a:extLst>
          </p:cNvPr>
          <p:cNvCxnSpPr>
            <a:cxnSpLocks/>
          </p:cNvCxnSpPr>
          <p:nvPr userDrawn="1"/>
        </p:nvCxnSpPr>
        <p:spPr>
          <a:xfrm>
            <a:off x="1660121" y="4644000"/>
            <a:ext cx="1574698" cy="0"/>
          </a:xfrm>
          <a:prstGeom prst="line">
            <a:avLst/>
          </a:prstGeom>
          <a:ln w="12700" cap="rnd">
            <a:noFill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>
            <a:extLst>
              <a:ext uri="{FF2B5EF4-FFF2-40B4-BE49-F238E27FC236}">
                <a16:creationId xmlns:a16="http://schemas.microsoft.com/office/drawing/2014/main" id="{04D33F0F-394A-3846-B983-7DD212FBD7F7}"/>
              </a:ext>
            </a:extLst>
          </p:cNvPr>
          <p:cNvCxnSpPr>
            <a:cxnSpLocks/>
          </p:cNvCxnSpPr>
          <p:nvPr userDrawn="1"/>
        </p:nvCxnSpPr>
        <p:spPr>
          <a:xfrm>
            <a:off x="1602581" y="2736000"/>
            <a:ext cx="1626619" cy="0"/>
          </a:xfrm>
          <a:prstGeom prst="line">
            <a:avLst/>
          </a:prstGeom>
          <a:ln w="12700" cap="rnd">
            <a:noFill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25">
            <a:extLst>
              <a:ext uri="{FF2B5EF4-FFF2-40B4-BE49-F238E27FC236}">
                <a16:creationId xmlns:a16="http://schemas.microsoft.com/office/drawing/2014/main" id="{4AEF7846-AB11-A743-AA3E-1DEFA7586A2E}"/>
              </a:ext>
            </a:extLst>
          </p:cNvPr>
          <p:cNvCxnSpPr>
            <a:cxnSpLocks/>
          </p:cNvCxnSpPr>
          <p:nvPr userDrawn="1"/>
        </p:nvCxnSpPr>
        <p:spPr>
          <a:xfrm>
            <a:off x="4343665" y="2736000"/>
            <a:ext cx="1555525" cy="0"/>
          </a:xfrm>
          <a:prstGeom prst="line">
            <a:avLst/>
          </a:prstGeom>
          <a:ln w="12700" cap="rnd">
            <a:noFill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39">
            <a:extLst>
              <a:ext uri="{FF2B5EF4-FFF2-40B4-BE49-F238E27FC236}">
                <a16:creationId xmlns:a16="http://schemas.microsoft.com/office/drawing/2014/main" id="{A7628E17-AA2B-A249-B4FA-2D99D4AF088B}"/>
              </a:ext>
            </a:extLst>
          </p:cNvPr>
          <p:cNvCxnSpPr>
            <a:cxnSpLocks/>
          </p:cNvCxnSpPr>
          <p:nvPr userDrawn="1"/>
        </p:nvCxnSpPr>
        <p:spPr>
          <a:xfrm>
            <a:off x="9679781" y="2736000"/>
            <a:ext cx="1618830" cy="0"/>
          </a:xfrm>
          <a:prstGeom prst="line">
            <a:avLst/>
          </a:prstGeom>
          <a:ln w="12700" cap="rnd">
            <a:noFill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25">
            <a:extLst>
              <a:ext uri="{FF2B5EF4-FFF2-40B4-BE49-F238E27FC236}">
                <a16:creationId xmlns:a16="http://schemas.microsoft.com/office/drawing/2014/main" id="{C640DBF9-F7EA-4949-B9F3-4D57D39ABEA3}"/>
              </a:ext>
            </a:extLst>
          </p:cNvPr>
          <p:cNvCxnSpPr>
            <a:cxnSpLocks/>
          </p:cNvCxnSpPr>
          <p:nvPr userDrawn="1"/>
        </p:nvCxnSpPr>
        <p:spPr>
          <a:xfrm>
            <a:off x="7082465" y="2736000"/>
            <a:ext cx="1555525" cy="0"/>
          </a:xfrm>
          <a:prstGeom prst="line">
            <a:avLst/>
          </a:prstGeom>
          <a:ln w="12700" cap="rnd">
            <a:noFill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5">
            <a:extLst>
              <a:ext uri="{FF2B5EF4-FFF2-40B4-BE49-F238E27FC236}">
                <a16:creationId xmlns:a16="http://schemas.microsoft.com/office/drawing/2014/main" id="{7B68533F-D75C-EB4C-AF83-EBEF81B6FD51}"/>
              </a:ext>
            </a:extLst>
          </p:cNvPr>
          <p:cNvCxnSpPr>
            <a:cxnSpLocks/>
          </p:cNvCxnSpPr>
          <p:nvPr userDrawn="1"/>
        </p:nvCxnSpPr>
        <p:spPr>
          <a:xfrm>
            <a:off x="1638000" y="2754000"/>
            <a:ext cx="1591200" cy="0"/>
          </a:xfrm>
          <a:prstGeom prst="line">
            <a:avLst/>
          </a:prstGeom>
          <a:ln w="12700" cap="rnd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859ED1DE-CF73-8A4A-8ECF-F3CF986F1093}"/>
              </a:ext>
            </a:extLst>
          </p:cNvPr>
          <p:cNvSpPr txBox="1">
            <a:spLocks/>
          </p:cNvSpPr>
          <p:nvPr userDrawn="1"/>
        </p:nvSpPr>
        <p:spPr>
          <a:xfrm>
            <a:off x="900000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</a:t>
            </a:r>
          </a:p>
        </p:txBody>
      </p:sp>
      <p:cxnSp>
        <p:nvCxnSpPr>
          <p:cNvPr id="40" name="Straight Connector 25">
            <a:extLst>
              <a:ext uri="{FF2B5EF4-FFF2-40B4-BE49-F238E27FC236}">
                <a16:creationId xmlns:a16="http://schemas.microsoft.com/office/drawing/2014/main" id="{F2ABB893-7712-934B-976D-83BB3794A7DD}"/>
              </a:ext>
            </a:extLst>
          </p:cNvPr>
          <p:cNvCxnSpPr>
            <a:cxnSpLocks/>
          </p:cNvCxnSpPr>
          <p:nvPr userDrawn="1"/>
        </p:nvCxnSpPr>
        <p:spPr>
          <a:xfrm>
            <a:off x="4336884" y="2754000"/>
            <a:ext cx="1581504" cy="0"/>
          </a:xfrm>
          <a:prstGeom prst="line">
            <a:avLst/>
          </a:prstGeom>
          <a:ln w="12700" cap="rnd">
            <a:solidFill>
              <a:schemeClr val="accent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21A47D44-70C4-F744-BDA1-29B78A80E3CE}"/>
              </a:ext>
            </a:extLst>
          </p:cNvPr>
          <p:cNvSpPr txBox="1">
            <a:spLocks/>
          </p:cNvSpPr>
          <p:nvPr userDrawn="1"/>
        </p:nvSpPr>
        <p:spPr>
          <a:xfrm>
            <a:off x="3598884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23DBF69C-B488-694B-8469-722F062EEADA}"/>
              </a:ext>
            </a:extLst>
          </p:cNvPr>
          <p:cNvSpPr txBox="1">
            <a:spLocks/>
          </p:cNvSpPr>
          <p:nvPr userDrawn="1"/>
        </p:nvSpPr>
        <p:spPr>
          <a:xfrm>
            <a:off x="8967562" y="4248547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05</a:t>
            </a:r>
          </a:p>
        </p:txBody>
      </p:sp>
      <p:cxnSp>
        <p:nvCxnSpPr>
          <p:cNvPr id="55" name="Straight Connector 25">
            <a:extLst>
              <a:ext uri="{FF2B5EF4-FFF2-40B4-BE49-F238E27FC236}">
                <a16:creationId xmlns:a16="http://schemas.microsoft.com/office/drawing/2014/main" id="{2B93DF2B-8E23-0441-BAD6-48B886122791}"/>
              </a:ext>
            </a:extLst>
          </p:cNvPr>
          <p:cNvCxnSpPr>
            <a:cxnSpLocks/>
          </p:cNvCxnSpPr>
          <p:nvPr userDrawn="1"/>
        </p:nvCxnSpPr>
        <p:spPr>
          <a:xfrm>
            <a:off x="7015783" y="2754000"/>
            <a:ext cx="1581504" cy="0"/>
          </a:xfrm>
          <a:prstGeom prst="line">
            <a:avLst/>
          </a:prstGeom>
          <a:ln w="12700" cap="rnd">
            <a:solidFill>
              <a:schemeClr val="accent3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42827737-078A-5149-B37E-AC894F9B2DD5}"/>
              </a:ext>
            </a:extLst>
          </p:cNvPr>
          <p:cNvSpPr txBox="1">
            <a:spLocks/>
          </p:cNvSpPr>
          <p:nvPr userDrawn="1"/>
        </p:nvSpPr>
        <p:spPr>
          <a:xfrm>
            <a:off x="6277783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03</a:t>
            </a:r>
          </a:p>
        </p:txBody>
      </p:sp>
      <p:cxnSp>
        <p:nvCxnSpPr>
          <p:cNvPr id="57" name="Straight Connector 25">
            <a:extLst>
              <a:ext uri="{FF2B5EF4-FFF2-40B4-BE49-F238E27FC236}">
                <a16:creationId xmlns:a16="http://schemas.microsoft.com/office/drawing/2014/main" id="{EDBF744C-AF93-3E48-B0D7-1D33C35BD155}"/>
              </a:ext>
            </a:extLst>
          </p:cNvPr>
          <p:cNvCxnSpPr>
            <a:cxnSpLocks/>
          </p:cNvCxnSpPr>
          <p:nvPr userDrawn="1"/>
        </p:nvCxnSpPr>
        <p:spPr>
          <a:xfrm>
            <a:off x="9705563" y="2754000"/>
            <a:ext cx="1594262" cy="0"/>
          </a:xfrm>
          <a:prstGeom prst="line">
            <a:avLst/>
          </a:prstGeom>
          <a:ln w="12700" cap="rnd">
            <a:solidFill>
              <a:schemeClr val="accent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8B522CB9-11DD-614B-9139-EF851144D0AE}"/>
              </a:ext>
            </a:extLst>
          </p:cNvPr>
          <p:cNvSpPr txBox="1">
            <a:spLocks/>
          </p:cNvSpPr>
          <p:nvPr userDrawn="1"/>
        </p:nvSpPr>
        <p:spPr>
          <a:xfrm>
            <a:off x="8967563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36E1CAF9-BEE1-B64C-952C-B53DE8ED768D}"/>
              </a:ext>
            </a:extLst>
          </p:cNvPr>
          <p:cNvSpPr txBox="1">
            <a:spLocks/>
          </p:cNvSpPr>
          <p:nvPr userDrawn="1"/>
        </p:nvSpPr>
        <p:spPr>
          <a:xfrm>
            <a:off x="3588044" y="4248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8AA4B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07</a:t>
            </a:r>
          </a:p>
        </p:txBody>
      </p:sp>
      <p:cxnSp>
        <p:nvCxnSpPr>
          <p:cNvPr id="60" name="Straight Connector 25">
            <a:extLst>
              <a:ext uri="{FF2B5EF4-FFF2-40B4-BE49-F238E27FC236}">
                <a16:creationId xmlns:a16="http://schemas.microsoft.com/office/drawing/2014/main" id="{B7D659F7-81ED-FC4D-8462-25519EA448E4}"/>
              </a:ext>
            </a:extLst>
          </p:cNvPr>
          <p:cNvCxnSpPr>
            <a:cxnSpLocks/>
          </p:cNvCxnSpPr>
          <p:nvPr userDrawn="1"/>
        </p:nvCxnSpPr>
        <p:spPr>
          <a:xfrm>
            <a:off x="4326044" y="4662547"/>
            <a:ext cx="1592319" cy="0"/>
          </a:xfrm>
          <a:prstGeom prst="line">
            <a:avLst/>
          </a:prstGeom>
          <a:ln w="12700" cap="rnd">
            <a:solidFill>
              <a:schemeClr val="accent6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B4753C5E-643C-A340-93DF-270CA43B9171}"/>
              </a:ext>
            </a:extLst>
          </p:cNvPr>
          <p:cNvSpPr txBox="1">
            <a:spLocks/>
          </p:cNvSpPr>
          <p:nvPr userDrawn="1"/>
        </p:nvSpPr>
        <p:spPr>
          <a:xfrm>
            <a:off x="900000" y="4248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C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08</a:t>
            </a:r>
          </a:p>
        </p:txBody>
      </p:sp>
      <p:cxnSp>
        <p:nvCxnSpPr>
          <p:cNvPr id="62" name="Straight Connector 25">
            <a:extLst>
              <a:ext uri="{FF2B5EF4-FFF2-40B4-BE49-F238E27FC236}">
                <a16:creationId xmlns:a16="http://schemas.microsoft.com/office/drawing/2014/main" id="{E9072B7C-C6A2-1A4F-9B3B-749E15FA5CAF}"/>
              </a:ext>
            </a:extLst>
          </p:cNvPr>
          <p:cNvCxnSpPr>
            <a:cxnSpLocks/>
          </p:cNvCxnSpPr>
          <p:nvPr userDrawn="1"/>
        </p:nvCxnSpPr>
        <p:spPr>
          <a:xfrm>
            <a:off x="1638000" y="4662547"/>
            <a:ext cx="1591200" cy="0"/>
          </a:xfrm>
          <a:prstGeom prst="line">
            <a:avLst/>
          </a:prstGeom>
          <a:ln w="12700" cap="rnd">
            <a:solidFill>
              <a:srgbClr val="8AA4B5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44">
            <a:extLst>
              <a:ext uri="{FF2B5EF4-FFF2-40B4-BE49-F238E27FC236}">
                <a16:creationId xmlns:a16="http://schemas.microsoft.com/office/drawing/2014/main" id="{F0BEBBE7-920B-134E-9344-CCE2ED073531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9727782" y="2754001"/>
            <a:ext cx="1475999" cy="1900800"/>
          </a:xfrm>
          <a:prstGeom prst="bentConnector3">
            <a:avLst>
              <a:gd name="adj1" fmla="val -7221"/>
            </a:avLst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248FEC7A-E21C-D949-8479-3D2CC9D807E3}"/>
              </a:ext>
            </a:extLst>
          </p:cNvPr>
          <p:cNvSpPr txBox="1">
            <a:spLocks/>
          </p:cNvSpPr>
          <p:nvPr userDrawn="1"/>
        </p:nvSpPr>
        <p:spPr>
          <a:xfrm>
            <a:off x="6278400" y="4248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</a:t>
            </a:r>
          </a:p>
        </p:txBody>
      </p:sp>
      <p:cxnSp>
        <p:nvCxnSpPr>
          <p:cNvPr id="69" name="Straight Connector 25">
            <a:extLst>
              <a:ext uri="{FF2B5EF4-FFF2-40B4-BE49-F238E27FC236}">
                <a16:creationId xmlns:a16="http://schemas.microsoft.com/office/drawing/2014/main" id="{BFA3938D-8F95-4645-B51B-316FCC94482B}"/>
              </a:ext>
            </a:extLst>
          </p:cNvPr>
          <p:cNvCxnSpPr>
            <a:cxnSpLocks/>
          </p:cNvCxnSpPr>
          <p:nvPr userDrawn="1"/>
        </p:nvCxnSpPr>
        <p:spPr>
          <a:xfrm>
            <a:off x="7016400" y="4662547"/>
            <a:ext cx="1592319" cy="0"/>
          </a:xfrm>
          <a:prstGeom prst="line">
            <a:avLst/>
          </a:prstGeom>
          <a:ln w="12700" cap="rnd">
            <a:solidFill>
              <a:schemeClr val="accent5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platzhalter 2">
            <a:extLst>
              <a:ext uri="{FF2B5EF4-FFF2-40B4-BE49-F238E27FC236}">
                <a16:creationId xmlns:a16="http://schemas.microsoft.com/office/drawing/2014/main" id="{5BD57F0B-0D20-164A-AE2A-27DBC50C35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platzhalter 4">
            <a:extLst>
              <a:ext uri="{FF2B5EF4-FFF2-40B4-BE49-F238E27FC236}">
                <a16:creationId xmlns:a16="http://schemas.microsoft.com/office/drawing/2014/main" id="{AEEE70D5-04CE-8840-8687-D0B33A7D2556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899999" y="3006000"/>
            <a:ext cx="23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platzhalter 4">
            <a:extLst>
              <a:ext uri="{FF2B5EF4-FFF2-40B4-BE49-F238E27FC236}">
                <a16:creationId xmlns:a16="http://schemas.microsoft.com/office/drawing/2014/main" id="{5E51ED25-1EF0-D14F-9F64-3A5264B23A3D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3598884" y="3006000"/>
            <a:ext cx="23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5" name="Textplatzhalter 4">
            <a:extLst>
              <a:ext uri="{FF2B5EF4-FFF2-40B4-BE49-F238E27FC236}">
                <a16:creationId xmlns:a16="http://schemas.microsoft.com/office/drawing/2014/main" id="{0FF13A5A-744E-6041-9325-882C61E6B80F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6277783" y="3006000"/>
            <a:ext cx="23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6" name="Textplatzhalter 4">
            <a:extLst>
              <a:ext uri="{FF2B5EF4-FFF2-40B4-BE49-F238E27FC236}">
                <a16:creationId xmlns:a16="http://schemas.microsoft.com/office/drawing/2014/main" id="{40460BA7-A4A8-284F-81B5-0EF76F490583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6277783" y="4914000"/>
            <a:ext cx="23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6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1" name="Textplatzhalter 4">
            <a:extLst>
              <a:ext uri="{FF2B5EF4-FFF2-40B4-BE49-F238E27FC236}">
                <a16:creationId xmlns:a16="http://schemas.microsoft.com/office/drawing/2014/main" id="{5027521F-74E6-904E-A0CF-D5EA1CD08628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8967563" y="4914000"/>
            <a:ext cx="23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5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2" name="Textplatzhalter 4">
            <a:extLst>
              <a:ext uri="{FF2B5EF4-FFF2-40B4-BE49-F238E27FC236}">
                <a16:creationId xmlns:a16="http://schemas.microsoft.com/office/drawing/2014/main" id="{A5D23690-71F1-0141-B705-469C0908C6AE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8967563" y="3006000"/>
            <a:ext cx="216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3" name="Textplatzhalter 4">
            <a:extLst>
              <a:ext uri="{FF2B5EF4-FFF2-40B4-BE49-F238E27FC236}">
                <a16:creationId xmlns:a16="http://schemas.microsoft.com/office/drawing/2014/main" id="{6F490341-567E-6848-A400-CEB8080B8118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3598884" y="4914000"/>
            <a:ext cx="23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rgbClr val="8AA4B5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4" name="Textplatzhalter 4">
            <a:extLst>
              <a:ext uri="{FF2B5EF4-FFF2-40B4-BE49-F238E27FC236}">
                <a16:creationId xmlns:a16="http://schemas.microsoft.com/office/drawing/2014/main" id="{3819030F-5E02-0C44-98F5-83FE29407604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900000" y="4914000"/>
            <a:ext cx="2340000" cy="108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rgbClr val="007C8F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4" name="Foliennummernplatzhalter 5">
            <a:extLst>
              <a:ext uri="{FF2B5EF4-FFF2-40B4-BE49-F238E27FC236}">
                <a16:creationId xmlns:a16="http://schemas.microsoft.com/office/drawing/2014/main" id="{856770E5-E13D-7043-80E1-63CCFB3DB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9896943C-690F-B885-EBA8-08AC16929B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99589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itfaden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">
            <a:extLst>
              <a:ext uri="{FF2B5EF4-FFF2-40B4-BE49-F238E27FC236}">
                <a16:creationId xmlns:a16="http://schemas.microsoft.com/office/drawing/2014/main" id="{89ABA29A-925A-E14B-A66E-C64375BB383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526381" y="2563200"/>
            <a:ext cx="1512000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C172B8B7-59AE-5448-8B83-16B1921D0788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280306" y="2563201"/>
            <a:ext cx="1512000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200" spc="25" baseline="0">
                <a:latin typeface="Geograph" panose="020B0503030202060203" pitchFamily="34" charset="77"/>
              </a:defRPr>
            </a:lvl5pPr>
            <a:lvl6pPr>
              <a:defRPr sz="1200"/>
            </a:lvl6pPr>
            <a:lvl7pPr algn="l">
              <a:defRPr sz="1200"/>
            </a:lvl7pPr>
            <a:lvl8pPr algn="l">
              <a:defRPr sz="1200"/>
            </a:lvl8pPr>
            <a:lvl9pPr algn="l"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7C292348-B9A5-AC48-8941-F67CFEA6E3C1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7034231" y="2565419"/>
            <a:ext cx="1512000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200" spc="25" baseline="0">
                <a:latin typeface="Geograph" panose="020B0503030202060203" pitchFamily="34" charset="77"/>
              </a:defRPr>
            </a:lvl5pPr>
            <a:lvl6pPr algn="l">
              <a:defRPr sz="1200"/>
            </a:lvl6pPr>
            <a:lvl7pPr algn="l">
              <a:defRPr sz="1200"/>
            </a:lvl7pPr>
            <a:lvl8pPr algn="l">
              <a:defRPr sz="1200"/>
            </a:lvl8pPr>
            <a:lvl9pPr algn="l"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6530CF90-695F-9B46-8316-A01215CB205F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4280856" y="3934800"/>
            <a:ext cx="1512000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6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8C912B96-3AB1-F146-ABD4-016B3CE5FAF6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9778519" y="3934800"/>
            <a:ext cx="1512000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rgbClr val="008A87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200" spc="25" baseline="0">
                <a:latin typeface="Geograph" panose="020B0503030202060203" pitchFamily="34" charset="77"/>
              </a:defRPr>
            </a:lvl5pPr>
            <a:lvl6pPr>
              <a:defRPr sz="1200"/>
            </a:lvl6pPr>
            <a:lvl7pPr algn="l">
              <a:defRPr sz="1200"/>
            </a:lvl7pPr>
            <a:lvl8pPr algn="l">
              <a:defRPr sz="1200"/>
            </a:lvl8pPr>
            <a:lvl9pPr algn="l"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5B3A8EB0-EC66-3745-864E-19C376795C94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9788156" y="2563201"/>
            <a:ext cx="1512000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200" spc="25" baseline="0">
                <a:latin typeface="Geograph" panose="020B0503030202060203" pitchFamily="34" charset="77"/>
              </a:defRPr>
            </a:lvl5pPr>
            <a:lvl6pPr algn="l">
              <a:defRPr sz="1200"/>
            </a:lvl6pPr>
            <a:lvl7pPr algn="l">
              <a:defRPr sz="1200"/>
            </a:lvl7pPr>
            <a:lvl8pPr algn="l">
              <a:defRPr sz="1200"/>
            </a:lvl8pPr>
            <a:lvl9pPr algn="l"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Freihandform 19">
            <a:extLst>
              <a:ext uri="{FF2B5EF4-FFF2-40B4-BE49-F238E27FC236}">
                <a16:creationId xmlns:a16="http://schemas.microsoft.com/office/drawing/2014/main" id="{B51885AE-F1DB-CE42-A2E8-1DB5EA264B15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089BBC4D-B0F3-1D43-AC54-3080D9A1A0F3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7029687" y="3938456"/>
            <a:ext cx="1512000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rgbClr val="8AA4B5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85DF3AD1-012E-FF4A-8801-136F5EDA9269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532025" y="3934800"/>
            <a:ext cx="1512000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chemeClr val="accent5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E201B07F-62A1-D14D-B5B6-07C3502F4F39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4275212" y="5154159"/>
            <a:ext cx="1512000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rgbClr val="780541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54A302D3-645A-F74E-B35A-BDA991DB667E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9772875" y="5154159"/>
            <a:ext cx="1512000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rgbClr val="D0D0BF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200" spc="25" baseline="0">
                <a:latin typeface="Geograph" panose="020B0503030202060203" pitchFamily="34" charset="77"/>
              </a:defRPr>
            </a:lvl5pPr>
            <a:lvl6pPr>
              <a:defRPr sz="1200"/>
            </a:lvl6pPr>
            <a:lvl7pPr algn="l">
              <a:defRPr sz="1200"/>
            </a:lvl7pPr>
            <a:lvl8pPr algn="l">
              <a:defRPr sz="1200"/>
            </a:lvl8pPr>
            <a:lvl9pPr algn="l"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893B55C5-9FE6-924B-9A8A-3BD85381EA39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7024043" y="5157815"/>
            <a:ext cx="1512000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rgbClr val="E80076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E1559034-9C88-134E-8F71-C01093E832A1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1526381" y="5154159"/>
            <a:ext cx="1512000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spc="25" baseline="0">
                <a:solidFill>
                  <a:srgbClr val="8A57E6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89FBCDA4-6398-B145-97DA-AA5AC4CF119E}"/>
              </a:ext>
            </a:extLst>
          </p:cNvPr>
          <p:cNvCxnSpPr/>
          <p:nvPr userDrawn="1"/>
        </p:nvCxnSpPr>
        <p:spPr>
          <a:xfrm>
            <a:off x="900000" y="3348000"/>
            <a:ext cx="103968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342ED5EF-D132-5B49-B88B-9442167AD4A5}"/>
              </a:ext>
            </a:extLst>
          </p:cNvPr>
          <p:cNvCxnSpPr/>
          <p:nvPr userDrawn="1"/>
        </p:nvCxnSpPr>
        <p:spPr>
          <a:xfrm>
            <a:off x="900000" y="4696800"/>
            <a:ext cx="103968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F5E64FEB-DA1A-1441-97F2-E4CD9B9520CF}"/>
              </a:ext>
            </a:extLst>
          </p:cNvPr>
          <p:cNvSpPr txBox="1">
            <a:spLocks/>
          </p:cNvSpPr>
          <p:nvPr userDrawn="1"/>
        </p:nvSpPr>
        <p:spPr>
          <a:xfrm>
            <a:off x="900000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36F53A8-E221-014D-B52B-BB5592E15667}"/>
              </a:ext>
            </a:extLst>
          </p:cNvPr>
          <p:cNvSpPr txBox="1">
            <a:spLocks/>
          </p:cNvSpPr>
          <p:nvPr userDrawn="1"/>
        </p:nvSpPr>
        <p:spPr>
          <a:xfrm>
            <a:off x="3598884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355F3D12-5595-604C-92FF-7D49155AE1DA}"/>
              </a:ext>
            </a:extLst>
          </p:cNvPr>
          <p:cNvSpPr txBox="1">
            <a:spLocks/>
          </p:cNvSpPr>
          <p:nvPr userDrawn="1"/>
        </p:nvSpPr>
        <p:spPr>
          <a:xfrm>
            <a:off x="6277783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03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02C0EEA7-9594-F341-9645-97241329D643}"/>
              </a:ext>
            </a:extLst>
          </p:cNvPr>
          <p:cNvSpPr txBox="1">
            <a:spLocks/>
          </p:cNvSpPr>
          <p:nvPr userDrawn="1"/>
        </p:nvSpPr>
        <p:spPr>
          <a:xfrm>
            <a:off x="8967563" y="2340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7BBC130-463F-214A-B3DD-5A03873EFCCB}"/>
              </a:ext>
            </a:extLst>
          </p:cNvPr>
          <p:cNvSpPr txBox="1">
            <a:spLocks/>
          </p:cNvSpPr>
          <p:nvPr userDrawn="1"/>
        </p:nvSpPr>
        <p:spPr>
          <a:xfrm>
            <a:off x="900000" y="3726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05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AE344318-010A-A64D-AE99-A7FDE562B4CF}"/>
              </a:ext>
            </a:extLst>
          </p:cNvPr>
          <p:cNvSpPr txBox="1">
            <a:spLocks/>
          </p:cNvSpPr>
          <p:nvPr userDrawn="1"/>
        </p:nvSpPr>
        <p:spPr>
          <a:xfrm>
            <a:off x="3598884" y="3726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1CA02517-E8B4-1140-9CD8-AB435B173BFE}"/>
              </a:ext>
            </a:extLst>
          </p:cNvPr>
          <p:cNvSpPr txBox="1">
            <a:spLocks/>
          </p:cNvSpPr>
          <p:nvPr userDrawn="1"/>
        </p:nvSpPr>
        <p:spPr>
          <a:xfrm>
            <a:off x="6277783" y="3726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8AA4B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07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39C6FCCC-3586-5545-B181-28A5825AC893}"/>
              </a:ext>
            </a:extLst>
          </p:cNvPr>
          <p:cNvSpPr txBox="1">
            <a:spLocks/>
          </p:cNvSpPr>
          <p:nvPr userDrawn="1"/>
        </p:nvSpPr>
        <p:spPr>
          <a:xfrm>
            <a:off x="8967563" y="3726000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C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08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5982C53D-0DA1-4349-9B99-EE7E456A85D3}"/>
              </a:ext>
            </a:extLst>
          </p:cNvPr>
          <p:cNvSpPr txBox="1">
            <a:spLocks/>
          </p:cNvSpPr>
          <p:nvPr userDrawn="1"/>
        </p:nvSpPr>
        <p:spPr>
          <a:xfrm>
            <a:off x="900000" y="4943658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8A57E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09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0FA3B88C-8E5D-D742-AC0F-BF094AD659CB}"/>
              </a:ext>
            </a:extLst>
          </p:cNvPr>
          <p:cNvSpPr txBox="1">
            <a:spLocks/>
          </p:cNvSpPr>
          <p:nvPr userDrawn="1"/>
        </p:nvSpPr>
        <p:spPr>
          <a:xfrm>
            <a:off x="3598884" y="4943658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8054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A7AC0EB5-4101-B840-A459-74288CFA6897}"/>
              </a:ext>
            </a:extLst>
          </p:cNvPr>
          <p:cNvSpPr txBox="1">
            <a:spLocks/>
          </p:cNvSpPr>
          <p:nvPr userDrawn="1"/>
        </p:nvSpPr>
        <p:spPr>
          <a:xfrm>
            <a:off x="6277783" y="4943658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8007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F607E295-8980-D048-B392-324318350AB7}"/>
              </a:ext>
            </a:extLst>
          </p:cNvPr>
          <p:cNvSpPr txBox="1">
            <a:spLocks/>
          </p:cNvSpPr>
          <p:nvPr userDrawn="1"/>
        </p:nvSpPr>
        <p:spPr>
          <a:xfrm>
            <a:off x="8967563" y="4943658"/>
            <a:ext cx="506549" cy="54000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0D0B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014D4FBF-74BC-DB40-8115-87037EAB0E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Foliennummernplatzhalter 5">
            <a:extLst>
              <a:ext uri="{FF2B5EF4-FFF2-40B4-BE49-F238E27FC236}">
                <a16:creationId xmlns:a16="http://schemas.microsoft.com/office/drawing/2014/main" id="{E845DF67-C0E1-F74B-BCCF-F5DDA5205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9">
            <a:extLst>
              <a:ext uri="{FF2B5EF4-FFF2-40B4-BE49-F238E27FC236}">
                <a16:creationId xmlns:a16="http://schemas.microsoft.com/office/drawing/2014/main" id="{DA099738-FF17-0D6D-3999-B523CDD7E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43935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9FA8E5-3D5B-0A45-B32E-FEC646658EDE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900000" y="2160000"/>
            <a:ext cx="3225600" cy="54000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SmartArt-Platzhalter 34">
            <a:extLst>
              <a:ext uri="{FF2B5EF4-FFF2-40B4-BE49-F238E27FC236}">
                <a16:creationId xmlns:a16="http://schemas.microsoft.com/office/drawing/2014/main" id="{71A13CEF-560B-0B4D-B6C9-53BCDB087904}"/>
              </a:ext>
            </a:extLst>
          </p:cNvPr>
          <p:cNvSpPr>
            <a:spLocks noGrp="1"/>
          </p:cNvSpPr>
          <p:nvPr>
            <p:ph type="dgm" sz="quarter" idx="84"/>
          </p:nvPr>
        </p:nvSpPr>
        <p:spPr>
          <a:xfrm>
            <a:off x="4703603" y="4280816"/>
            <a:ext cx="250291" cy="228599"/>
          </a:xfrm>
          <a:custGeom>
            <a:avLst/>
            <a:gdLst>
              <a:gd name="connsiteX0" fmla="*/ 0 w 250291"/>
              <a:gd name="connsiteY0" fmla="*/ 0 h 228599"/>
              <a:gd name="connsiteX1" fmla="*/ 250291 w 250291"/>
              <a:gd name="connsiteY1" fmla="*/ 0 h 228599"/>
              <a:gd name="connsiteX2" fmla="*/ 125146 w 250291"/>
              <a:gd name="connsiteY2" fmla="*/ 228599 h 228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291" h="228599">
                <a:moveTo>
                  <a:pt x="0" y="0"/>
                </a:moveTo>
                <a:lnTo>
                  <a:pt x="250291" y="0"/>
                </a:lnTo>
                <a:lnTo>
                  <a:pt x="125146" y="228599"/>
                </a:lnTo>
                <a:close/>
              </a:path>
            </a:pathLst>
          </a:custGeom>
          <a:solidFill>
            <a:srgbClr val="8AA4B5"/>
          </a:solidFill>
        </p:spPr>
        <p:txBody>
          <a:bodyPr wrap="square">
            <a:noAutofit/>
          </a:bodyPr>
          <a:lstStyle>
            <a:lvl1pPr>
              <a:defRPr sz="8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6" name="SmartArt-Platzhalter 35">
            <a:extLst>
              <a:ext uri="{FF2B5EF4-FFF2-40B4-BE49-F238E27FC236}">
                <a16:creationId xmlns:a16="http://schemas.microsoft.com/office/drawing/2014/main" id="{716B2F7B-25E6-4242-A082-E0776ABDDB66}"/>
              </a:ext>
            </a:extLst>
          </p:cNvPr>
          <p:cNvSpPr>
            <a:spLocks noGrp="1"/>
          </p:cNvSpPr>
          <p:nvPr>
            <p:ph type="dgm" sz="quarter" idx="85"/>
          </p:nvPr>
        </p:nvSpPr>
        <p:spPr>
          <a:xfrm>
            <a:off x="8214052" y="4050415"/>
            <a:ext cx="250291" cy="230400"/>
          </a:xfrm>
          <a:custGeom>
            <a:avLst/>
            <a:gdLst>
              <a:gd name="connsiteX0" fmla="*/ 125146 w 250291"/>
              <a:gd name="connsiteY0" fmla="*/ 0 h 230400"/>
              <a:gd name="connsiteX1" fmla="*/ 250291 w 250291"/>
              <a:gd name="connsiteY1" fmla="*/ 230400 h 230400"/>
              <a:gd name="connsiteX2" fmla="*/ 0 w 250291"/>
              <a:gd name="connsiteY2" fmla="*/ 230400 h 2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291" h="230400">
                <a:moveTo>
                  <a:pt x="125146" y="0"/>
                </a:moveTo>
                <a:lnTo>
                  <a:pt x="250291" y="230400"/>
                </a:lnTo>
                <a:lnTo>
                  <a:pt x="0" y="230400"/>
                </a:lnTo>
                <a:close/>
              </a:path>
            </a:pathLst>
          </a:custGeom>
          <a:solidFill>
            <a:srgbClr val="8AA4B5"/>
          </a:solidFill>
        </p:spPr>
        <p:txBody>
          <a:bodyPr wrap="square">
            <a:noAutofit/>
          </a:bodyPr>
          <a:lstStyle>
            <a:lvl1pPr>
              <a:defRPr sz="8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4" name="SmartArt-Platzhalter 33">
            <a:extLst>
              <a:ext uri="{FF2B5EF4-FFF2-40B4-BE49-F238E27FC236}">
                <a16:creationId xmlns:a16="http://schemas.microsoft.com/office/drawing/2014/main" id="{ED633358-5CA8-614D-83F0-0ACBF58E5423}"/>
              </a:ext>
            </a:extLst>
          </p:cNvPr>
          <p:cNvSpPr>
            <a:spLocks noGrp="1"/>
          </p:cNvSpPr>
          <p:nvPr>
            <p:ph type="dgm" sz="quarter" idx="83"/>
          </p:nvPr>
        </p:nvSpPr>
        <p:spPr>
          <a:xfrm>
            <a:off x="1000368" y="4050415"/>
            <a:ext cx="250291" cy="230400"/>
          </a:xfrm>
          <a:custGeom>
            <a:avLst/>
            <a:gdLst>
              <a:gd name="connsiteX0" fmla="*/ 125146 w 250291"/>
              <a:gd name="connsiteY0" fmla="*/ 0 h 230400"/>
              <a:gd name="connsiteX1" fmla="*/ 250291 w 250291"/>
              <a:gd name="connsiteY1" fmla="*/ 230400 h 230400"/>
              <a:gd name="connsiteX2" fmla="*/ 0 w 250291"/>
              <a:gd name="connsiteY2" fmla="*/ 230400 h 2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291" h="230400">
                <a:moveTo>
                  <a:pt x="125146" y="0"/>
                </a:moveTo>
                <a:lnTo>
                  <a:pt x="250291" y="230400"/>
                </a:lnTo>
                <a:lnTo>
                  <a:pt x="0" y="230400"/>
                </a:lnTo>
                <a:close/>
              </a:path>
            </a:pathLst>
          </a:custGeom>
          <a:solidFill>
            <a:srgbClr val="8AA4B5"/>
          </a:solidFill>
        </p:spPr>
        <p:txBody>
          <a:bodyPr wrap="square">
            <a:noAutofit/>
          </a:bodyPr>
          <a:lstStyle>
            <a:lvl1pPr>
              <a:defRPr sz="8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B2B81351-288F-3649-A2EE-220F3A1211AD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8F6B755D-4A05-7349-8CF6-2E18441DBB1B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359563" y="3960000"/>
            <a:ext cx="1869637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b="1" spc="25" baseline="0">
                <a:solidFill>
                  <a:srgbClr val="8AA4B5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54BF611F-7E8F-5E45-9CC9-7961365468F7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5077761" y="4374000"/>
            <a:ext cx="1869637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b="1" spc="25" baseline="0">
                <a:solidFill>
                  <a:srgbClr val="8AA4B5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4451FA0B-DD63-2545-B07D-AF5227ACB775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8573247" y="3960000"/>
            <a:ext cx="1869637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b="1" spc="25" baseline="0">
                <a:solidFill>
                  <a:srgbClr val="8AA4B5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A8A9566F-9CF6-BB49-BDE8-BEEC0BB0BE45}"/>
              </a:ext>
            </a:extLst>
          </p:cNvPr>
          <p:cNvCxnSpPr/>
          <p:nvPr userDrawn="1"/>
        </p:nvCxnSpPr>
        <p:spPr>
          <a:xfrm>
            <a:off x="900000" y="4282744"/>
            <a:ext cx="10396800" cy="0"/>
          </a:xfrm>
          <a:prstGeom prst="line">
            <a:avLst/>
          </a:prstGeom>
          <a:ln w="12700">
            <a:solidFill>
              <a:srgbClr val="8AA4B5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79C19835-C9FB-FA4C-A4DA-B4FD45D399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4D88299F-6440-C94E-86C2-8A5B5ED96AF9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900000" y="2880000"/>
            <a:ext cx="3240000" cy="9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E280504A-3EF8-8048-AC55-A752D5C231BF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4642929" y="5346000"/>
            <a:ext cx="3240000" cy="9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1495885A-10F3-5F4D-9490-FED4412607F6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8071163" y="2880000"/>
            <a:ext cx="3240000" cy="9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48BD577B-F3C3-C14B-AC89-DA7308F9F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897481D2-B59F-514E-B14B-E3E42C258B42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4642929" y="4679775"/>
            <a:ext cx="3225600" cy="540000"/>
          </a:xfrm>
        </p:spPr>
        <p:txBody>
          <a:bodyPr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1DB4C788-7C5B-E04D-8076-090530CB90C5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8071163" y="2160000"/>
            <a:ext cx="3225600" cy="540000"/>
          </a:xfrm>
        </p:spPr>
        <p:txBody>
          <a:bodyPr/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4C93D304-7EB5-67E3-6E2F-02FF6E0CC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5558117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martArt-Platzhalter 38">
            <a:extLst>
              <a:ext uri="{FF2B5EF4-FFF2-40B4-BE49-F238E27FC236}">
                <a16:creationId xmlns:a16="http://schemas.microsoft.com/office/drawing/2014/main" id="{9AF0603C-895D-8148-9637-7B0558948891}"/>
              </a:ext>
            </a:extLst>
          </p:cNvPr>
          <p:cNvSpPr>
            <a:spLocks noGrp="1"/>
          </p:cNvSpPr>
          <p:nvPr>
            <p:ph type="dgm" sz="quarter" idx="84"/>
          </p:nvPr>
        </p:nvSpPr>
        <p:spPr>
          <a:xfrm>
            <a:off x="3951370" y="4285603"/>
            <a:ext cx="250291" cy="228599"/>
          </a:xfrm>
          <a:custGeom>
            <a:avLst/>
            <a:gdLst>
              <a:gd name="connsiteX0" fmla="*/ 0 w 250291"/>
              <a:gd name="connsiteY0" fmla="*/ 0 h 228599"/>
              <a:gd name="connsiteX1" fmla="*/ 250291 w 250291"/>
              <a:gd name="connsiteY1" fmla="*/ 0 h 228599"/>
              <a:gd name="connsiteX2" fmla="*/ 125146 w 250291"/>
              <a:gd name="connsiteY2" fmla="*/ 228599 h 228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291" h="228599">
                <a:moveTo>
                  <a:pt x="0" y="0"/>
                </a:moveTo>
                <a:lnTo>
                  <a:pt x="250291" y="0"/>
                </a:lnTo>
                <a:lnTo>
                  <a:pt x="125146" y="228599"/>
                </a:lnTo>
                <a:close/>
              </a:path>
            </a:pathLst>
          </a:custGeom>
          <a:solidFill>
            <a:srgbClr val="8AA4B5"/>
          </a:solidFill>
        </p:spPr>
        <p:txBody>
          <a:bodyPr wrap="square">
            <a:noAutofit/>
          </a:bodyPr>
          <a:lstStyle>
            <a:lvl1pPr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40" name="SmartArt-Platzhalter 39">
            <a:extLst>
              <a:ext uri="{FF2B5EF4-FFF2-40B4-BE49-F238E27FC236}">
                <a16:creationId xmlns:a16="http://schemas.microsoft.com/office/drawing/2014/main" id="{CEBACCFC-1FC3-6A4F-885D-8B69649D63B7}"/>
              </a:ext>
            </a:extLst>
          </p:cNvPr>
          <p:cNvSpPr>
            <a:spLocks noGrp="1"/>
          </p:cNvSpPr>
          <p:nvPr>
            <p:ph type="dgm" sz="quarter" idx="85"/>
          </p:nvPr>
        </p:nvSpPr>
        <p:spPr>
          <a:xfrm>
            <a:off x="6408504" y="4052136"/>
            <a:ext cx="250291" cy="230400"/>
          </a:xfrm>
          <a:custGeom>
            <a:avLst/>
            <a:gdLst>
              <a:gd name="connsiteX0" fmla="*/ 125146 w 250291"/>
              <a:gd name="connsiteY0" fmla="*/ 0 h 230400"/>
              <a:gd name="connsiteX1" fmla="*/ 250291 w 250291"/>
              <a:gd name="connsiteY1" fmla="*/ 230400 h 230400"/>
              <a:gd name="connsiteX2" fmla="*/ 0 w 250291"/>
              <a:gd name="connsiteY2" fmla="*/ 230400 h 2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291" h="230400">
                <a:moveTo>
                  <a:pt x="125146" y="0"/>
                </a:moveTo>
                <a:lnTo>
                  <a:pt x="250291" y="230400"/>
                </a:lnTo>
                <a:lnTo>
                  <a:pt x="0" y="230400"/>
                </a:lnTo>
                <a:close/>
              </a:path>
            </a:pathLst>
          </a:custGeom>
          <a:solidFill>
            <a:srgbClr val="8AA4B5"/>
          </a:solidFill>
        </p:spPr>
        <p:txBody>
          <a:bodyPr wrap="square">
            <a:noAutofit/>
          </a:bodyPr>
          <a:lstStyle>
            <a:lvl1pPr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41" name="SmartArt-Platzhalter 40">
            <a:extLst>
              <a:ext uri="{FF2B5EF4-FFF2-40B4-BE49-F238E27FC236}">
                <a16:creationId xmlns:a16="http://schemas.microsoft.com/office/drawing/2014/main" id="{CE12EED9-11CA-6A4B-9215-04DA33E4E13B}"/>
              </a:ext>
            </a:extLst>
          </p:cNvPr>
          <p:cNvSpPr>
            <a:spLocks noGrp="1"/>
          </p:cNvSpPr>
          <p:nvPr>
            <p:ph type="dgm" sz="quarter" idx="86"/>
          </p:nvPr>
        </p:nvSpPr>
        <p:spPr>
          <a:xfrm>
            <a:off x="8095283" y="4281072"/>
            <a:ext cx="250291" cy="228599"/>
          </a:xfrm>
          <a:custGeom>
            <a:avLst/>
            <a:gdLst>
              <a:gd name="connsiteX0" fmla="*/ 0 w 250291"/>
              <a:gd name="connsiteY0" fmla="*/ 0 h 228599"/>
              <a:gd name="connsiteX1" fmla="*/ 250291 w 250291"/>
              <a:gd name="connsiteY1" fmla="*/ 0 h 228599"/>
              <a:gd name="connsiteX2" fmla="*/ 125146 w 250291"/>
              <a:gd name="connsiteY2" fmla="*/ 228599 h 228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291" h="228599">
                <a:moveTo>
                  <a:pt x="0" y="0"/>
                </a:moveTo>
                <a:lnTo>
                  <a:pt x="250291" y="0"/>
                </a:lnTo>
                <a:lnTo>
                  <a:pt x="125146" y="228599"/>
                </a:lnTo>
                <a:close/>
              </a:path>
            </a:pathLst>
          </a:custGeom>
          <a:solidFill>
            <a:srgbClr val="8AA4B5"/>
          </a:solidFill>
        </p:spPr>
        <p:txBody>
          <a:bodyPr wrap="square">
            <a:noAutofit/>
          </a:bodyPr>
          <a:lstStyle>
            <a:lvl1pPr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B2B81351-288F-3649-A2EE-220F3A1211AD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54BF611F-7E8F-5E45-9CC9-7961365468F7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4283878" y="4374000"/>
            <a:ext cx="1869637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b="1" spc="25" baseline="0">
                <a:solidFill>
                  <a:srgbClr val="8AA4B5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4451FA0B-DD63-2545-B07D-AF5227ACB775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6756301" y="3960000"/>
            <a:ext cx="1869637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b="1" spc="25" baseline="0">
                <a:solidFill>
                  <a:srgbClr val="8AA4B5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18CCC6FC-9A22-B344-9AB7-46E3884089D6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8415858" y="4374000"/>
            <a:ext cx="1869637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b="1" spc="25" baseline="0">
                <a:solidFill>
                  <a:srgbClr val="8AA4B5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7" name="SmartArt-Platzhalter 46">
            <a:extLst>
              <a:ext uri="{FF2B5EF4-FFF2-40B4-BE49-F238E27FC236}">
                <a16:creationId xmlns:a16="http://schemas.microsoft.com/office/drawing/2014/main" id="{EA061A67-AF03-8D42-A7E0-1AA6A307A641}"/>
              </a:ext>
            </a:extLst>
          </p:cNvPr>
          <p:cNvSpPr>
            <a:spLocks noGrp="1"/>
          </p:cNvSpPr>
          <p:nvPr>
            <p:ph type="dgm" sz="quarter" idx="83"/>
          </p:nvPr>
        </p:nvSpPr>
        <p:spPr>
          <a:xfrm>
            <a:off x="1000368" y="4050415"/>
            <a:ext cx="250291" cy="230400"/>
          </a:xfrm>
          <a:custGeom>
            <a:avLst/>
            <a:gdLst>
              <a:gd name="connsiteX0" fmla="*/ 125146 w 250291"/>
              <a:gd name="connsiteY0" fmla="*/ 0 h 230400"/>
              <a:gd name="connsiteX1" fmla="*/ 250291 w 250291"/>
              <a:gd name="connsiteY1" fmla="*/ 230400 h 230400"/>
              <a:gd name="connsiteX2" fmla="*/ 0 w 250291"/>
              <a:gd name="connsiteY2" fmla="*/ 230400 h 2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291" h="230400">
                <a:moveTo>
                  <a:pt x="125146" y="0"/>
                </a:moveTo>
                <a:lnTo>
                  <a:pt x="250291" y="230400"/>
                </a:lnTo>
                <a:lnTo>
                  <a:pt x="0" y="230400"/>
                </a:lnTo>
                <a:close/>
              </a:path>
            </a:pathLst>
          </a:custGeom>
          <a:solidFill>
            <a:srgbClr val="8AA4B5"/>
          </a:solidFill>
        </p:spPr>
        <p:txBody>
          <a:bodyPr wrap="square">
            <a:noAutofit/>
          </a:bodyPr>
          <a:lstStyle>
            <a:lvl1pPr>
              <a:defRPr sz="8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63E7C715-CD4C-3249-91EC-525E78215B87}"/>
              </a:ext>
            </a:extLst>
          </p:cNvPr>
          <p:cNvCxnSpPr/>
          <p:nvPr userDrawn="1"/>
        </p:nvCxnSpPr>
        <p:spPr>
          <a:xfrm>
            <a:off x="900000" y="4282744"/>
            <a:ext cx="10396800" cy="0"/>
          </a:xfrm>
          <a:prstGeom prst="line">
            <a:avLst/>
          </a:prstGeom>
          <a:ln w="12700">
            <a:solidFill>
              <a:srgbClr val="8AA4B5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platzhalter 4">
            <a:extLst>
              <a:ext uri="{FF2B5EF4-FFF2-40B4-BE49-F238E27FC236}">
                <a16:creationId xmlns:a16="http://schemas.microsoft.com/office/drawing/2014/main" id="{F254AD73-507B-EA47-8118-BB7F5FDE9A8E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359563" y="3960000"/>
            <a:ext cx="1869637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b="1" spc="25" baseline="0">
                <a:solidFill>
                  <a:srgbClr val="8AA4B5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6ED12FC3-ADE6-224C-A368-F803E6E7EB72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900000" y="2880000"/>
            <a:ext cx="3240000" cy="9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540000" indent="-18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71ECB338-3DB3-5146-9841-997A5FC6F70C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3778497" y="5346000"/>
            <a:ext cx="3240000" cy="9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540000" indent="-18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1CEAB6E8-F662-914B-AE16-F2CAD85C97DD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6254217" y="2880000"/>
            <a:ext cx="3240000" cy="9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540000" indent="-18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AFDCDE3A-87F4-F84D-B20E-8F57D84A61B3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7910477" y="5346000"/>
            <a:ext cx="3240000" cy="9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540000" indent="-18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BD7C6C70-2247-FA4A-9D73-814C05118D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Foliennummernplatzhalter 5">
            <a:extLst>
              <a:ext uri="{FF2B5EF4-FFF2-40B4-BE49-F238E27FC236}">
                <a16:creationId xmlns:a16="http://schemas.microsoft.com/office/drawing/2014/main" id="{0B8C453E-2CD0-444E-8ECD-AD84AE8E1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05F7AAE2-B905-4242-84EC-EC177348F117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900000" y="2160000"/>
            <a:ext cx="3225600" cy="54000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1E88146C-665B-F744-8F03-E1189AA3D07A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3778497" y="4679775"/>
            <a:ext cx="3225600" cy="540000"/>
          </a:xfrm>
        </p:spPr>
        <p:txBody>
          <a:bodyPr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75D649BC-8303-C64E-A4D3-9AC51B7ECA59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6254217" y="2160000"/>
            <a:ext cx="3225600" cy="540000"/>
          </a:xfrm>
        </p:spPr>
        <p:txBody>
          <a:bodyPr/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22B76B16-D1C8-D14F-9DF0-C07919C14B9E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7910477" y="4679775"/>
            <a:ext cx="3225600" cy="540000"/>
          </a:xfrm>
        </p:spPr>
        <p:txBody>
          <a:bodyPr/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258137E2-AAA0-D3E9-8DFF-A61315E705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5305085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 10">
            <a:extLst>
              <a:ext uri="{FF2B5EF4-FFF2-40B4-BE49-F238E27FC236}">
                <a16:creationId xmlns:a16="http://schemas.microsoft.com/office/drawing/2014/main" id="{B2B81351-288F-3649-A2EE-220F3A1211AD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54BF611F-7E8F-5E45-9CC9-7961365468F7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3370306" y="4374000"/>
            <a:ext cx="1869637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b="1" spc="25" baseline="0">
                <a:solidFill>
                  <a:srgbClr val="8AA4B5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4451FA0B-DD63-2545-B07D-AF5227ACB775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558475" y="3960000"/>
            <a:ext cx="1869637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b="1" spc="25" baseline="0">
                <a:solidFill>
                  <a:srgbClr val="8AA4B5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18CCC6FC-9A22-B344-9AB7-46E3884089D6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7556315" y="4374000"/>
            <a:ext cx="1869637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b="1" spc="25" baseline="0">
                <a:solidFill>
                  <a:srgbClr val="8AA4B5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269A5F13-ED6F-3A4C-909A-2480ECD616BD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9287577" y="3960000"/>
            <a:ext cx="1869637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b="1" spc="25" baseline="0">
                <a:solidFill>
                  <a:srgbClr val="8AA4B5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SmartArt-Platzhalter 30">
            <a:extLst>
              <a:ext uri="{FF2B5EF4-FFF2-40B4-BE49-F238E27FC236}">
                <a16:creationId xmlns:a16="http://schemas.microsoft.com/office/drawing/2014/main" id="{AC650DBE-D35D-B340-A596-E1A69BBA7AFB}"/>
              </a:ext>
            </a:extLst>
          </p:cNvPr>
          <p:cNvSpPr>
            <a:spLocks noGrp="1"/>
          </p:cNvSpPr>
          <p:nvPr>
            <p:ph type="dgm" sz="quarter" idx="84"/>
          </p:nvPr>
        </p:nvSpPr>
        <p:spPr>
          <a:xfrm>
            <a:off x="3057724" y="4285603"/>
            <a:ext cx="250291" cy="228599"/>
          </a:xfrm>
          <a:custGeom>
            <a:avLst/>
            <a:gdLst>
              <a:gd name="connsiteX0" fmla="*/ 0 w 250291"/>
              <a:gd name="connsiteY0" fmla="*/ 0 h 228599"/>
              <a:gd name="connsiteX1" fmla="*/ 250291 w 250291"/>
              <a:gd name="connsiteY1" fmla="*/ 0 h 228599"/>
              <a:gd name="connsiteX2" fmla="*/ 125146 w 250291"/>
              <a:gd name="connsiteY2" fmla="*/ 228599 h 228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291" h="228599">
                <a:moveTo>
                  <a:pt x="0" y="0"/>
                </a:moveTo>
                <a:lnTo>
                  <a:pt x="250291" y="0"/>
                </a:lnTo>
                <a:lnTo>
                  <a:pt x="125146" y="228599"/>
                </a:lnTo>
                <a:close/>
              </a:path>
            </a:pathLst>
          </a:custGeom>
          <a:solidFill>
            <a:srgbClr val="8AA4B5"/>
          </a:solidFill>
        </p:spPr>
        <p:txBody>
          <a:bodyPr wrap="square">
            <a:noAutofit/>
          </a:bodyPr>
          <a:lstStyle>
            <a:lvl1pPr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2" name="SmartArt-Platzhalter 31">
            <a:extLst>
              <a:ext uri="{FF2B5EF4-FFF2-40B4-BE49-F238E27FC236}">
                <a16:creationId xmlns:a16="http://schemas.microsoft.com/office/drawing/2014/main" id="{F4742310-A938-324F-8733-FF3690CCF469}"/>
              </a:ext>
            </a:extLst>
          </p:cNvPr>
          <p:cNvSpPr>
            <a:spLocks noGrp="1"/>
          </p:cNvSpPr>
          <p:nvPr>
            <p:ph type="dgm" sz="quarter" idx="85"/>
          </p:nvPr>
        </p:nvSpPr>
        <p:spPr>
          <a:xfrm>
            <a:off x="5251530" y="4052136"/>
            <a:ext cx="250291" cy="230400"/>
          </a:xfrm>
          <a:custGeom>
            <a:avLst/>
            <a:gdLst>
              <a:gd name="connsiteX0" fmla="*/ 125146 w 250291"/>
              <a:gd name="connsiteY0" fmla="*/ 0 h 230400"/>
              <a:gd name="connsiteX1" fmla="*/ 250291 w 250291"/>
              <a:gd name="connsiteY1" fmla="*/ 230400 h 230400"/>
              <a:gd name="connsiteX2" fmla="*/ 0 w 250291"/>
              <a:gd name="connsiteY2" fmla="*/ 230400 h 2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291" h="230400">
                <a:moveTo>
                  <a:pt x="125146" y="0"/>
                </a:moveTo>
                <a:lnTo>
                  <a:pt x="250291" y="230400"/>
                </a:lnTo>
                <a:lnTo>
                  <a:pt x="0" y="230400"/>
                </a:lnTo>
                <a:close/>
              </a:path>
            </a:pathLst>
          </a:custGeom>
          <a:solidFill>
            <a:srgbClr val="8AA4B5"/>
          </a:solidFill>
        </p:spPr>
        <p:txBody>
          <a:bodyPr wrap="square">
            <a:noAutofit/>
          </a:bodyPr>
          <a:lstStyle>
            <a:lvl1pPr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4" name="SmartArt-Platzhalter 33">
            <a:extLst>
              <a:ext uri="{FF2B5EF4-FFF2-40B4-BE49-F238E27FC236}">
                <a16:creationId xmlns:a16="http://schemas.microsoft.com/office/drawing/2014/main" id="{90A8E57B-4B0C-A943-B67B-29F731A9B387}"/>
              </a:ext>
            </a:extLst>
          </p:cNvPr>
          <p:cNvSpPr>
            <a:spLocks noGrp="1"/>
          </p:cNvSpPr>
          <p:nvPr>
            <p:ph type="dgm" sz="quarter" idx="86"/>
          </p:nvPr>
        </p:nvSpPr>
        <p:spPr>
          <a:xfrm>
            <a:off x="7230220" y="4281072"/>
            <a:ext cx="250291" cy="228599"/>
          </a:xfrm>
          <a:custGeom>
            <a:avLst/>
            <a:gdLst>
              <a:gd name="connsiteX0" fmla="*/ 0 w 250291"/>
              <a:gd name="connsiteY0" fmla="*/ 0 h 228599"/>
              <a:gd name="connsiteX1" fmla="*/ 250291 w 250291"/>
              <a:gd name="connsiteY1" fmla="*/ 0 h 228599"/>
              <a:gd name="connsiteX2" fmla="*/ 125146 w 250291"/>
              <a:gd name="connsiteY2" fmla="*/ 228599 h 228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291" h="228599">
                <a:moveTo>
                  <a:pt x="0" y="0"/>
                </a:moveTo>
                <a:lnTo>
                  <a:pt x="250291" y="0"/>
                </a:lnTo>
                <a:lnTo>
                  <a:pt x="125146" y="228599"/>
                </a:lnTo>
                <a:close/>
              </a:path>
            </a:pathLst>
          </a:custGeom>
          <a:solidFill>
            <a:srgbClr val="8AA4B5"/>
          </a:solidFill>
        </p:spPr>
        <p:txBody>
          <a:bodyPr wrap="square">
            <a:noAutofit/>
          </a:bodyPr>
          <a:lstStyle>
            <a:lvl1pPr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43" name="SmartArt-Platzhalter 42">
            <a:extLst>
              <a:ext uri="{FF2B5EF4-FFF2-40B4-BE49-F238E27FC236}">
                <a16:creationId xmlns:a16="http://schemas.microsoft.com/office/drawing/2014/main" id="{88641AF2-DD4C-AF40-9E9E-291C0772BA96}"/>
              </a:ext>
            </a:extLst>
          </p:cNvPr>
          <p:cNvSpPr>
            <a:spLocks noGrp="1"/>
          </p:cNvSpPr>
          <p:nvPr>
            <p:ph type="dgm" sz="quarter" idx="87"/>
          </p:nvPr>
        </p:nvSpPr>
        <p:spPr>
          <a:xfrm>
            <a:off x="8961482" y="4051508"/>
            <a:ext cx="250291" cy="230400"/>
          </a:xfrm>
          <a:custGeom>
            <a:avLst/>
            <a:gdLst>
              <a:gd name="connsiteX0" fmla="*/ 125146 w 250291"/>
              <a:gd name="connsiteY0" fmla="*/ 0 h 230400"/>
              <a:gd name="connsiteX1" fmla="*/ 250291 w 250291"/>
              <a:gd name="connsiteY1" fmla="*/ 230400 h 230400"/>
              <a:gd name="connsiteX2" fmla="*/ 0 w 250291"/>
              <a:gd name="connsiteY2" fmla="*/ 230400 h 2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291" h="230400">
                <a:moveTo>
                  <a:pt x="125146" y="0"/>
                </a:moveTo>
                <a:lnTo>
                  <a:pt x="250291" y="230400"/>
                </a:lnTo>
                <a:lnTo>
                  <a:pt x="0" y="230400"/>
                </a:lnTo>
                <a:close/>
              </a:path>
            </a:pathLst>
          </a:custGeom>
          <a:solidFill>
            <a:srgbClr val="8AA4B5"/>
          </a:solidFill>
        </p:spPr>
        <p:txBody>
          <a:bodyPr wrap="square">
            <a:noAutofit/>
          </a:bodyPr>
          <a:lstStyle>
            <a:lvl1pPr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44" name="SmartArt-Platzhalter 43">
            <a:extLst>
              <a:ext uri="{FF2B5EF4-FFF2-40B4-BE49-F238E27FC236}">
                <a16:creationId xmlns:a16="http://schemas.microsoft.com/office/drawing/2014/main" id="{6FDFD9E1-7B1F-A246-B35E-A2894072DFD5}"/>
              </a:ext>
            </a:extLst>
          </p:cNvPr>
          <p:cNvSpPr>
            <a:spLocks noGrp="1"/>
          </p:cNvSpPr>
          <p:nvPr>
            <p:ph type="dgm" sz="quarter" idx="83"/>
          </p:nvPr>
        </p:nvSpPr>
        <p:spPr>
          <a:xfrm>
            <a:off x="1000368" y="4050415"/>
            <a:ext cx="250291" cy="230400"/>
          </a:xfrm>
          <a:custGeom>
            <a:avLst/>
            <a:gdLst>
              <a:gd name="connsiteX0" fmla="*/ 125146 w 250291"/>
              <a:gd name="connsiteY0" fmla="*/ 0 h 230400"/>
              <a:gd name="connsiteX1" fmla="*/ 250291 w 250291"/>
              <a:gd name="connsiteY1" fmla="*/ 230400 h 230400"/>
              <a:gd name="connsiteX2" fmla="*/ 0 w 250291"/>
              <a:gd name="connsiteY2" fmla="*/ 230400 h 2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291" h="230400">
                <a:moveTo>
                  <a:pt x="125146" y="0"/>
                </a:moveTo>
                <a:lnTo>
                  <a:pt x="250291" y="230400"/>
                </a:lnTo>
                <a:lnTo>
                  <a:pt x="0" y="230400"/>
                </a:lnTo>
                <a:close/>
              </a:path>
            </a:pathLst>
          </a:custGeom>
          <a:solidFill>
            <a:srgbClr val="8AA4B5"/>
          </a:solidFill>
        </p:spPr>
        <p:txBody>
          <a:bodyPr wrap="square">
            <a:noAutofit/>
          </a:bodyPr>
          <a:lstStyle>
            <a:lvl1pPr>
              <a:defRPr sz="8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42E2B13B-3AF1-5D44-89CD-3AF4C780E803}"/>
              </a:ext>
            </a:extLst>
          </p:cNvPr>
          <p:cNvCxnSpPr/>
          <p:nvPr userDrawn="1"/>
        </p:nvCxnSpPr>
        <p:spPr>
          <a:xfrm>
            <a:off x="900000" y="4282744"/>
            <a:ext cx="10396800" cy="0"/>
          </a:xfrm>
          <a:prstGeom prst="line">
            <a:avLst/>
          </a:prstGeom>
          <a:ln w="12700">
            <a:solidFill>
              <a:srgbClr val="8AA4B5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platzhalter 4">
            <a:extLst>
              <a:ext uri="{FF2B5EF4-FFF2-40B4-BE49-F238E27FC236}">
                <a16:creationId xmlns:a16="http://schemas.microsoft.com/office/drawing/2014/main" id="{D7C54DF1-700A-964A-B888-06583EA256C3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359563" y="3960000"/>
            <a:ext cx="1869637" cy="2519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500"/>
              </a:spcAft>
              <a:defRPr sz="1800" b="1" spc="25" baseline="0">
                <a:solidFill>
                  <a:srgbClr val="8AA4B5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l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  <a:lvl6pPr algn="l">
              <a:defRPr/>
            </a:lvl6pPr>
            <a:lvl7pPr algn="l">
              <a:defRPr/>
            </a:lvl7pPr>
            <a:lvl8pPr algn="l">
              <a:defRPr/>
            </a:lvl8pPr>
            <a:lvl9pPr algn="l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182B45EB-8D6F-984C-B5DD-212EF4131513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900000" y="2880000"/>
            <a:ext cx="2520000" cy="9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540000" indent="-18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FA01EFD0-B652-5744-B264-75CF6ECBD4E4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2905739" y="5346000"/>
            <a:ext cx="2520000" cy="9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540000" indent="-18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100CDA0A-4889-E749-9AC9-409C0057050A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5056391" y="2880000"/>
            <a:ext cx="2520000" cy="9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540000" indent="-18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platzhalter 4">
            <a:extLst>
              <a:ext uri="{FF2B5EF4-FFF2-40B4-BE49-F238E27FC236}">
                <a16:creationId xmlns:a16="http://schemas.microsoft.com/office/drawing/2014/main" id="{29A46B5D-8789-084C-9A90-CC06A9EF5935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7096752" y="5346000"/>
            <a:ext cx="2520000" cy="9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540000" indent="-18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517B85D9-9BE7-B241-B177-892620515A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7" name="Textplatzhalter 4">
            <a:extLst>
              <a:ext uri="{FF2B5EF4-FFF2-40B4-BE49-F238E27FC236}">
                <a16:creationId xmlns:a16="http://schemas.microsoft.com/office/drawing/2014/main" id="{2D986D08-6F26-DA4A-8507-9EC813A82E86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8785492" y="2880000"/>
            <a:ext cx="2520000" cy="90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5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540000" indent="-18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8" name="Foliennummernplatzhalter 5">
            <a:extLst>
              <a:ext uri="{FF2B5EF4-FFF2-40B4-BE49-F238E27FC236}">
                <a16:creationId xmlns:a16="http://schemas.microsoft.com/office/drawing/2014/main" id="{B08C4241-487E-2847-8D8D-35295A0B4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0DEFD204-FF89-EA4F-BBB7-D65F339BD293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900000" y="2160000"/>
            <a:ext cx="2514333" cy="54000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6AED4EAE-1A9E-1A40-9BB6-FAEE36B3B0FF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2905739" y="4679775"/>
            <a:ext cx="2520000" cy="540000"/>
          </a:xfrm>
        </p:spPr>
        <p:txBody>
          <a:bodyPr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platzhalter 3">
            <a:extLst>
              <a:ext uri="{FF2B5EF4-FFF2-40B4-BE49-F238E27FC236}">
                <a16:creationId xmlns:a16="http://schemas.microsoft.com/office/drawing/2014/main" id="{552EEFBA-C459-8148-8A94-6769E84F7A0A}"/>
              </a:ext>
            </a:extLst>
          </p:cNvPr>
          <p:cNvSpPr>
            <a:spLocks noGrp="1"/>
          </p:cNvSpPr>
          <p:nvPr>
            <p:ph type="body" sz="quarter" idx="95"/>
          </p:nvPr>
        </p:nvSpPr>
        <p:spPr>
          <a:xfrm>
            <a:off x="5056391" y="2160000"/>
            <a:ext cx="2514333" cy="540000"/>
          </a:xfrm>
        </p:spPr>
        <p:txBody>
          <a:bodyPr/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9" name="Textplatzhalter 3">
            <a:extLst>
              <a:ext uri="{FF2B5EF4-FFF2-40B4-BE49-F238E27FC236}">
                <a16:creationId xmlns:a16="http://schemas.microsoft.com/office/drawing/2014/main" id="{B76608EE-C252-DA42-BFDC-12FE8A8F814E}"/>
              </a:ext>
            </a:extLst>
          </p:cNvPr>
          <p:cNvSpPr>
            <a:spLocks noGrp="1"/>
          </p:cNvSpPr>
          <p:nvPr>
            <p:ph type="body" sz="quarter" idx="96"/>
          </p:nvPr>
        </p:nvSpPr>
        <p:spPr>
          <a:xfrm>
            <a:off x="7096752" y="4679775"/>
            <a:ext cx="2520000" cy="540000"/>
          </a:xfrm>
        </p:spPr>
        <p:txBody>
          <a:bodyPr/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0" name="Textplatzhalter 3">
            <a:extLst>
              <a:ext uri="{FF2B5EF4-FFF2-40B4-BE49-F238E27FC236}">
                <a16:creationId xmlns:a16="http://schemas.microsoft.com/office/drawing/2014/main" id="{986F93E5-1D1F-1F4F-9A7F-B53885AED9CC}"/>
              </a:ext>
            </a:extLst>
          </p:cNvPr>
          <p:cNvSpPr>
            <a:spLocks noGrp="1"/>
          </p:cNvSpPr>
          <p:nvPr>
            <p:ph type="body" sz="quarter" idx="97"/>
          </p:nvPr>
        </p:nvSpPr>
        <p:spPr>
          <a:xfrm>
            <a:off x="8785492" y="2160000"/>
            <a:ext cx="2514333" cy="540000"/>
          </a:xfrm>
        </p:spPr>
        <p:txBody>
          <a:bodyPr/>
          <a:lstStyle>
            <a:lvl1pPr>
              <a:defRPr sz="3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B265A235-D2DC-C562-4B5A-BBB21D2B4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55562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/Leitfaden Detailbetrach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>
            <a:extLst>
              <a:ext uri="{FF2B5EF4-FFF2-40B4-BE49-F238E27FC236}">
                <a16:creationId xmlns:a16="http://schemas.microsoft.com/office/drawing/2014/main" id="{74309E14-AFA5-0248-ACE9-C9FA04932C96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15" name="Bildplatzhalter 41">
            <a:extLst>
              <a:ext uri="{FF2B5EF4-FFF2-40B4-BE49-F238E27FC236}">
                <a16:creationId xmlns:a16="http://schemas.microsoft.com/office/drawing/2014/main" id="{77734CDB-AF53-F642-954F-75A07B9EB439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098381" y="2340000"/>
            <a:ext cx="5195907" cy="3367200"/>
          </a:xfrm>
          <a:custGeom>
            <a:avLst/>
            <a:gdLst>
              <a:gd name="connsiteX0" fmla="*/ 2630099 w 5106669"/>
              <a:gd name="connsiteY0" fmla="*/ 3384000 h 3384000"/>
              <a:gd name="connsiteX1" fmla="*/ 425652 w 5106669"/>
              <a:gd name="connsiteY1" fmla="*/ 3384000 h 3384000"/>
              <a:gd name="connsiteX2" fmla="*/ 0 w 5106669"/>
              <a:gd name="connsiteY2" fmla="*/ 2971506 h 3384000"/>
              <a:gd name="connsiteX3" fmla="*/ 0 w 5106669"/>
              <a:gd name="connsiteY3" fmla="*/ 909083 h 3384000"/>
              <a:gd name="connsiteX4" fmla="*/ 181 w 5106669"/>
              <a:gd name="connsiteY4" fmla="*/ 909083 h 3384000"/>
              <a:gd name="connsiteX5" fmla="*/ 181 w 5106669"/>
              <a:gd name="connsiteY5" fmla="*/ 176 h 3384000"/>
              <a:gd name="connsiteX6" fmla="*/ 2476570 w 5106669"/>
              <a:gd name="connsiteY6" fmla="*/ 176 h 3384000"/>
              <a:gd name="connsiteX7" fmla="*/ 2476570 w 5106669"/>
              <a:gd name="connsiteY7" fmla="*/ 0 h 3384000"/>
              <a:gd name="connsiteX8" fmla="*/ 4681017 w 5106669"/>
              <a:gd name="connsiteY8" fmla="*/ 0 h 3384000"/>
              <a:gd name="connsiteX9" fmla="*/ 5106669 w 5106669"/>
              <a:gd name="connsiteY9" fmla="*/ 412494 h 3384000"/>
              <a:gd name="connsiteX10" fmla="*/ 5106669 w 5106669"/>
              <a:gd name="connsiteY10" fmla="*/ 2474917 h 3384000"/>
              <a:gd name="connsiteX11" fmla="*/ 5106488 w 5106669"/>
              <a:gd name="connsiteY11" fmla="*/ 2474917 h 3384000"/>
              <a:gd name="connsiteX12" fmla="*/ 5106488 w 5106669"/>
              <a:gd name="connsiteY12" fmla="*/ 3383824 h 3384000"/>
              <a:gd name="connsiteX13" fmla="*/ 2630099 w 5106669"/>
              <a:gd name="connsiteY13" fmla="*/ 3383824 h 33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06669" h="3384000">
                <a:moveTo>
                  <a:pt x="2630099" y="3384000"/>
                </a:moveTo>
                <a:lnTo>
                  <a:pt x="425652" y="3384000"/>
                </a:lnTo>
                <a:cubicBezTo>
                  <a:pt x="190572" y="3384000"/>
                  <a:pt x="0" y="3199320"/>
                  <a:pt x="0" y="2971506"/>
                </a:cubicBezTo>
                <a:lnTo>
                  <a:pt x="0" y="909083"/>
                </a:lnTo>
                <a:lnTo>
                  <a:pt x="181" y="909083"/>
                </a:lnTo>
                <a:lnTo>
                  <a:pt x="181" y="176"/>
                </a:lnTo>
                <a:lnTo>
                  <a:pt x="2476570" y="176"/>
                </a:lnTo>
                <a:lnTo>
                  <a:pt x="2476570" y="0"/>
                </a:lnTo>
                <a:lnTo>
                  <a:pt x="4681017" y="0"/>
                </a:lnTo>
                <a:cubicBezTo>
                  <a:pt x="4916097" y="0"/>
                  <a:pt x="5106669" y="184680"/>
                  <a:pt x="5106669" y="412494"/>
                </a:cubicBezTo>
                <a:lnTo>
                  <a:pt x="5106669" y="2474917"/>
                </a:lnTo>
                <a:lnTo>
                  <a:pt x="5106488" y="2474917"/>
                </a:lnTo>
                <a:lnTo>
                  <a:pt x="5106488" y="3383824"/>
                </a:lnTo>
                <a:lnTo>
                  <a:pt x="2630099" y="338382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1">
            <a:extLst>
              <a:ext uri="{FF2B5EF4-FFF2-40B4-BE49-F238E27FC236}">
                <a16:creationId xmlns:a16="http://schemas.microsoft.com/office/drawing/2014/main" id="{29AE9801-3FC8-F24D-A372-CADD2633DE6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900000" y="31500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21">
            <a:extLst>
              <a:ext uri="{FF2B5EF4-FFF2-40B4-BE49-F238E27FC236}">
                <a16:creationId xmlns:a16="http://schemas.microsoft.com/office/drawing/2014/main" id="{5C1CE066-D145-144C-95BF-A4E516FB3774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900000" y="41136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21">
            <a:extLst>
              <a:ext uri="{FF2B5EF4-FFF2-40B4-BE49-F238E27FC236}">
                <a16:creationId xmlns:a16="http://schemas.microsoft.com/office/drawing/2014/main" id="{F03B2E9C-6917-B44F-8E44-159283AFCEE4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900000" y="50772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84496532-73B5-3A48-A64B-FDAB2CF3E9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8CE2248F-1640-B746-940B-82114BC655CD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1529626" y="2556000"/>
            <a:ext cx="4266000" cy="36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A85CD7AA-26CE-0946-B856-0640FF1A0853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1529626" y="3060000"/>
            <a:ext cx="4266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04E7CEF4-58D1-CA42-B6EB-10BC18A26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FC78F4ED-35EB-4147-AD0E-F29119F8CDA1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1529626" y="4023600"/>
            <a:ext cx="4266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599016D0-220B-E34D-850F-C0BEB1C811E0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1529626" y="4987200"/>
            <a:ext cx="4266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9DCDE261-A7F0-C74B-AF66-F4B4E5E4EE29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900000" y="2340000"/>
            <a:ext cx="630000" cy="54000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B6373278-1CEB-C49A-DA23-7923A5334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6860730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/Leitfaden Detailbetracht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>
            <a:extLst>
              <a:ext uri="{FF2B5EF4-FFF2-40B4-BE49-F238E27FC236}">
                <a16:creationId xmlns:a16="http://schemas.microsoft.com/office/drawing/2014/main" id="{74309E14-AFA5-0248-ACE9-C9FA04932C96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21" name="Bildplatzhalter 21">
            <a:extLst>
              <a:ext uri="{FF2B5EF4-FFF2-40B4-BE49-F238E27FC236}">
                <a16:creationId xmlns:a16="http://schemas.microsoft.com/office/drawing/2014/main" id="{D088754F-A45E-D141-BF37-30BC6F94B45E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900000" y="31500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6CD25C22-4C88-3E46-BB7F-BA4A14DF0495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900000" y="41136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8" name="Bildplatzhalter 21">
            <a:extLst>
              <a:ext uri="{FF2B5EF4-FFF2-40B4-BE49-F238E27FC236}">
                <a16:creationId xmlns:a16="http://schemas.microsoft.com/office/drawing/2014/main" id="{F436C82C-DCC8-0B47-BE10-3813BD7C5FB9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900000" y="50772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0" name="Textplatzhalter 2">
            <a:extLst>
              <a:ext uri="{FF2B5EF4-FFF2-40B4-BE49-F238E27FC236}">
                <a16:creationId xmlns:a16="http://schemas.microsoft.com/office/drawing/2014/main" id="{33C3DF75-F715-F14B-8EE3-C663447872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5DE82CED-660C-ED40-B1EE-079F1CED4B5A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1529626" y="2556000"/>
            <a:ext cx="4266000" cy="36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5" name="Bildplatzhalter 21">
            <a:extLst>
              <a:ext uri="{FF2B5EF4-FFF2-40B4-BE49-F238E27FC236}">
                <a16:creationId xmlns:a16="http://schemas.microsoft.com/office/drawing/2014/main" id="{6F3A0585-2F03-404B-B5A4-D63577C8FBE6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6400800" y="31500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6" name="Bildplatzhalter 21">
            <a:extLst>
              <a:ext uri="{FF2B5EF4-FFF2-40B4-BE49-F238E27FC236}">
                <a16:creationId xmlns:a16="http://schemas.microsoft.com/office/drawing/2014/main" id="{76F0C776-54FC-6447-AE3A-B9EA1AA19F63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>
          <a:xfrm>
            <a:off x="6400920" y="41136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7" name="Bildplatzhalter 21">
            <a:extLst>
              <a:ext uri="{FF2B5EF4-FFF2-40B4-BE49-F238E27FC236}">
                <a16:creationId xmlns:a16="http://schemas.microsoft.com/office/drawing/2014/main" id="{443B619F-3F17-6140-8D17-AFAB4ACC9E5F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>
          <a:xfrm>
            <a:off x="6400920" y="50772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8" name="Textplatzhalter 4">
            <a:extLst>
              <a:ext uri="{FF2B5EF4-FFF2-40B4-BE49-F238E27FC236}">
                <a16:creationId xmlns:a16="http://schemas.microsoft.com/office/drawing/2014/main" id="{D9FBFB98-1BF9-5649-97A3-ACC6B8E214E0}"/>
              </a:ext>
            </a:extLst>
          </p:cNvPr>
          <p:cNvSpPr>
            <a:spLocks noGrp="1"/>
          </p:cNvSpPr>
          <p:nvPr>
            <p:ph type="body" sz="quarter" idx="100"/>
          </p:nvPr>
        </p:nvSpPr>
        <p:spPr>
          <a:xfrm>
            <a:off x="7030546" y="2556000"/>
            <a:ext cx="4266000" cy="36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2" name="Foliennummernplatzhalter 5">
            <a:extLst>
              <a:ext uri="{FF2B5EF4-FFF2-40B4-BE49-F238E27FC236}">
                <a16:creationId xmlns:a16="http://schemas.microsoft.com/office/drawing/2014/main" id="{B29E1D1A-2679-0F4D-9C85-586C29FDE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7AFA89F9-6EB7-9B40-9126-B70822C04881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1529626" y="3060000"/>
            <a:ext cx="4266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30B0A6C-DBA5-2743-89C8-C22958A09C5D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1529626" y="4023600"/>
            <a:ext cx="4266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68D745AD-0E92-D443-AE2F-9491C95EF7F6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1529626" y="4987200"/>
            <a:ext cx="4266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252C4F43-2049-244E-A6AC-CE7A2F89AE1E}"/>
              </a:ext>
            </a:extLst>
          </p:cNvPr>
          <p:cNvSpPr>
            <a:spLocks noGrp="1"/>
          </p:cNvSpPr>
          <p:nvPr>
            <p:ph type="body" sz="quarter" idx="101"/>
          </p:nvPr>
        </p:nvSpPr>
        <p:spPr>
          <a:xfrm>
            <a:off x="7030546" y="3060000"/>
            <a:ext cx="4266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FB0EC793-DA83-514B-969E-0871533F3E2D}"/>
              </a:ext>
            </a:extLst>
          </p:cNvPr>
          <p:cNvSpPr>
            <a:spLocks noGrp="1"/>
          </p:cNvSpPr>
          <p:nvPr>
            <p:ph type="body" sz="quarter" idx="102"/>
          </p:nvPr>
        </p:nvSpPr>
        <p:spPr>
          <a:xfrm>
            <a:off x="7030546" y="4023600"/>
            <a:ext cx="4266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platzhalter 4">
            <a:extLst>
              <a:ext uri="{FF2B5EF4-FFF2-40B4-BE49-F238E27FC236}">
                <a16:creationId xmlns:a16="http://schemas.microsoft.com/office/drawing/2014/main" id="{B56B3AB0-295F-224F-891A-9387F5E869CF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>
          <a:xfrm>
            <a:off x="7030546" y="4987200"/>
            <a:ext cx="4266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FB29637D-FC38-DD41-B31F-5F5B1EAEDCDC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900000" y="2340000"/>
            <a:ext cx="630000" cy="54000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8" name="Textplatzhalter 3">
            <a:extLst>
              <a:ext uri="{FF2B5EF4-FFF2-40B4-BE49-F238E27FC236}">
                <a16:creationId xmlns:a16="http://schemas.microsoft.com/office/drawing/2014/main" id="{84E5A73B-FE67-2542-BDED-45DE34AC9140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6400800" y="2340000"/>
            <a:ext cx="630000" cy="540000"/>
          </a:xfrm>
        </p:spPr>
        <p:txBody>
          <a:bodyPr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E065D5C7-D484-267A-6899-946F87281C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8209549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/Leitfaden Detailbetrachtu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>
            <a:extLst>
              <a:ext uri="{FF2B5EF4-FFF2-40B4-BE49-F238E27FC236}">
                <a16:creationId xmlns:a16="http://schemas.microsoft.com/office/drawing/2014/main" id="{74309E14-AFA5-0248-ACE9-C9FA04932C96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34" name="Bildplatzhalter 21">
            <a:extLst>
              <a:ext uri="{FF2B5EF4-FFF2-40B4-BE49-F238E27FC236}">
                <a16:creationId xmlns:a16="http://schemas.microsoft.com/office/drawing/2014/main" id="{B396E630-3226-5E49-804F-188B5336E117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900000" y="31500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5" name="Bildplatzhalter 21">
            <a:extLst>
              <a:ext uri="{FF2B5EF4-FFF2-40B4-BE49-F238E27FC236}">
                <a16:creationId xmlns:a16="http://schemas.microsoft.com/office/drawing/2014/main" id="{919975CA-1E9F-E54E-86B4-D095C1F557F1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900000" y="41136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6" name="Bildplatzhalter 21">
            <a:extLst>
              <a:ext uri="{FF2B5EF4-FFF2-40B4-BE49-F238E27FC236}">
                <a16:creationId xmlns:a16="http://schemas.microsoft.com/office/drawing/2014/main" id="{7B410078-FC6E-B34B-8AF6-BFA1803335B3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900000" y="50772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6" name="Textplatzhalter 2">
            <a:extLst>
              <a:ext uri="{FF2B5EF4-FFF2-40B4-BE49-F238E27FC236}">
                <a16:creationId xmlns:a16="http://schemas.microsoft.com/office/drawing/2014/main" id="{C7BDBCCD-86AB-CC45-B06E-A9E3FA5CC1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7" name="Textplatzhalter 4">
            <a:extLst>
              <a:ext uri="{FF2B5EF4-FFF2-40B4-BE49-F238E27FC236}">
                <a16:creationId xmlns:a16="http://schemas.microsoft.com/office/drawing/2014/main" id="{742BF936-1242-DE4A-A273-430C4B6CAEBB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1529626" y="2556000"/>
            <a:ext cx="2520000" cy="36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1" name="Bildplatzhalter 21">
            <a:extLst>
              <a:ext uri="{FF2B5EF4-FFF2-40B4-BE49-F238E27FC236}">
                <a16:creationId xmlns:a16="http://schemas.microsoft.com/office/drawing/2014/main" id="{045BECC5-D003-CD47-B8C8-68A8AEE827E6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4497331" y="31500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2" name="Bildplatzhalter 21">
            <a:extLst>
              <a:ext uri="{FF2B5EF4-FFF2-40B4-BE49-F238E27FC236}">
                <a16:creationId xmlns:a16="http://schemas.microsoft.com/office/drawing/2014/main" id="{2520225D-A011-9248-AEE1-0CDB94B7637B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>
          <a:xfrm>
            <a:off x="4497451" y="41136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3" name="Bildplatzhalter 21">
            <a:extLst>
              <a:ext uri="{FF2B5EF4-FFF2-40B4-BE49-F238E27FC236}">
                <a16:creationId xmlns:a16="http://schemas.microsoft.com/office/drawing/2014/main" id="{29414A02-B688-594E-A8DE-CA0F3A5026F7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>
          <a:xfrm>
            <a:off x="4497451" y="50772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4" name="Textplatzhalter 4">
            <a:extLst>
              <a:ext uri="{FF2B5EF4-FFF2-40B4-BE49-F238E27FC236}">
                <a16:creationId xmlns:a16="http://schemas.microsoft.com/office/drawing/2014/main" id="{5B9DBA35-809E-6C44-901A-7CCBBBDAFB5A}"/>
              </a:ext>
            </a:extLst>
          </p:cNvPr>
          <p:cNvSpPr>
            <a:spLocks noGrp="1"/>
          </p:cNvSpPr>
          <p:nvPr>
            <p:ph type="body" sz="quarter" idx="100"/>
          </p:nvPr>
        </p:nvSpPr>
        <p:spPr>
          <a:xfrm>
            <a:off x="5127077" y="2556000"/>
            <a:ext cx="2520000" cy="36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8" name="Bildplatzhalter 21">
            <a:extLst>
              <a:ext uri="{FF2B5EF4-FFF2-40B4-BE49-F238E27FC236}">
                <a16:creationId xmlns:a16="http://schemas.microsoft.com/office/drawing/2014/main" id="{E864F95C-968F-234C-BCED-BAD776C8DDDC}"/>
              </a:ext>
            </a:extLst>
          </p:cNvPr>
          <p:cNvSpPr>
            <a:spLocks noGrp="1"/>
          </p:cNvSpPr>
          <p:nvPr>
            <p:ph type="pic" sz="quarter" idx="104"/>
          </p:nvPr>
        </p:nvSpPr>
        <p:spPr>
          <a:xfrm>
            <a:off x="8094782" y="31500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9" name="Bildplatzhalter 21">
            <a:extLst>
              <a:ext uri="{FF2B5EF4-FFF2-40B4-BE49-F238E27FC236}">
                <a16:creationId xmlns:a16="http://schemas.microsoft.com/office/drawing/2014/main" id="{BA98F5DF-677D-1D43-9C53-11D28E47326C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8094902" y="41136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0" name="Bildplatzhalter 21">
            <a:extLst>
              <a:ext uri="{FF2B5EF4-FFF2-40B4-BE49-F238E27FC236}">
                <a16:creationId xmlns:a16="http://schemas.microsoft.com/office/drawing/2014/main" id="{F87A8CC3-5C21-254D-91AB-DDF714DE5FDD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>
          <a:xfrm>
            <a:off x="8094902" y="5077200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1" name="Textplatzhalter 4">
            <a:extLst>
              <a:ext uri="{FF2B5EF4-FFF2-40B4-BE49-F238E27FC236}">
                <a16:creationId xmlns:a16="http://schemas.microsoft.com/office/drawing/2014/main" id="{02A08C09-07A3-EF40-9AC1-8718567AEC62}"/>
              </a:ext>
            </a:extLst>
          </p:cNvPr>
          <p:cNvSpPr>
            <a:spLocks noGrp="1"/>
          </p:cNvSpPr>
          <p:nvPr>
            <p:ph type="body" sz="quarter" idx="107"/>
          </p:nvPr>
        </p:nvSpPr>
        <p:spPr>
          <a:xfrm>
            <a:off x="8724528" y="2556000"/>
            <a:ext cx="2520000" cy="36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5" name="Foliennummernplatzhalter 5">
            <a:extLst>
              <a:ext uri="{FF2B5EF4-FFF2-40B4-BE49-F238E27FC236}">
                <a16:creationId xmlns:a16="http://schemas.microsoft.com/office/drawing/2014/main" id="{D2806877-BF1B-6F40-8F35-732CE28B3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A821B95B-C24F-1A4E-AA9A-1A4DA01AB15F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1529626" y="3060000"/>
            <a:ext cx="2520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platzhalter 4">
            <a:extLst>
              <a:ext uri="{FF2B5EF4-FFF2-40B4-BE49-F238E27FC236}">
                <a16:creationId xmlns:a16="http://schemas.microsoft.com/office/drawing/2014/main" id="{67111D11-B7CC-3F47-AE0E-73B4A1A0DE10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1529626" y="4023600"/>
            <a:ext cx="2520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platzhalter 4">
            <a:extLst>
              <a:ext uri="{FF2B5EF4-FFF2-40B4-BE49-F238E27FC236}">
                <a16:creationId xmlns:a16="http://schemas.microsoft.com/office/drawing/2014/main" id="{504D164D-46C0-164A-9349-E689AA9C43E9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1529626" y="4987200"/>
            <a:ext cx="2520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5" name="Textplatzhalter 4">
            <a:extLst>
              <a:ext uri="{FF2B5EF4-FFF2-40B4-BE49-F238E27FC236}">
                <a16:creationId xmlns:a16="http://schemas.microsoft.com/office/drawing/2014/main" id="{2BAB27EE-9DD9-D840-83D8-04BC173CEFFE}"/>
              </a:ext>
            </a:extLst>
          </p:cNvPr>
          <p:cNvSpPr>
            <a:spLocks noGrp="1"/>
          </p:cNvSpPr>
          <p:nvPr>
            <p:ph type="body" sz="quarter" idx="101"/>
          </p:nvPr>
        </p:nvSpPr>
        <p:spPr>
          <a:xfrm>
            <a:off x="5127077" y="3060000"/>
            <a:ext cx="2520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8" name="Textplatzhalter 4">
            <a:extLst>
              <a:ext uri="{FF2B5EF4-FFF2-40B4-BE49-F238E27FC236}">
                <a16:creationId xmlns:a16="http://schemas.microsoft.com/office/drawing/2014/main" id="{4FCEB7A1-FD9E-0941-8548-21F9816284DC}"/>
              </a:ext>
            </a:extLst>
          </p:cNvPr>
          <p:cNvSpPr>
            <a:spLocks noGrp="1"/>
          </p:cNvSpPr>
          <p:nvPr>
            <p:ph type="body" sz="quarter" idx="102"/>
          </p:nvPr>
        </p:nvSpPr>
        <p:spPr>
          <a:xfrm>
            <a:off x="5127077" y="4023600"/>
            <a:ext cx="2520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9" name="Textplatzhalter 4">
            <a:extLst>
              <a:ext uri="{FF2B5EF4-FFF2-40B4-BE49-F238E27FC236}">
                <a16:creationId xmlns:a16="http://schemas.microsoft.com/office/drawing/2014/main" id="{2950A7B5-50A9-ED4D-AF0F-B002323F13B6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>
          <a:xfrm>
            <a:off x="5127077" y="4987200"/>
            <a:ext cx="2520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0" name="Textplatzhalter 4">
            <a:extLst>
              <a:ext uri="{FF2B5EF4-FFF2-40B4-BE49-F238E27FC236}">
                <a16:creationId xmlns:a16="http://schemas.microsoft.com/office/drawing/2014/main" id="{4C7468E3-C2ED-AD46-A4FD-C7CF83B12ABF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>
            <a:off x="8779825" y="3060000"/>
            <a:ext cx="2520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5" name="Textplatzhalter 4">
            <a:extLst>
              <a:ext uri="{FF2B5EF4-FFF2-40B4-BE49-F238E27FC236}">
                <a16:creationId xmlns:a16="http://schemas.microsoft.com/office/drawing/2014/main" id="{45D1C6DF-71FB-024E-8707-8358C18A8EAC}"/>
              </a:ext>
            </a:extLst>
          </p:cNvPr>
          <p:cNvSpPr>
            <a:spLocks noGrp="1"/>
          </p:cNvSpPr>
          <p:nvPr>
            <p:ph type="body" sz="quarter" idx="109"/>
          </p:nvPr>
        </p:nvSpPr>
        <p:spPr>
          <a:xfrm>
            <a:off x="8779825" y="4023600"/>
            <a:ext cx="2520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6" name="Textplatzhalter 4">
            <a:extLst>
              <a:ext uri="{FF2B5EF4-FFF2-40B4-BE49-F238E27FC236}">
                <a16:creationId xmlns:a16="http://schemas.microsoft.com/office/drawing/2014/main" id="{2C90E6FF-4F1C-DE44-8CB0-4D23C572CC93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8779825" y="4987200"/>
            <a:ext cx="2520000" cy="72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1800" b="0" spc="25" baseline="0">
                <a:solidFill>
                  <a:schemeClr val="tx1"/>
                </a:solidFill>
              </a:defRPr>
            </a:lvl1pPr>
            <a:lvl2pPr marL="180000" indent="-18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72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7" name="Textplatzhalter 3">
            <a:extLst>
              <a:ext uri="{FF2B5EF4-FFF2-40B4-BE49-F238E27FC236}">
                <a16:creationId xmlns:a16="http://schemas.microsoft.com/office/drawing/2014/main" id="{912BA503-DA51-504D-972C-8BEE11E4DA2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900000" y="2340000"/>
            <a:ext cx="630000" cy="54000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62" name="Textplatzhalter 3">
            <a:extLst>
              <a:ext uri="{FF2B5EF4-FFF2-40B4-BE49-F238E27FC236}">
                <a16:creationId xmlns:a16="http://schemas.microsoft.com/office/drawing/2014/main" id="{C8EF7597-C31D-6148-8BC0-DBF72C996D3C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497331" y="2340000"/>
            <a:ext cx="630000" cy="540000"/>
          </a:xfrm>
        </p:spPr>
        <p:txBody>
          <a:bodyPr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64" name="Textplatzhalter 3">
            <a:extLst>
              <a:ext uri="{FF2B5EF4-FFF2-40B4-BE49-F238E27FC236}">
                <a16:creationId xmlns:a16="http://schemas.microsoft.com/office/drawing/2014/main" id="{37240A7A-281F-0F45-B8F0-A4AC7B1318B4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8094782" y="2340000"/>
            <a:ext cx="630000" cy="540000"/>
          </a:xfrm>
        </p:spPr>
        <p:txBody>
          <a:bodyPr/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8F3AC952-6060-9FFE-67F6-A8DCD5DB6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085702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itfa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martArt-Platzhalter 53">
            <a:extLst>
              <a:ext uri="{FF2B5EF4-FFF2-40B4-BE49-F238E27FC236}">
                <a16:creationId xmlns:a16="http://schemas.microsoft.com/office/drawing/2014/main" id="{1C236D99-B9E4-F849-BCE6-E707D119C91F}"/>
              </a:ext>
            </a:extLst>
          </p:cNvPr>
          <p:cNvSpPr>
            <a:spLocks noGrp="1"/>
          </p:cNvSpPr>
          <p:nvPr>
            <p:ph type="dgm" sz="quarter" idx="88"/>
          </p:nvPr>
        </p:nvSpPr>
        <p:spPr>
          <a:xfrm>
            <a:off x="2685107" y="2970000"/>
            <a:ext cx="156139" cy="540000"/>
          </a:xfrm>
          <a:custGeom>
            <a:avLst/>
            <a:gdLst>
              <a:gd name="connsiteX0" fmla="*/ 0 w 156139"/>
              <a:gd name="connsiteY0" fmla="*/ 0 h 540000"/>
              <a:gd name="connsiteX1" fmla="*/ 44478 w 156139"/>
              <a:gd name="connsiteY1" fmla="*/ 0 h 540000"/>
              <a:gd name="connsiteX2" fmla="*/ 156139 w 156139"/>
              <a:gd name="connsiteY2" fmla="*/ 270000 h 540000"/>
              <a:gd name="connsiteX3" fmla="*/ 44478 w 156139"/>
              <a:gd name="connsiteY3" fmla="*/ 540000 h 540000"/>
              <a:gd name="connsiteX4" fmla="*/ 0 w 156139"/>
              <a:gd name="connsiteY4" fmla="*/ 540000 h 540000"/>
              <a:gd name="connsiteX5" fmla="*/ 111661 w 156139"/>
              <a:gd name="connsiteY5" fmla="*/ 27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139" h="540000">
                <a:moveTo>
                  <a:pt x="0" y="0"/>
                </a:moveTo>
                <a:lnTo>
                  <a:pt x="44478" y="0"/>
                </a:lnTo>
                <a:lnTo>
                  <a:pt x="156139" y="270000"/>
                </a:lnTo>
                <a:lnTo>
                  <a:pt x="44478" y="540000"/>
                </a:lnTo>
                <a:lnTo>
                  <a:pt x="0" y="540000"/>
                </a:lnTo>
                <a:lnTo>
                  <a:pt x="111661" y="27000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52" name="SmartArt-Platzhalter 51">
            <a:extLst>
              <a:ext uri="{FF2B5EF4-FFF2-40B4-BE49-F238E27FC236}">
                <a16:creationId xmlns:a16="http://schemas.microsoft.com/office/drawing/2014/main" id="{0CB231B4-20D6-B940-9C4F-F45102C0B192}"/>
              </a:ext>
            </a:extLst>
          </p:cNvPr>
          <p:cNvSpPr>
            <a:spLocks noGrp="1"/>
          </p:cNvSpPr>
          <p:nvPr>
            <p:ph type="dgm" sz="quarter" idx="87"/>
          </p:nvPr>
        </p:nvSpPr>
        <p:spPr>
          <a:xfrm>
            <a:off x="900000" y="2646002"/>
            <a:ext cx="1500446" cy="1213991"/>
          </a:xfrm>
          <a:custGeom>
            <a:avLst/>
            <a:gdLst>
              <a:gd name="connsiteX0" fmla="*/ 173 w 1500446"/>
              <a:gd name="connsiteY0" fmla="*/ 0 h 1213991"/>
              <a:gd name="connsiteX1" fmla="*/ 1500446 w 1500446"/>
              <a:gd name="connsiteY1" fmla="*/ 0 h 1213991"/>
              <a:gd name="connsiteX2" fmla="*/ 1500446 w 1500446"/>
              <a:gd name="connsiteY2" fmla="*/ 1213672 h 1213991"/>
              <a:gd name="connsiteX3" fmla="*/ 1353176 w 1500446"/>
              <a:gd name="connsiteY3" fmla="*/ 1213830 h 1213991"/>
              <a:gd name="connsiteX4" fmla="*/ 343539 w 1500446"/>
              <a:gd name="connsiteY4" fmla="*/ 1213364 h 1213991"/>
              <a:gd name="connsiteX5" fmla="*/ 334357 w 1500446"/>
              <a:gd name="connsiteY5" fmla="*/ 1212051 h 1213991"/>
              <a:gd name="connsiteX6" fmla="*/ 2129 w 1500446"/>
              <a:gd name="connsiteY6" fmla="*/ 849112 h 1213991"/>
              <a:gd name="connsiteX7" fmla="*/ 0 w 1500446"/>
              <a:gd name="connsiteY7" fmla="*/ 806955 h 1213991"/>
              <a:gd name="connsiteX8" fmla="*/ 0 w 1500446"/>
              <a:gd name="connsiteY8" fmla="*/ 486537 h 1213991"/>
              <a:gd name="connsiteX9" fmla="*/ 173 w 1500446"/>
              <a:gd name="connsiteY9" fmla="*/ 486537 h 121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0446" h="1213991">
                <a:moveTo>
                  <a:pt x="173" y="0"/>
                </a:moveTo>
                <a:lnTo>
                  <a:pt x="1500446" y="0"/>
                </a:lnTo>
                <a:lnTo>
                  <a:pt x="1500446" y="1213672"/>
                </a:lnTo>
                <a:lnTo>
                  <a:pt x="1353176" y="1213830"/>
                </a:lnTo>
                <a:cubicBezTo>
                  <a:pt x="986902" y="1214127"/>
                  <a:pt x="617656" y="1214039"/>
                  <a:pt x="343539" y="1213364"/>
                </a:cubicBezTo>
                <a:lnTo>
                  <a:pt x="334357" y="1212051"/>
                </a:lnTo>
                <a:cubicBezTo>
                  <a:pt x="157392" y="1178139"/>
                  <a:pt x="20608" y="1031114"/>
                  <a:pt x="2129" y="849112"/>
                </a:cubicBezTo>
                <a:lnTo>
                  <a:pt x="0" y="806955"/>
                </a:lnTo>
                <a:lnTo>
                  <a:pt x="0" y="486537"/>
                </a:lnTo>
                <a:lnTo>
                  <a:pt x="173" y="486537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43" name="SmartArt-Platzhalter 42">
            <a:extLst>
              <a:ext uri="{FF2B5EF4-FFF2-40B4-BE49-F238E27FC236}">
                <a16:creationId xmlns:a16="http://schemas.microsoft.com/office/drawing/2014/main" id="{2FBAA0A1-3F9F-3F4D-9368-1D004DF09837}"/>
              </a:ext>
            </a:extLst>
          </p:cNvPr>
          <p:cNvSpPr>
            <a:spLocks noGrp="1"/>
          </p:cNvSpPr>
          <p:nvPr>
            <p:ph type="dgm" sz="quarter" idx="86"/>
          </p:nvPr>
        </p:nvSpPr>
        <p:spPr>
          <a:xfrm>
            <a:off x="900001" y="2160000"/>
            <a:ext cx="1492245" cy="486000"/>
          </a:xfrm>
          <a:custGeom>
            <a:avLst/>
            <a:gdLst>
              <a:gd name="connsiteX0" fmla="*/ 437540 w 1492245"/>
              <a:gd name="connsiteY0" fmla="*/ 9 h 486000"/>
              <a:gd name="connsiteX1" fmla="*/ 1148745 w 1492245"/>
              <a:gd name="connsiteY1" fmla="*/ 628 h 486000"/>
              <a:gd name="connsiteX2" fmla="*/ 1157926 w 1492245"/>
              <a:gd name="connsiteY2" fmla="*/ 1942 h 486000"/>
              <a:gd name="connsiteX3" fmla="*/ 1490117 w 1492245"/>
              <a:gd name="connsiteY3" fmla="*/ 364880 h 486000"/>
              <a:gd name="connsiteX4" fmla="*/ 1492245 w 1492245"/>
              <a:gd name="connsiteY4" fmla="*/ 407037 h 486000"/>
              <a:gd name="connsiteX5" fmla="*/ 1492245 w 1492245"/>
              <a:gd name="connsiteY5" fmla="*/ 486000 h 486000"/>
              <a:gd name="connsiteX6" fmla="*/ 0 w 1492245"/>
              <a:gd name="connsiteY6" fmla="*/ 486000 h 486000"/>
              <a:gd name="connsiteX7" fmla="*/ 0 w 1492245"/>
              <a:gd name="connsiteY7" fmla="*/ 302 h 486000"/>
              <a:gd name="connsiteX8" fmla="*/ 64384 w 1492245"/>
              <a:gd name="connsiteY8" fmla="*/ 229 h 486000"/>
              <a:gd name="connsiteX9" fmla="*/ 437540 w 1492245"/>
              <a:gd name="connsiteY9" fmla="*/ 9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2245" h="486000">
                <a:moveTo>
                  <a:pt x="437540" y="9"/>
                </a:moveTo>
                <a:cubicBezTo>
                  <a:pt x="699764" y="-43"/>
                  <a:pt x="949410" y="137"/>
                  <a:pt x="1148745" y="628"/>
                </a:cubicBezTo>
                <a:lnTo>
                  <a:pt x="1157926" y="1942"/>
                </a:lnTo>
                <a:cubicBezTo>
                  <a:pt x="1334871" y="35854"/>
                  <a:pt x="1471639" y="182878"/>
                  <a:pt x="1490117" y="364880"/>
                </a:cubicBezTo>
                <a:lnTo>
                  <a:pt x="1492245" y="407037"/>
                </a:lnTo>
                <a:lnTo>
                  <a:pt x="1492245" y="486000"/>
                </a:lnTo>
                <a:lnTo>
                  <a:pt x="0" y="486000"/>
                </a:lnTo>
                <a:lnTo>
                  <a:pt x="0" y="302"/>
                </a:lnTo>
                <a:lnTo>
                  <a:pt x="64384" y="229"/>
                </a:lnTo>
                <a:cubicBezTo>
                  <a:pt x="188942" y="110"/>
                  <a:pt x="314623" y="34"/>
                  <a:pt x="437540" y="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F366D4E-2EE7-8647-89C1-3CB171F07CE0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21" name="Bildplatzhalter 21">
            <a:extLst>
              <a:ext uri="{FF2B5EF4-FFF2-40B4-BE49-F238E27FC236}">
                <a16:creationId xmlns:a16="http://schemas.microsoft.com/office/drawing/2014/main" id="{B4BD807A-3B8C-7640-8B08-C21E74896D31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1200223" y="2802996"/>
            <a:ext cx="900000" cy="90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B309DB70-332D-4C4C-A333-54EB60E03AEC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899963" y="4114008"/>
            <a:ext cx="1504800" cy="1762200"/>
          </a:xfrm>
          <a:prstGeom prst="rect">
            <a:avLst/>
          </a:prstGeom>
        </p:spPr>
        <p:txBody>
          <a:bodyPr lIns="36000" tIns="36000" rIns="36000" bIns="36000" anchor="t" anchorCtr="0">
            <a:noAutofit/>
          </a:bodyPr>
          <a:lstStyle>
            <a:lvl1pPr algn="ctr">
              <a:lnSpc>
                <a:spcPct val="120000"/>
              </a:lnSpc>
              <a:spcAft>
                <a:spcPts val="500"/>
              </a:spcAft>
              <a:defRPr sz="1800" b="0" baseline="0">
                <a:solidFill>
                  <a:schemeClr val="tx1"/>
                </a:solidFill>
                <a:latin typeface="+mn-lt"/>
              </a:defRPr>
            </a:lvl1pPr>
            <a:lvl2pPr marL="180000" indent="-180000">
              <a:buFont typeface="Arial" panose="020B0604020202020204" pitchFamily="34" charset="0"/>
              <a:buChar char="•"/>
              <a:defRPr sz="1800"/>
            </a:lvl2pPr>
            <a:lvl3pPr marL="450000" indent="-270000">
              <a:buFont typeface="Symbol" pitchFamily="2" charset="2"/>
              <a:buChar char="-"/>
              <a:defRPr sz="1800"/>
            </a:lvl3pPr>
            <a:lvl4pPr marL="720000">
              <a:defRPr sz="1800"/>
            </a:lvl4pPr>
            <a:lvl5pPr marL="0" indent="0">
              <a:buFontTx/>
              <a:buNone/>
              <a:defRPr sz="1800"/>
            </a:lvl5pPr>
            <a:lvl6pPr marL="0">
              <a:lnSpc>
                <a:spcPct val="120000"/>
              </a:lnSpc>
              <a:spcAft>
                <a:spcPts val="500"/>
              </a:spcAft>
              <a:defRPr sz="1800"/>
            </a:lvl6pPr>
            <a:lvl7pPr marL="0">
              <a:lnSpc>
                <a:spcPct val="120000"/>
              </a:lnSpc>
              <a:spcAft>
                <a:spcPts val="500"/>
              </a:spcAft>
              <a:defRPr sz="1800"/>
            </a:lvl7pPr>
            <a:lvl8pPr marL="0">
              <a:lnSpc>
                <a:spcPct val="120000"/>
              </a:lnSpc>
              <a:spcAft>
                <a:spcPts val="500"/>
              </a:spcAft>
              <a:defRPr sz="1800"/>
            </a:lvl8pPr>
            <a:lvl9pPr marL="0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9" name="SmartArt-Platzhalter 58">
            <a:extLst>
              <a:ext uri="{FF2B5EF4-FFF2-40B4-BE49-F238E27FC236}">
                <a16:creationId xmlns:a16="http://schemas.microsoft.com/office/drawing/2014/main" id="{2051DBBB-7548-EA4D-A696-22B6EC6ECFD0}"/>
              </a:ext>
            </a:extLst>
          </p:cNvPr>
          <p:cNvSpPr>
            <a:spLocks noGrp="1"/>
          </p:cNvSpPr>
          <p:nvPr>
            <p:ph type="dgm" sz="quarter" idx="89"/>
          </p:nvPr>
        </p:nvSpPr>
        <p:spPr>
          <a:xfrm>
            <a:off x="3125906" y="2646002"/>
            <a:ext cx="1500446" cy="1213991"/>
          </a:xfrm>
          <a:custGeom>
            <a:avLst/>
            <a:gdLst>
              <a:gd name="connsiteX0" fmla="*/ 173 w 1500446"/>
              <a:gd name="connsiteY0" fmla="*/ 0 h 1213991"/>
              <a:gd name="connsiteX1" fmla="*/ 1500446 w 1500446"/>
              <a:gd name="connsiteY1" fmla="*/ 0 h 1213991"/>
              <a:gd name="connsiteX2" fmla="*/ 1500446 w 1500446"/>
              <a:gd name="connsiteY2" fmla="*/ 1213672 h 1213991"/>
              <a:gd name="connsiteX3" fmla="*/ 1353176 w 1500446"/>
              <a:gd name="connsiteY3" fmla="*/ 1213830 h 1213991"/>
              <a:gd name="connsiteX4" fmla="*/ 343539 w 1500446"/>
              <a:gd name="connsiteY4" fmla="*/ 1213364 h 1213991"/>
              <a:gd name="connsiteX5" fmla="*/ 334357 w 1500446"/>
              <a:gd name="connsiteY5" fmla="*/ 1212051 h 1213991"/>
              <a:gd name="connsiteX6" fmla="*/ 2129 w 1500446"/>
              <a:gd name="connsiteY6" fmla="*/ 849112 h 1213991"/>
              <a:gd name="connsiteX7" fmla="*/ 0 w 1500446"/>
              <a:gd name="connsiteY7" fmla="*/ 806955 h 1213991"/>
              <a:gd name="connsiteX8" fmla="*/ 0 w 1500446"/>
              <a:gd name="connsiteY8" fmla="*/ 486537 h 1213991"/>
              <a:gd name="connsiteX9" fmla="*/ 173 w 1500446"/>
              <a:gd name="connsiteY9" fmla="*/ 486537 h 121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0446" h="1213991">
                <a:moveTo>
                  <a:pt x="173" y="0"/>
                </a:moveTo>
                <a:lnTo>
                  <a:pt x="1500446" y="0"/>
                </a:lnTo>
                <a:lnTo>
                  <a:pt x="1500446" y="1213672"/>
                </a:lnTo>
                <a:lnTo>
                  <a:pt x="1353176" y="1213830"/>
                </a:lnTo>
                <a:cubicBezTo>
                  <a:pt x="986902" y="1214127"/>
                  <a:pt x="617656" y="1214039"/>
                  <a:pt x="343539" y="1213364"/>
                </a:cubicBezTo>
                <a:lnTo>
                  <a:pt x="334357" y="1212051"/>
                </a:lnTo>
                <a:cubicBezTo>
                  <a:pt x="157392" y="1178139"/>
                  <a:pt x="20608" y="1031114"/>
                  <a:pt x="2129" y="849112"/>
                </a:cubicBezTo>
                <a:lnTo>
                  <a:pt x="0" y="806955"/>
                </a:lnTo>
                <a:lnTo>
                  <a:pt x="0" y="486537"/>
                </a:lnTo>
                <a:lnTo>
                  <a:pt x="173" y="486537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60" name="SmartArt-Platzhalter 59">
            <a:extLst>
              <a:ext uri="{FF2B5EF4-FFF2-40B4-BE49-F238E27FC236}">
                <a16:creationId xmlns:a16="http://schemas.microsoft.com/office/drawing/2014/main" id="{F7432536-348C-CF49-938A-60571915293D}"/>
              </a:ext>
            </a:extLst>
          </p:cNvPr>
          <p:cNvSpPr>
            <a:spLocks noGrp="1"/>
          </p:cNvSpPr>
          <p:nvPr>
            <p:ph type="dgm" sz="quarter" idx="90"/>
          </p:nvPr>
        </p:nvSpPr>
        <p:spPr>
          <a:xfrm>
            <a:off x="3130007" y="2160000"/>
            <a:ext cx="1492245" cy="486000"/>
          </a:xfrm>
          <a:custGeom>
            <a:avLst/>
            <a:gdLst>
              <a:gd name="connsiteX0" fmla="*/ 437540 w 1492245"/>
              <a:gd name="connsiteY0" fmla="*/ 9 h 486000"/>
              <a:gd name="connsiteX1" fmla="*/ 1148745 w 1492245"/>
              <a:gd name="connsiteY1" fmla="*/ 628 h 486000"/>
              <a:gd name="connsiteX2" fmla="*/ 1157926 w 1492245"/>
              <a:gd name="connsiteY2" fmla="*/ 1942 h 486000"/>
              <a:gd name="connsiteX3" fmla="*/ 1490117 w 1492245"/>
              <a:gd name="connsiteY3" fmla="*/ 364880 h 486000"/>
              <a:gd name="connsiteX4" fmla="*/ 1492245 w 1492245"/>
              <a:gd name="connsiteY4" fmla="*/ 407037 h 486000"/>
              <a:gd name="connsiteX5" fmla="*/ 1492245 w 1492245"/>
              <a:gd name="connsiteY5" fmla="*/ 486000 h 486000"/>
              <a:gd name="connsiteX6" fmla="*/ 0 w 1492245"/>
              <a:gd name="connsiteY6" fmla="*/ 486000 h 486000"/>
              <a:gd name="connsiteX7" fmla="*/ 0 w 1492245"/>
              <a:gd name="connsiteY7" fmla="*/ 302 h 486000"/>
              <a:gd name="connsiteX8" fmla="*/ 64384 w 1492245"/>
              <a:gd name="connsiteY8" fmla="*/ 229 h 486000"/>
              <a:gd name="connsiteX9" fmla="*/ 437540 w 1492245"/>
              <a:gd name="connsiteY9" fmla="*/ 9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2245" h="486000">
                <a:moveTo>
                  <a:pt x="437540" y="9"/>
                </a:moveTo>
                <a:cubicBezTo>
                  <a:pt x="699764" y="-43"/>
                  <a:pt x="949410" y="137"/>
                  <a:pt x="1148745" y="628"/>
                </a:cubicBezTo>
                <a:lnTo>
                  <a:pt x="1157926" y="1942"/>
                </a:lnTo>
                <a:cubicBezTo>
                  <a:pt x="1334871" y="35854"/>
                  <a:pt x="1471639" y="182878"/>
                  <a:pt x="1490117" y="364880"/>
                </a:cubicBezTo>
                <a:lnTo>
                  <a:pt x="1492245" y="407037"/>
                </a:lnTo>
                <a:lnTo>
                  <a:pt x="1492245" y="486000"/>
                </a:lnTo>
                <a:lnTo>
                  <a:pt x="0" y="486000"/>
                </a:lnTo>
                <a:lnTo>
                  <a:pt x="0" y="302"/>
                </a:lnTo>
                <a:lnTo>
                  <a:pt x="64384" y="229"/>
                </a:lnTo>
                <a:cubicBezTo>
                  <a:pt x="188942" y="110"/>
                  <a:pt x="314623" y="34"/>
                  <a:pt x="437540" y="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61" name="Bildplatzhalter 21">
            <a:extLst>
              <a:ext uri="{FF2B5EF4-FFF2-40B4-BE49-F238E27FC236}">
                <a16:creationId xmlns:a16="http://schemas.microsoft.com/office/drawing/2014/main" id="{BF4F4510-5444-0B40-A9C4-55E7246D97E1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>
          <a:xfrm>
            <a:off x="3426129" y="2802996"/>
            <a:ext cx="900000" cy="90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2" name="SmartArt-Platzhalter 61">
            <a:extLst>
              <a:ext uri="{FF2B5EF4-FFF2-40B4-BE49-F238E27FC236}">
                <a16:creationId xmlns:a16="http://schemas.microsoft.com/office/drawing/2014/main" id="{B0B502E6-965A-7C4C-957E-70C65195D244}"/>
              </a:ext>
            </a:extLst>
          </p:cNvPr>
          <p:cNvSpPr>
            <a:spLocks noGrp="1"/>
          </p:cNvSpPr>
          <p:nvPr>
            <p:ph type="dgm" sz="quarter" idx="92"/>
          </p:nvPr>
        </p:nvSpPr>
        <p:spPr>
          <a:xfrm>
            <a:off x="5349672" y="2646002"/>
            <a:ext cx="1500446" cy="1213991"/>
          </a:xfrm>
          <a:custGeom>
            <a:avLst/>
            <a:gdLst>
              <a:gd name="connsiteX0" fmla="*/ 173 w 1500446"/>
              <a:gd name="connsiteY0" fmla="*/ 0 h 1213991"/>
              <a:gd name="connsiteX1" fmla="*/ 1500446 w 1500446"/>
              <a:gd name="connsiteY1" fmla="*/ 0 h 1213991"/>
              <a:gd name="connsiteX2" fmla="*/ 1500446 w 1500446"/>
              <a:gd name="connsiteY2" fmla="*/ 1213672 h 1213991"/>
              <a:gd name="connsiteX3" fmla="*/ 1353176 w 1500446"/>
              <a:gd name="connsiteY3" fmla="*/ 1213830 h 1213991"/>
              <a:gd name="connsiteX4" fmla="*/ 343539 w 1500446"/>
              <a:gd name="connsiteY4" fmla="*/ 1213364 h 1213991"/>
              <a:gd name="connsiteX5" fmla="*/ 334357 w 1500446"/>
              <a:gd name="connsiteY5" fmla="*/ 1212051 h 1213991"/>
              <a:gd name="connsiteX6" fmla="*/ 2129 w 1500446"/>
              <a:gd name="connsiteY6" fmla="*/ 849112 h 1213991"/>
              <a:gd name="connsiteX7" fmla="*/ 0 w 1500446"/>
              <a:gd name="connsiteY7" fmla="*/ 806955 h 1213991"/>
              <a:gd name="connsiteX8" fmla="*/ 0 w 1500446"/>
              <a:gd name="connsiteY8" fmla="*/ 486537 h 1213991"/>
              <a:gd name="connsiteX9" fmla="*/ 173 w 1500446"/>
              <a:gd name="connsiteY9" fmla="*/ 486537 h 121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0446" h="1213991">
                <a:moveTo>
                  <a:pt x="173" y="0"/>
                </a:moveTo>
                <a:lnTo>
                  <a:pt x="1500446" y="0"/>
                </a:lnTo>
                <a:lnTo>
                  <a:pt x="1500446" y="1213672"/>
                </a:lnTo>
                <a:lnTo>
                  <a:pt x="1353176" y="1213830"/>
                </a:lnTo>
                <a:cubicBezTo>
                  <a:pt x="986902" y="1214127"/>
                  <a:pt x="617656" y="1214039"/>
                  <a:pt x="343539" y="1213364"/>
                </a:cubicBezTo>
                <a:lnTo>
                  <a:pt x="334357" y="1212051"/>
                </a:lnTo>
                <a:cubicBezTo>
                  <a:pt x="157392" y="1178139"/>
                  <a:pt x="20608" y="1031114"/>
                  <a:pt x="2129" y="849112"/>
                </a:cubicBezTo>
                <a:lnTo>
                  <a:pt x="0" y="806955"/>
                </a:lnTo>
                <a:lnTo>
                  <a:pt x="0" y="486537"/>
                </a:lnTo>
                <a:lnTo>
                  <a:pt x="173" y="486537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68" name="SmartArt-Platzhalter 67">
            <a:extLst>
              <a:ext uri="{FF2B5EF4-FFF2-40B4-BE49-F238E27FC236}">
                <a16:creationId xmlns:a16="http://schemas.microsoft.com/office/drawing/2014/main" id="{70C671F6-93BB-9944-8850-B465F6B4A7CD}"/>
              </a:ext>
            </a:extLst>
          </p:cNvPr>
          <p:cNvSpPr>
            <a:spLocks noGrp="1"/>
          </p:cNvSpPr>
          <p:nvPr>
            <p:ph type="dgm" sz="quarter" idx="93"/>
          </p:nvPr>
        </p:nvSpPr>
        <p:spPr>
          <a:xfrm>
            <a:off x="5353773" y="2160000"/>
            <a:ext cx="1492245" cy="486000"/>
          </a:xfrm>
          <a:custGeom>
            <a:avLst/>
            <a:gdLst>
              <a:gd name="connsiteX0" fmla="*/ 437540 w 1492245"/>
              <a:gd name="connsiteY0" fmla="*/ 9 h 486000"/>
              <a:gd name="connsiteX1" fmla="*/ 1148745 w 1492245"/>
              <a:gd name="connsiteY1" fmla="*/ 628 h 486000"/>
              <a:gd name="connsiteX2" fmla="*/ 1157926 w 1492245"/>
              <a:gd name="connsiteY2" fmla="*/ 1942 h 486000"/>
              <a:gd name="connsiteX3" fmla="*/ 1490117 w 1492245"/>
              <a:gd name="connsiteY3" fmla="*/ 364880 h 486000"/>
              <a:gd name="connsiteX4" fmla="*/ 1492245 w 1492245"/>
              <a:gd name="connsiteY4" fmla="*/ 407037 h 486000"/>
              <a:gd name="connsiteX5" fmla="*/ 1492245 w 1492245"/>
              <a:gd name="connsiteY5" fmla="*/ 486000 h 486000"/>
              <a:gd name="connsiteX6" fmla="*/ 0 w 1492245"/>
              <a:gd name="connsiteY6" fmla="*/ 486000 h 486000"/>
              <a:gd name="connsiteX7" fmla="*/ 0 w 1492245"/>
              <a:gd name="connsiteY7" fmla="*/ 302 h 486000"/>
              <a:gd name="connsiteX8" fmla="*/ 64384 w 1492245"/>
              <a:gd name="connsiteY8" fmla="*/ 229 h 486000"/>
              <a:gd name="connsiteX9" fmla="*/ 437540 w 1492245"/>
              <a:gd name="connsiteY9" fmla="*/ 9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2245" h="486000">
                <a:moveTo>
                  <a:pt x="437540" y="9"/>
                </a:moveTo>
                <a:cubicBezTo>
                  <a:pt x="699764" y="-43"/>
                  <a:pt x="949410" y="137"/>
                  <a:pt x="1148745" y="628"/>
                </a:cubicBezTo>
                <a:lnTo>
                  <a:pt x="1157926" y="1942"/>
                </a:lnTo>
                <a:cubicBezTo>
                  <a:pt x="1334871" y="35854"/>
                  <a:pt x="1471639" y="182878"/>
                  <a:pt x="1490117" y="364880"/>
                </a:cubicBezTo>
                <a:lnTo>
                  <a:pt x="1492245" y="407037"/>
                </a:lnTo>
                <a:lnTo>
                  <a:pt x="1492245" y="486000"/>
                </a:lnTo>
                <a:lnTo>
                  <a:pt x="0" y="486000"/>
                </a:lnTo>
                <a:lnTo>
                  <a:pt x="0" y="302"/>
                </a:lnTo>
                <a:lnTo>
                  <a:pt x="64384" y="229"/>
                </a:lnTo>
                <a:cubicBezTo>
                  <a:pt x="188942" y="110"/>
                  <a:pt x="314623" y="34"/>
                  <a:pt x="437540" y="9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69" name="Bildplatzhalter 21">
            <a:extLst>
              <a:ext uri="{FF2B5EF4-FFF2-40B4-BE49-F238E27FC236}">
                <a16:creationId xmlns:a16="http://schemas.microsoft.com/office/drawing/2014/main" id="{2D4B80CA-E4F8-374C-A7D3-375B95FDCD0E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5649895" y="2802996"/>
            <a:ext cx="900000" cy="90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0" name="SmartArt-Platzhalter 69">
            <a:extLst>
              <a:ext uri="{FF2B5EF4-FFF2-40B4-BE49-F238E27FC236}">
                <a16:creationId xmlns:a16="http://schemas.microsoft.com/office/drawing/2014/main" id="{95581134-EBA1-CF46-B2DD-4B582F5EE4BC}"/>
              </a:ext>
            </a:extLst>
          </p:cNvPr>
          <p:cNvSpPr>
            <a:spLocks noGrp="1"/>
          </p:cNvSpPr>
          <p:nvPr>
            <p:ph type="dgm" sz="quarter" idx="95"/>
          </p:nvPr>
        </p:nvSpPr>
        <p:spPr>
          <a:xfrm>
            <a:off x="7573438" y="2646002"/>
            <a:ext cx="1500446" cy="1213991"/>
          </a:xfrm>
          <a:custGeom>
            <a:avLst/>
            <a:gdLst>
              <a:gd name="connsiteX0" fmla="*/ 173 w 1500446"/>
              <a:gd name="connsiteY0" fmla="*/ 0 h 1213991"/>
              <a:gd name="connsiteX1" fmla="*/ 1500446 w 1500446"/>
              <a:gd name="connsiteY1" fmla="*/ 0 h 1213991"/>
              <a:gd name="connsiteX2" fmla="*/ 1500446 w 1500446"/>
              <a:gd name="connsiteY2" fmla="*/ 1213672 h 1213991"/>
              <a:gd name="connsiteX3" fmla="*/ 1353176 w 1500446"/>
              <a:gd name="connsiteY3" fmla="*/ 1213830 h 1213991"/>
              <a:gd name="connsiteX4" fmla="*/ 343539 w 1500446"/>
              <a:gd name="connsiteY4" fmla="*/ 1213364 h 1213991"/>
              <a:gd name="connsiteX5" fmla="*/ 334357 w 1500446"/>
              <a:gd name="connsiteY5" fmla="*/ 1212051 h 1213991"/>
              <a:gd name="connsiteX6" fmla="*/ 2129 w 1500446"/>
              <a:gd name="connsiteY6" fmla="*/ 849112 h 1213991"/>
              <a:gd name="connsiteX7" fmla="*/ 0 w 1500446"/>
              <a:gd name="connsiteY7" fmla="*/ 806955 h 1213991"/>
              <a:gd name="connsiteX8" fmla="*/ 0 w 1500446"/>
              <a:gd name="connsiteY8" fmla="*/ 486537 h 1213991"/>
              <a:gd name="connsiteX9" fmla="*/ 173 w 1500446"/>
              <a:gd name="connsiteY9" fmla="*/ 486537 h 121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0446" h="1213991">
                <a:moveTo>
                  <a:pt x="173" y="0"/>
                </a:moveTo>
                <a:lnTo>
                  <a:pt x="1500446" y="0"/>
                </a:lnTo>
                <a:lnTo>
                  <a:pt x="1500446" y="1213672"/>
                </a:lnTo>
                <a:lnTo>
                  <a:pt x="1353176" y="1213830"/>
                </a:lnTo>
                <a:cubicBezTo>
                  <a:pt x="986902" y="1214127"/>
                  <a:pt x="617656" y="1214039"/>
                  <a:pt x="343539" y="1213364"/>
                </a:cubicBezTo>
                <a:lnTo>
                  <a:pt x="334357" y="1212051"/>
                </a:lnTo>
                <a:cubicBezTo>
                  <a:pt x="157392" y="1178139"/>
                  <a:pt x="20608" y="1031114"/>
                  <a:pt x="2129" y="849112"/>
                </a:cubicBezTo>
                <a:lnTo>
                  <a:pt x="0" y="806955"/>
                </a:lnTo>
                <a:lnTo>
                  <a:pt x="0" y="486537"/>
                </a:lnTo>
                <a:lnTo>
                  <a:pt x="173" y="486537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71" name="SmartArt-Platzhalter 70">
            <a:extLst>
              <a:ext uri="{FF2B5EF4-FFF2-40B4-BE49-F238E27FC236}">
                <a16:creationId xmlns:a16="http://schemas.microsoft.com/office/drawing/2014/main" id="{43D499B3-40CF-3843-AD5C-5738F0201DA1}"/>
              </a:ext>
            </a:extLst>
          </p:cNvPr>
          <p:cNvSpPr>
            <a:spLocks noGrp="1"/>
          </p:cNvSpPr>
          <p:nvPr>
            <p:ph type="dgm" sz="quarter" idx="96"/>
          </p:nvPr>
        </p:nvSpPr>
        <p:spPr>
          <a:xfrm>
            <a:off x="7577539" y="2160000"/>
            <a:ext cx="1492245" cy="486000"/>
          </a:xfrm>
          <a:custGeom>
            <a:avLst/>
            <a:gdLst>
              <a:gd name="connsiteX0" fmla="*/ 437540 w 1492245"/>
              <a:gd name="connsiteY0" fmla="*/ 9 h 486000"/>
              <a:gd name="connsiteX1" fmla="*/ 1148745 w 1492245"/>
              <a:gd name="connsiteY1" fmla="*/ 628 h 486000"/>
              <a:gd name="connsiteX2" fmla="*/ 1157926 w 1492245"/>
              <a:gd name="connsiteY2" fmla="*/ 1942 h 486000"/>
              <a:gd name="connsiteX3" fmla="*/ 1490117 w 1492245"/>
              <a:gd name="connsiteY3" fmla="*/ 364880 h 486000"/>
              <a:gd name="connsiteX4" fmla="*/ 1492245 w 1492245"/>
              <a:gd name="connsiteY4" fmla="*/ 407037 h 486000"/>
              <a:gd name="connsiteX5" fmla="*/ 1492245 w 1492245"/>
              <a:gd name="connsiteY5" fmla="*/ 486000 h 486000"/>
              <a:gd name="connsiteX6" fmla="*/ 0 w 1492245"/>
              <a:gd name="connsiteY6" fmla="*/ 486000 h 486000"/>
              <a:gd name="connsiteX7" fmla="*/ 0 w 1492245"/>
              <a:gd name="connsiteY7" fmla="*/ 302 h 486000"/>
              <a:gd name="connsiteX8" fmla="*/ 64384 w 1492245"/>
              <a:gd name="connsiteY8" fmla="*/ 229 h 486000"/>
              <a:gd name="connsiteX9" fmla="*/ 437540 w 1492245"/>
              <a:gd name="connsiteY9" fmla="*/ 9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2245" h="486000">
                <a:moveTo>
                  <a:pt x="437540" y="9"/>
                </a:moveTo>
                <a:cubicBezTo>
                  <a:pt x="699764" y="-43"/>
                  <a:pt x="949410" y="137"/>
                  <a:pt x="1148745" y="628"/>
                </a:cubicBezTo>
                <a:lnTo>
                  <a:pt x="1157926" y="1942"/>
                </a:lnTo>
                <a:cubicBezTo>
                  <a:pt x="1334871" y="35854"/>
                  <a:pt x="1471639" y="182878"/>
                  <a:pt x="1490117" y="364880"/>
                </a:cubicBezTo>
                <a:lnTo>
                  <a:pt x="1492245" y="407037"/>
                </a:lnTo>
                <a:lnTo>
                  <a:pt x="1492245" y="486000"/>
                </a:lnTo>
                <a:lnTo>
                  <a:pt x="0" y="486000"/>
                </a:lnTo>
                <a:lnTo>
                  <a:pt x="0" y="302"/>
                </a:lnTo>
                <a:lnTo>
                  <a:pt x="64384" y="229"/>
                </a:lnTo>
                <a:cubicBezTo>
                  <a:pt x="188942" y="110"/>
                  <a:pt x="314623" y="34"/>
                  <a:pt x="437540" y="9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72" name="Bildplatzhalter 21">
            <a:extLst>
              <a:ext uri="{FF2B5EF4-FFF2-40B4-BE49-F238E27FC236}">
                <a16:creationId xmlns:a16="http://schemas.microsoft.com/office/drawing/2014/main" id="{EE626CB8-9565-9644-AEB6-E1D45A1FAD19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7873661" y="2802996"/>
            <a:ext cx="900000" cy="90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3" name="SmartArt-Platzhalter 72">
            <a:extLst>
              <a:ext uri="{FF2B5EF4-FFF2-40B4-BE49-F238E27FC236}">
                <a16:creationId xmlns:a16="http://schemas.microsoft.com/office/drawing/2014/main" id="{008B822F-87AE-B242-9C38-D92E51687D60}"/>
              </a:ext>
            </a:extLst>
          </p:cNvPr>
          <p:cNvSpPr>
            <a:spLocks noGrp="1"/>
          </p:cNvSpPr>
          <p:nvPr>
            <p:ph type="dgm" sz="quarter" idx="98"/>
          </p:nvPr>
        </p:nvSpPr>
        <p:spPr>
          <a:xfrm>
            <a:off x="9797202" y="2646002"/>
            <a:ext cx="1500446" cy="1213991"/>
          </a:xfrm>
          <a:custGeom>
            <a:avLst/>
            <a:gdLst>
              <a:gd name="connsiteX0" fmla="*/ 173 w 1500446"/>
              <a:gd name="connsiteY0" fmla="*/ 0 h 1213991"/>
              <a:gd name="connsiteX1" fmla="*/ 1500446 w 1500446"/>
              <a:gd name="connsiteY1" fmla="*/ 0 h 1213991"/>
              <a:gd name="connsiteX2" fmla="*/ 1500446 w 1500446"/>
              <a:gd name="connsiteY2" fmla="*/ 1213672 h 1213991"/>
              <a:gd name="connsiteX3" fmla="*/ 1353176 w 1500446"/>
              <a:gd name="connsiteY3" fmla="*/ 1213830 h 1213991"/>
              <a:gd name="connsiteX4" fmla="*/ 343539 w 1500446"/>
              <a:gd name="connsiteY4" fmla="*/ 1213364 h 1213991"/>
              <a:gd name="connsiteX5" fmla="*/ 334357 w 1500446"/>
              <a:gd name="connsiteY5" fmla="*/ 1212051 h 1213991"/>
              <a:gd name="connsiteX6" fmla="*/ 2129 w 1500446"/>
              <a:gd name="connsiteY6" fmla="*/ 849112 h 1213991"/>
              <a:gd name="connsiteX7" fmla="*/ 0 w 1500446"/>
              <a:gd name="connsiteY7" fmla="*/ 806955 h 1213991"/>
              <a:gd name="connsiteX8" fmla="*/ 0 w 1500446"/>
              <a:gd name="connsiteY8" fmla="*/ 486537 h 1213991"/>
              <a:gd name="connsiteX9" fmla="*/ 173 w 1500446"/>
              <a:gd name="connsiteY9" fmla="*/ 486537 h 121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0446" h="1213991">
                <a:moveTo>
                  <a:pt x="173" y="0"/>
                </a:moveTo>
                <a:lnTo>
                  <a:pt x="1500446" y="0"/>
                </a:lnTo>
                <a:lnTo>
                  <a:pt x="1500446" y="1213672"/>
                </a:lnTo>
                <a:lnTo>
                  <a:pt x="1353176" y="1213830"/>
                </a:lnTo>
                <a:cubicBezTo>
                  <a:pt x="986902" y="1214127"/>
                  <a:pt x="617656" y="1214039"/>
                  <a:pt x="343539" y="1213364"/>
                </a:cubicBezTo>
                <a:lnTo>
                  <a:pt x="334357" y="1212051"/>
                </a:lnTo>
                <a:cubicBezTo>
                  <a:pt x="157392" y="1178139"/>
                  <a:pt x="20608" y="1031114"/>
                  <a:pt x="2129" y="849112"/>
                </a:cubicBezTo>
                <a:lnTo>
                  <a:pt x="0" y="806955"/>
                </a:lnTo>
                <a:lnTo>
                  <a:pt x="0" y="486537"/>
                </a:lnTo>
                <a:lnTo>
                  <a:pt x="173" y="486537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74" name="SmartArt-Platzhalter 73">
            <a:extLst>
              <a:ext uri="{FF2B5EF4-FFF2-40B4-BE49-F238E27FC236}">
                <a16:creationId xmlns:a16="http://schemas.microsoft.com/office/drawing/2014/main" id="{45F93512-76B2-A24A-B885-EEC826BA6024}"/>
              </a:ext>
            </a:extLst>
          </p:cNvPr>
          <p:cNvSpPr>
            <a:spLocks noGrp="1"/>
          </p:cNvSpPr>
          <p:nvPr>
            <p:ph type="dgm" sz="quarter" idx="99"/>
          </p:nvPr>
        </p:nvSpPr>
        <p:spPr>
          <a:xfrm>
            <a:off x="9801303" y="2160000"/>
            <a:ext cx="1492245" cy="486000"/>
          </a:xfrm>
          <a:custGeom>
            <a:avLst/>
            <a:gdLst>
              <a:gd name="connsiteX0" fmla="*/ 437540 w 1492245"/>
              <a:gd name="connsiteY0" fmla="*/ 9 h 486000"/>
              <a:gd name="connsiteX1" fmla="*/ 1148745 w 1492245"/>
              <a:gd name="connsiteY1" fmla="*/ 628 h 486000"/>
              <a:gd name="connsiteX2" fmla="*/ 1157926 w 1492245"/>
              <a:gd name="connsiteY2" fmla="*/ 1942 h 486000"/>
              <a:gd name="connsiteX3" fmla="*/ 1490117 w 1492245"/>
              <a:gd name="connsiteY3" fmla="*/ 364880 h 486000"/>
              <a:gd name="connsiteX4" fmla="*/ 1492245 w 1492245"/>
              <a:gd name="connsiteY4" fmla="*/ 407037 h 486000"/>
              <a:gd name="connsiteX5" fmla="*/ 1492245 w 1492245"/>
              <a:gd name="connsiteY5" fmla="*/ 486000 h 486000"/>
              <a:gd name="connsiteX6" fmla="*/ 0 w 1492245"/>
              <a:gd name="connsiteY6" fmla="*/ 486000 h 486000"/>
              <a:gd name="connsiteX7" fmla="*/ 0 w 1492245"/>
              <a:gd name="connsiteY7" fmla="*/ 302 h 486000"/>
              <a:gd name="connsiteX8" fmla="*/ 64384 w 1492245"/>
              <a:gd name="connsiteY8" fmla="*/ 229 h 486000"/>
              <a:gd name="connsiteX9" fmla="*/ 437540 w 1492245"/>
              <a:gd name="connsiteY9" fmla="*/ 9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2245" h="486000">
                <a:moveTo>
                  <a:pt x="437540" y="9"/>
                </a:moveTo>
                <a:cubicBezTo>
                  <a:pt x="699764" y="-43"/>
                  <a:pt x="949410" y="137"/>
                  <a:pt x="1148745" y="628"/>
                </a:cubicBezTo>
                <a:lnTo>
                  <a:pt x="1157926" y="1942"/>
                </a:lnTo>
                <a:cubicBezTo>
                  <a:pt x="1334871" y="35854"/>
                  <a:pt x="1471639" y="182878"/>
                  <a:pt x="1490117" y="364880"/>
                </a:cubicBezTo>
                <a:lnTo>
                  <a:pt x="1492245" y="407037"/>
                </a:lnTo>
                <a:lnTo>
                  <a:pt x="1492245" y="486000"/>
                </a:lnTo>
                <a:lnTo>
                  <a:pt x="0" y="486000"/>
                </a:lnTo>
                <a:lnTo>
                  <a:pt x="0" y="302"/>
                </a:lnTo>
                <a:lnTo>
                  <a:pt x="64384" y="229"/>
                </a:lnTo>
                <a:cubicBezTo>
                  <a:pt x="188942" y="110"/>
                  <a:pt x="314623" y="34"/>
                  <a:pt x="437540" y="9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75" name="Bildplatzhalter 21">
            <a:extLst>
              <a:ext uri="{FF2B5EF4-FFF2-40B4-BE49-F238E27FC236}">
                <a16:creationId xmlns:a16="http://schemas.microsoft.com/office/drawing/2014/main" id="{B0B5CDB6-9087-DE45-81CD-99C2DF503EA5}"/>
              </a:ext>
            </a:extLst>
          </p:cNvPr>
          <p:cNvSpPr>
            <a:spLocks noGrp="1"/>
          </p:cNvSpPr>
          <p:nvPr>
            <p:ph type="pic" sz="quarter" idx="100"/>
          </p:nvPr>
        </p:nvSpPr>
        <p:spPr>
          <a:xfrm>
            <a:off x="10097425" y="2802996"/>
            <a:ext cx="900000" cy="90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3" name="Textplatzhalter 7">
            <a:extLst>
              <a:ext uri="{FF2B5EF4-FFF2-40B4-BE49-F238E27FC236}">
                <a16:creationId xmlns:a16="http://schemas.microsoft.com/office/drawing/2014/main" id="{7698A409-E4F2-DA48-A9E6-4BF723D93B72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911117" y="2160000"/>
            <a:ext cx="1484044" cy="486000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4" name="Textplatzhalter 7">
            <a:extLst>
              <a:ext uri="{FF2B5EF4-FFF2-40B4-BE49-F238E27FC236}">
                <a16:creationId xmlns:a16="http://schemas.microsoft.com/office/drawing/2014/main" id="{AFB65A39-94B5-1E47-B279-BF10112EBB4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3140168" y="2160000"/>
            <a:ext cx="1484044" cy="486000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5" name="Textplatzhalter 7">
            <a:extLst>
              <a:ext uri="{FF2B5EF4-FFF2-40B4-BE49-F238E27FC236}">
                <a16:creationId xmlns:a16="http://schemas.microsoft.com/office/drawing/2014/main" id="{060A12BC-A2CA-D14A-88DF-3482B2CF015A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5369219" y="2160000"/>
            <a:ext cx="1446500" cy="486000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6" name="Textplatzhalter 7">
            <a:extLst>
              <a:ext uri="{FF2B5EF4-FFF2-40B4-BE49-F238E27FC236}">
                <a16:creationId xmlns:a16="http://schemas.microsoft.com/office/drawing/2014/main" id="{31A6FBF1-C5B3-3C45-A6D0-C54EE886361E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7560726" y="2160000"/>
            <a:ext cx="1500446" cy="486000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7" name="Textplatzhalter 7">
            <a:extLst>
              <a:ext uri="{FF2B5EF4-FFF2-40B4-BE49-F238E27FC236}">
                <a16:creationId xmlns:a16="http://schemas.microsoft.com/office/drawing/2014/main" id="{CF9FC25B-DCE0-9A43-8E69-FE6E9D1071C4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9806179" y="2160000"/>
            <a:ext cx="1492245" cy="486000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 algn="ctr">
              <a:lnSpc>
                <a:spcPct val="100000"/>
              </a:lnSpc>
              <a:defRPr sz="1800" b="1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7" name="SmartArt-Platzhalter 76">
            <a:extLst>
              <a:ext uri="{FF2B5EF4-FFF2-40B4-BE49-F238E27FC236}">
                <a16:creationId xmlns:a16="http://schemas.microsoft.com/office/drawing/2014/main" id="{F9796B77-F59C-5348-873D-C06FA1E266A8}"/>
              </a:ext>
            </a:extLst>
          </p:cNvPr>
          <p:cNvSpPr>
            <a:spLocks noGrp="1"/>
          </p:cNvSpPr>
          <p:nvPr>
            <p:ph type="dgm" sz="quarter" idx="101"/>
          </p:nvPr>
        </p:nvSpPr>
        <p:spPr>
          <a:xfrm>
            <a:off x="4909943" y="2970000"/>
            <a:ext cx="156139" cy="540000"/>
          </a:xfrm>
          <a:custGeom>
            <a:avLst/>
            <a:gdLst>
              <a:gd name="connsiteX0" fmla="*/ 0 w 156139"/>
              <a:gd name="connsiteY0" fmla="*/ 0 h 540000"/>
              <a:gd name="connsiteX1" fmla="*/ 44478 w 156139"/>
              <a:gd name="connsiteY1" fmla="*/ 0 h 540000"/>
              <a:gd name="connsiteX2" fmla="*/ 156139 w 156139"/>
              <a:gd name="connsiteY2" fmla="*/ 270000 h 540000"/>
              <a:gd name="connsiteX3" fmla="*/ 44478 w 156139"/>
              <a:gd name="connsiteY3" fmla="*/ 540000 h 540000"/>
              <a:gd name="connsiteX4" fmla="*/ 0 w 156139"/>
              <a:gd name="connsiteY4" fmla="*/ 540000 h 540000"/>
              <a:gd name="connsiteX5" fmla="*/ 111661 w 156139"/>
              <a:gd name="connsiteY5" fmla="*/ 27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139" h="540000">
                <a:moveTo>
                  <a:pt x="0" y="0"/>
                </a:moveTo>
                <a:lnTo>
                  <a:pt x="44478" y="0"/>
                </a:lnTo>
                <a:lnTo>
                  <a:pt x="156139" y="270000"/>
                </a:lnTo>
                <a:lnTo>
                  <a:pt x="44478" y="540000"/>
                </a:lnTo>
                <a:lnTo>
                  <a:pt x="0" y="540000"/>
                </a:lnTo>
                <a:lnTo>
                  <a:pt x="111661" y="27000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78" name="SmartArt-Platzhalter 77">
            <a:extLst>
              <a:ext uri="{FF2B5EF4-FFF2-40B4-BE49-F238E27FC236}">
                <a16:creationId xmlns:a16="http://schemas.microsoft.com/office/drawing/2014/main" id="{2878DCD0-A571-5F47-A941-C6334DDE2F93}"/>
              </a:ext>
            </a:extLst>
          </p:cNvPr>
          <p:cNvSpPr>
            <a:spLocks noGrp="1"/>
          </p:cNvSpPr>
          <p:nvPr>
            <p:ph type="dgm" sz="quarter" idx="102"/>
          </p:nvPr>
        </p:nvSpPr>
        <p:spPr>
          <a:xfrm>
            <a:off x="7133709" y="2970000"/>
            <a:ext cx="156139" cy="540000"/>
          </a:xfrm>
          <a:custGeom>
            <a:avLst/>
            <a:gdLst>
              <a:gd name="connsiteX0" fmla="*/ 0 w 156139"/>
              <a:gd name="connsiteY0" fmla="*/ 0 h 540000"/>
              <a:gd name="connsiteX1" fmla="*/ 44478 w 156139"/>
              <a:gd name="connsiteY1" fmla="*/ 0 h 540000"/>
              <a:gd name="connsiteX2" fmla="*/ 156139 w 156139"/>
              <a:gd name="connsiteY2" fmla="*/ 270000 h 540000"/>
              <a:gd name="connsiteX3" fmla="*/ 44478 w 156139"/>
              <a:gd name="connsiteY3" fmla="*/ 540000 h 540000"/>
              <a:gd name="connsiteX4" fmla="*/ 0 w 156139"/>
              <a:gd name="connsiteY4" fmla="*/ 540000 h 540000"/>
              <a:gd name="connsiteX5" fmla="*/ 111661 w 156139"/>
              <a:gd name="connsiteY5" fmla="*/ 27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139" h="540000">
                <a:moveTo>
                  <a:pt x="0" y="0"/>
                </a:moveTo>
                <a:lnTo>
                  <a:pt x="44478" y="0"/>
                </a:lnTo>
                <a:lnTo>
                  <a:pt x="156139" y="270000"/>
                </a:lnTo>
                <a:lnTo>
                  <a:pt x="44478" y="540000"/>
                </a:lnTo>
                <a:lnTo>
                  <a:pt x="0" y="540000"/>
                </a:lnTo>
                <a:lnTo>
                  <a:pt x="111661" y="27000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79" name="SmartArt-Platzhalter 78">
            <a:extLst>
              <a:ext uri="{FF2B5EF4-FFF2-40B4-BE49-F238E27FC236}">
                <a16:creationId xmlns:a16="http://schemas.microsoft.com/office/drawing/2014/main" id="{043A63B5-3F5E-F54A-B38D-C2BE93502ACD}"/>
              </a:ext>
            </a:extLst>
          </p:cNvPr>
          <p:cNvSpPr>
            <a:spLocks noGrp="1"/>
          </p:cNvSpPr>
          <p:nvPr>
            <p:ph type="dgm" sz="quarter" idx="103"/>
          </p:nvPr>
        </p:nvSpPr>
        <p:spPr>
          <a:xfrm>
            <a:off x="9357474" y="2970000"/>
            <a:ext cx="156139" cy="540000"/>
          </a:xfrm>
          <a:custGeom>
            <a:avLst/>
            <a:gdLst>
              <a:gd name="connsiteX0" fmla="*/ 0 w 156139"/>
              <a:gd name="connsiteY0" fmla="*/ 0 h 540000"/>
              <a:gd name="connsiteX1" fmla="*/ 44478 w 156139"/>
              <a:gd name="connsiteY1" fmla="*/ 0 h 540000"/>
              <a:gd name="connsiteX2" fmla="*/ 156139 w 156139"/>
              <a:gd name="connsiteY2" fmla="*/ 270000 h 540000"/>
              <a:gd name="connsiteX3" fmla="*/ 44478 w 156139"/>
              <a:gd name="connsiteY3" fmla="*/ 540000 h 540000"/>
              <a:gd name="connsiteX4" fmla="*/ 0 w 156139"/>
              <a:gd name="connsiteY4" fmla="*/ 540000 h 540000"/>
              <a:gd name="connsiteX5" fmla="*/ 111661 w 156139"/>
              <a:gd name="connsiteY5" fmla="*/ 27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139" h="540000">
                <a:moveTo>
                  <a:pt x="0" y="0"/>
                </a:moveTo>
                <a:lnTo>
                  <a:pt x="44478" y="0"/>
                </a:lnTo>
                <a:lnTo>
                  <a:pt x="156139" y="270000"/>
                </a:lnTo>
                <a:lnTo>
                  <a:pt x="44478" y="540000"/>
                </a:lnTo>
                <a:lnTo>
                  <a:pt x="0" y="540000"/>
                </a:lnTo>
                <a:lnTo>
                  <a:pt x="111661" y="27000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6" name="Textplatzhalter 2">
            <a:extLst>
              <a:ext uri="{FF2B5EF4-FFF2-40B4-BE49-F238E27FC236}">
                <a16:creationId xmlns:a16="http://schemas.microsoft.com/office/drawing/2014/main" id="{0031D272-F647-7D49-A52E-69FDCED8C6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Foliennummernplatzhalter 5">
            <a:extLst>
              <a:ext uri="{FF2B5EF4-FFF2-40B4-BE49-F238E27FC236}">
                <a16:creationId xmlns:a16="http://schemas.microsoft.com/office/drawing/2014/main" id="{35D1D21E-685C-E74C-B5EF-DDF95D513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7" name="Textplatzhalter 7">
            <a:extLst>
              <a:ext uri="{FF2B5EF4-FFF2-40B4-BE49-F238E27FC236}">
                <a16:creationId xmlns:a16="http://schemas.microsoft.com/office/drawing/2014/main" id="{1A40E355-36B4-4A43-A1B8-65D464DB1748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3123184" y="4114008"/>
            <a:ext cx="1504800" cy="1762200"/>
          </a:xfrm>
          <a:prstGeom prst="rect">
            <a:avLst/>
          </a:prstGeom>
        </p:spPr>
        <p:txBody>
          <a:bodyPr lIns="36000" tIns="36000" rIns="36000" bIns="36000" anchor="t" anchorCtr="0">
            <a:noAutofit/>
          </a:bodyPr>
          <a:lstStyle>
            <a:lvl1pPr algn="ctr">
              <a:lnSpc>
                <a:spcPct val="120000"/>
              </a:lnSpc>
              <a:spcAft>
                <a:spcPts val="500"/>
              </a:spcAft>
              <a:defRPr sz="1800" b="0" baseline="0">
                <a:solidFill>
                  <a:schemeClr val="tx1"/>
                </a:solidFill>
                <a:latin typeface="+mn-lt"/>
              </a:defRPr>
            </a:lvl1pPr>
            <a:lvl2pPr marL="180000" indent="-180000">
              <a:buFont typeface="Arial" panose="020B0604020202020204" pitchFamily="34" charset="0"/>
              <a:buChar char="•"/>
              <a:defRPr sz="1800"/>
            </a:lvl2pPr>
            <a:lvl3pPr marL="450000" indent="-270000">
              <a:buFont typeface="Symbol" pitchFamily="2" charset="2"/>
              <a:buChar char="-"/>
              <a:defRPr sz="1800"/>
            </a:lvl3pPr>
            <a:lvl4pPr marL="720000">
              <a:defRPr sz="1800"/>
            </a:lvl4pPr>
            <a:lvl5pPr marL="0" indent="0">
              <a:buFontTx/>
              <a:buNone/>
              <a:defRPr sz="1800"/>
            </a:lvl5pPr>
            <a:lvl6pPr marL="0">
              <a:lnSpc>
                <a:spcPct val="120000"/>
              </a:lnSpc>
              <a:spcAft>
                <a:spcPts val="500"/>
              </a:spcAft>
              <a:defRPr sz="1800"/>
            </a:lvl6pPr>
            <a:lvl7pPr marL="0">
              <a:lnSpc>
                <a:spcPct val="120000"/>
              </a:lnSpc>
              <a:spcAft>
                <a:spcPts val="500"/>
              </a:spcAft>
              <a:defRPr sz="1800"/>
            </a:lvl7pPr>
            <a:lvl8pPr marL="0">
              <a:lnSpc>
                <a:spcPct val="120000"/>
              </a:lnSpc>
              <a:spcAft>
                <a:spcPts val="500"/>
              </a:spcAft>
              <a:defRPr sz="1800"/>
            </a:lvl8pPr>
            <a:lvl9pPr marL="0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platzhalter 7">
            <a:extLst>
              <a:ext uri="{FF2B5EF4-FFF2-40B4-BE49-F238E27FC236}">
                <a16:creationId xmlns:a16="http://schemas.microsoft.com/office/drawing/2014/main" id="{2BE91895-EE37-1543-A1EB-16891C490150}"/>
              </a:ext>
            </a:extLst>
          </p:cNvPr>
          <p:cNvSpPr>
            <a:spLocks noGrp="1"/>
          </p:cNvSpPr>
          <p:nvPr>
            <p:ph type="body" sz="quarter" idx="105"/>
          </p:nvPr>
        </p:nvSpPr>
        <p:spPr>
          <a:xfrm>
            <a:off x="5346405" y="4114008"/>
            <a:ext cx="1504800" cy="1762200"/>
          </a:xfrm>
          <a:prstGeom prst="rect">
            <a:avLst/>
          </a:prstGeom>
        </p:spPr>
        <p:txBody>
          <a:bodyPr lIns="36000" tIns="36000" rIns="36000" bIns="36000" anchor="t" anchorCtr="0">
            <a:noAutofit/>
          </a:bodyPr>
          <a:lstStyle>
            <a:lvl1pPr algn="ctr">
              <a:lnSpc>
                <a:spcPct val="120000"/>
              </a:lnSpc>
              <a:spcAft>
                <a:spcPts val="500"/>
              </a:spcAft>
              <a:defRPr sz="1800" b="0" baseline="0">
                <a:solidFill>
                  <a:schemeClr val="tx1"/>
                </a:solidFill>
                <a:latin typeface="+mn-lt"/>
              </a:defRPr>
            </a:lvl1pPr>
            <a:lvl2pPr marL="180000" indent="-180000">
              <a:buFont typeface="Arial" panose="020B0604020202020204" pitchFamily="34" charset="0"/>
              <a:buChar char="•"/>
              <a:defRPr sz="1800"/>
            </a:lvl2pPr>
            <a:lvl3pPr marL="450000" indent="-270000">
              <a:buFont typeface="Symbol" pitchFamily="2" charset="2"/>
              <a:buChar char="-"/>
              <a:defRPr sz="1800"/>
            </a:lvl3pPr>
            <a:lvl4pPr marL="720000">
              <a:defRPr sz="1800"/>
            </a:lvl4pPr>
            <a:lvl5pPr marL="0" indent="0">
              <a:buFontTx/>
              <a:buNone/>
              <a:defRPr sz="1800"/>
            </a:lvl5pPr>
            <a:lvl6pPr marL="0">
              <a:lnSpc>
                <a:spcPct val="120000"/>
              </a:lnSpc>
              <a:spcAft>
                <a:spcPts val="500"/>
              </a:spcAft>
              <a:defRPr sz="1800"/>
            </a:lvl6pPr>
            <a:lvl7pPr marL="0">
              <a:lnSpc>
                <a:spcPct val="120000"/>
              </a:lnSpc>
              <a:spcAft>
                <a:spcPts val="500"/>
              </a:spcAft>
              <a:defRPr sz="1800"/>
            </a:lvl7pPr>
            <a:lvl8pPr marL="0">
              <a:lnSpc>
                <a:spcPct val="120000"/>
              </a:lnSpc>
              <a:spcAft>
                <a:spcPts val="500"/>
              </a:spcAft>
              <a:defRPr sz="1800"/>
            </a:lvl8pPr>
            <a:lvl9pPr marL="0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platzhalter 7">
            <a:extLst>
              <a:ext uri="{FF2B5EF4-FFF2-40B4-BE49-F238E27FC236}">
                <a16:creationId xmlns:a16="http://schemas.microsoft.com/office/drawing/2014/main" id="{9777CBC2-EE90-8747-BC21-D739102DBC25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7569626" y="4114008"/>
            <a:ext cx="1504800" cy="1762200"/>
          </a:xfrm>
          <a:prstGeom prst="rect">
            <a:avLst/>
          </a:prstGeom>
        </p:spPr>
        <p:txBody>
          <a:bodyPr lIns="36000" tIns="36000" rIns="36000" bIns="36000" anchor="t" anchorCtr="0">
            <a:noAutofit/>
          </a:bodyPr>
          <a:lstStyle>
            <a:lvl1pPr algn="ctr">
              <a:lnSpc>
                <a:spcPct val="120000"/>
              </a:lnSpc>
              <a:spcAft>
                <a:spcPts val="500"/>
              </a:spcAft>
              <a:defRPr sz="1800" b="0" baseline="0">
                <a:solidFill>
                  <a:schemeClr val="tx1"/>
                </a:solidFill>
                <a:latin typeface="+mn-lt"/>
              </a:defRPr>
            </a:lvl1pPr>
            <a:lvl2pPr marL="180000" indent="-180000">
              <a:buFont typeface="Arial" panose="020B0604020202020204" pitchFamily="34" charset="0"/>
              <a:buChar char="•"/>
              <a:defRPr sz="1800"/>
            </a:lvl2pPr>
            <a:lvl3pPr marL="450000" indent="-270000">
              <a:buFont typeface="Symbol" pitchFamily="2" charset="2"/>
              <a:buChar char="-"/>
              <a:defRPr sz="1800"/>
            </a:lvl3pPr>
            <a:lvl4pPr marL="720000">
              <a:defRPr sz="1800"/>
            </a:lvl4pPr>
            <a:lvl5pPr marL="0" indent="0">
              <a:buFontTx/>
              <a:buNone/>
              <a:defRPr sz="1800"/>
            </a:lvl5pPr>
            <a:lvl6pPr marL="0">
              <a:lnSpc>
                <a:spcPct val="120000"/>
              </a:lnSpc>
              <a:spcAft>
                <a:spcPts val="500"/>
              </a:spcAft>
              <a:defRPr sz="1800"/>
            </a:lvl6pPr>
            <a:lvl7pPr marL="0">
              <a:lnSpc>
                <a:spcPct val="120000"/>
              </a:lnSpc>
              <a:spcAft>
                <a:spcPts val="500"/>
              </a:spcAft>
              <a:defRPr sz="1800"/>
            </a:lvl7pPr>
            <a:lvl8pPr marL="0">
              <a:lnSpc>
                <a:spcPct val="120000"/>
              </a:lnSpc>
              <a:spcAft>
                <a:spcPts val="500"/>
              </a:spcAft>
              <a:defRPr sz="1800"/>
            </a:lvl8pPr>
            <a:lvl9pPr marL="0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7">
            <a:extLst>
              <a:ext uri="{FF2B5EF4-FFF2-40B4-BE49-F238E27FC236}">
                <a16:creationId xmlns:a16="http://schemas.microsoft.com/office/drawing/2014/main" id="{9A001CF0-0469-4C4C-BEF6-FEDAF22C3FAF}"/>
              </a:ext>
            </a:extLst>
          </p:cNvPr>
          <p:cNvSpPr>
            <a:spLocks noGrp="1"/>
          </p:cNvSpPr>
          <p:nvPr>
            <p:ph type="body" sz="quarter" idx="107"/>
          </p:nvPr>
        </p:nvSpPr>
        <p:spPr>
          <a:xfrm>
            <a:off x="9792848" y="4114008"/>
            <a:ext cx="1504800" cy="1762200"/>
          </a:xfrm>
          <a:prstGeom prst="rect">
            <a:avLst/>
          </a:prstGeom>
        </p:spPr>
        <p:txBody>
          <a:bodyPr lIns="36000" tIns="36000" rIns="36000" bIns="36000" anchor="t" anchorCtr="0">
            <a:noAutofit/>
          </a:bodyPr>
          <a:lstStyle>
            <a:lvl1pPr algn="ctr">
              <a:lnSpc>
                <a:spcPct val="120000"/>
              </a:lnSpc>
              <a:spcAft>
                <a:spcPts val="500"/>
              </a:spcAft>
              <a:defRPr sz="1800" b="0" baseline="0">
                <a:solidFill>
                  <a:schemeClr val="tx1"/>
                </a:solidFill>
                <a:latin typeface="+mn-lt"/>
              </a:defRPr>
            </a:lvl1pPr>
            <a:lvl2pPr marL="180000" indent="-180000">
              <a:buFont typeface="Arial" panose="020B0604020202020204" pitchFamily="34" charset="0"/>
              <a:buChar char="•"/>
              <a:defRPr sz="1800"/>
            </a:lvl2pPr>
            <a:lvl3pPr marL="450000" indent="-270000">
              <a:buFont typeface="Symbol" pitchFamily="2" charset="2"/>
              <a:buChar char="-"/>
              <a:defRPr sz="1800"/>
            </a:lvl3pPr>
            <a:lvl4pPr marL="720000">
              <a:defRPr sz="1800"/>
            </a:lvl4pPr>
            <a:lvl5pPr marL="0" indent="0">
              <a:buFontTx/>
              <a:buNone/>
              <a:defRPr sz="1800"/>
            </a:lvl5pPr>
            <a:lvl6pPr marL="0">
              <a:lnSpc>
                <a:spcPct val="120000"/>
              </a:lnSpc>
              <a:spcAft>
                <a:spcPts val="500"/>
              </a:spcAft>
              <a:defRPr sz="1800"/>
            </a:lvl6pPr>
            <a:lvl7pPr marL="0">
              <a:lnSpc>
                <a:spcPct val="120000"/>
              </a:lnSpc>
              <a:spcAft>
                <a:spcPts val="500"/>
              </a:spcAft>
              <a:defRPr sz="1800"/>
            </a:lvl7pPr>
            <a:lvl8pPr marL="0">
              <a:lnSpc>
                <a:spcPct val="120000"/>
              </a:lnSpc>
              <a:spcAft>
                <a:spcPts val="500"/>
              </a:spcAft>
              <a:defRPr sz="1800"/>
            </a:lvl8pPr>
            <a:lvl9pPr marL="0">
              <a:lnSpc>
                <a:spcPct val="120000"/>
              </a:lnSpc>
              <a:spcAft>
                <a:spcPts val="500"/>
              </a:spcAft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E9C9C62A-854D-3AD0-7810-1708660C47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38513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6">
            <a:extLst>
              <a:ext uri="{FF2B5EF4-FFF2-40B4-BE49-F238E27FC236}">
                <a16:creationId xmlns:a16="http://schemas.microsoft.com/office/drawing/2014/main" id="{BC673953-1464-5844-B47D-B181541D88B4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3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B1FCEDD7-BA84-194E-B951-E97F378AC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D40B2959-0DBD-42FF-9386-5033B10ECD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217" y="2160000"/>
            <a:ext cx="5018378" cy="3600000"/>
          </a:xfrm>
        </p:spPr>
        <p:txBody>
          <a:bodyPr/>
          <a:lstStyle>
            <a:lvl1pPr marL="180000" indent="-180000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  <a:defRPr sz="1800" b="0"/>
            </a:lvl1pPr>
            <a:lvl2pPr marL="450000" indent="-270000">
              <a:buFont typeface="Symbol" pitchFamily="2" charset="2"/>
              <a:buChar char="-"/>
              <a:defRPr>
                <a:latin typeface="+mn-lt"/>
              </a:defRPr>
            </a:lvl2pPr>
            <a:lvl3pPr marL="720000" indent="-270000">
              <a:buFont typeface="Symbol" pitchFamily="2" charset="2"/>
              <a:buChar char="-"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>
              <a:lnSpc>
                <a:spcPct val="120000"/>
              </a:lnSpc>
              <a:spcAft>
                <a:spcPts val="500"/>
              </a:spcAft>
              <a:defRPr/>
            </a:lvl6pPr>
            <a:lvl7pPr marL="0">
              <a:lnSpc>
                <a:spcPct val="120000"/>
              </a:lnSpc>
              <a:spcAft>
                <a:spcPts val="500"/>
              </a:spcAft>
              <a:defRPr/>
            </a:lvl7pPr>
            <a:lvl8pPr marL="0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Zweite Ebene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C54504F4-3147-4FA3-B891-57FF7268EE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77778" y="2160000"/>
            <a:ext cx="5018379" cy="3600000"/>
          </a:xfrm>
        </p:spPr>
        <p:txBody>
          <a:bodyPr/>
          <a:lstStyle>
            <a:lvl1pPr marL="180000" indent="-180000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  <a:defRPr sz="1800" b="0"/>
            </a:lvl1pPr>
            <a:lvl2pPr marL="450000" indent="-270000">
              <a:buFont typeface="Symbol" pitchFamily="2" charset="2"/>
              <a:buChar char="-"/>
              <a:defRPr>
                <a:latin typeface="+mn-lt"/>
              </a:defRPr>
            </a:lvl2pPr>
            <a:lvl3pPr marL="720000" indent="-270000">
              <a:buFont typeface="Symbol" pitchFamily="2" charset="2"/>
              <a:buChar char="-"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>
              <a:lnSpc>
                <a:spcPct val="120000"/>
              </a:lnSpc>
              <a:spcAft>
                <a:spcPts val="500"/>
              </a:spcAft>
              <a:defRPr/>
            </a:lvl6pPr>
            <a:lvl7pPr marL="0">
              <a:lnSpc>
                <a:spcPct val="120000"/>
              </a:lnSpc>
              <a:spcAft>
                <a:spcPts val="500"/>
              </a:spcAft>
              <a:defRPr/>
            </a:lvl7pPr>
            <a:lvl8pPr marL="0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Zweite Ebene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92897A32-2790-4E50-8CE4-5B55724DA8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BCB18578-BC17-1EEA-CA73-753CC9817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5666802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itfad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ihandform 52">
            <a:extLst>
              <a:ext uri="{FF2B5EF4-FFF2-40B4-BE49-F238E27FC236}">
                <a16:creationId xmlns:a16="http://schemas.microsoft.com/office/drawing/2014/main" id="{A3F60AD3-D94D-6145-A97E-43D18A76AC9C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54" name="Textplatzhalter 8">
            <a:extLst>
              <a:ext uri="{FF2B5EF4-FFF2-40B4-BE49-F238E27FC236}">
                <a16:creationId xmlns:a16="http://schemas.microsoft.com/office/drawing/2014/main" id="{871A8AAD-DDFD-AE48-BD86-734DB5CAF8B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00000" y="2160000"/>
            <a:ext cx="2124000" cy="612000"/>
          </a:xfrm>
          <a:prstGeom prst="homePlate">
            <a:avLst/>
          </a:prstGeom>
          <a:solidFill>
            <a:schemeClr val="tx1"/>
          </a:solidFill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defRPr sz="1800" b="1" i="0" baseline="0">
                <a:solidFill>
                  <a:schemeClr val="bg1"/>
                </a:solidFill>
              </a:defRPr>
            </a:lvl1pPr>
            <a:lvl2pPr algn="ctr">
              <a:defRPr sz="1000">
                <a:solidFill>
                  <a:schemeClr val="tx1"/>
                </a:solidFill>
              </a:defRPr>
            </a:lvl2pPr>
            <a:lvl3pPr algn="ctr">
              <a:defRPr sz="1000">
                <a:solidFill>
                  <a:schemeClr val="tx1"/>
                </a:solidFill>
              </a:defRPr>
            </a:lvl3pPr>
            <a:lvl4pPr algn="ctr">
              <a:defRPr sz="1000">
                <a:solidFill>
                  <a:schemeClr val="tx1"/>
                </a:solidFill>
              </a:defRPr>
            </a:lvl4pPr>
            <a:lvl5pPr algn="ctr"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5" name="Textplatzhalter 8">
            <a:extLst>
              <a:ext uri="{FF2B5EF4-FFF2-40B4-BE49-F238E27FC236}">
                <a16:creationId xmlns:a16="http://schemas.microsoft.com/office/drawing/2014/main" id="{85EB7052-34B8-E943-B9EB-211E47A4FB8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2777400" y="2160000"/>
            <a:ext cx="6642000" cy="612000"/>
          </a:xfrm>
          <a:prstGeom prst="chevron">
            <a:avLst/>
          </a:prstGeom>
          <a:solidFill>
            <a:schemeClr val="tx2"/>
          </a:solidFill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defRPr sz="1800" b="1" i="0" baseline="0">
                <a:solidFill>
                  <a:schemeClr val="tx1"/>
                </a:solidFill>
              </a:defRPr>
            </a:lvl1pPr>
            <a:lvl2pPr algn="ctr">
              <a:defRPr sz="1000">
                <a:solidFill>
                  <a:schemeClr val="tx1"/>
                </a:solidFill>
              </a:defRPr>
            </a:lvl2pPr>
            <a:lvl3pPr algn="ctr">
              <a:defRPr sz="1000">
                <a:solidFill>
                  <a:schemeClr val="tx1"/>
                </a:solidFill>
              </a:defRPr>
            </a:lvl3pPr>
            <a:lvl4pPr algn="ctr">
              <a:defRPr sz="1000">
                <a:solidFill>
                  <a:schemeClr val="tx1"/>
                </a:solidFill>
              </a:defRPr>
            </a:lvl4pPr>
            <a:lvl5pPr algn="ctr"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6" name="Textplatzhalter 8">
            <a:extLst>
              <a:ext uri="{FF2B5EF4-FFF2-40B4-BE49-F238E27FC236}">
                <a16:creationId xmlns:a16="http://schemas.microsoft.com/office/drawing/2014/main" id="{D08BD552-31A0-2046-B1A2-0AB3E56B58D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9172800" y="2160000"/>
            <a:ext cx="2124000" cy="612000"/>
          </a:xfrm>
          <a:prstGeom prst="chevron">
            <a:avLst/>
          </a:prstGeom>
          <a:solidFill>
            <a:schemeClr val="accent4"/>
          </a:solidFill>
        </p:spPr>
        <p:txBody>
          <a:bodyPr lIns="108000" tIns="0" rIns="72000" bIns="0" anchor="ctr" anchorCtr="0">
            <a:normAutofit/>
          </a:bodyPr>
          <a:lstStyle>
            <a:lvl1pPr algn="ctr">
              <a:lnSpc>
                <a:spcPct val="100000"/>
              </a:lnSpc>
              <a:defRPr sz="1800" b="1" i="0" baseline="0">
                <a:solidFill>
                  <a:schemeClr val="bg1"/>
                </a:solidFill>
              </a:defRPr>
            </a:lvl1pPr>
            <a:lvl2pPr algn="ctr">
              <a:defRPr sz="1000">
                <a:solidFill>
                  <a:schemeClr val="tx1"/>
                </a:solidFill>
              </a:defRPr>
            </a:lvl2pPr>
            <a:lvl3pPr algn="ctr">
              <a:defRPr sz="1000">
                <a:solidFill>
                  <a:schemeClr val="tx1"/>
                </a:solidFill>
              </a:defRPr>
            </a:lvl3pPr>
            <a:lvl4pPr algn="ctr">
              <a:defRPr sz="1000">
                <a:solidFill>
                  <a:schemeClr val="tx1"/>
                </a:solidFill>
              </a:defRPr>
            </a:lvl4pPr>
            <a:lvl5pPr algn="ctr"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7" name="Textplatzhalter 4">
            <a:extLst>
              <a:ext uri="{FF2B5EF4-FFF2-40B4-BE49-F238E27FC236}">
                <a16:creationId xmlns:a16="http://schemas.microsoft.com/office/drawing/2014/main" id="{4ACBE1BE-58E7-B849-A72D-1FEF69C19431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 rot="18720000">
            <a:off x="1486930" y="3357859"/>
            <a:ext cx="108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lnSpc>
                <a:spcPct val="100000"/>
              </a:lnSpc>
              <a:spcAft>
                <a:spcPts val="0"/>
              </a:spcAft>
              <a:defRPr sz="1800" b="1" i="0" spc="25" baseline="0">
                <a:solidFill>
                  <a:schemeClr val="tx1"/>
                </a:solidFill>
              </a:defRPr>
            </a:lvl1pPr>
            <a:lvl2pPr mar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179388" indent="-179388" algn="l">
              <a:lnSpc>
                <a:spcPts val="2400"/>
              </a:lnSpc>
              <a:buClr>
                <a:schemeClr val="bg2"/>
              </a:buClr>
              <a:buFont typeface="+mj-lt"/>
              <a:buAutoNum type="arabicPeriod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381000" indent="-180182" algn="l">
              <a:lnSpc>
                <a:spcPts val="2400"/>
              </a:lnSpc>
              <a:buClr>
                <a:schemeClr val="tx1"/>
              </a:buClr>
              <a:buFont typeface="Systemschrift Normal"/>
              <a:buChar char="–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8" name="Textplatzhalter 4">
            <a:extLst>
              <a:ext uri="{FF2B5EF4-FFF2-40B4-BE49-F238E27FC236}">
                <a16:creationId xmlns:a16="http://schemas.microsoft.com/office/drawing/2014/main" id="{2632301C-4825-BC4D-927D-71F8162AE86B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 rot="18720000">
            <a:off x="9559084" y="3357859"/>
            <a:ext cx="108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lnSpc>
                <a:spcPct val="100000"/>
              </a:lnSpc>
              <a:spcAft>
                <a:spcPts val="0"/>
              </a:spcAft>
              <a:defRPr sz="1800" b="1" i="0" spc="25" baseline="0">
                <a:solidFill>
                  <a:schemeClr val="tx1"/>
                </a:solidFill>
              </a:defRPr>
            </a:lvl1pPr>
            <a:lvl2pPr mar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179388" indent="-179388" algn="l">
              <a:lnSpc>
                <a:spcPts val="2400"/>
              </a:lnSpc>
              <a:buClr>
                <a:schemeClr val="bg2"/>
              </a:buClr>
              <a:buFont typeface="+mj-lt"/>
              <a:buAutoNum type="arabicPeriod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381000" indent="-180182" algn="l">
              <a:lnSpc>
                <a:spcPts val="2400"/>
              </a:lnSpc>
              <a:buClr>
                <a:schemeClr val="tx1"/>
              </a:buClr>
              <a:buFont typeface="Systemschrift Normal"/>
              <a:buChar char="–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0" name="Textplatzhalter 4">
            <a:extLst>
              <a:ext uri="{FF2B5EF4-FFF2-40B4-BE49-F238E27FC236}">
                <a16:creationId xmlns:a16="http://schemas.microsoft.com/office/drawing/2014/main" id="{D6E99399-A053-9A43-AE58-ECC6E46BB05D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 rot="18720000">
            <a:off x="2383836" y="3357859"/>
            <a:ext cx="108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lnSpc>
                <a:spcPct val="100000"/>
              </a:lnSpc>
              <a:spcAft>
                <a:spcPts val="0"/>
              </a:spcAft>
              <a:defRPr sz="1800" b="1" i="0" spc="25" baseline="0">
                <a:solidFill>
                  <a:schemeClr val="tx1"/>
                </a:solidFill>
              </a:defRPr>
            </a:lvl1pPr>
            <a:lvl2pPr mar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179388" indent="-179388" algn="l">
              <a:lnSpc>
                <a:spcPts val="2400"/>
              </a:lnSpc>
              <a:buClr>
                <a:schemeClr val="bg2"/>
              </a:buClr>
              <a:buFont typeface="+mj-lt"/>
              <a:buAutoNum type="arabicPeriod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381000" indent="-180182" algn="l">
              <a:lnSpc>
                <a:spcPts val="2400"/>
              </a:lnSpc>
              <a:buClr>
                <a:schemeClr val="tx1"/>
              </a:buClr>
              <a:buFont typeface="Systemschrift Normal"/>
              <a:buChar char="–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9" name="Textplatzhalter 4">
            <a:extLst>
              <a:ext uri="{FF2B5EF4-FFF2-40B4-BE49-F238E27FC236}">
                <a16:creationId xmlns:a16="http://schemas.microsoft.com/office/drawing/2014/main" id="{4E0AF217-9EBB-7A44-9E32-24A9D5F143D8}"/>
              </a:ext>
            </a:extLst>
          </p:cNvPr>
          <p:cNvSpPr>
            <a:spLocks noGrp="1"/>
          </p:cNvSpPr>
          <p:nvPr>
            <p:ph type="body" sz="quarter" idx="111"/>
          </p:nvPr>
        </p:nvSpPr>
        <p:spPr>
          <a:xfrm rot="18720000">
            <a:off x="3280742" y="3357859"/>
            <a:ext cx="108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lnSpc>
                <a:spcPct val="100000"/>
              </a:lnSpc>
              <a:spcAft>
                <a:spcPts val="0"/>
              </a:spcAft>
              <a:defRPr sz="1800" b="1" i="0" spc="25" baseline="0">
                <a:solidFill>
                  <a:schemeClr val="tx1"/>
                </a:solidFill>
              </a:defRPr>
            </a:lvl1pPr>
            <a:lvl2pPr mar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179388" indent="-179388" algn="l">
              <a:lnSpc>
                <a:spcPts val="2400"/>
              </a:lnSpc>
              <a:buClr>
                <a:schemeClr val="bg2"/>
              </a:buClr>
              <a:buFont typeface="+mj-lt"/>
              <a:buAutoNum type="arabicPeriod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381000" indent="-180182" algn="l">
              <a:lnSpc>
                <a:spcPts val="2400"/>
              </a:lnSpc>
              <a:buClr>
                <a:schemeClr val="tx1"/>
              </a:buClr>
              <a:buFont typeface="Systemschrift Normal"/>
              <a:buChar char="–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0" name="Textplatzhalter 4">
            <a:extLst>
              <a:ext uri="{FF2B5EF4-FFF2-40B4-BE49-F238E27FC236}">
                <a16:creationId xmlns:a16="http://schemas.microsoft.com/office/drawing/2014/main" id="{67F716F8-8CA7-3443-BF5B-C987394694E9}"/>
              </a:ext>
            </a:extLst>
          </p:cNvPr>
          <p:cNvSpPr>
            <a:spLocks noGrp="1"/>
          </p:cNvSpPr>
          <p:nvPr>
            <p:ph type="body" sz="quarter" idx="112"/>
          </p:nvPr>
        </p:nvSpPr>
        <p:spPr>
          <a:xfrm rot="18720000">
            <a:off x="4177648" y="3357859"/>
            <a:ext cx="108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lnSpc>
                <a:spcPct val="100000"/>
              </a:lnSpc>
              <a:spcAft>
                <a:spcPts val="0"/>
              </a:spcAft>
              <a:defRPr sz="1800" b="1" i="0" spc="25" baseline="0">
                <a:solidFill>
                  <a:schemeClr val="tx1"/>
                </a:solidFill>
              </a:defRPr>
            </a:lvl1pPr>
            <a:lvl2pPr mar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179388" indent="-179388" algn="l">
              <a:lnSpc>
                <a:spcPts val="2400"/>
              </a:lnSpc>
              <a:buClr>
                <a:schemeClr val="bg2"/>
              </a:buClr>
              <a:buFont typeface="+mj-lt"/>
              <a:buAutoNum type="arabicPeriod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381000" indent="-180182" algn="l">
              <a:lnSpc>
                <a:spcPts val="2400"/>
              </a:lnSpc>
              <a:buClr>
                <a:schemeClr val="tx1"/>
              </a:buClr>
              <a:buFont typeface="Systemschrift Normal"/>
              <a:buChar char="–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1" name="Textplatzhalter 4">
            <a:extLst>
              <a:ext uri="{FF2B5EF4-FFF2-40B4-BE49-F238E27FC236}">
                <a16:creationId xmlns:a16="http://schemas.microsoft.com/office/drawing/2014/main" id="{0EEB852B-5C49-8B4A-A6F4-F72C2B5AC955}"/>
              </a:ext>
            </a:extLst>
          </p:cNvPr>
          <p:cNvSpPr>
            <a:spLocks noGrp="1"/>
          </p:cNvSpPr>
          <p:nvPr>
            <p:ph type="body" sz="quarter" idx="113"/>
          </p:nvPr>
        </p:nvSpPr>
        <p:spPr>
          <a:xfrm rot="18720000">
            <a:off x="5074554" y="3357859"/>
            <a:ext cx="108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lnSpc>
                <a:spcPct val="100000"/>
              </a:lnSpc>
              <a:spcAft>
                <a:spcPts val="0"/>
              </a:spcAft>
              <a:defRPr sz="1800" b="1" i="0" spc="25" baseline="0">
                <a:solidFill>
                  <a:schemeClr val="tx1"/>
                </a:solidFill>
              </a:defRPr>
            </a:lvl1pPr>
            <a:lvl2pPr mar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179388" indent="-179388" algn="l">
              <a:lnSpc>
                <a:spcPts val="2400"/>
              </a:lnSpc>
              <a:buClr>
                <a:schemeClr val="bg2"/>
              </a:buClr>
              <a:buFont typeface="+mj-lt"/>
              <a:buAutoNum type="arabicPeriod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381000" indent="-180182" algn="l">
              <a:lnSpc>
                <a:spcPts val="2400"/>
              </a:lnSpc>
              <a:buClr>
                <a:schemeClr val="tx1"/>
              </a:buClr>
              <a:buFont typeface="Systemschrift Normal"/>
              <a:buChar char="–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4" name="Textplatzhalter 4">
            <a:extLst>
              <a:ext uri="{FF2B5EF4-FFF2-40B4-BE49-F238E27FC236}">
                <a16:creationId xmlns:a16="http://schemas.microsoft.com/office/drawing/2014/main" id="{81F76855-7C19-7E40-B8B5-1D8ED45068AF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>
          <a:xfrm rot="18720000">
            <a:off x="5971460" y="3357859"/>
            <a:ext cx="108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lnSpc>
                <a:spcPct val="100000"/>
              </a:lnSpc>
              <a:spcAft>
                <a:spcPts val="0"/>
              </a:spcAft>
              <a:defRPr sz="1800" b="1" i="0" spc="25" baseline="0">
                <a:solidFill>
                  <a:schemeClr val="tx1"/>
                </a:solidFill>
              </a:defRPr>
            </a:lvl1pPr>
            <a:lvl2pPr mar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179388" indent="-179388" algn="l">
              <a:lnSpc>
                <a:spcPts val="2400"/>
              </a:lnSpc>
              <a:buClr>
                <a:schemeClr val="bg2"/>
              </a:buClr>
              <a:buFont typeface="+mj-lt"/>
              <a:buAutoNum type="arabicPeriod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381000" indent="-180182" algn="l">
              <a:lnSpc>
                <a:spcPts val="2400"/>
              </a:lnSpc>
              <a:buClr>
                <a:schemeClr val="tx1"/>
              </a:buClr>
              <a:buFont typeface="Systemschrift Normal"/>
              <a:buChar char="–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1" name="Textplatzhalter 4">
            <a:extLst>
              <a:ext uri="{FF2B5EF4-FFF2-40B4-BE49-F238E27FC236}">
                <a16:creationId xmlns:a16="http://schemas.microsoft.com/office/drawing/2014/main" id="{254CEFA7-DCDB-374F-8625-99ABEB945576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>
          <a:xfrm rot="18720000">
            <a:off x="6868366" y="3357859"/>
            <a:ext cx="108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lnSpc>
                <a:spcPct val="100000"/>
              </a:lnSpc>
              <a:spcAft>
                <a:spcPts val="0"/>
              </a:spcAft>
              <a:defRPr sz="1800" b="1" i="0" spc="25" baseline="0">
                <a:solidFill>
                  <a:schemeClr val="tx1"/>
                </a:solidFill>
              </a:defRPr>
            </a:lvl1pPr>
            <a:lvl2pPr mar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179388" indent="-179388" algn="l">
              <a:lnSpc>
                <a:spcPts val="2400"/>
              </a:lnSpc>
              <a:buClr>
                <a:schemeClr val="bg2"/>
              </a:buClr>
              <a:buFont typeface="+mj-lt"/>
              <a:buAutoNum type="arabicPeriod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381000" indent="-180182" algn="l">
              <a:lnSpc>
                <a:spcPts val="2400"/>
              </a:lnSpc>
              <a:buClr>
                <a:schemeClr val="tx1"/>
              </a:buClr>
              <a:buFont typeface="Systemschrift Normal"/>
              <a:buChar char="–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9" name="Textplatzhalter 4">
            <a:extLst>
              <a:ext uri="{FF2B5EF4-FFF2-40B4-BE49-F238E27FC236}">
                <a16:creationId xmlns:a16="http://schemas.microsoft.com/office/drawing/2014/main" id="{EE3F0A45-B001-CE44-BC98-C0703C35007C}"/>
              </a:ext>
            </a:extLst>
          </p:cNvPr>
          <p:cNvSpPr>
            <a:spLocks noGrp="1"/>
          </p:cNvSpPr>
          <p:nvPr>
            <p:ph type="body" sz="quarter" idx="116"/>
          </p:nvPr>
        </p:nvSpPr>
        <p:spPr>
          <a:xfrm rot="18720000">
            <a:off x="8662178" y="3357859"/>
            <a:ext cx="108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lnSpc>
                <a:spcPct val="100000"/>
              </a:lnSpc>
              <a:spcAft>
                <a:spcPts val="0"/>
              </a:spcAft>
              <a:defRPr sz="1800" b="1" i="0" spc="25" baseline="0">
                <a:solidFill>
                  <a:schemeClr val="tx1"/>
                </a:solidFill>
              </a:defRPr>
            </a:lvl1pPr>
            <a:lvl2pPr mar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179388" indent="-179388" algn="l">
              <a:lnSpc>
                <a:spcPts val="2400"/>
              </a:lnSpc>
              <a:buClr>
                <a:schemeClr val="bg2"/>
              </a:buClr>
              <a:buFont typeface="+mj-lt"/>
              <a:buAutoNum type="arabicPeriod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381000" indent="-180182" algn="l">
              <a:lnSpc>
                <a:spcPts val="2400"/>
              </a:lnSpc>
              <a:buClr>
                <a:schemeClr val="tx1"/>
              </a:buClr>
              <a:buFont typeface="Systemschrift Normal"/>
              <a:buChar char="–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1" name="Textplatzhalter 4">
            <a:extLst>
              <a:ext uri="{FF2B5EF4-FFF2-40B4-BE49-F238E27FC236}">
                <a16:creationId xmlns:a16="http://schemas.microsoft.com/office/drawing/2014/main" id="{43A6DE50-A3EC-D346-92F3-4AB75D54DFF2}"/>
              </a:ext>
            </a:extLst>
          </p:cNvPr>
          <p:cNvSpPr>
            <a:spLocks noGrp="1"/>
          </p:cNvSpPr>
          <p:nvPr>
            <p:ph type="body" sz="quarter" idx="117"/>
          </p:nvPr>
        </p:nvSpPr>
        <p:spPr>
          <a:xfrm rot="18720000">
            <a:off x="7765272" y="3357859"/>
            <a:ext cx="108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lnSpc>
                <a:spcPct val="100000"/>
              </a:lnSpc>
              <a:spcAft>
                <a:spcPts val="0"/>
              </a:spcAft>
              <a:defRPr sz="1800" b="1" i="0" spc="25" baseline="0">
                <a:solidFill>
                  <a:schemeClr val="tx1"/>
                </a:solidFill>
              </a:defRPr>
            </a:lvl1pPr>
            <a:lvl2pPr mar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179388" indent="-179388" algn="l">
              <a:lnSpc>
                <a:spcPts val="2400"/>
              </a:lnSpc>
              <a:buClr>
                <a:schemeClr val="bg2"/>
              </a:buClr>
              <a:buFont typeface="+mj-lt"/>
              <a:buAutoNum type="arabicPeriod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381000" indent="-180182" algn="l">
              <a:lnSpc>
                <a:spcPts val="2400"/>
              </a:lnSpc>
              <a:buClr>
                <a:schemeClr val="tx1"/>
              </a:buClr>
              <a:buFont typeface="Systemschrift Normal"/>
              <a:buChar char="–"/>
              <a:tabLst/>
              <a:defRPr sz="13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300" spc="25" baseline="0">
                <a:latin typeface="Geograph" panose="020B0503030202060203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2" name="Textplatzhalter 4">
            <a:extLst>
              <a:ext uri="{FF2B5EF4-FFF2-40B4-BE49-F238E27FC236}">
                <a16:creationId xmlns:a16="http://schemas.microsoft.com/office/drawing/2014/main" id="{4F2F83C3-8739-E443-9D12-A7D4A95843BB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2815323" y="4325047"/>
            <a:ext cx="1620000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180000" indent="-180000" algn="l" defTabSz="360000">
              <a:lnSpc>
                <a:spcPct val="120000"/>
              </a:lnSpc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spc="25" baseline="0">
                <a:solidFill>
                  <a:schemeClr val="tx1"/>
                </a:solidFill>
                <a:latin typeface="+mn-lt"/>
              </a:defRPr>
            </a:lvl1pPr>
            <a:lvl2pPr marL="450000" indent="-27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Symbol" pitchFamily="2" charset="2"/>
              <a:buChar char="-"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9" name="Textplatzhalter 8">
            <a:extLst>
              <a:ext uri="{FF2B5EF4-FFF2-40B4-BE49-F238E27FC236}">
                <a16:creationId xmlns:a16="http://schemas.microsoft.com/office/drawing/2014/main" id="{F97B1900-8BF9-6244-B85A-117263D1842B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 rot="-5400000">
            <a:off x="-134611" y="4083573"/>
            <a:ext cx="2765056" cy="630143"/>
          </a:xfrm>
          <a:prstGeom prst="chevron">
            <a:avLst/>
          </a:prstGeom>
          <a:noFill/>
          <a:ln w="12700">
            <a:gradFill>
              <a:gsLst>
                <a:gs pos="13000">
                  <a:schemeClr val="tx1"/>
                </a:gs>
                <a:gs pos="78000">
                  <a:schemeClr val="tx2"/>
                </a:gs>
                <a:gs pos="97000">
                  <a:schemeClr val="accent4"/>
                </a:gs>
              </a:gsLst>
              <a:lin ang="5400000" scaled="1"/>
            </a:gradFill>
          </a:ln>
        </p:spPr>
        <p:txBody>
          <a:bodyPr lIns="72000" tIns="72000" rIns="72000" bIns="7200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b="0" i="0" baseline="0">
                <a:solidFill>
                  <a:schemeClr val="tx1"/>
                </a:solidFill>
              </a:defRPr>
            </a:lvl1pPr>
            <a:lvl2pPr algn="ctr">
              <a:defRPr sz="1000">
                <a:solidFill>
                  <a:schemeClr val="tx1"/>
                </a:solidFill>
              </a:defRPr>
            </a:lvl2pPr>
            <a:lvl3pPr algn="ctr">
              <a:defRPr sz="1000">
                <a:solidFill>
                  <a:schemeClr val="tx1"/>
                </a:solidFill>
              </a:defRPr>
            </a:lvl3pPr>
            <a:lvl4pPr algn="ctr">
              <a:defRPr sz="1000">
                <a:solidFill>
                  <a:schemeClr val="tx1"/>
                </a:solidFill>
              </a:defRPr>
            </a:lvl4pPr>
            <a:lvl5pPr algn="ctr"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AA246524-4BC3-D04A-AFA8-147DAB8760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5" name="Textplatzhalter 4">
            <a:extLst>
              <a:ext uri="{FF2B5EF4-FFF2-40B4-BE49-F238E27FC236}">
                <a16:creationId xmlns:a16="http://schemas.microsoft.com/office/drawing/2014/main" id="{35BF5D17-38D5-2140-AD7A-4C3AA7EDA752}"/>
              </a:ext>
            </a:extLst>
          </p:cNvPr>
          <p:cNvSpPr>
            <a:spLocks noGrp="1"/>
          </p:cNvSpPr>
          <p:nvPr>
            <p:ph type="body" sz="quarter" idx="133"/>
          </p:nvPr>
        </p:nvSpPr>
        <p:spPr>
          <a:xfrm>
            <a:off x="5440977" y="4233496"/>
            <a:ext cx="1620000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180000" indent="-180000" algn="l" defTabSz="360000">
              <a:lnSpc>
                <a:spcPct val="120000"/>
              </a:lnSpc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spc="25" baseline="0">
                <a:solidFill>
                  <a:schemeClr val="tx1"/>
                </a:solidFill>
                <a:latin typeface="+mn-lt"/>
              </a:defRPr>
            </a:lvl1pPr>
            <a:lvl2pPr marL="450000" indent="-27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Symbol" pitchFamily="2" charset="2"/>
              <a:buChar char="-"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6" name="Textplatzhalter 4">
            <a:extLst>
              <a:ext uri="{FF2B5EF4-FFF2-40B4-BE49-F238E27FC236}">
                <a16:creationId xmlns:a16="http://schemas.microsoft.com/office/drawing/2014/main" id="{94753FFE-8C83-B946-99BD-4FA6FF394845}"/>
              </a:ext>
            </a:extLst>
          </p:cNvPr>
          <p:cNvSpPr>
            <a:spLocks noGrp="1"/>
          </p:cNvSpPr>
          <p:nvPr>
            <p:ph type="body" sz="quarter" idx="134"/>
          </p:nvPr>
        </p:nvSpPr>
        <p:spPr>
          <a:xfrm>
            <a:off x="7983987" y="4258199"/>
            <a:ext cx="1620000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180000" indent="-180000" algn="l" defTabSz="360000">
              <a:lnSpc>
                <a:spcPct val="120000"/>
              </a:lnSpc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spc="25" baseline="0">
                <a:solidFill>
                  <a:schemeClr val="tx1"/>
                </a:solidFill>
                <a:latin typeface="+mn-lt"/>
              </a:defRPr>
            </a:lvl1pPr>
            <a:lvl2pPr marL="450000" indent="-27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Symbol" pitchFamily="2" charset="2"/>
              <a:buChar char="-"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7" name="Textplatzhalter 4">
            <a:extLst>
              <a:ext uri="{FF2B5EF4-FFF2-40B4-BE49-F238E27FC236}">
                <a16:creationId xmlns:a16="http://schemas.microsoft.com/office/drawing/2014/main" id="{D77A8414-06BA-8945-966E-E777F6BFB117}"/>
              </a:ext>
            </a:extLst>
          </p:cNvPr>
          <p:cNvSpPr>
            <a:spLocks noGrp="1"/>
          </p:cNvSpPr>
          <p:nvPr>
            <p:ph type="body" sz="quarter" idx="135"/>
          </p:nvPr>
        </p:nvSpPr>
        <p:spPr>
          <a:xfrm>
            <a:off x="4521293" y="5216197"/>
            <a:ext cx="1620000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180000" indent="-180000" algn="l" defTabSz="360000">
              <a:lnSpc>
                <a:spcPct val="120000"/>
              </a:lnSpc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spc="25" baseline="0">
                <a:solidFill>
                  <a:schemeClr val="tx1"/>
                </a:solidFill>
                <a:latin typeface="+mn-lt"/>
              </a:defRPr>
            </a:lvl1pPr>
            <a:lvl2pPr marL="450000" indent="-27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Symbol" pitchFamily="2" charset="2"/>
              <a:buChar char="-"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0" name="Textplatzhalter 4">
            <a:extLst>
              <a:ext uri="{FF2B5EF4-FFF2-40B4-BE49-F238E27FC236}">
                <a16:creationId xmlns:a16="http://schemas.microsoft.com/office/drawing/2014/main" id="{16204200-0DD3-3649-BC48-D56BD3004333}"/>
              </a:ext>
            </a:extLst>
          </p:cNvPr>
          <p:cNvSpPr>
            <a:spLocks noGrp="1"/>
          </p:cNvSpPr>
          <p:nvPr>
            <p:ph type="body" sz="quarter" idx="138"/>
          </p:nvPr>
        </p:nvSpPr>
        <p:spPr>
          <a:xfrm>
            <a:off x="9572452" y="5238000"/>
            <a:ext cx="1620000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180000" indent="-180000" algn="l" defTabSz="360000">
              <a:lnSpc>
                <a:spcPct val="120000"/>
              </a:lnSpc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spc="25" baseline="0">
                <a:solidFill>
                  <a:schemeClr val="tx1"/>
                </a:solidFill>
                <a:latin typeface="+mn-lt"/>
              </a:defRPr>
            </a:lvl1pPr>
            <a:lvl2pPr marL="450000" indent="-27000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Symbol" pitchFamily="2" charset="2"/>
              <a:buChar char="-"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Foliennummernplatzhalter 5">
            <a:extLst>
              <a:ext uri="{FF2B5EF4-FFF2-40B4-BE49-F238E27FC236}">
                <a16:creationId xmlns:a16="http://schemas.microsoft.com/office/drawing/2014/main" id="{5AEBC3F4-3190-E14D-AA68-3BD3ABE5FC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D7237DDD-88DA-6527-D132-2859E1F01B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5813659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Detailbetrach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ihandform 27">
            <a:extLst>
              <a:ext uri="{FF2B5EF4-FFF2-40B4-BE49-F238E27FC236}">
                <a16:creationId xmlns:a16="http://schemas.microsoft.com/office/drawing/2014/main" id="{24AF92CE-FB49-AC4D-9449-35B24266A178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58" name="SmartArt-Platzhalter 57">
            <a:extLst>
              <a:ext uri="{FF2B5EF4-FFF2-40B4-BE49-F238E27FC236}">
                <a16:creationId xmlns:a16="http://schemas.microsoft.com/office/drawing/2014/main" id="{3D1C6040-1912-1245-884F-B16082E6B17F}"/>
              </a:ext>
            </a:extLst>
          </p:cNvPr>
          <p:cNvSpPr>
            <a:spLocks noGrp="1"/>
          </p:cNvSpPr>
          <p:nvPr userDrawn="1">
            <p:ph type="dgm" sz="quarter" idx="97"/>
          </p:nvPr>
        </p:nvSpPr>
        <p:spPr>
          <a:xfrm>
            <a:off x="7245254" y="5033946"/>
            <a:ext cx="4053357" cy="1062054"/>
          </a:xfrm>
          <a:custGeom>
            <a:avLst/>
            <a:gdLst>
              <a:gd name="connsiteX0" fmla="*/ 0 w 4053357"/>
              <a:gd name="connsiteY0" fmla="*/ 0 h 1062054"/>
              <a:gd name="connsiteX1" fmla="*/ 4053357 w 4053357"/>
              <a:gd name="connsiteY1" fmla="*/ 0 h 1062054"/>
              <a:gd name="connsiteX2" fmla="*/ 4053357 w 4053357"/>
              <a:gd name="connsiteY2" fmla="*/ 1061878 h 1062054"/>
              <a:gd name="connsiteX3" fmla="*/ 2630099 w 4053357"/>
              <a:gd name="connsiteY3" fmla="*/ 1061878 h 1062054"/>
              <a:gd name="connsiteX4" fmla="*/ 2630099 w 4053357"/>
              <a:gd name="connsiteY4" fmla="*/ 1062054 h 1062054"/>
              <a:gd name="connsiteX5" fmla="*/ 425652 w 4053357"/>
              <a:gd name="connsiteY5" fmla="*/ 1062054 h 1062054"/>
              <a:gd name="connsiteX6" fmla="*/ 0 w 4053357"/>
              <a:gd name="connsiteY6" fmla="*/ 649560 h 106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3357" h="1062054">
                <a:moveTo>
                  <a:pt x="0" y="0"/>
                </a:moveTo>
                <a:lnTo>
                  <a:pt x="4053357" y="0"/>
                </a:lnTo>
                <a:lnTo>
                  <a:pt x="4053357" y="1061878"/>
                </a:lnTo>
                <a:lnTo>
                  <a:pt x="2630099" y="1061878"/>
                </a:lnTo>
                <a:lnTo>
                  <a:pt x="2630099" y="1062054"/>
                </a:lnTo>
                <a:lnTo>
                  <a:pt x="425652" y="1062054"/>
                </a:lnTo>
                <a:cubicBezTo>
                  <a:pt x="190572" y="1062054"/>
                  <a:pt x="0" y="877374"/>
                  <a:pt x="0" y="64956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59" name="SmartArt-Platzhalter 58">
            <a:extLst>
              <a:ext uri="{FF2B5EF4-FFF2-40B4-BE49-F238E27FC236}">
                <a16:creationId xmlns:a16="http://schemas.microsoft.com/office/drawing/2014/main" id="{8E19C499-BA39-AC4B-B6FB-5ADB07F9F8A0}"/>
              </a:ext>
            </a:extLst>
          </p:cNvPr>
          <p:cNvSpPr>
            <a:spLocks noGrp="1"/>
          </p:cNvSpPr>
          <p:nvPr userDrawn="1">
            <p:ph type="dgm" sz="quarter" idx="98"/>
          </p:nvPr>
        </p:nvSpPr>
        <p:spPr>
          <a:xfrm>
            <a:off x="7245254" y="4318078"/>
            <a:ext cx="4053357" cy="715868"/>
          </a:xfrm>
          <a:custGeom>
            <a:avLst/>
            <a:gdLst>
              <a:gd name="connsiteX0" fmla="*/ 1423258 w 4053357"/>
              <a:gd name="connsiteY0" fmla="*/ 0 h 715868"/>
              <a:gd name="connsiteX1" fmla="*/ 3627705 w 4053357"/>
              <a:gd name="connsiteY1" fmla="*/ 0 h 715868"/>
              <a:gd name="connsiteX2" fmla="*/ 4053357 w 4053357"/>
              <a:gd name="connsiteY2" fmla="*/ 412494 h 715868"/>
              <a:gd name="connsiteX3" fmla="*/ 4053357 w 4053357"/>
              <a:gd name="connsiteY3" fmla="*/ 715868 h 715868"/>
              <a:gd name="connsiteX4" fmla="*/ 0 w 4053357"/>
              <a:gd name="connsiteY4" fmla="*/ 715868 h 715868"/>
              <a:gd name="connsiteX5" fmla="*/ 0 w 4053357"/>
              <a:gd name="connsiteY5" fmla="*/ 176 h 715868"/>
              <a:gd name="connsiteX6" fmla="*/ 1423258 w 4053357"/>
              <a:gd name="connsiteY6" fmla="*/ 176 h 71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3357" h="715868">
                <a:moveTo>
                  <a:pt x="1423258" y="0"/>
                </a:moveTo>
                <a:lnTo>
                  <a:pt x="3627705" y="0"/>
                </a:lnTo>
                <a:cubicBezTo>
                  <a:pt x="3862785" y="0"/>
                  <a:pt x="4053357" y="184680"/>
                  <a:pt x="4053357" y="412494"/>
                </a:cubicBezTo>
                <a:lnTo>
                  <a:pt x="4053357" y="715868"/>
                </a:lnTo>
                <a:lnTo>
                  <a:pt x="0" y="715868"/>
                </a:lnTo>
                <a:lnTo>
                  <a:pt x="0" y="176"/>
                </a:lnTo>
                <a:lnTo>
                  <a:pt x="1423258" y="17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8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57" name="SmartArt-Platzhalter 56">
            <a:extLst>
              <a:ext uri="{FF2B5EF4-FFF2-40B4-BE49-F238E27FC236}">
                <a16:creationId xmlns:a16="http://schemas.microsoft.com/office/drawing/2014/main" id="{200E4B48-D248-6741-9C2D-1615E1EB1B13}"/>
              </a:ext>
            </a:extLst>
          </p:cNvPr>
          <p:cNvSpPr>
            <a:spLocks noGrp="1"/>
          </p:cNvSpPr>
          <p:nvPr>
            <p:ph type="dgm" sz="quarter" idx="96"/>
          </p:nvPr>
        </p:nvSpPr>
        <p:spPr>
          <a:xfrm>
            <a:off x="898153" y="3129499"/>
            <a:ext cx="4053357" cy="1062054"/>
          </a:xfrm>
          <a:custGeom>
            <a:avLst/>
            <a:gdLst>
              <a:gd name="connsiteX0" fmla="*/ 0 w 4053357"/>
              <a:gd name="connsiteY0" fmla="*/ 0 h 1062054"/>
              <a:gd name="connsiteX1" fmla="*/ 4053357 w 4053357"/>
              <a:gd name="connsiteY1" fmla="*/ 0 h 1062054"/>
              <a:gd name="connsiteX2" fmla="*/ 4053357 w 4053357"/>
              <a:gd name="connsiteY2" fmla="*/ 1061878 h 1062054"/>
              <a:gd name="connsiteX3" fmla="*/ 2630099 w 4053357"/>
              <a:gd name="connsiteY3" fmla="*/ 1061878 h 1062054"/>
              <a:gd name="connsiteX4" fmla="*/ 2630099 w 4053357"/>
              <a:gd name="connsiteY4" fmla="*/ 1062054 h 1062054"/>
              <a:gd name="connsiteX5" fmla="*/ 425652 w 4053357"/>
              <a:gd name="connsiteY5" fmla="*/ 1062054 h 1062054"/>
              <a:gd name="connsiteX6" fmla="*/ 0 w 4053357"/>
              <a:gd name="connsiteY6" fmla="*/ 649560 h 106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3357" h="1062054">
                <a:moveTo>
                  <a:pt x="0" y="0"/>
                </a:moveTo>
                <a:lnTo>
                  <a:pt x="4053357" y="0"/>
                </a:lnTo>
                <a:lnTo>
                  <a:pt x="4053357" y="1061878"/>
                </a:lnTo>
                <a:lnTo>
                  <a:pt x="2630099" y="1061878"/>
                </a:lnTo>
                <a:lnTo>
                  <a:pt x="2630099" y="1062054"/>
                </a:lnTo>
                <a:lnTo>
                  <a:pt x="425652" y="1062054"/>
                </a:lnTo>
                <a:cubicBezTo>
                  <a:pt x="190572" y="1062054"/>
                  <a:pt x="0" y="877374"/>
                  <a:pt x="0" y="64956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52" name="SmartArt-Platzhalter 51">
            <a:extLst>
              <a:ext uri="{FF2B5EF4-FFF2-40B4-BE49-F238E27FC236}">
                <a16:creationId xmlns:a16="http://schemas.microsoft.com/office/drawing/2014/main" id="{675F41E9-23C0-5F4C-80C6-98B2B5A17A79}"/>
              </a:ext>
            </a:extLst>
          </p:cNvPr>
          <p:cNvSpPr>
            <a:spLocks noGrp="1"/>
          </p:cNvSpPr>
          <p:nvPr>
            <p:ph type="dgm" sz="quarter" idx="95"/>
          </p:nvPr>
        </p:nvSpPr>
        <p:spPr>
          <a:xfrm>
            <a:off x="898153" y="2413631"/>
            <a:ext cx="4053357" cy="715868"/>
          </a:xfrm>
          <a:custGeom>
            <a:avLst/>
            <a:gdLst>
              <a:gd name="connsiteX0" fmla="*/ 1423258 w 4053357"/>
              <a:gd name="connsiteY0" fmla="*/ 0 h 715868"/>
              <a:gd name="connsiteX1" fmla="*/ 3627705 w 4053357"/>
              <a:gd name="connsiteY1" fmla="*/ 0 h 715868"/>
              <a:gd name="connsiteX2" fmla="*/ 4053357 w 4053357"/>
              <a:gd name="connsiteY2" fmla="*/ 412494 h 715868"/>
              <a:gd name="connsiteX3" fmla="*/ 4053357 w 4053357"/>
              <a:gd name="connsiteY3" fmla="*/ 715868 h 715868"/>
              <a:gd name="connsiteX4" fmla="*/ 0 w 4053357"/>
              <a:gd name="connsiteY4" fmla="*/ 715868 h 715868"/>
              <a:gd name="connsiteX5" fmla="*/ 0 w 4053357"/>
              <a:gd name="connsiteY5" fmla="*/ 176 h 715868"/>
              <a:gd name="connsiteX6" fmla="*/ 1423258 w 4053357"/>
              <a:gd name="connsiteY6" fmla="*/ 176 h 71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3357" h="715868">
                <a:moveTo>
                  <a:pt x="1423258" y="0"/>
                </a:moveTo>
                <a:lnTo>
                  <a:pt x="3627705" y="0"/>
                </a:lnTo>
                <a:cubicBezTo>
                  <a:pt x="3862785" y="0"/>
                  <a:pt x="4053357" y="184680"/>
                  <a:pt x="4053357" y="412494"/>
                </a:cubicBezTo>
                <a:lnTo>
                  <a:pt x="4053357" y="715868"/>
                </a:lnTo>
                <a:lnTo>
                  <a:pt x="0" y="715868"/>
                </a:lnTo>
                <a:lnTo>
                  <a:pt x="0" y="176"/>
                </a:lnTo>
                <a:lnTo>
                  <a:pt x="1423258" y="17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8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111" name="Textplatzhalter 4">
            <a:extLst>
              <a:ext uri="{FF2B5EF4-FFF2-40B4-BE49-F238E27FC236}">
                <a16:creationId xmlns:a16="http://schemas.microsoft.com/office/drawing/2014/main" id="{00361B99-FD51-7443-9019-7FF4D6BC0904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6444410" y="2619033"/>
            <a:ext cx="2092371" cy="489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spc="25" baseline="0">
                <a:solidFill>
                  <a:schemeClr val="accent1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ts val="2400"/>
              </a:lnSpc>
              <a:buClr>
                <a:schemeClr val="bg2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200818" indent="0" algn="l">
              <a:lnSpc>
                <a:spcPts val="2400"/>
              </a:lnSpc>
              <a:buClr>
                <a:schemeClr val="tx1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l">
              <a:defRPr sz="1200" spc="25" baseline="0">
                <a:latin typeface="Geograph" panose="020B0503030202060203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Bildplatzhalter 12">
            <a:extLst>
              <a:ext uri="{FF2B5EF4-FFF2-40B4-BE49-F238E27FC236}">
                <a16:creationId xmlns:a16="http://schemas.microsoft.com/office/drawing/2014/main" id="{48DCE63F-0593-7846-B78C-85FD6EB2B978}"/>
              </a:ext>
            </a:extLst>
          </p:cNvPr>
          <p:cNvSpPr>
            <a:spLocks noGrp="1"/>
          </p:cNvSpPr>
          <p:nvPr userDrawn="1">
            <p:ph type="pic" sz="quarter" idx="75"/>
          </p:nvPr>
        </p:nvSpPr>
        <p:spPr>
          <a:xfrm>
            <a:off x="1071032" y="2501565"/>
            <a:ext cx="540000" cy="5400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EA770D3A-8E9E-7041-9504-365B64AB2553}"/>
              </a:ext>
            </a:extLst>
          </p:cNvPr>
          <p:cNvGrpSpPr/>
          <p:nvPr userDrawn="1"/>
        </p:nvGrpSpPr>
        <p:grpSpPr>
          <a:xfrm>
            <a:off x="5803687" y="1942527"/>
            <a:ext cx="590976" cy="495873"/>
            <a:chOff x="5803687" y="2124000"/>
            <a:chExt cx="590976" cy="495873"/>
          </a:xfrm>
        </p:grpSpPr>
        <p:sp>
          <p:nvSpPr>
            <p:cNvPr id="53" name="Pfeil: Chevron 20">
              <a:extLst>
                <a:ext uri="{FF2B5EF4-FFF2-40B4-BE49-F238E27FC236}">
                  <a16:creationId xmlns:a16="http://schemas.microsoft.com/office/drawing/2014/main" id="{1AC5A508-291E-2942-82FB-1987B3E99308}"/>
                </a:ext>
              </a:extLst>
            </p:cNvPr>
            <p:cNvSpPr/>
            <p:nvPr/>
          </p:nvSpPr>
          <p:spPr>
            <a:xfrm rot="5400000">
              <a:off x="5933884" y="2159095"/>
              <a:ext cx="330581" cy="590976"/>
            </a:xfrm>
            <a:prstGeom prst="chevron">
              <a:avLst>
                <a:gd name="adj" fmla="val 71514"/>
              </a:avLst>
            </a:prstGeom>
            <a:solidFill>
              <a:srgbClr val="8AA4B5"/>
            </a:solidFill>
            <a:ln w="152400" cap="rnd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54" name="Pfeil: Chevron 21">
              <a:extLst>
                <a:ext uri="{FF2B5EF4-FFF2-40B4-BE49-F238E27FC236}">
                  <a16:creationId xmlns:a16="http://schemas.microsoft.com/office/drawing/2014/main" id="{0711D534-CD10-C342-BADF-72E3CC41BC2B}"/>
                </a:ext>
              </a:extLst>
            </p:cNvPr>
            <p:cNvSpPr/>
            <p:nvPr/>
          </p:nvSpPr>
          <p:spPr>
            <a:xfrm rot="5400000">
              <a:off x="5933884" y="1993803"/>
              <a:ext cx="330581" cy="590976"/>
            </a:xfrm>
            <a:prstGeom prst="chevron">
              <a:avLst>
                <a:gd name="adj" fmla="val 71514"/>
              </a:avLst>
            </a:prstGeom>
            <a:solidFill>
              <a:srgbClr val="8AA4B5"/>
            </a:solidFill>
            <a:ln w="152400" cap="rnd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72" name="Bildplatzhalter 12">
            <a:extLst>
              <a:ext uri="{FF2B5EF4-FFF2-40B4-BE49-F238E27FC236}">
                <a16:creationId xmlns:a16="http://schemas.microsoft.com/office/drawing/2014/main" id="{70B9DE60-436A-4F49-B184-5A752A01C0D3}"/>
              </a:ext>
            </a:extLst>
          </p:cNvPr>
          <p:cNvSpPr>
            <a:spLocks noGrp="1"/>
          </p:cNvSpPr>
          <p:nvPr userDrawn="1">
            <p:ph type="pic" sz="quarter" idx="77"/>
          </p:nvPr>
        </p:nvSpPr>
        <p:spPr>
          <a:xfrm>
            <a:off x="7418134" y="4406012"/>
            <a:ext cx="540000" cy="5400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3" name="Textplatzhalter 4">
            <a:extLst>
              <a:ext uri="{FF2B5EF4-FFF2-40B4-BE49-F238E27FC236}">
                <a16:creationId xmlns:a16="http://schemas.microsoft.com/office/drawing/2014/main" id="{3FD0C12B-CB9B-E244-A273-AF653EA78D5F}"/>
              </a:ext>
            </a:extLst>
          </p:cNvPr>
          <p:cNvSpPr>
            <a:spLocks noGrp="1"/>
          </p:cNvSpPr>
          <p:nvPr userDrawn="1">
            <p:ph type="body" sz="quarter" idx="78"/>
          </p:nvPr>
        </p:nvSpPr>
        <p:spPr>
          <a:xfrm>
            <a:off x="3693398" y="4374726"/>
            <a:ext cx="2092371" cy="489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r">
              <a:lnSpc>
                <a:spcPts val="2400"/>
              </a:lnSpc>
              <a:buClr>
                <a:schemeClr val="bg2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200818" indent="0" algn="r">
              <a:lnSpc>
                <a:spcPts val="2400"/>
              </a:lnSpc>
              <a:buClr>
                <a:schemeClr val="tx1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r">
              <a:defRPr sz="1200" spc="25" baseline="0">
                <a:latin typeface="Geograph" panose="020B0503030202060203" pitchFamily="34" charset="77"/>
              </a:defRPr>
            </a:lvl5pPr>
            <a:lvl6pPr algn="r">
              <a:defRPr/>
            </a:lvl6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245C409D-9535-E343-A915-3350B550E718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5" name="Textplatzhalter 4">
            <a:extLst>
              <a:ext uri="{FF2B5EF4-FFF2-40B4-BE49-F238E27FC236}">
                <a16:creationId xmlns:a16="http://schemas.microsoft.com/office/drawing/2014/main" id="{430B9D63-3106-C64D-A4CF-DC737C7B3325}"/>
              </a:ext>
            </a:extLst>
          </p:cNvPr>
          <p:cNvSpPr>
            <a:spLocks noGrp="1"/>
          </p:cNvSpPr>
          <p:nvPr userDrawn="1">
            <p:ph type="body" sz="quarter" idx="93"/>
          </p:nvPr>
        </p:nvSpPr>
        <p:spPr>
          <a:xfrm>
            <a:off x="1728000" y="2413631"/>
            <a:ext cx="3006000" cy="715868"/>
          </a:xfrm>
          <a:prstGeom prst="rect">
            <a:avLst/>
          </a:prstGeom>
        </p:spPr>
        <p:txBody>
          <a:bodyPr lIns="0" tIns="90000" rIns="0" bIns="90000" anchor="ctr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bg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bg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bg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solidFill>
                  <a:schemeClr val="bg1"/>
                </a:solidFill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6pPr>
            <a:lvl7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7pPr>
            <a:lvl8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8pPr>
            <a:lvl9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6" name="Textplatzhalter 4">
            <a:extLst>
              <a:ext uri="{FF2B5EF4-FFF2-40B4-BE49-F238E27FC236}">
                <a16:creationId xmlns:a16="http://schemas.microsoft.com/office/drawing/2014/main" id="{F2E99551-6F7C-AD44-98B4-B3103D89B6A3}"/>
              </a:ext>
            </a:extLst>
          </p:cNvPr>
          <p:cNvSpPr>
            <a:spLocks noGrp="1"/>
          </p:cNvSpPr>
          <p:nvPr userDrawn="1">
            <p:ph type="body" sz="quarter" idx="94"/>
          </p:nvPr>
        </p:nvSpPr>
        <p:spPr>
          <a:xfrm>
            <a:off x="8071853" y="4318078"/>
            <a:ext cx="3006000" cy="715868"/>
          </a:xfrm>
          <a:prstGeom prst="rect">
            <a:avLst/>
          </a:prstGeom>
        </p:spPr>
        <p:txBody>
          <a:bodyPr lIns="0" tIns="90000" rIns="0" bIns="90000" anchor="ctr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bg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bg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bg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solidFill>
                  <a:schemeClr val="bg1"/>
                </a:solidFill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6pPr>
            <a:lvl7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7pPr>
            <a:lvl8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8pPr>
            <a:lvl9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7" name="Foliennummernplatzhalter 5">
            <a:extLst>
              <a:ext uri="{FF2B5EF4-FFF2-40B4-BE49-F238E27FC236}">
                <a16:creationId xmlns:a16="http://schemas.microsoft.com/office/drawing/2014/main" id="{CB889DA7-1A51-594E-8CD4-71385E0824D8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049B3C17-F22F-DCB4-36EE-0AD464316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8174660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Detailbetrachtung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ihandform 27">
            <a:extLst>
              <a:ext uri="{FF2B5EF4-FFF2-40B4-BE49-F238E27FC236}">
                <a16:creationId xmlns:a16="http://schemas.microsoft.com/office/drawing/2014/main" id="{24AF92CE-FB49-AC4D-9449-35B24266A178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1F21F6E8-658E-2848-B007-988E558BF9E9}"/>
              </a:ext>
            </a:extLst>
          </p:cNvPr>
          <p:cNvCxnSpPr>
            <a:cxnSpLocks/>
            <a:endCxn id="28" idx="19"/>
          </p:cNvCxnSpPr>
          <p:nvPr userDrawn="1"/>
        </p:nvCxnSpPr>
        <p:spPr>
          <a:xfrm>
            <a:off x="6098381" y="180000"/>
            <a:ext cx="902" cy="6300000"/>
          </a:xfrm>
          <a:prstGeom prst="line">
            <a:avLst/>
          </a:prstGeom>
          <a:ln w="25400">
            <a:solidFill>
              <a:srgbClr val="8AA4B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platzhalter 4">
            <a:extLst>
              <a:ext uri="{FF2B5EF4-FFF2-40B4-BE49-F238E27FC236}">
                <a16:creationId xmlns:a16="http://schemas.microsoft.com/office/drawing/2014/main" id="{00361B99-FD51-7443-9019-7FF4D6BC0904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6444410" y="2005200"/>
            <a:ext cx="2092371" cy="489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spc="25" baseline="0">
                <a:solidFill>
                  <a:schemeClr val="accent3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ts val="2400"/>
              </a:lnSpc>
              <a:buClr>
                <a:schemeClr val="bg2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200818" indent="0" algn="l">
              <a:lnSpc>
                <a:spcPts val="2400"/>
              </a:lnSpc>
              <a:buClr>
                <a:schemeClr val="tx1"/>
              </a:buClr>
              <a:buFontTx/>
              <a:buNone/>
              <a:tabLst/>
              <a:defRPr sz="1200" spc="25" baseline="0">
                <a:solidFill>
                  <a:schemeClr val="accent3"/>
                </a:solidFill>
                <a:latin typeface="Geograph" panose="020B0503030202060203" pitchFamily="34" charset="77"/>
              </a:defRPr>
            </a:lvl4pPr>
            <a:lvl5pPr algn="l">
              <a:defRPr sz="1200" spc="25" baseline="0">
                <a:solidFill>
                  <a:schemeClr val="accent3"/>
                </a:solidFill>
                <a:latin typeface="Geograph" panose="020B0503030202060203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3" name="Textplatzhalter 4">
            <a:extLst>
              <a:ext uri="{FF2B5EF4-FFF2-40B4-BE49-F238E27FC236}">
                <a16:creationId xmlns:a16="http://schemas.microsoft.com/office/drawing/2014/main" id="{3FD0C12B-CB9B-E244-A273-AF653EA78D5F}"/>
              </a:ext>
            </a:extLst>
          </p:cNvPr>
          <p:cNvSpPr>
            <a:spLocks noGrp="1"/>
          </p:cNvSpPr>
          <p:nvPr userDrawn="1">
            <p:ph type="body" sz="quarter" idx="78"/>
          </p:nvPr>
        </p:nvSpPr>
        <p:spPr>
          <a:xfrm>
            <a:off x="3693398" y="4374000"/>
            <a:ext cx="2092371" cy="489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spc="25" baseline="0">
                <a:solidFill>
                  <a:schemeClr val="accent4"/>
                </a:solidFill>
                <a:latin typeface="Geograph" panose="020B0503030202060203" pitchFamily="34" charset="77"/>
              </a:defRPr>
            </a:lvl2pPr>
            <a:lvl3pPr marL="0" indent="0" algn="r">
              <a:lnSpc>
                <a:spcPts val="2400"/>
              </a:lnSpc>
              <a:buClr>
                <a:schemeClr val="bg2"/>
              </a:buClr>
              <a:buFontTx/>
              <a:buNone/>
              <a:tabLst/>
              <a:defRPr sz="1200" spc="25" baseline="0">
                <a:solidFill>
                  <a:schemeClr val="accent4"/>
                </a:solidFill>
                <a:latin typeface="Geograph" panose="020B0503030202060203" pitchFamily="34" charset="77"/>
              </a:defRPr>
            </a:lvl3pPr>
            <a:lvl4pPr marL="200818" indent="0" algn="r">
              <a:lnSpc>
                <a:spcPts val="2400"/>
              </a:lnSpc>
              <a:buClr>
                <a:schemeClr val="tx1"/>
              </a:buClr>
              <a:buFontTx/>
              <a:buNone/>
              <a:tabLst/>
              <a:defRPr sz="1200" spc="25" baseline="0">
                <a:solidFill>
                  <a:schemeClr val="accent4"/>
                </a:solidFill>
                <a:latin typeface="Geograph" panose="020B0503030202060203" pitchFamily="34" charset="77"/>
              </a:defRPr>
            </a:lvl4pPr>
            <a:lvl5pPr algn="r">
              <a:defRPr sz="1200" spc="25" baseline="0">
                <a:solidFill>
                  <a:schemeClr val="accent4"/>
                </a:solidFill>
                <a:latin typeface="Geograph" panose="020B0503030202060203" pitchFamily="34" charset="77"/>
              </a:defRPr>
            </a:lvl5pPr>
            <a:lvl6pPr algn="r">
              <a:defRPr/>
            </a:lvl6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Foliennummernplatzhalter 5">
            <a:extLst>
              <a:ext uri="{FF2B5EF4-FFF2-40B4-BE49-F238E27FC236}">
                <a16:creationId xmlns:a16="http://schemas.microsoft.com/office/drawing/2014/main" id="{9796A6D0-9EF5-6140-88F5-FF310A68A5BE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8" name="SmartArt-Platzhalter 47">
            <a:extLst>
              <a:ext uri="{FF2B5EF4-FFF2-40B4-BE49-F238E27FC236}">
                <a16:creationId xmlns:a16="http://schemas.microsoft.com/office/drawing/2014/main" id="{5D4190EC-D701-A345-AE55-E471FB412EDB}"/>
              </a:ext>
            </a:extLst>
          </p:cNvPr>
          <p:cNvSpPr>
            <a:spLocks noGrp="1"/>
          </p:cNvSpPr>
          <p:nvPr>
            <p:ph type="dgm" sz="quarter" idx="97"/>
          </p:nvPr>
        </p:nvSpPr>
        <p:spPr>
          <a:xfrm>
            <a:off x="7245254" y="4906315"/>
            <a:ext cx="4053357" cy="1062054"/>
          </a:xfrm>
          <a:custGeom>
            <a:avLst/>
            <a:gdLst>
              <a:gd name="connsiteX0" fmla="*/ 0 w 4053357"/>
              <a:gd name="connsiteY0" fmla="*/ 0 h 1062054"/>
              <a:gd name="connsiteX1" fmla="*/ 4053357 w 4053357"/>
              <a:gd name="connsiteY1" fmla="*/ 0 h 1062054"/>
              <a:gd name="connsiteX2" fmla="*/ 4053357 w 4053357"/>
              <a:gd name="connsiteY2" fmla="*/ 1061878 h 1062054"/>
              <a:gd name="connsiteX3" fmla="*/ 2630099 w 4053357"/>
              <a:gd name="connsiteY3" fmla="*/ 1061878 h 1062054"/>
              <a:gd name="connsiteX4" fmla="*/ 2630099 w 4053357"/>
              <a:gd name="connsiteY4" fmla="*/ 1062054 h 1062054"/>
              <a:gd name="connsiteX5" fmla="*/ 425652 w 4053357"/>
              <a:gd name="connsiteY5" fmla="*/ 1062054 h 1062054"/>
              <a:gd name="connsiteX6" fmla="*/ 0 w 4053357"/>
              <a:gd name="connsiteY6" fmla="*/ 649560 h 106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3357" h="1062054">
                <a:moveTo>
                  <a:pt x="0" y="0"/>
                </a:moveTo>
                <a:lnTo>
                  <a:pt x="4053357" y="0"/>
                </a:lnTo>
                <a:lnTo>
                  <a:pt x="4053357" y="1061878"/>
                </a:lnTo>
                <a:lnTo>
                  <a:pt x="2630099" y="1061878"/>
                </a:lnTo>
                <a:lnTo>
                  <a:pt x="2630099" y="1062054"/>
                </a:lnTo>
                <a:lnTo>
                  <a:pt x="425652" y="1062054"/>
                </a:lnTo>
                <a:cubicBezTo>
                  <a:pt x="190572" y="1062054"/>
                  <a:pt x="0" y="877374"/>
                  <a:pt x="0" y="64956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49" name="SmartArt-Platzhalter 48">
            <a:extLst>
              <a:ext uri="{FF2B5EF4-FFF2-40B4-BE49-F238E27FC236}">
                <a16:creationId xmlns:a16="http://schemas.microsoft.com/office/drawing/2014/main" id="{3CEEA050-A68E-ED47-9F69-52EA84ABB729}"/>
              </a:ext>
            </a:extLst>
          </p:cNvPr>
          <p:cNvSpPr>
            <a:spLocks noGrp="1"/>
          </p:cNvSpPr>
          <p:nvPr>
            <p:ph type="dgm" sz="quarter" idx="98"/>
          </p:nvPr>
        </p:nvSpPr>
        <p:spPr>
          <a:xfrm>
            <a:off x="7245254" y="4190447"/>
            <a:ext cx="4053357" cy="715868"/>
          </a:xfrm>
          <a:custGeom>
            <a:avLst/>
            <a:gdLst>
              <a:gd name="connsiteX0" fmla="*/ 1423258 w 4053357"/>
              <a:gd name="connsiteY0" fmla="*/ 0 h 715868"/>
              <a:gd name="connsiteX1" fmla="*/ 3627705 w 4053357"/>
              <a:gd name="connsiteY1" fmla="*/ 0 h 715868"/>
              <a:gd name="connsiteX2" fmla="*/ 4053357 w 4053357"/>
              <a:gd name="connsiteY2" fmla="*/ 412494 h 715868"/>
              <a:gd name="connsiteX3" fmla="*/ 4053357 w 4053357"/>
              <a:gd name="connsiteY3" fmla="*/ 715868 h 715868"/>
              <a:gd name="connsiteX4" fmla="*/ 0 w 4053357"/>
              <a:gd name="connsiteY4" fmla="*/ 715868 h 715868"/>
              <a:gd name="connsiteX5" fmla="*/ 0 w 4053357"/>
              <a:gd name="connsiteY5" fmla="*/ 176 h 715868"/>
              <a:gd name="connsiteX6" fmla="*/ 1423258 w 4053357"/>
              <a:gd name="connsiteY6" fmla="*/ 176 h 71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3357" h="715868">
                <a:moveTo>
                  <a:pt x="1423258" y="0"/>
                </a:moveTo>
                <a:lnTo>
                  <a:pt x="3627705" y="0"/>
                </a:lnTo>
                <a:cubicBezTo>
                  <a:pt x="3862785" y="0"/>
                  <a:pt x="4053357" y="184680"/>
                  <a:pt x="4053357" y="412494"/>
                </a:cubicBezTo>
                <a:lnTo>
                  <a:pt x="4053357" y="715868"/>
                </a:lnTo>
                <a:lnTo>
                  <a:pt x="0" y="715868"/>
                </a:lnTo>
                <a:lnTo>
                  <a:pt x="0" y="176"/>
                </a:lnTo>
                <a:lnTo>
                  <a:pt x="1423258" y="17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8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53" name="Bildplatzhalter 12">
            <a:extLst>
              <a:ext uri="{FF2B5EF4-FFF2-40B4-BE49-F238E27FC236}">
                <a16:creationId xmlns:a16="http://schemas.microsoft.com/office/drawing/2014/main" id="{4DEE8635-4022-2E40-86F1-1B801367F2C8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7418134" y="4278381"/>
            <a:ext cx="540000" cy="5400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5" name="Textplatzhalter 4">
            <a:extLst>
              <a:ext uri="{FF2B5EF4-FFF2-40B4-BE49-F238E27FC236}">
                <a16:creationId xmlns:a16="http://schemas.microsoft.com/office/drawing/2014/main" id="{BFD33BBF-C7FE-504B-844D-15C112D7FD76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8071853" y="4190447"/>
            <a:ext cx="3006000" cy="715868"/>
          </a:xfrm>
          <a:prstGeom prst="rect">
            <a:avLst/>
          </a:prstGeom>
        </p:spPr>
        <p:txBody>
          <a:bodyPr lIns="0" tIns="90000" rIns="0" bIns="90000" anchor="ctr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bg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bg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bg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solidFill>
                  <a:schemeClr val="bg1"/>
                </a:solidFill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6pPr>
            <a:lvl7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7pPr>
            <a:lvl8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8pPr>
            <a:lvl9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6" name="SmartArt-Platzhalter 55">
            <a:extLst>
              <a:ext uri="{FF2B5EF4-FFF2-40B4-BE49-F238E27FC236}">
                <a16:creationId xmlns:a16="http://schemas.microsoft.com/office/drawing/2014/main" id="{88EBC348-CF9C-BA46-BE0F-F76D72182FA0}"/>
              </a:ext>
            </a:extLst>
          </p:cNvPr>
          <p:cNvSpPr>
            <a:spLocks noGrp="1"/>
          </p:cNvSpPr>
          <p:nvPr>
            <p:ph type="dgm" sz="quarter" idx="96"/>
          </p:nvPr>
        </p:nvSpPr>
        <p:spPr>
          <a:xfrm>
            <a:off x="898153" y="2519346"/>
            <a:ext cx="4053357" cy="1062054"/>
          </a:xfrm>
          <a:custGeom>
            <a:avLst/>
            <a:gdLst>
              <a:gd name="connsiteX0" fmla="*/ 0 w 4053357"/>
              <a:gd name="connsiteY0" fmla="*/ 0 h 1062054"/>
              <a:gd name="connsiteX1" fmla="*/ 4053357 w 4053357"/>
              <a:gd name="connsiteY1" fmla="*/ 0 h 1062054"/>
              <a:gd name="connsiteX2" fmla="*/ 4053357 w 4053357"/>
              <a:gd name="connsiteY2" fmla="*/ 1061878 h 1062054"/>
              <a:gd name="connsiteX3" fmla="*/ 2630099 w 4053357"/>
              <a:gd name="connsiteY3" fmla="*/ 1061878 h 1062054"/>
              <a:gd name="connsiteX4" fmla="*/ 2630099 w 4053357"/>
              <a:gd name="connsiteY4" fmla="*/ 1062054 h 1062054"/>
              <a:gd name="connsiteX5" fmla="*/ 425652 w 4053357"/>
              <a:gd name="connsiteY5" fmla="*/ 1062054 h 1062054"/>
              <a:gd name="connsiteX6" fmla="*/ 0 w 4053357"/>
              <a:gd name="connsiteY6" fmla="*/ 649560 h 106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3357" h="1062054">
                <a:moveTo>
                  <a:pt x="0" y="0"/>
                </a:moveTo>
                <a:lnTo>
                  <a:pt x="4053357" y="0"/>
                </a:lnTo>
                <a:lnTo>
                  <a:pt x="4053357" y="1061878"/>
                </a:lnTo>
                <a:lnTo>
                  <a:pt x="2630099" y="1061878"/>
                </a:lnTo>
                <a:lnTo>
                  <a:pt x="2630099" y="1062054"/>
                </a:lnTo>
                <a:lnTo>
                  <a:pt x="425652" y="1062054"/>
                </a:lnTo>
                <a:cubicBezTo>
                  <a:pt x="190572" y="1062054"/>
                  <a:pt x="0" y="877374"/>
                  <a:pt x="0" y="64956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57" name="SmartArt-Platzhalter 56">
            <a:extLst>
              <a:ext uri="{FF2B5EF4-FFF2-40B4-BE49-F238E27FC236}">
                <a16:creationId xmlns:a16="http://schemas.microsoft.com/office/drawing/2014/main" id="{20682167-E8C5-6B41-9070-A405255BE836}"/>
              </a:ext>
            </a:extLst>
          </p:cNvPr>
          <p:cNvSpPr>
            <a:spLocks noGrp="1"/>
          </p:cNvSpPr>
          <p:nvPr>
            <p:ph type="dgm" sz="quarter" idx="95"/>
          </p:nvPr>
        </p:nvSpPr>
        <p:spPr>
          <a:xfrm>
            <a:off x="898153" y="1803478"/>
            <a:ext cx="4053357" cy="715868"/>
          </a:xfrm>
          <a:custGeom>
            <a:avLst/>
            <a:gdLst>
              <a:gd name="connsiteX0" fmla="*/ 1423258 w 4053357"/>
              <a:gd name="connsiteY0" fmla="*/ 0 h 715868"/>
              <a:gd name="connsiteX1" fmla="*/ 3627705 w 4053357"/>
              <a:gd name="connsiteY1" fmla="*/ 0 h 715868"/>
              <a:gd name="connsiteX2" fmla="*/ 4053357 w 4053357"/>
              <a:gd name="connsiteY2" fmla="*/ 412494 h 715868"/>
              <a:gd name="connsiteX3" fmla="*/ 4053357 w 4053357"/>
              <a:gd name="connsiteY3" fmla="*/ 715868 h 715868"/>
              <a:gd name="connsiteX4" fmla="*/ 0 w 4053357"/>
              <a:gd name="connsiteY4" fmla="*/ 715868 h 715868"/>
              <a:gd name="connsiteX5" fmla="*/ 0 w 4053357"/>
              <a:gd name="connsiteY5" fmla="*/ 176 h 715868"/>
              <a:gd name="connsiteX6" fmla="*/ 1423258 w 4053357"/>
              <a:gd name="connsiteY6" fmla="*/ 176 h 71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3357" h="715868">
                <a:moveTo>
                  <a:pt x="1423258" y="0"/>
                </a:moveTo>
                <a:lnTo>
                  <a:pt x="3627705" y="0"/>
                </a:lnTo>
                <a:cubicBezTo>
                  <a:pt x="3862785" y="0"/>
                  <a:pt x="4053357" y="184680"/>
                  <a:pt x="4053357" y="412494"/>
                </a:cubicBezTo>
                <a:lnTo>
                  <a:pt x="4053357" y="715868"/>
                </a:lnTo>
                <a:lnTo>
                  <a:pt x="0" y="715868"/>
                </a:lnTo>
                <a:lnTo>
                  <a:pt x="0" y="176"/>
                </a:lnTo>
                <a:lnTo>
                  <a:pt x="1423258" y="176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8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58" name="Bildplatzhalter 12">
            <a:extLst>
              <a:ext uri="{FF2B5EF4-FFF2-40B4-BE49-F238E27FC236}">
                <a16:creationId xmlns:a16="http://schemas.microsoft.com/office/drawing/2014/main" id="{E68364CE-D928-7A41-812C-CC5A4CDC3DBA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1071032" y="1891412"/>
            <a:ext cx="540000" cy="5400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9" name="Textplatzhalter 4">
            <a:extLst>
              <a:ext uri="{FF2B5EF4-FFF2-40B4-BE49-F238E27FC236}">
                <a16:creationId xmlns:a16="http://schemas.microsoft.com/office/drawing/2014/main" id="{F464F891-B60E-8943-BE51-00BD2B18B267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1728000" y="1803478"/>
            <a:ext cx="3006000" cy="715868"/>
          </a:xfrm>
          <a:prstGeom prst="rect">
            <a:avLst/>
          </a:prstGeom>
        </p:spPr>
        <p:txBody>
          <a:bodyPr lIns="0" tIns="90000" rIns="0" bIns="90000" anchor="ctr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bg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bg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bg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solidFill>
                  <a:schemeClr val="bg1"/>
                </a:solidFill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6pPr>
            <a:lvl7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7pPr>
            <a:lvl8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8pPr>
            <a:lvl9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7C23B4A0-52AB-9205-99F1-96B446CBA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7114073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Detailbetrachtung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ihandform 27">
            <a:extLst>
              <a:ext uri="{FF2B5EF4-FFF2-40B4-BE49-F238E27FC236}">
                <a16:creationId xmlns:a16="http://schemas.microsoft.com/office/drawing/2014/main" id="{24AF92CE-FB49-AC4D-9449-35B24266A178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1F21F6E8-658E-2848-B007-988E558BF9E9}"/>
              </a:ext>
            </a:extLst>
          </p:cNvPr>
          <p:cNvCxnSpPr>
            <a:cxnSpLocks/>
            <a:endCxn id="42" idx="3"/>
          </p:cNvCxnSpPr>
          <p:nvPr userDrawn="1"/>
        </p:nvCxnSpPr>
        <p:spPr>
          <a:xfrm>
            <a:off x="6098381" y="180000"/>
            <a:ext cx="0" cy="4651315"/>
          </a:xfrm>
          <a:prstGeom prst="line">
            <a:avLst/>
          </a:prstGeom>
          <a:ln w="25400">
            <a:solidFill>
              <a:srgbClr val="8AA4B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platzhalter 4">
            <a:extLst>
              <a:ext uri="{FF2B5EF4-FFF2-40B4-BE49-F238E27FC236}">
                <a16:creationId xmlns:a16="http://schemas.microsoft.com/office/drawing/2014/main" id="{8FA4E98A-5C47-8647-BE89-F2BD36A74436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6444410" y="2604319"/>
            <a:ext cx="2092371" cy="489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5"/>
                </a:solidFill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spc="25" baseline="0">
                <a:solidFill>
                  <a:schemeClr val="accent5"/>
                </a:solidFill>
                <a:latin typeface="Geograph" panose="020B0503030202060203" pitchFamily="34" charset="77"/>
              </a:defRPr>
            </a:lvl2pPr>
            <a:lvl3pPr marL="0" indent="0" algn="l">
              <a:lnSpc>
                <a:spcPts val="2400"/>
              </a:lnSpc>
              <a:buClr>
                <a:schemeClr val="bg2"/>
              </a:buClr>
              <a:buFontTx/>
              <a:buNone/>
              <a:tabLst/>
              <a:defRPr sz="1200" spc="25" baseline="0">
                <a:solidFill>
                  <a:schemeClr val="accent5"/>
                </a:solidFill>
                <a:latin typeface="Geograph" panose="020B0503030202060203" pitchFamily="34" charset="77"/>
              </a:defRPr>
            </a:lvl3pPr>
            <a:lvl4pPr marL="200818" indent="0" algn="l">
              <a:lnSpc>
                <a:spcPts val="2400"/>
              </a:lnSpc>
              <a:buClr>
                <a:schemeClr val="tx1"/>
              </a:buClr>
              <a:buFontTx/>
              <a:buNone/>
              <a:tabLst/>
              <a:defRPr sz="1200" spc="25" baseline="0">
                <a:solidFill>
                  <a:schemeClr val="accent5"/>
                </a:solidFill>
                <a:latin typeface="Geograph" panose="020B0503030202060203" pitchFamily="34" charset="77"/>
              </a:defRPr>
            </a:lvl4pPr>
            <a:lvl5pPr algn="l">
              <a:defRPr sz="1200" spc="25" baseline="0">
                <a:solidFill>
                  <a:schemeClr val="accent5"/>
                </a:solidFill>
                <a:latin typeface="Geograph" panose="020B0503030202060203" pitchFamily="34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Minuszeichen 10">
            <a:extLst>
              <a:ext uri="{FF2B5EF4-FFF2-40B4-BE49-F238E27FC236}">
                <a16:creationId xmlns:a16="http://schemas.microsoft.com/office/drawing/2014/main" id="{A4A4D457-4C1D-5641-8474-BC6A11FAAE32}"/>
              </a:ext>
            </a:extLst>
          </p:cNvPr>
          <p:cNvSpPr/>
          <p:nvPr userDrawn="1"/>
        </p:nvSpPr>
        <p:spPr>
          <a:xfrm>
            <a:off x="5717381" y="4789679"/>
            <a:ext cx="762000" cy="108881"/>
          </a:xfrm>
          <a:prstGeom prst="mathMinus">
            <a:avLst/>
          </a:prstGeom>
          <a:solidFill>
            <a:srgbClr val="8AA4B5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3" name="Minuszeichen 29">
            <a:extLst>
              <a:ext uri="{FF2B5EF4-FFF2-40B4-BE49-F238E27FC236}">
                <a16:creationId xmlns:a16="http://schemas.microsoft.com/office/drawing/2014/main" id="{3C5FF783-3904-0C47-8D65-601A0522BF4D}"/>
              </a:ext>
            </a:extLst>
          </p:cNvPr>
          <p:cNvSpPr/>
          <p:nvPr userDrawn="1"/>
        </p:nvSpPr>
        <p:spPr>
          <a:xfrm>
            <a:off x="5717381" y="4844119"/>
            <a:ext cx="762000" cy="108881"/>
          </a:xfrm>
          <a:prstGeom prst="mathMinus">
            <a:avLst/>
          </a:prstGeom>
          <a:solidFill>
            <a:srgbClr val="8AA4B5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D9BD29D1-53CA-214F-9250-3A190C11D31B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2" name="SmartArt-Platzhalter 21">
            <a:extLst>
              <a:ext uri="{FF2B5EF4-FFF2-40B4-BE49-F238E27FC236}">
                <a16:creationId xmlns:a16="http://schemas.microsoft.com/office/drawing/2014/main" id="{0DE09B3D-71A9-B14C-BEF2-A50667121ABD}"/>
              </a:ext>
            </a:extLst>
          </p:cNvPr>
          <p:cNvSpPr>
            <a:spLocks noGrp="1"/>
          </p:cNvSpPr>
          <p:nvPr>
            <p:ph type="dgm" sz="quarter" idx="96"/>
          </p:nvPr>
        </p:nvSpPr>
        <p:spPr>
          <a:xfrm>
            <a:off x="898153" y="3129499"/>
            <a:ext cx="4053357" cy="1062054"/>
          </a:xfrm>
          <a:custGeom>
            <a:avLst/>
            <a:gdLst>
              <a:gd name="connsiteX0" fmla="*/ 0 w 4053357"/>
              <a:gd name="connsiteY0" fmla="*/ 0 h 1062054"/>
              <a:gd name="connsiteX1" fmla="*/ 4053357 w 4053357"/>
              <a:gd name="connsiteY1" fmla="*/ 0 h 1062054"/>
              <a:gd name="connsiteX2" fmla="*/ 4053357 w 4053357"/>
              <a:gd name="connsiteY2" fmla="*/ 1061878 h 1062054"/>
              <a:gd name="connsiteX3" fmla="*/ 2630099 w 4053357"/>
              <a:gd name="connsiteY3" fmla="*/ 1061878 h 1062054"/>
              <a:gd name="connsiteX4" fmla="*/ 2630099 w 4053357"/>
              <a:gd name="connsiteY4" fmla="*/ 1062054 h 1062054"/>
              <a:gd name="connsiteX5" fmla="*/ 425652 w 4053357"/>
              <a:gd name="connsiteY5" fmla="*/ 1062054 h 1062054"/>
              <a:gd name="connsiteX6" fmla="*/ 0 w 4053357"/>
              <a:gd name="connsiteY6" fmla="*/ 649560 h 106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3357" h="1062054">
                <a:moveTo>
                  <a:pt x="0" y="0"/>
                </a:moveTo>
                <a:lnTo>
                  <a:pt x="4053357" y="0"/>
                </a:lnTo>
                <a:lnTo>
                  <a:pt x="4053357" y="1061878"/>
                </a:lnTo>
                <a:lnTo>
                  <a:pt x="2630099" y="1061878"/>
                </a:lnTo>
                <a:lnTo>
                  <a:pt x="2630099" y="1062054"/>
                </a:lnTo>
                <a:lnTo>
                  <a:pt x="425652" y="1062054"/>
                </a:lnTo>
                <a:cubicBezTo>
                  <a:pt x="190572" y="1062054"/>
                  <a:pt x="0" y="877374"/>
                  <a:pt x="0" y="64956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24" name="SmartArt-Platzhalter 23">
            <a:extLst>
              <a:ext uri="{FF2B5EF4-FFF2-40B4-BE49-F238E27FC236}">
                <a16:creationId xmlns:a16="http://schemas.microsoft.com/office/drawing/2014/main" id="{7FC91131-363B-134D-B63B-AF6D7FD12C8A}"/>
              </a:ext>
            </a:extLst>
          </p:cNvPr>
          <p:cNvSpPr>
            <a:spLocks noGrp="1"/>
          </p:cNvSpPr>
          <p:nvPr>
            <p:ph type="dgm" sz="quarter" idx="95"/>
          </p:nvPr>
        </p:nvSpPr>
        <p:spPr>
          <a:xfrm>
            <a:off x="898153" y="2413631"/>
            <a:ext cx="4053357" cy="715868"/>
          </a:xfrm>
          <a:custGeom>
            <a:avLst/>
            <a:gdLst>
              <a:gd name="connsiteX0" fmla="*/ 1423258 w 4053357"/>
              <a:gd name="connsiteY0" fmla="*/ 0 h 715868"/>
              <a:gd name="connsiteX1" fmla="*/ 3627705 w 4053357"/>
              <a:gd name="connsiteY1" fmla="*/ 0 h 715868"/>
              <a:gd name="connsiteX2" fmla="*/ 4053357 w 4053357"/>
              <a:gd name="connsiteY2" fmla="*/ 412494 h 715868"/>
              <a:gd name="connsiteX3" fmla="*/ 4053357 w 4053357"/>
              <a:gd name="connsiteY3" fmla="*/ 715868 h 715868"/>
              <a:gd name="connsiteX4" fmla="*/ 0 w 4053357"/>
              <a:gd name="connsiteY4" fmla="*/ 715868 h 715868"/>
              <a:gd name="connsiteX5" fmla="*/ 0 w 4053357"/>
              <a:gd name="connsiteY5" fmla="*/ 176 h 715868"/>
              <a:gd name="connsiteX6" fmla="*/ 1423258 w 4053357"/>
              <a:gd name="connsiteY6" fmla="*/ 176 h 71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3357" h="715868">
                <a:moveTo>
                  <a:pt x="1423258" y="0"/>
                </a:moveTo>
                <a:lnTo>
                  <a:pt x="3627705" y="0"/>
                </a:lnTo>
                <a:cubicBezTo>
                  <a:pt x="3862785" y="0"/>
                  <a:pt x="4053357" y="184680"/>
                  <a:pt x="4053357" y="412494"/>
                </a:cubicBezTo>
                <a:lnTo>
                  <a:pt x="4053357" y="715868"/>
                </a:lnTo>
                <a:lnTo>
                  <a:pt x="0" y="715868"/>
                </a:lnTo>
                <a:lnTo>
                  <a:pt x="0" y="176"/>
                </a:lnTo>
                <a:lnTo>
                  <a:pt x="1423258" y="176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defRPr sz="18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26" name="Bildplatzhalter 12">
            <a:extLst>
              <a:ext uri="{FF2B5EF4-FFF2-40B4-BE49-F238E27FC236}">
                <a16:creationId xmlns:a16="http://schemas.microsoft.com/office/drawing/2014/main" id="{762EFC35-D5BC-B24F-B0E4-7DB79B4F1802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1071032" y="2501565"/>
            <a:ext cx="540000" cy="5400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D074CF84-E1FA-8C49-8161-60AC5C62B910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1728000" y="2413631"/>
            <a:ext cx="3006000" cy="715868"/>
          </a:xfrm>
          <a:prstGeom prst="rect">
            <a:avLst/>
          </a:prstGeom>
        </p:spPr>
        <p:txBody>
          <a:bodyPr lIns="0" tIns="90000" rIns="0" bIns="90000" anchor="ctr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bg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bg1"/>
                </a:solidFill>
                <a:latin typeface="+mn-lt"/>
              </a:defRPr>
            </a:lvl2pPr>
            <a:lvl3pPr marL="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bg1"/>
                </a:solidFill>
                <a:latin typeface="+mn-lt"/>
              </a:defRPr>
            </a:lvl3pPr>
            <a:lvl4pPr marL="36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bg1"/>
                </a:solidFill>
                <a:latin typeface="Geograph" panose="020B0503030202060203" pitchFamily="34" charset="77"/>
              </a:defRPr>
            </a:lvl4pPr>
            <a:lvl5pPr marL="0" indent="0" algn="l">
              <a:buFontTx/>
              <a:buNone/>
              <a:defRPr sz="1800" spc="25" baseline="0">
                <a:solidFill>
                  <a:schemeClr val="bg1"/>
                </a:solidFill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6pPr>
            <a:lvl7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7pPr>
            <a:lvl8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8pPr>
            <a:lvl9pPr marL="0" algn="l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9E3EA0D2-11FF-9B37-819D-5EF5D8421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0853469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 14">
            <a:extLst>
              <a:ext uri="{FF2B5EF4-FFF2-40B4-BE49-F238E27FC236}">
                <a16:creationId xmlns:a16="http://schemas.microsoft.com/office/drawing/2014/main" id="{4F004F04-2589-BA49-8B72-D124C34DD206}"/>
              </a:ext>
            </a:extLst>
          </p:cNvPr>
          <p:cNvSpPr/>
          <p:nvPr userDrawn="1"/>
        </p:nvSpPr>
        <p:spPr>
          <a:xfrm>
            <a:off x="900000" y="1980000"/>
            <a:ext cx="5106488" cy="612000"/>
          </a:xfrm>
          <a:custGeom>
            <a:avLst/>
            <a:gdLst>
              <a:gd name="connsiteX0" fmla="*/ 2476389 w 5106488"/>
              <a:gd name="connsiteY0" fmla="*/ 0 h 609828"/>
              <a:gd name="connsiteX1" fmla="*/ 4680836 w 5106488"/>
              <a:gd name="connsiteY1" fmla="*/ 0 h 609828"/>
              <a:gd name="connsiteX2" fmla="*/ 5106488 w 5106488"/>
              <a:gd name="connsiteY2" fmla="*/ 412494 h 609828"/>
              <a:gd name="connsiteX3" fmla="*/ 5106488 w 5106488"/>
              <a:gd name="connsiteY3" fmla="*/ 609828 h 609828"/>
              <a:gd name="connsiteX4" fmla="*/ 0 w 5106488"/>
              <a:gd name="connsiteY4" fmla="*/ 609828 h 609828"/>
              <a:gd name="connsiteX5" fmla="*/ 0 w 5106488"/>
              <a:gd name="connsiteY5" fmla="*/ 176 h 609828"/>
              <a:gd name="connsiteX6" fmla="*/ 2476389 w 5106488"/>
              <a:gd name="connsiteY6" fmla="*/ 176 h 60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6488" h="609828">
                <a:moveTo>
                  <a:pt x="2476389" y="0"/>
                </a:moveTo>
                <a:lnTo>
                  <a:pt x="4680836" y="0"/>
                </a:lnTo>
                <a:cubicBezTo>
                  <a:pt x="4915916" y="0"/>
                  <a:pt x="5106488" y="184680"/>
                  <a:pt x="5106488" y="412494"/>
                </a:cubicBezTo>
                <a:lnTo>
                  <a:pt x="5106488" y="609828"/>
                </a:lnTo>
                <a:lnTo>
                  <a:pt x="0" y="609828"/>
                </a:lnTo>
                <a:lnTo>
                  <a:pt x="0" y="176"/>
                </a:lnTo>
                <a:lnTo>
                  <a:pt x="2476389" y="176"/>
                </a:lnTo>
                <a:close/>
              </a:path>
            </a:pathLst>
          </a:custGeom>
          <a:solidFill>
            <a:schemeClr val="accent1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7D2F824A-6CD2-8545-84AF-3CC492169B24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99AA4030-82E2-5840-86A3-A90406F94F95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00000" y="2592000"/>
            <a:ext cx="5106669" cy="2196000"/>
          </a:xfrm>
          <a:custGeom>
            <a:avLst/>
            <a:gdLst>
              <a:gd name="connsiteX0" fmla="*/ 0 w 5106669"/>
              <a:gd name="connsiteY0" fmla="*/ 0 h 2194500"/>
              <a:gd name="connsiteX1" fmla="*/ 5106669 w 5106669"/>
              <a:gd name="connsiteY1" fmla="*/ 0 h 2194500"/>
              <a:gd name="connsiteX2" fmla="*/ 5106669 w 5106669"/>
              <a:gd name="connsiteY2" fmla="*/ 1285417 h 2194500"/>
              <a:gd name="connsiteX3" fmla="*/ 5106488 w 5106669"/>
              <a:gd name="connsiteY3" fmla="*/ 1285417 h 2194500"/>
              <a:gd name="connsiteX4" fmla="*/ 5106488 w 5106669"/>
              <a:gd name="connsiteY4" fmla="*/ 2194324 h 2194500"/>
              <a:gd name="connsiteX5" fmla="*/ 2630099 w 5106669"/>
              <a:gd name="connsiteY5" fmla="*/ 2194324 h 2194500"/>
              <a:gd name="connsiteX6" fmla="*/ 2630099 w 5106669"/>
              <a:gd name="connsiteY6" fmla="*/ 2194500 h 2194500"/>
              <a:gd name="connsiteX7" fmla="*/ 425652 w 5106669"/>
              <a:gd name="connsiteY7" fmla="*/ 2194500 h 2194500"/>
              <a:gd name="connsiteX8" fmla="*/ 0 w 5106669"/>
              <a:gd name="connsiteY8" fmla="*/ 1782006 h 219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6669" h="2194500">
                <a:moveTo>
                  <a:pt x="0" y="0"/>
                </a:moveTo>
                <a:lnTo>
                  <a:pt x="5106669" y="0"/>
                </a:lnTo>
                <a:lnTo>
                  <a:pt x="5106669" y="1285417"/>
                </a:lnTo>
                <a:lnTo>
                  <a:pt x="5106488" y="1285417"/>
                </a:lnTo>
                <a:lnTo>
                  <a:pt x="5106488" y="2194324"/>
                </a:lnTo>
                <a:lnTo>
                  <a:pt x="2630099" y="2194324"/>
                </a:lnTo>
                <a:lnTo>
                  <a:pt x="2630099" y="2194500"/>
                </a:lnTo>
                <a:lnTo>
                  <a:pt x="425652" y="2194500"/>
                </a:lnTo>
                <a:cubicBezTo>
                  <a:pt x="190572" y="2194500"/>
                  <a:pt x="0" y="2009820"/>
                  <a:pt x="0" y="17820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099C1CF-F79C-AE45-B556-CA3D3E1ADFD4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900000" y="1980000"/>
            <a:ext cx="5108400" cy="61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2500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Freihandform 17">
            <a:extLst>
              <a:ext uri="{FF2B5EF4-FFF2-40B4-BE49-F238E27FC236}">
                <a16:creationId xmlns:a16="http://schemas.microsoft.com/office/drawing/2014/main" id="{F36EC0E5-2263-A246-94BD-1BC0AAAB88F8}"/>
              </a:ext>
            </a:extLst>
          </p:cNvPr>
          <p:cNvSpPr/>
          <p:nvPr userDrawn="1"/>
        </p:nvSpPr>
        <p:spPr>
          <a:xfrm>
            <a:off x="6188364" y="1980000"/>
            <a:ext cx="5106488" cy="612000"/>
          </a:xfrm>
          <a:custGeom>
            <a:avLst/>
            <a:gdLst>
              <a:gd name="connsiteX0" fmla="*/ 2476389 w 5106488"/>
              <a:gd name="connsiteY0" fmla="*/ 0 h 609828"/>
              <a:gd name="connsiteX1" fmla="*/ 4680836 w 5106488"/>
              <a:gd name="connsiteY1" fmla="*/ 0 h 609828"/>
              <a:gd name="connsiteX2" fmla="*/ 5106488 w 5106488"/>
              <a:gd name="connsiteY2" fmla="*/ 412494 h 609828"/>
              <a:gd name="connsiteX3" fmla="*/ 5106488 w 5106488"/>
              <a:gd name="connsiteY3" fmla="*/ 609828 h 609828"/>
              <a:gd name="connsiteX4" fmla="*/ 0 w 5106488"/>
              <a:gd name="connsiteY4" fmla="*/ 609828 h 609828"/>
              <a:gd name="connsiteX5" fmla="*/ 0 w 5106488"/>
              <a:gd name="connsiteY5" fmla="*/ 176 h 609828"/>
              <a:gd name="connsiteX6" fmla="*/ 2476389 w 5106488"/>
              <a:gd name="connsiteY6" fmla="*/ 176 h 60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6488" h="609828">
                <a:moveTo>
                  <a:pt x="2476389" y="0"/>
                </a:moveTo>
                <a:lnTo>
                  <a:pt x="4680836" y="0"/>
                </a:lnTo>
                <a:cubicBezTo>
                  <a:pt x="4915916" y="0"/>
                  <a:pt x="5106488" y="184680"/>
                  <a:pt x="5106488" y="412494"/>
                </a:cubicBezTo>
                <a:lnTo>
                  <a:pt x="5106488" y="609828"/>
                </a:lnTo>
                <a:lnTo>
                  <a:pt x="0" y="609828"/>
                </a:lnTo>
                <a:lnTo>
                  <a:pt x="0" y="176"/>
                </a:lnTo>
                <a:lnTo>
                  <a:pt x="2476389" y="176"/>
                </a:lnTo>
                <a:close/>
              </a:path>
            </a:pathLst>
          </a:custGeom>
          <a:solidFill>
            <a:schemeClr val="accent2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9AA3FC4B-6089-E14F-BA89-6F547C20C133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6188364" y="2592000"/>
            <a:ext cx="5106669" cy="2194500"/>
          </a:xfrm>
          <a:custGeom>
            <a:avLst/>
            <a:gdLst>
              <a:gd name="connsiteX0" fmla="*/ 0 w 5106669"/>
              <a:gd name="connsiteY0" fmla="*/ 0 h 2194500"/>
              <a:gd name="connsiteX1" fmla="*/ 5106669 w 5106669"/>
              <a:gd name="connsiteY1" fmla="*/ 0 h 2194500"/>
              <a:gd name="connsiteX2" fmla="*/ 5106669 w 5106669"/>
              <a:gd name="connsiteY2" fmla="*/ 1285417 h 2194500"/>
              <a:gd name="connsiteX3" fmla="*/ 5106488 w 5106669"/>
              <a:gd name="connsiteY3" fmla="*/ 1285417 h 2194500"/>
              <a:gd name="connsiteX4" fmla="*/ 5106488 w 5106669"/>
              <a:gd name="connsiteY4" fmla="*/ 2194324 h 2194500"/>
              <a:gd name="connsiteX5" fmla="*/ 2630099 w 5106669"/>
              <a:gd name="connsiteY5" fmla="*/ 2194324 h 2194500"/>
              <a:gd name="connsiteX6" fmla="*/ 2630099 w 5106669"/>
              <a:gd name="connsiteY6" fmla="*/ 2194500 h 2194500"/>
              <a:gd name="connsiteX7" fmla="*/ 425652 w 5106669"/>
              <a:gd name="connsiteY7" fmla="*/ 2194500 h 2194500"/>
              <a:gd name="connsiteX8" fmla="*/ 0 w 5106669"/>
              <a:gd name="connsiteY8" fmla="*/ 1782006 h 219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6669" h="2194500">
                <a:moveTo>
                  <a:pt x="0" y="0"/>
                </a:moveTo>
                <a:lnTo>
                  <a:pt x="5106669" y="0"/>
                </a:lnTo>
                <a:lnTo>
                  <a:pt x="5106669" y="1285417"/>
                </a:lnTo>
                <a:lnTo>
                  <a:pt x="5106488" y="1285417"/>
                </a:lnTo>
                <a:lnTo>
                  <a:pt x="5106488" y="2194324"/>
                </a:lnTo>
                <a:lnTo>
                  <a:pt x="2630099" y="2194324"/>
                </a:lnTo>
                <a:lnTo>
                  <a:pt x="2630099" y="2194500"/>
                </a:lnTo>
                <a:lnTo>
                  <a:pt x="425652" y="2194500"/>
                </a:lnTo>
                <a:cubicBezTo>
                  <a:pt x="190572" y="2194500"/>
                  <a:pt x="0" y="2009820"/>
                  <a:pt x="0" y="17820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1" name="Textplatzhalter 16">
            <a:extLst>
              <a:ext uri="{FF2B5EF4-FFF2-40B4-BE49-F238E27FC236}">
                <a16:creationId xmlns:a16="http://schemas.microsoft.com/office/drawing/2014/main" id="{7181F991-880A-1343-BEA4-F2C3396284C7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6188364" y="1980000"/>
            <a:ext cx="5108400" cy="61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2500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  <a:lvl6pPr algn="ctr">
              <a:defRPr>
                <a:solidFill>
                  <a:schemeClr val="bg1"/>
                </a:solidFill>
              </a:defRPr>
            </a:lvl6pPr>
            <a:lvl7pPr algn="ctr">
              <a:defRPr>
                <a:solidFill>
                  <a:schemeClr val="bg1"/>
                </a:solidFill>
              </a:defRPr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594956DE-AFAB-414E-886F-C3044EF04B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19C53742-8C93-1D4B-BC53-47B914712B04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899066" y="5040000"/>
            <a:ext cx="5108400" cy="102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91F201F-AF8A-9B40-A386-FC62868C2AC2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6186633" y="5040000"/>
            <a:ext cx="5108400" cy="102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Foliennummernplatzhalter 5">
            <a:extLst>
              <a:ext uri="{FF2B5EF4-FFF2-40B4-BE49-F238E27FC236}">
                <a16:creationId xmlns:a16="http://schemas.microsoft.com/office/drawing/2014/main" id="{B35017CA-0FCE-584C-9919-8C8190E5B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E99607E6-A748-792F-A8FD-410D40767C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677140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ihandform 22">
            <a:extLst>
              <a:ext uri="{FF2B5EF4-FFF2-40B4-BE49-F238E27FC236}">
                <a16:creationId xmlns:a16="http://schemas.microsoft.com/office/drawing/2014/main" id="{775794C6-4030-1B48-8464-8B4E85A280BE}"/>
              </a:ext>
            </a:extLst>
          </p:cNvPr>
          <p:cNvSpPr/>
          <p:nvPr userDrawn="1"/>
        </p:nvSpPr>
        <p:spPr>
          <a:xfrm>
            <a:off x="900000" y="1980000"/>
            <a:ext cx="3342488" cy="612000"/>
          </a:xfrm>
          <a:custGeom>
            <a:avLst/>
            <a:gdLst>
              <a:gd name="connsiteX0" fmla="*/ 712389 w 3342488"/>
              <a:gd name="connsiteY0" fmla="*/ 0 h 612000"/>
              <a:gd name="connsiteX1" fmla="*/ 2916836 w 3342488"/>
              <a:gd name="connsiteY1" fmla="*/ 0 h 612000"/>
              <a:gd name="connsiteX2" fmla="*/ 3342488 w 3342488"/>
              <a:gd name="connsiteY2" fmla="*/ 413963 h 612000"/>
              <a:gd name="connsiteX3" fmla="*/ 3342488 w 3342488"/>
              <a:gd name="connsiteY3" fmla="*/ 612000 h 612000"/>
              <a:gd name="connsiteX4" fmla="*/ 0 w 3342488"/>
              <a:gd name="connsiteY4" fmla="*/ 612000 h 612000"/>
              <a:gd name="connsiteX5" fmla="*/ 0 w 3342488"/>
              <a:gd name="connsiteY5" fmla="*/ 177 h 612000"/>
              <a:gd name="connsiteX6" fmla="*/ 712389 w 3342488"/>
              <a:gd name="connsiteY6" fmla="*/ 177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488" h="612000">
                <a:moveTo>
                  <a:pt x="712389" y="0"/>
                </a:moveTo>
                <a:lnTo>
                  <a:pt x="2916836" y="0"/>
                </a:lnTo>
                <a:cubicBezTo>
                  <a:pt x="3151916" y="0"/>
                  <a:pt x="3342488" y="185338"/>
                  <a:pt x="3342488" y="413963"/>
                </a:cubicBezTo>
                <a:lnTo>
                  <a:pt x="3342488" y="612000"/>
                </a:lnTo>
                <a:lnTo>
                  <a:pt x="0" y="612000"/>
                </a:lnTo>
                <a:lnTo>
                  <a:pt x="0" y="177"/>
                </a:lnTo>
                <a:lnTo>
                  <a:pt x="712389" y="177"/>
                </a:lnTo>
                <a:close/>
              </a:path>
            </a:pathLst>
          </a:custGeom>
          <a:solidFill>
            <a:schemeClr val="accent1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7D2F824A-6CD2-8545-84AF-3CC492169B24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80DE4B4A-FC0D-684B-86D5-2DC67F23E9AA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00000" y="2592000"/>
            <a:ext cx="3342669" cy="2194500"/>
          </a:xfrm>
          <a:custGeom>
            <a:avLst/>
            <a:gdLst>
              <a:gd name="connsiteX0" fmla="*/ 0 w 3342669"/>
              <a:gd name="connsiteY0" fmla="*/ 0 h 2194500"/>
              <a:gd name="connsiteX1" fmla="*/ 3342669 w 3342669"/>
              <a:gd name="connsiteY1" fmla="*/ 0 h 2194500"/>
              <a:gd name="connsiteX2" fmla="*/ 3342669 w 3342669"/>
              <a:gd name="connsiteY2" fmla="*/ 2194324 h 2194500"/>
              <a:gd name="connsiteX3" fmla="*/ 2630099 w 3342669"/>
              <a:gd name="connsiteY3" fmla="*/ 2194324 h 2194500"/>
              <a:gd name="connsiteX4" fmla="*/ 2630099 w 3342669"/>
              <a:gd name="connsiteY4" fmla="*/ 2194500 h 2194500"/>
              <a:gd name="connsiteX5" fmla="*/ 425652 w 3342669"/>
              <a:gd name="connsiteY5" fmla="*/ 2194500 h 2194500"/>
              <a:gd name="connsiteX6" fmla="*/ 0 w 3342669"/>
              <a:gd name="connsiteY6" fmla="*/ 1782006 h 219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669" h="2194500">
                <a:moveTo>
                  <a:pt x="0" y="0"/>
                </a:moveTo>
                <a:lnTo>
                  <a:pt x="3342669" y="0"/>
                </a:lnTo>
                <a:lnTo>
                  <a:pt x="3342669" y="2194324"/>
                </a:lnTo>
                <a:lnTo>
                  <a:pt x="2630099" y="2194324"/>
                </a:lnTo>
                <a:lnTo>
                  <a:pt x="2630099" y="2194500"/>
                </a:lnTo>
                <a:lnTo>
                  <a:pt x="425652" y="2194500"/>
                </a:lnTo>
                <a:cubicBezTo>
                  <a:pt x="190572" y="2194500"/>
                  <a:pt x="0" y="2009820"/>
                  <a:pt x="0" y="17820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099C1CF-F79C-AE45-B556-CA3D3E1ADFD4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98088" y="1980000"/>
            <a:ext cx="3342489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Freihandform 23">
            <a:extLst>
              <a:ext uri="{FF2B5EF4-FFF2-40B4-BE49-F238E27FC236}">
                <a16:creationId xmlns:a16="http://schemas.microsoft.com/office/drawing/2014/main" id="{C0A80A92-BB60-AD40-B5EC-DBF01175C168}"/>
              </a:ext>
            </a:extLst>
          </p:cNvPr>
          <p:cNvSpPr/>
          <p:nvPr userDrawn="1"/>
        </p:nvSpPr>
        <p:spPr>
          <a:xfrm>
            <a:off x="4426253" y="1980000"/>
            <a:ext cx="3342488" cy="612000"/>
          </a:xfrm>
          <a:custGeom>
            <a:avLst/>
            <a:gdLst>
              <a:gd name="connsiteX0" fmla="*/ 712389 w 3342488"/>
              <a:gd name="connsiteY0" fmla="*/ 0 h 612000"/>
              <a:gd name="connsiteX1" fmla="*/ 2916836 w 3342488"/>
              <a:gd name="connsiteY1" fmla="*/ 0 h 612000"/>
              <a:gd name="connsiteX2" fmla="*/ 3342488 w 3342488"/>
              <a:gd name="connsiteY2" fmla="*/ 413963 h 612000"/>
              <a:gd name="connsiteX3" fmla="*/ 3342488 w 3342488"/>
              <a:gd name="connsiteY3" fmla="*/ 612000 h 612000"/>
              <a:gd name="connsiteX4" fmla="*/ 0 w 3342488"/>
              <a:gd name="connsiteY4" fmla="*/ 612000 h 612000"/>
              <a:gd name="connsiteX5" fmla="*/ 0 w 3342488"/>
              <a:gd name="connsiteY5" fmla="*/ 177 h 612000"/>
              <a:gd name="connsiteX6" fmla="*/ 712389 w 3342488"/>
              <a:gd name="connsiteY6" fmla="*/ 177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488" h="612000">
                <a:moveTo>
                  <a:pt x="712389" y="0"/>
                </a:moveTo>
                <a:lnTo>
                  <a:pt x="2916836" y="0"/>
                </a:lnTo>
                <a:cubicBezTo>
                  <a:pt x="3151916" y="0"/>
                  <a:pt x="3342488" y="185338"/>
                  <a:pt x="3342488" y="413963"/>
                </a:cubicBezTo>
                <a:lnTo>
                  <a:pt x="3342488" y="612000"/>
                </a:lnTo>
                <a:lnTo>
                  <a:pt x="0" y="612000"/>
                </a:lnTo>
                <a:lnTo>
                  <a:pt x="0" y="177"/>
                </a:lnTo>
                <a:lnTo>
                  <a:pt x="712389" y="177"/>
                </a:lnTo>
                <a:close/>
              </a:path>
            </a:pathLst>
          </a:custGeom>
          <a:solidFill>
            <a:schemeClr val="accent2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F7784568-6979-B849-8E30-E44FCF039F76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4426253" y="2592000"/>
            <a:ext cx="3342669" cy="2194500"/>
          </a:xfrm>
          <a:custGeom>
            <a:avLst/>
            <a:gdLst>
              <a:gd name="connsiteX0" fmla="*/ 0 w 3342669"/>
              <a:gd name="connsiteY0" fmla="*/ 0 h 2194500"/>
              <a:gd name="connsiteX1" fmla="*/ 3342669 w 3342669"/>
              <a:gd name="connsiteY1" fmla="*/ 0 h 2194500"/>
              <a:gd name="connsiteX2" fmla="*/ 3342669 w 3342669"/>
              <a:gd name="connsiteY2" fmla="*/ 2194324 h 2194500"/>
              <a:gd name="connsiteX3" fmla="*/ 2630099 w 3342669"/>
              <a:gd name="connsiteY3" fmla="*/ 2194324 h 2194500"/>
              <a:gd name="connsiteX4" fmla="*/ 2630099 w 3342669"/>
              <a:gd name="connsiteY4" fmla="*/ 2194500 h 2194500"/>
              <a:gd name="connsiteX5" fmla="*/ 425652 w 3342669"/>
              <a:gd name="connsiteY5" fmla="*/ 2194500 h 2194500"/>
              <a:gd name="connsiteX6" fmla="*/ 0 w 3342669"/>
              <a:gd name="connsiteY6" fmla="*/ 1782006 h 219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669" h="2194500">
                <a:moveTo>
                  <a:pt x="0" y="0"/>
                </a:moveTo>
                <a:lnTo>
                  <a:pt x="3342669" y="0"/>
                </a:lnTo>
                <a:lnTo>
                  <a:pt x="3342669" y="2194324"/>
                </a:lnTo>
                <a:lnTo>
                  <a:pt x="2630099" y="2194324"/>
                </a:lnTo>
                <a:lnTo>
                  <a:pt x="2630099" y="2194500"/>
                </a:lnTo>
                <a:lnTo>
                  <a:pt x="425652" y="2194500"/>
                </a:lnTo>
                <a:cubicBezTo>
                  <a:pt x="190572" y="2194500"/>
                  <a:pt x="0" y="2009820"/>
                  <a:pt x="0" y="17820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7" name="Textplatzhalter 16">
            <a:extLst>
              <a:ext uri="{FF2B5EF4-FFF2-40B4-BE49-F238E27FC236}">
                <a16:creationId xmlns:a16="http://schemas.microsoft.com/office/drawing/2014/main" id="{CB141ED6-E068-5A41-9C24-6DA3188FF943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4424342" y="1980000"/>
            <a:ext cx="3340166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Freihandform 27">
            <a:extLst>
              <a:ext uri="{FF2B5EF4-FFF2-40B4-BE49-F238E27FC236}">
                <a16:creationId xmlns:a16="http://schemas.microsoft.com/office/drawing/2014/main" id="{C7BFF03F-3074-744C-A524-FF0CBDC72BBD}"/>
              </a:ext>
            </a:extLst>
          </p:cNvPr>
          <p:cNvSpPr/>
          <p:nvPr userDrawn="1"/>
        </p:nvSpPr>
        <p:spPr>
          <a:xfrm>
            <a:off x="7952003" y="1980000"/>
            <a:ext cx="3342488" cy="612000"/>
          </a:xfrm>
          <a:custGeom>
            <a:avLst/>
            <a:gdLst>
              <a:gd name="connsiteX0" fmla="*/ 712389 w 3342488"/>
              <a:gd name="connsiteY0" fmla="*/ 0 h 612000"/>
              <a:gd name="connsiteX1" fmla="*/ 2916836 w 3342488"/>
              <a:gd name="connsiteY1" fmla="*/ 0 h 612000"/>
              <a:gd name="connsiteX2" fmla="*/ 3342488 w 3342488"/>
              <a:gd name="connsiteY2" fmla="*/ 413963 h 612000"/>
              <a:gd name="connsiteX3" fmla="*/ 3342488 w 3342488"/>
              <a:gd name="connsiteY3" fmla="*/ 612000 h 612000"/>
              <a:gd name="connsiteX4" fmla="*/ 0 w 3342488"/>
              <a:gd name="connsiteY4" fmla="*/ 612000 h 612000"/>
              <a:gd name="connsiteX5" fmla="*/ 0 w 3342488"/>
              <a:gd name="connsiteY5" fmla="*/ 177 h 612000"/>
              <a:gd name="connsiteX6" fmla="*/ 712389 w 3342488"/>
              <a:gd name="connsiteY6" fmla="*/ 177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488" h="612000">
                <a:moveTo>
                  <a:pt x="712389" y="0"/>
                </a:moveTo>
                <a:lnTo>
                  <a:pt x="2916836" y="0"/>
                </a:lnTo>
                <a:cubicBezTo>
                  <a:pt x="3151916" y="0"/>
                  <a:pt x="3342488" y="185338"/>
                  <a:pt x="3342488" y="413963"/>
                </a:cubicBezTo>
                <a:lnTo>
                  <a:pt x="3342488" y="612000"/>
                </a:lnTo>
                <a:lnTo>
                  <a:pt x="0" y="612000"/>
                </a:lnTo>
                <a:lnTo>
                  <a:pt x="0" y="177"/>
                </a:lnTo>
                <a:lnTo>
                  <a:pt x="712389" y="177"/>
                </a:lnTo>
                <a:close/>
              </a:path>
            </a:pathLst>
          </a:custGeom>
          <a:solidFill>
            <a:schemeClr val="accent3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0A756054-DFCB-1C40-8637-56E4EF41BB30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7952003" y="2592000"/>
            <a:ext cx="3342669" cy="2194500"/>
          </a:xfrm>
          <a:custGeom>
            <a:avLst/>
            <a:gdLst>
              <a:gd name="connsiteX0" fmla="*/ 0 w 3342669"/>
              <a:gd name="connsiteY0" fmla="*/ 0 h 2194500"/>
              <a:gd name="connsiteX1" fmla="*/ 3342669 w 3342669"/>
              <a:gd name="connsiteY1" fmla="*/ 0 h 2194500"/>
              <a:gd name="connsiteX2" fmla="*/ 3342669 w 3342669"/>
              <a:gd name="connsiteY2" fmla="*/ 2194324 h 2194500"/>
              <a:gd name="connsiteX3" fmla="*/ 2630099 w 3342669"/>
              <a:gd name="connsiteY3" fmla="*/ 2194324 h 2194500"/>
              <a:gd name="connsiteX4" fmla="*/ 2630099 w 3342669"/>
              <a:gd name="connsiteY4" fmla="*/ 2194500 h 2194500"/>
              <a:gd name="connsiteX5" fmla="*/ 425652 w 3342669"/>
              <a:gd name="connsiteY5" fmla="*/ 2194500 h 2194500"/>
              <a:gd name="connsiteX6" fmla="*/ 0 w 3342669"/>
              <a:gd name="connsiteY6" fmla="*/ 1782006 h 219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669" h="2194500">
                <a:moveTo>
                  <a:pt x="0" y="0"/>
                </a:moveTo>
                <a:lnTo>
                  <a:pt x="3342669" y="0"/>
                </a:lnTo>
                <a:lnTo>
                  <a:pt x="3342669" y="2194324"/>
                </a:lnTo>
                <a:lnTo>
                  <a:pt x="2630099" y="2194324"/>
                </a:lnTo>
                <a:lnTo>
                  <a:pt x="2630099" y="2194500"/>
                </a:lnTo>
                <a:lnTo>
                  <a:pt x="425652" y="2194500"/>
                </a:lnTo>
                <a:cubicBezTo>
                  <a:pt x="190572" y="2194500"/>
                  <a:pt x="0" y="2009820"/>
                  <a:pt x="0" y="17820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E8477595-E46D-F64D-B741-AA1566CC1A0F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7950091" y="1980000"/>
            <a:ext cx="3346671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F3965860-33CA-F049-A153-E59FD5047C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Foliennummernplatzhalter 5">
            <a:extLst>
              <a:ext uri="{FF2B5EF4-FFF2-40B4-BE49-F238E27FC236}">
                <a16:creationId xmlns:a16="http://schemas.microsoft.com/office/drawing/2014/main" id="{4BBB6FF2-1F66-1946-B078-ED994A3ED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BFC30162-E9CD-1C42-85D5-89D3F7878C85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899067" y="5040000"/>
            <a:ext cx="3344399" cy="102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F0672F3B-E9EA-3644-8D78-47E742226691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4426253" y="5040000"/>
            <a:ext cx="3344399" cy="102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EE7C30DC-3D2B-4D4A-8135-D465C5EB4EE6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7950273" y="5040000"/>
            <a:ext cx="3344399" cy="102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70A953A5-2273-A83B-55C0-DE01680C4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359636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ihandform 19">
            <a:extLst>
              <a:ext uri="{FF2B5EF4-FFF2-40B4-BE49-F238E27FC236}">
                <a16:creationId xmlns:a16="http://schemas.microsoft.com/office/drawing/2014/main" id="{E54E36A8-AB67-F642-B9E9-B61C1DF37DF7}"/>
              </a:ext>
            </a:extLst>
          </p:cNvPr>
          <p:cNvSpPr/>
          <p:nvPr userDrawn="1"/>
        </p:nvSpPr>
        <p:spPr>
          <a:xfrm>
            <a:off x="900000" y="1980000"/>
            <a:ext cx="2464088" cy="612000"/>
          </a:xfrm>
          <a:custGeom>
            <a:avLst/>
            <a:gdLst>
              <a:gd name="connsiteX0" fmla="*/ 0 w 2464088"/>
              <a:gd name="connsiteY0" fmla="*/ 0 h 612000"/>
              <a:gd name="connsiteX1" fmla="*/ 2038436 w 2464088"/>
              <a:gd name="connsiteY1" fmla="*/ 0 h 612000"/>
              <a:gd name="connsiteX2" fmla="*/ 2464088 w 2464088"/>
              <a:gd name="connsiteY2" fmla="*/ 413963 h 612000"/>
              <a:gd name="connsiteX3" fmla="*/ 2464088 w 2464088"/>
              <a:gd name="connsiteY3" fmla="*/ 612000 h 612000"/>
              <a:gd name="connsiteX4" fmla="*/ 0 w 2464088"/>
              <a:gd name="connsiteY4" fmla="*/ 61200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088" h="612000">
                <a:moveTo>
                  <a:pt x="0" y="0"/>
                </a:moveTo>
                <a:lnTo>
                  <a:pt x="2038436" y="0"/>
                </a:lnTo>
                <a:cubicBezTo>
                  <a:pt x="2273516" y="0"/>
                  <a:pt x="2464088" y="185338"/>
                  <a:pt x="2464088" y="413963"/>
                </a:cubicBezTo>
                <a:lnTo>
                  <a:pt x="2464088" y="612000"/>
                </a:lnTo>
                <a:lnTo>
                  <a:pt x="0" y="612000"/>
                </a:lnTo>
                <a:close/>
              </a:path>
            </a:pathLst>
          </a:custGeom>
          <a:solidFill>
            <a:schemeClr val="accent1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7D2F824A-6CD2-8545-84AF-3CC492169B24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6DD77864-9D56-F94D-915E-3A6904DDBBB3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00000" y="2592000"/>
            <a:ext cx="2464269" cy="2194500"/>
          </a:xfrm>
          <a:custGeom>
            <a:avLst/>
            <a:gdLst>
              <a:gd name="connsiteX0" fmla="*/ 0 w 2464269"/>
              <a:gd name="connsiteY0" fmla="*/ 0 h 2194500"/>
              <a:gd name="connsiteX1" fmla="*/ 2464269 w 2464269"/>
              <a:gd name="connsiteY1" fmla="*/ 0 h 2194500"/>
              <a:gd name="connsiteX2" fmla="*/ 2464269 w 2464269"/>
              <a:gd name="connsiteY2" fmla="*/ 2194500 h 2194500"/>
              <a:gd name="connsiteX3" fmla="*/ 425652 w 2464269"/>
              <a:gd name="connsiteY3" fmla="*/ 2194500 h 2194500"/>
              <a:gd name="connsiteX4" fmla="*/ 0 w 2464269"/>
              <a:gd name="connsiteY4" fmla="*/ 1782006 h 219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269" h="2194500">
                <a:moveTo>
                  <a:pt x="0" y="0"/>
                </a:moveTo>
                <a:lnTo>
                  <a:pt x="2464269" y="0"/>
                </a:lnTo>
                <a:lnTo>
                  <a:pt x="2464269" y="2194500"/>
                </a:lnTo>
                <a:lnTo>
                  <a:pt x="425652" y="2194500"/>
                </a:lnTo>
                <a:cubicBezTo>
                  <a:pt x="190572" y="2194500"/>
                  <a:pt x="0" y="2009820"/>
                  <a:pt x="0" y="17820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1" name="Freihandform 20">
            <a:extLst>
              <a:ext uri="{FF2B5EF4-FFF2-40B4-BE49-F238E27FC236}">
                <a16:creationId xmlns:a16="http://schemas.microsoft.com/office/drawing/2014/main" id="{C2DD1E98-BBC6-6744-A1A2-A174C442E967}"/>
              </a:ext>
            </a:extLst>
          </p:cNvPr>
          <p:cNvSpPr/>
          <p:nvPr userDrawn="1"/>
        </p:nvSpPr>
        <p:spPr>
          <a:xfrm>
            <a:off x="3543956" y="1980000"/>
            <a:ext cx="2464088" cy="612000"/>
          </a:xfrm>
          <a:custGeom>
            <a:avLst/>
            <a:gdLst>
              <a:gd name="connsiteX0" fmla="*/ 0 w 2464088"/>
              <a:gd name="connsiteY0" fmla="*/ 0 h 612000"/>
              <a:gd name="connsiteX1" fmla="*/ 2038436 w 2464088"/>
              <a:gd name="connsiteY1" fmla="*/ 0 h 612000"/>
              <a:gd name="connsiteX2" fmla="*/ 2464088 w 2464088"/>
              <a:gd name="connsiteY2" fmla="*/ 413963 h 612000"/>
              <a:gd name="connsiteX3" fmla="*/ 2464088 w 2464088"/>
              <a:gd name="connsiteY3" fmla="*/ 612000 h 612000"/>
              <a:gd name="connsiteX4" fmla="*/ 0 w 2464088"/>
              <a:gd name="connsiteY4" fmla="*/ 61200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088" h="612000">
                <a:moveTo>
                  <a:pt x="0" y="0"/>
                </a:moveTo>
                <a:lnTo>
                  <a:pt x="2038436" y="0"/>
                </a:lnTo>
                <a:cubicBezTo>
                  <a:pt x="2273516" y="0"/>
                  <a:pt x="2464088" y="185338"/>
                  <a:pt x="2464088" y="413963"/>
                </a:cubicBezTo>
                <a:lnTo>
                  <a:pt x="2464088" y="612000"/>
                </a:lnTo>
                <a:lnTo>
                  <a:pt x="0" y="612000"/>
                </a:lnTo>
                <a:close/>
              </a:path>
            </a:pathLst>
          </a:custGeom>
          <a:solidFill>
            <a:schemeClr val="accent2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548C605F-2CDF-214F-BB6F-48219C81412B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3543956" y="2592000"/>
            <a:ext cx="2464269" cy="2194500"/>
          </a:xfrm>
          <a:custGeom>
            <a:avLst/>
            <a:gdLst>
              <a:gd name="connsiteX0" fmla="*/ 0 w 2464269"/>
              <a:gd name="connsiteY0" fmla="*/ 0 h 2194500"/>
              <a:gd name="connsiteX1" fmla="*/ 2464269 w 2464269"/>
              <a:gd name="connsiteY1" fmla="*/ 0 h 2194500"/>
              <a:gd name="connsiteX2" fmla="*/ 2464269 w 2464269"/>
              <a:gd name="connsiteY2" fmla="*/ 2194500 h 2194500"/>
              <a:gd name="connsiteX3" fmla="*/ 425652 w 2464269"/>
              <a:gd name="connsiteY3" fmla="*/ 2194500 h 2194500"/>
              <a:gd name="connsiteX4" fmla="*/ 0 w 2464269"/>
              <a:gd name="connsiteY4" fmla="*/ 1782006 h 219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269" h="2194500">
                <a:moveTo>
                  <a:pt x="0" y="0"/>
                </a:moveTo>
                <a:lnTo>
                  <a:pt x="2464269" y="0"/>
                </a:lnTo>
                <a:lnTo>
                  <a:pt x="2464269" y="2194500"/>
                </a:lnTo>
                <a:lnTo>
                  <a:pt x="425652" y="2194500"/>
                </a:lnTo>
                <a:cubicBezTo>
                  <a:pt x="190572" y="2194500"/>
                  <a:pt x="0" y="2009820"/>
                  <a:pt x="0" y="17820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4" name="Freihandform 33">
            <a:extLst>
              <a:ext uri="{FF2B5EF4-FFF2-40B4-BE49-F238E27FC236}">
                <a16:creationId xmlns:a16="http://schemas.microsoft.com/office/drawing/2014/main" id="{A32B6C06-1C30-8A4B-90A3-725A2AAAE6B7}"/>
              </a:ext>
            </a:extLst>
          </p:cNvPr>
          <p:cNvSpPr/>
          <p:nvPr userDrawn="1"/>
        </p:nvSpPr>
        <p:spPr>
          <a:xfrm>
            <a:off x="6187912" y="1980000"/>
            <a:ext cx="2464088" cy="612000"/>
          </a:xfrm>
          <a:custGeom>
            <a:avLst/>
            <a:gdLst>
              <a:gd name="connsiteX0" fmla="*/ 0 w 2464088"/>
              <a:gd name="connsiteY0" fmla="*/ 0 h 612000"/>
              <a:gd name="connsiteX1" fmla="*/ 2038436 w 2464088"/>
              <a:gd name="connsiteY1" fmla="*/ 0 h 612000"/>
              <a:gd name="connsiteX2" fmla="*/ 2464088 w 2464088"/>
              <a:gd name="connsiteY2" fmla="*/ 413963 h 612000"/>
              <a:gd name="connsiteX3" fmla="*/ 2464088 w 2464088"/>
              <a:gd name="connsiteY3" fmla="*/ 612000 h 612000"/>
              <a:gd name="connsiteX4" fmla="*/ 0 w 2464088"/>
              <a:gd name="connsiteY4" fmla="*/ 61200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088" h="612000">
                <a:moveTo>
                  <a:pt x="0" y="0"/>
                </a:moveTo>
                <a:lnTo>
                  <a:pt x="2038436" y="0"/>
                </a:lnTo>
                <a:cubicBezTo>
                  <a:pt x="2273516" y="0"/>
                  <a:pt x="2464088" y="185338"/>
                  <a:pt x="2464088" y="413963"/>
                </a:cubicBezTo>
                <a:lnTo>
                  <a:pt x="2464088" y="612000"/>
                </a:lnTo>
                <a:lnTo>
                  <a:pt x="0" y="612000"/>
                </a:lnTo>
                <a:close/>
              </a:path>
            </a:pathLst>
          </a:custGeom>
          <a:solidFill>
            <a:schemeClr val="accent3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4142D020-8170-324D-B52F-1B5DD183CA34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187912" y="2592000"/>
            <a:ext cx="2464269" cy="2194500"/>
          </a:xfrm>
          <a:custGeom>
            <a:avLst/>
            <a:gdLst>
              <a:gd name="connsiteX0" fmla="*/ 0 w 2464269"/>
              <a:gd name="connsiteY0" fmla="*/ 0 h 2194500"/>
              <a:gd name="connsiteX1" fmla="*/ 2464269 w 2464269"/>
              <a:gd name="connsiteY1" fmla="*/ 0 h 2194500"/>
              <a:gd name="connsiteX2" fmla="*/ 2464269 w 2464269"/>
              <a:gd name="connsiteY2" fmla="*/ 2194500 h 2194500"/>
              <a:gd name="connsiteX3" fmla="*/ 425652 w 2464269"/>
              <a:gd name="connsiteY3" fmla="*/ 2194500 h 2194500"/>
              <a:gd name="connsiteX4" fmla="*/ 0 w 2464269"/>
              <a:gd name="connsiteY4" fmla="*/ 1782006 h 219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269" h="2194500">
                <a:moveTo>
                  <a:pt x="0" y="0"/>
                </a:moveTo>
                <a:lnTo>
                  <a:pt x="2464269" y="0"/>
                </a:lnTo>
                <a:lnTo>
                  <a:pt x="2464269" y="2194500"/>
                </a:lnTo>
                <a:lnTo>
                  <a:pt x="425652" y="2194500"/>
                </a:lnTo>
                <a:cubicBezTo>
                  <a:pt x="190572" y="2194500"/>
                  <a:pt x="0" y="2009820"/>
                  <a:pt x="0" y="17820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8" name="Freihandform 37">
            <a:extLst>
              <a:ext uri="{FF2B5EF4-FFF2-40B4-BE49-F238E27FC236}">
                <a16:creationId xmlns:a16="http://schemas.microsoft.com/office/drawing/2014/main" id="{9669AE53-A8CB-D244-99D9-B879006D9C8A}"/>
              </a:ext>
            </a:extLst>
          </p:cNvPr>
          <p:cNvSpPr/>
          <p:nvPr userDrawn="1"/>
        </p:nvSpPr>
        <p:spPr>
          <a:xfrm>
            <a:off x="8831867" y="1980000"/>
            <a:ext cx="2464088" cy="612000"/>
          </a:xfrm>
          <a:custGeom>
            <a:avLst/>
            <a:gdLst>
              <a:gd name="connsiteX0" fmla="*/ 0 w 2464088"/>
              <a:gd name="connsiteY0" fmla="*/ 0 h 612000"/>
              <a:gd name="connsiteX1" fmla="*/ 2038436 w 2464088"/>
              <a:gd name="connsiteY1" fmla="*/ 0 h 612000"/>
              <a:gd name="connsiteX2" fmla="*/ 2464088 w 2464088"/>
              <a:gd name="connsiteY2" fmla="*/ 413963 h 612000"/>
              <a:gd name="connsiteX3" fmla="*/ 2464088 w 2464088"/>
              <a:gd name="connsiteY3" fmla="*/ 612000 h 612000"/>
              <a:gd name="connsiteX4" fmla="*/ 0 w 2464088"/>
              <a:gd name="connsiteY4" fmla="*/ 61200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088" h="612000">
                <a:moveTo>
                  <a:pt x="0" y="0"/>
                </a:moveTo>
                <a:lnTo>
                  <a:pt x="2038436" y="0"/>
                </a:lnTo>
                <a:cubicBezTo>
                  <a:pt x="2273516" y="0"/>
                  <a:pt x="2464088" y="185338"/>
                  <a:pt x="2464088" y="413963"/>
                </a:cubicBezTo>
                <a:lnTo>
                  <a:pt x="2464088" y="612000"/>
                </a:lnTo>
                <a:lnTo>
                  <a:pt x="0" y="612000"/>
                </a:lnTo>
                <a:close/>
              </a:path>
            </a:pathLst>
          </a:custGeom>
          <a:solidFill>
            <a:schemeClr val="accent4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39" name="Bildplatzhalter 38">
            <a:extLst>
              <a:ext uri="{FF2B5EF4-FFF2-40B4-BE49-F238E27FC236}">
                <a16:creationId xmlns:a16="http://schemas.microsoft.com/office/drawing/2014/main" id="{19BA6395-AA51-934E-AE64-D1EFA560B5B5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>
            <a:off x="8831867" y="2592000"/>
            <a:ext cx="2464269" cy="2194500"/>
          </a:xfrm>
          <a:custGeom>
            <a:avLst/>
            <a:gdLst>
              <a:gd name="connsiteX0" fmla="*/ 0 w 2464269"/>
              <a:gd name="connsiteY0" fmla="*/ 0 h 2194500"/>
              <a:gd name="connsiteX1" fmla="*/ 2464269 w 2464269"/>
              <a:gd name="connsiteY1" fmla="*/ 0 h 2194500"/>
              <a:gd name="connsiteX2" fmla="*/ 2464269 w 2464269"/>
              <a:gd name="connsiteY2" fmla="*/ 2194500 h 2194500"/>
              <a:gd name="connsiteX3" fmla="*/ 425652 w 2464269"/>
              <a:gd name="connsiteY3" fmla="*/ 2194500 h 2194500"/>
              <a:gd name="connsiteX4" fmla="*/ 0 w 2464269"/>
              <a:gd name="connsiteY4" fmla="*/ 1782006 h 219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269" h="2194500">
                <a:moveTo>
                  <a:pt x="0" y="0"/>
                </a:moveTo>
                <a:lnTo>
                  <a:pt x="2464269" y="0"/>
                </a:lnTo>
                <a:lnTo>
                  <a:pt x="2464269" y="2194500"/>
                </a:lnTo>
                <a:lnTo>
                  <a:pt x="425652" y="2194500"/>
                </a:lnTo>
                <a:cubicBezTo>
                  <a:pt x="190572" y="2194500"/>
                  <a:pt x="0" y="2009820"/>
                  <a:pt x="0" y="17820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2" name="Textplatzhalter 16">
            <a:extLst>
              <a:ext uri="{FF2B5EF4-FFF2-40B4-BE49-F238E27FC236}">
                <a16:creationId xmlns:a16="http://schemas.microsoft.com/office/drawing/2014/main" id="{5926BB6C-CDB9-5942-BD3B-90D6FE8EA565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900001" y="1980000"/>
            <a:ext cx="2464088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platzhalter 16">
            <a:extLst>
              <a:ext uri="{FF2B5EF4-FFF2-40B4-BE49-F238E27FC236}">
                <a16:creationId xmlns:a16="http://schemas.microsoft.com/office/drawing/2014/main" id="{1399CE48-E0EF-EA4C-9D0C-D3A5904B5B0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3543957" y="1980000"/>
            <a:ext cx="2464088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platzhalter 16">
            <a:extLst>
              <a:ext uri="{FF2B5EF4-FFF2-40B4-BE49-F238E27FC236}">
                <a16:creationId xmlns:a16="http://schemas.microsoft.com/office/drawing/2014/main" id="{433B8D3C-1B78-404D-A84F-0E25F31C0CFB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6187913" y="1980000"/>
            <a:ext cx="2464088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5" name="Textplatzhalter 16">
            <a:extLst>
              <a:ext uri="{FF2B5EF4-FFF2-40B4-BE49-F238E27FC236}">
                <a16:creationId xmlns:a16="http://schemas.microsoft.com/office/drawing/2014/main" id="{0800173C-C70B-F641-B79B-FADFDCD37159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8831868" y="1980000"/>
            <a:ext cx="2464088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A973F7BC-66B0-5F45-BB9B-7D9AF6477F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Foliennummernplatzhalter 5">
            <a:extLst>
              <a:ext uri="{FF2B5EF4-FFF2-40B4-BE49-F238E27FC236}">
                <a16:creationId xmlns:a16="http://schemas.microsoft.com/office/drawing/2014/main" id="{E021C54B-5086-884E-A688-EEC917D23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8CB3BBAE-38BD-4441-BF00-E712E07F887E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899067" y="5040000"/>
            <a:ext cx="2466000" cy="102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554A58FB-5D1A-3346-A428-CF282B39A840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3543956" y="5040000"/>
            <a:ext cx="2466000" cy="102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1349AB82-D1B6-7444-8B55-2ADA80306648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6187912" y="5040000"/>
            <a:ext cx="2466000" cy="102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CFEC2764-85B5-A549-994A-819018E1F1D1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8830136" y="5040000"/>
            <a:ext cx="2466000" cy="102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2D7A7947-DB7B-F998-183A-B1B58CBFD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5959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ihandform 24">
            <a:extLst>
              <a:ext uri="{FF2B5EF4-FFF2-40B4-BE49-F238E27FC236}">
                <a16:creationId xmlns:a16="http://schemas.microsoft.com/office/drawing/2014/main" id="{5FBE8DB3-8073-6D4D-9D05-F8F8CEC3ACB5}"/>
              </a:ext>
            </a:extLst>
          </p:cNvPr>
          <p:cNvSpPr/>
          <p:nvPr userDrawn="1"/>
        </p:nvSpPr>
        <p:spPr>
          <a:xfrm>
            <a:off x="900000" y="1980000"/>
            <a:ext cx="1934888" cy="612000"/>
          </a:xfrm>
          <a:custGeom>
            <a:avLst/>
            <a:gdLst>
              <a:gd name="connsiteX0" fmla="*/ 0 w 1934888"/>
              <a:gd name="connsiteY0" fmla="*/ 0 h 612000"/>
              <a:gd name="connsiteX1" fmla="*/ 1509236 w 1934888"/>
              <a:gd name="connsiteY1" fmla="*/ 0 h 612000"/>
              <a:gd name="connsiteX2" fmla="*/ 1934888 w 1934888"/>
              <a:gd name="connsiteY2" fmla="*/ 413963 h 612000"/>
              <a:gd name="connsiteX3" fmla="*/ 1934888 w 1934888"/>
              <a:gd name="connsiteY3" fmla="*/ 612000 h 612000"/>
              <a:gd name="connsiteX4" fmla="*/ 0 w 1934888"/>
              <a:gd name="connsiteY4" fmla="*/ 61200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4888" h="612000">
                <a:moveTo>
                  <a:pt x="0" y="0"/>
                </a:moveTo>
                <a:lnTo>
                  <a:pt x="1509236" y="0"/>
                </a:lnTo>
                <a:cubicBezTo>
                  <a:pt x="1744316" y="0"/>
                  <a:pt x="1934888" y="185338"/>
                  <a:pt x="1934888" y="413963"/>
                </a:cubicBezTo>
                <a:lnTo>
                  <a:pt x="1934888" y="612000"/>
                </a:lnTo>
                <a:lnTo>
                  <a:pt x="0" y="612000"/>
                </a:lnTo>
                <a:close/>
              </a:path>
            </a:pathLst>
          </a:custGeom>
          <a:solidFill>
            <a:schemeClr val="accent1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7D2F824A-6CD2-8545-84AF-3CC492169B24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D0020DC8-D412-8D47-BFCE-98C97D06AF8B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00000" y="2592000"/>
            <a:ext cx="1935069" cy="2196000"/>
          </a:xfrm>
          <a:custGeom>
            <a:avLst/>
            <a:gdLst>
              <a:gd name="connsiteX0" fmla="*/ 0 w 1935069"/>
              <a:gd name="connsiteY0" fmla="*/ 0 h 2194500"/>
              <a:gd name="connsiteX1" fmla="*/ 1935069 w 1935069"/>
              <a:gd name="connsiteY1" fmla="*/ 0 h 2194500"/>
              <a:gd name="connsiteX2" fmla="*/ 1935069 w 1935069"/>
              <a:gd name="connsiteY2" fmla="*/ 2194500 h 2194500"/>
              <a:gd name="connsiteX3" fmla="*/ 425652 w 1935069"/>
              <a:gd name="connsiteY3" fmla="*/ 2194500 h 2194500"/>
              <a:gd name="connsiteX4" fmla="*/ 0 w 1935069"/>
              <a:gd name="connsiteY4" fmla="*/ 1782006 h 219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5069" h="2194500">
                <a:moveTo>
                  <a:pt x="0" y="0"/>
                </a:moveTo>
                <a:lnTo>
                  <a:pt x="1935069" y="0"/>
                </a:lnTo>
                <a:lnTo>
                  <a:pt x="1935069" y="2194500"/>
                </a:lnTo>
                <a:lnTo>
                  <a:pt x="425652" y="2194500"/>
                </a:lnTo>
                <a:cubicBezTo>
                  <a:pt x="190572" y="2194500"/>
                  <a:pt x="0" y="2009820"/>
                  <a:pt x="0" y="17820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71D9A4F6-3645-A549-9D55-89BE963307BD}"/>
              </a:ext>
            </a:extLst>
          </p:cNvPr>
          <p:cNvSpPr/>
          <p:nvPr userDrawn="1"/>
        </p:nvSpPr>
        <p:spPr>
          <a:xfrm>
            <a:off x="3015267" y="1980000"/>
            <a:ext cx="1934888" cy="612000"/>
          </a:xfrm>
          <a:custGeom>
            <a:avLst/>
            <a:gdLst>
              <a:gd name="connsiteX0" fmla="*/ 0 w 1934888"/>
              <a:gd name="connsiteY0" fmla="*/ 0 h 612000"/>
              <a:gd name="connsiteX1" fmla="*/ 1509236 w 1934888"/>
              <a:gd name="connsiteY1" fmla="*/ 0 h 612000"/>
              <a:gd name="connsiteX2" fmla="*/ 1934888 w 1934888"/>
              <a:gd name="connsiteY2" fmla="*/ 413963 h 612000"/>
              <a:gd name="connsiteX3" fmla="*/ 1934888 w 1934888"/>
              <a:gd name="connsiteY3" fmla="*/ 612000 h 612000"/>
              <a:gd name="connsiteX4" fmla="*/ 0 w 1934888"/>
              <a:gd name="connsiteY4" fmla="*/ 61200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4888" h="612000">
                <a:moveTo>
                  <a:pt x="0" y="0"/>
                </a:moveTo>
                <a:lnTo>
                  <a:pt x="1509236" y="0"/>
                </a:lnTo>
                <a:cubicBezTo>
                  <a:pt x="1744316" y="0"/>
                  <a:pt x="1934888" y="185338"/>
                  <a:pt x="1934888" y="413963"/>
                </a:cubicBezTo>
                <a:lnTo>
                  <a:pt x="1934888" y="612000"/>
                </a:lnTo>
                <a:lnTo>
                  <a:pt x="0" y="612000"/>
                </a:lnTo>
                <a:close/>
              </a:path>
            </a:pathLst>
          </a:custGeom>
          <a:solidFill>
            <a:schemeClr val="accent2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8FE90963-5E59-674B-B9CF-AD7CB1202E9B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3015267" y="2592000"/>
            <a:ext cx="1935069" cy="2194500"/>
          </a:xfrm>
          <a:custGeom>
            <a:avLst/>
            <a:gdLst>
              <a:gd name="connsiteX0" fmla="*/ 0 w 1935069"/>
              <a:gd name="connsiteY0" fmla="*/ 0 h 2194500"/>
              <a:gd name="connsiteX1" fmla="*/ 1935069 w 1935069"/>
              <a:gd name="connsiteY1" fmla="*/ 0 h 2194500"/>
              <a:gd name="connsiteX2" fmla="*/ 1935069 w 1935069"/>
              <a:gd name="connsiteY2" fmla="*/ 2194500 h 2194500"/>
              <a:gd name="connsiteX3" fmla="*/ 425652 w 1935069"/>
              <a:gd name="connsiteY3" fmla="*/ 2194500 h 2194500"/>
              <a:gd name="connsiteX4" fmla="*/ 0 w 1935069"/>
              <a:gd name="connsiteY4" fmla="*/ 1782006 h 219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5069" h="2194500">
                <a:moveTo>
                  <a:pt x="0" y="0"/>
                </a:moveTo>
                <a:lnTo>
                  <a:pt x="1935069" y="0"/>
                </a:lnTo>
                <a:lnTo>
                  <a:pt x="1935069" y="2194500"/>
                </a:lnTo>
                <a:lnTo>
                  <a:pt x="425652" y="2194500"/>
                </a:lnTo>
                <a:cubicBezTo>
                  <a:pt x="190572" y="2194500"/>
                  <a:pt x="0" y="2009820"/>
                  <a:pt x="0" y="17820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0" name="Freihandform 29">
            <a:extLst>
              <a:ext uri="{FF2B5EF4-FFF2-40B4-BE49-F238E27FC236}">
                <a16:creationId xmlns:a16="http://schemas.microsoft.com/office/drawing/2014/main" id="{04EF21FB-54D4-434A-9E5B-EE3CBC1C3EF0}"/>
              </a:ext>
            </a:extLst>
          </p:cNvPr>
          <p:cNvSpPr/>
          <p:nvPr userDrawn="1"/>
        </p:nvSpPr>
        <p:spPr>
          <a:xfrm>
            <a:off x="5130534" y="1980000"/>
            <a:ext cx="1934888" cy="612000"/>
          </a:xfrm>
          <a:custGeom>
            <a:avLst/>
            <a:gdLst>
              <a:gd name="connsiteX0" fmla="*/ 0 w 1934888"/>
              <a:gd name="connsiteY0" fmla="*/ 0 h 612000"/>
              <a:gd name="connsiteX1" fmla="*/ 1509236 w 1934888"/>
              <a:gd name="connsiteY1" fmla="*/ 0 h 612000"/>
              <a:gd name="connsiteX2" fmla="*/ 1934888 w 1934888"/>
              <a:gd name="connsiteY2" fmla="*/ 413963 h 612000"/>
              <a:gd name="connsiteX3" fmla="*/ 1934888 w 1934888"/>
              <a:gd name="connsiteY3" fmla="*/ 612000 h 612000"/>
              <a:gd name="connsiteX4" fmla="*/ 0 w 1934888"/>
              <a:gd name="connsiteY4" fmla="*/ 61200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4888" h="612000">
                <a:moveTo>
                  <a:pt x="0" y="0"/>
                </a:moveTo>
                <a:lnTo>
                  <a:pt x="1509236" y="0"/>
                </a:lnTo>
                <a:cubicBezTo>
                  <a:pt x="1744316" y="0"/>
                  <a:pt x="1934888" y="185338"/>
                  <a:pt x="1934888" y="413963"/>
                </a:cubicBezTo>
                <a:lnTo>
                  <a:pt x="1934888" y="612000"/>
                </a:lnTo>
                <a:lnTo>
                  <a:pt x="0" y="612000"/>
                </a:lnTo>
                <a:close/>
              </a:path>
            </a:pathLst>
          </a:custGeom>
          <a:solidFill>
            <a:schemeClr val="accent3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31" name="Bildplatzhalter 30">
            <a:extLst>
              <a:ext uri="{FF2B5EF4-FFF2-40B4-BE49-F238E27FC236}">
                <a16:creationId xmlns:a16="http://schemas.microsoft.com/office/drawing/2014/main" id="{ABFE511A-062A-924C-917D-633B4976C627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5130534" y="2592000"/>
            <a:ext cx="1935069" cy="2194500"/>
          </a:xfrm>
          <a:custGeom>
            <a:avLst/>
            <a:gdLst>
              <a:gd name="connsiteX0" fmla="*/ 0 w 1935069"/>
              <a:gd name="connsiteY0" fmla="*/ 0 h 2194500"/>
              <a:gd name="connsiteX1" fmla="*/ 1935069 w 1935069"/>
              <a:gd name="connsiteY1" fmla="*/ 0 h 2194500"/>
              <a:gd name="connsiteX2" fmla="*/ 1935069 w 1935069"/>
              <a:gd name="connsiteY2" fmla="*/ 2194500 h 2194500"/>
              <a:gd name="connsiteX3" fmla="*/ 425652 w 1935069"/>
              <a:gd name="connsiteY3" fmla="*/ 2194500 h 2194500"/>
              <a:gd name="connsiteX4" fmla="*/ 0 w 1935069"/>
              <a:gd name="connsiteY4" fmla="*/ 1782006 h 219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5069" h="2194500">
                <a:moveTo>
                  <a:pt x="0" y="0"/>
                </a:moveTo>
                <a:lnTo>
                  <a:pt x="1935069" y="0"/>
                </a:lnTo>
                <a:lnTo>
                  <a:pt x="1935069" y="2194500"/>
                </a:lnTo>
                <a:lnTo>
                  <a:pt x="425652" y="2194500"/>
                </a:lnTo>
                <a:cubicBezTo>
                  <a:pt x="190572" y="2194500"/>
                  <a:pt x="0" y="2009820"/>
                  <a:pt x="0" y="17820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1" name="Freihandform 40">
            <a:extLst>
              <a:ext uri="{FF2B5EF4-FFF2-40B4-BE49-F238E27FC236}">
                <a16:creationId xmlns:a16="http://schemas.microsoft.com/office/drawing/2014/main" id="{AA1CF832-6A71-644D-9C5D-AD2D25EEA8EA}"/>
              </a:ext>
            </a:extLst>
          </p:cNvPr>
          <p:cNvSpPr/>
          <p:nvPr userDrawn="1"/>
        </p:nvSpPr>
        <p:spPr>
          <a:xfrm>
            <a:off x="7245801" y="1980000"/>
            <a:ext cx="1934888" cy="612000"/>
          </a:xfrm>
          <a:custGeom>
            <a:avLst/>
            <a:gdLst>
              <a:gd name="connsiteX0" fmla="*/ 0 w 1934888"/>
              <a:gd name="connsiteY0" fmla="*/ 0 h 612000"/>
              <a:gd name="connsiteX1" fmla="*/ 1509236 w 1934888"/>
              <a:gd name="connsiteY1" fmla="*/ 0 h 612000"/>
              <a:gd name="connsiteX2" fmla="*/ 1934888 w 1934888"/>
              <a:gd name="connsiteY2" fmla="*/ 413963 h 612000"/>
              <a:gd name="connsiteX3" fmla="*/ 1934888 w 1934888"/>
              <a:gd name="connsiteY3" fmla="*/ 612000 h 612000"/>
              <a:gd name="connsiteX4" fmla="*/ 0 w 1934888"/>
              <a:gd name="connsiteY4" fmla="*/ 61200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4888" h="612000">
                <a:moveTo>
                  <a:pt x="0" y="0"/>
                </a:moveTo>
                <a:lnTo>
                  <a:pt x="1509236" y="0"/>
                </a:lnTo>
                <a:cubicBezTo>
                  <a:pt x="1744316" y="0"/>
                  <a:pt x="1934888" y="185338"/>
                  <a:pt x="1934888" y="413963"/>
                </a:cubicBezTo>
                <a:lnTo>
                  <a:pt x="1934888" y="612000"/>
                </a:lnTo>
                <a:lnTo>
                  <a:pt x="0" y="612000"/>
                </a:lnTo>
                <a:close/>
              </a:path>
            </a:pathLst>
          </a:custGeom>
          <a:solidFill>
            <a:schemeClr val="accent4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D1F77542-0F8F-C34A-B642-1C7FA110B369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>
            <a:off x="7245801" y="2592000"/>
            <a:ext cx="1935069" cy="2194500"/>
          </a:xfrm>
          <a:custGeom>
            <a:avLst/>
            <a:gdLst>
              <a:gd name="connsiteX0" fmla="*/ 0 w 1935069"/>
              <a:gd name="connsiteY0" fmla="*/ 0 h 2194500"/>
              <a:gd name="connsiteX1" fmla="*/ 1935069 w 1935069"/>
              <a:gd name="connsiteY1" fmla="*/ 0 h 2194500"/>
              <a:gd name="connsiteX2" fmla="*/ 1935069 w 1935069"/>
              <a:gd name="connsiteY2" fmla="*/ 2194500 h 2194500"/>
              <a:gd name="connsiteX3" fmla="*/ 425652 w 1935069"/>
              <a:gd name="connsiteY3" fmla="*/ 2194500 h 2194500"/>
              <a:gd name="connsiteX4" fmla="*/ 0 w 1935069"/>
              <a:gd name="connsiteY4" fmla="*/ 1782006 h 219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5069" h="2194500">
                <a:moveTo>
                  <a:pt x="0" y="0"/>
                </a:moveTo>
                <a:lnTo>
                  <a:pt x="1935069" y="0"/>
                </a:lnTo>
                <a:lnTo>
                  <a:pt x="1935069" y="2194500"/>
                </a:lnTo>
                <a:lnTo>
                  <a:pt x="425652" y="2194500"/>
                </a:lnTo>
                <a:cubicBezTo>
                  <a:pt x="190572" y="2194500"/>
                  <a:pt x="0" y="2009820"/>
                  <a:pt x="0" y="17820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9" name="Freihandform 48">
            <a:extLst>
              <a:ext uri="{FF2B5EF4-FFF2-40B4-BE49-F238E27FC236}">
                <a16:creationId xmlns:a16="http://schemas.microsoft.com/office/drawing/2014/main" id="{4BC28982-6E4D-784B-8F09-1D54EC5CFB1F}"/>
              </a:ext>
            </a:extLst>
          </p:cNvPr>
          <p:cNvSpPr/>
          <p:nvPr userDrawn="1"/>
        </p:nvSpPr>
        <p:spPr>
          <a:xfrm>
            <a:off x="9361067" y="1980000"/>
            <a:ext cx="1934888" cy="612000"/>
          </a:xfrm>
          <a:custGeom>
            <a:avLst/>
            <a:gdLst>
              <a:gd name="connsiteX0" fmla="*/ 0 w 1934888"/>
              <a:gd name="connsiteY0" fmla="*/ 0 h 612000"/>
              <a:gd name="connsiteX1" fmla="*/ 1509236 w 1934888"/>
              <a:gd name="connsiteY1" fmla="*/ 0 h 612000"/>
              <a:gd name="connsiteX2" fmla="*/ 1934888 w 1934888"/>
              <a:gd name="connsiteY2" fmla="*/ 413963 h 612000"/>
              <a:gd name="connsiteX3" fmla="*/ 1934888 w 1934888"/>
              <a:gd name="connsiteY3" fmla="*/ 612000 h 612000"/>
              <a:gd name="connsiteX4" fmla="*/ 0 w 1934888"/>
              <a:gd name="connsiteY4" fmla="*/ 61200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4888" h="612000">
                <a:moveTo>
                  <a:pt x="0" y="0"/>
                </a:moveTo>
                <a:lnTo>
                  <a:pt x="1509236" y="0"/>
                </a:lnTo>
                <a:cubicBezTo>
                  <a:pt x="1744316" y="0"/>
                  <a:pt x="1934888" y="185338"/>
                  <a:pt x="1934888" y="413963"/>
                </a:cubicBezTo>
                <a:lnTo>
                  <a:pt x="1934888" y="612000"/>
                </a:lnTo>
                <a:lnTo>
                  <a:pt x="0" y="612000"/>
                </a:lnTo>
                <a:close/>
              </a:path>
            </a:pathLst>
          </a:custGeom>
          <a:solidFill>
            <a:schemeClr val="accent5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50" name="Bildplatzhalter 49">
            <a:extLst>
              <a:ext uri="{FF2B5EF4-FFF2-40B4-BE49-F238E27FC236}">
                <a16:creationId xmlns:a16="http://schemas.microsoft.com/office/drawing/2014/main" id="{7EEB0C6F-0AA5-2F4A-994A-0699A15C6B30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>
          <a:xfrm>
            <a:off x="9361067" y="2592000"/>
            <a:ext cx="1935069" cy="2194500"/>
          </a:xfrm>
          <a:custGeom>
            <a:avLst/>
            <a:gdLst>
              <a:gd name="connsiteX0" fmla="*/ 0 w 1935069"/>
              <a:gd name="connsiteY0" fmla="*/ 0 h 2194500"/>
              <a:gd name="connsiteX1" fmla="*/ 1935069 w 1935069"/>
              <a:gd name="connsiteY1" fmla="*/ 0 h 2194500"/>
              <a:gd name="connsiteX2" fmla="*/ 1935069 w 1935069"/>
              <a:gd name="connsiteY2" fmla="*/ 2194500 h 2194500"/>
              <a:gd name="connsiteX3" fmla="*/ 425652 w 1935069"/>
              <a:gd name="connsiteY3" fmla="*/ 2194500 h 2194500"/>
              <a:gd name="connsiteX4" fmla="*/ 0 w 1935069"/>
              <a:gd name="connsiteY4" fmla="*/ 1782006 h 219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5069" h="2194500">
                <a:moveTo>
                  <a:pt x="0" y="0"/>
                </a:moveTo>
                <a:lnTo>
                  <a:pt x="1935069" y="0"/>
                </a:lnTo>
                <a:lnTo>
                  <a:pt x="1935069" y="2194500"/>
                </a:lnTo>
                <a:lnTo>
                  <a:pt x="425652" y="2194500"/>
                </a:lnTo>
                <a:cubicBezTo>
                  <a:pt x="190572" y="2194500"/>
                  <a:pt x="0" y="2009820"/>
                  <a:pt x="0" y="17820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B1258F58-DF05-D043-A6DD-87C06491561D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900001" y="1980000"/>
            <a:ext cx="1936800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4" name="Textplatzhalter 16">
            <a:extLst>
              <a:ext uri="{FF2B5EF4-FFF2-40B4-BE49-F238E27FC236}">
                <a16:creationId xmlns:a16="http://schemas.microsoft.com/office/drawing/2014/main" id="{EA572D87-8250-0149-8B46-4B4DA13BE388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3015268" y="1980000"/>
            <a:ext cx="1936800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5" name="Textplatzhalter 16">
            <a:extLst>
              <a:ext uri="{FF2B5EF4-FFF2-40B4-BE49-F238E27FC236}">
                <a16:creationId xmlns:a16="http://schemas.microsoft.com/office/drawing/2014/main" id="{E955025F-15AF-F944-97B4-1DCC2D70DD76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5130535" y="1980000"/>
            <a:ext cx="1936800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6" name="Textplatzhalter 16">
            <a:extLst>
              <a:ext uri="{FF2B5EF4-FFF2-40B4-BE49-F238E27FC236}">
                <a16:creationId xmlns:a16="http://schemas.microsoft.com/office/drawing/2014/main" id="{AE331847-5073-A14F-B157-038D9CF4378C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7245802" y="1980000"/>
            <a:ext cx="1936800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7" name="Textplatzhalter 16">
            <a:extLst>
              <a:ext uri="{FF2B5EF4-FFF2-40B4-BE49-F238E27FC236}">
                <a16:creationId xmlns:a16="http://schemas.microsoft.com/office/drawing/2014/main" id="{A011496F-799A-C148-9C94-4431F9B0DE64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9361068" y="1980000"/>
            <a:ext cx="1936800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AE8AC7F9-C676-B44B-9057-3358519C0F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Foliennummernplatzhalter 5">
            <a:extLst>
              <a:ext uri="{FF2B5EF4-FFF2-40B4-BE49-F238E27FC236}">
                <a16:creationId xmlns:a16="http://schemas.microsoft.com/office/drawing/2014/main" id="{50646FDF-B514-CE44-8012-90C8CC413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8E7B899F-478E-FE40-904F-D5105CDD3122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899067" y="5040000"/>
            <a:ext cx="1936800" cy="102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626FC709-CB7E-5E44-B4A2-B3ADBE51DD68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3015267" y="5040000"/>
            <a:ext cx="1936800" cy="102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877C1D60-A0C7-9542-B13A-44F7B9C2F584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5130534" y="5040000"/>
            <a:ext cx="1936800" cy="102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17C8DEF4-4697-3946-AFD6-9C32F063A605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7245801" y="5040000"/>
            <a:ext cx="1936800" cy="102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4">
            <a:extLst>
              <a:ext uri="{FF2B5EF4-FFF2-40B4-BE49-F238E27FC236}">
                <a16:creationId xmlns:a16="http://schemas.microsoft.com/office/drawing/2014/main" id="{CB500F17-BEB1-2C46-BE66-4D2C2E0D8D9D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9359336" y="5040000"/>
            <a:ext cx="1936800" cy="102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5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 algn="ctr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36C61058-FF6C-14D4-DC39-6BC0D431C7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886329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>
            <a:extLst>
              <a:ext uri="{FF2B5EF4-FFF2-40B4-BE49-F238E27FC236}">
                <a16:creationId xmlns:a16="http://schemas.microsoft.com/office/drawing/2014/main" id="{0278F222-B045-E943-97A1-C3132A8CFBF4}"/>
              </a:ext>
            </a:extLst>
          </p:cNvPr>
          <p:cNvSpPr/>
          <p:nvPr userDrawn="1"/>
        </p:nvSpPr>
        <p:spPr>
          <a:xfrm>
            <a:off x="900000" y="1980000"/>
            <a:ext cx="3342488" cy="612000"/>
          </a:xfrm>
          <a:custGeom>
            <a:avLst/>
            <a:gdLst>
              <a:gd name="connsiteX0" fmla="*/ 712389 w 3342488"/>
              <a:gd name="connsiteY0" fmla="*/ 0 h 612000"/>
              <a:gd name="connsiteX1" fmla="*/ 2916836 w 3342488"/>
              <a:gd name="connsiteY1" fmla="*/ 0 h 612000"/>
              <a:gd name="connsiteX2" fmla="*/ 3342488 w 3342488"/>
              <a:gd name="connsiteY2" fmla="*/ 413963 h 612000"/>
              <a:gd name="connsiteX3" fmla="*/ 3342488 w 3342488"/>
              <a:gd name="connsiteY3" fmla="*/ 612000 h 612000"/>
              <a:gd name="connsiteX4" fmla="*/ 0 w 3342488"/>
              <a:gd name="connsiteY4" fmla="*/ 612000 h 612000"/>
              <a:gd name="connsiteX5" fmla="*/ 0 w 3342488"/>
              <a:gd name="connsiteY5" fmla="*/ 177 h 612000"/>
              <a:gd name="connsiteX6" fmla="*/ 712389 w 3342488"/>
              <a:gd name="connsiteY6" fmla="*/ 177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488" h="612000">
                <a:moveTo>
                  <a:pt x="712389" y="0"/>
                </a:moveTo>
                <a:lnTo>
                  <a:pt x="2916836" y="0"/>
                </a:lnTo>
                <a:cubicBezTo>
                  <a:pt x="3151916" y="0"/>
                  <a:pt x="3342488" y="185338"/>
                  <a:pt x="3342488" y="413963"/>
                </a:cubicBezTo>
                <a:lnTo>
                  <a:pt x="3342488" y="612000"/>
                </a:lnTo>
                <a:lnTo>
                  <a:pt x="0" y="612000"/>
                </a:lnTo>
                <a:lnTo>
                  <a:pt x="0" y="177"/>
                </a:lnTo>
                <a:lnTo>
                  <a:pt x="712389" y="177"/>
                </a:lnTo>
                <a:close/>
              </a:path>
            </a:pathLst>
          </a:custGeom>
          <a:solidFill>
            <a:schemeClr val="accent1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BB9EE7F8-89AD-654A-BA1E-B1F2F189D805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AB8DD421-B1CE-A943-BAE6-D5EE2C663A9F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00000" y="2592000"/>
            <a:ext cx="3342669" cy="1342800"/>
          </a:xfrm>
          <a:custGeom>
            <a:avLst/>
            <a:gdLst>
              <a:gd name="connsiteX0" fmla="*/ 0 w 3342669"/>
              <a:gd name="connsiteY0" fmla="*/ 0 h 1342800"/>
              <a:gd name="connsiteX1" fmla="*/ 3342669 w 3342669"/>
              <a:gd name="connsiteY1" fmla="*/ 0 h 1342800"/>
              <a:gd name="connsiteX2" fmla="*/ 3342669 w 3342669"/>
              <a:gd name="connsiteY2" fmla="*/ 1342624 h 1342800"/>
              <a:gd name="connsiteX3" fmla="*/ 2630099 w 3342669"/>
              <a:gd name="connsiteY3" fmla="*/ 1342624 h 1342800"/>
              <a:gd name="connsiteX4" fmla="*/ 2630099 w 3342669"/>
              <a:gd name="connsiteY4" fmla="*/ 1342800 h 1342800"/>
              <a:gd name="connsiteX5" fmla="*/ 425652 w 3342669"/>
              <a:gd name="connsiteY5" fmla="*/ 1342800 h 1342800"/>
              <a:gd name="connsiteX6" fmla="*/ 0 w 3342669"/>
              <a:gd name="connsiteY6" fmla="*/ 930306 h 134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669" h="1342800">
                <a:moveTo>
                  <a:pt x="0" y="0"/>
                </a:moveTo>
                <a:lnTo>
                  <a:pt x="3342669" y="0"/>
                </a:lnTo>
                <a:lnTo>
                  <a:pt x="3342669" y="1342624"/>
                </a:lnTo>
                <a:lnTo>
                  <a:pt x="2630099" y="1342624"/>
                </a:lnTo>
                <a:lnTo>
                  <a:pt x="2630099" y="1342800"/>
                </a:lnTo>
                <a:lnTo>
                  <a:pt x="425652" y="1342800"/>
                </a:lnTo>
                <a:cubicBezTo>
                  <a:pt x="190572" y="1342800"/>
                  <a:pt x="0" y="1158120"/>
                  <a:pt x="0" y="9303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Freihandform 21">
            <a:extLst>
              <a:ext uri="{FF2B5EF4-FFF2-40B4-BE49-F238E27FC236}">
                <a16:creationId xmlns:a16="http://schemas.microsoft.com/office/drawing/2014/main" id="{973FCE17-C71D-8242-B73D-E58FCABBE0E9}"/>
              </a:ext>
            </a:extLst>
          </p:cNvPr>
          <p:cNvSpPr/>
          <p:nvPr userDrawn="1"/>
        </p:nvSpPr>
        <p:spPr>
          <a:xfrm>
            <a:off x="4427046" y="1980000"/>
            <a:ext cx="3342488" cy="612000"/>
          </a:xfrm>
          <a:custGeom>
            <a:avLst/>
            <a:gdLst>
              <a:gd name="connsiteX0" fmla="*/ 712389 w 3342488"/>
              <a:gd name="connsiteY0" fmla="*/ 0 h 612000"/>
              <a:gd name="connsiteX1" fmla="*/ 2916836 w 3342488"/>
              <a:gd name="connsiteY1" fmla="*/ 0 h 612000"/>
              <a:gd name="connsiteX2" fmla="*/ 3342488 w 3342488"/>
              <a:gd name="connsiteY2" fmla="*/ 413963 h 612000"/>
              <a:gd name="connsiteX3" fmla="*/ 3342488 w 3342488"/>
              <a:gd name="connsiteY3" fmla="*/ 612000 h 612000"/>
              <a:gd name="connsiteX4" fmla="*/ 0 w 3342488"/>
              <a:gd name="connsiteY4" fmla="*/ 612000 h 612000"/>
              <a:gd name="connsiteX5" fmla="*/ 0 w 3342488"/>
              <a:gd name="connsiteY5" fmla="*/ 177 h 612000"/>
              <a:gd name="connsiteX6" fmla="*/ 712389 w 3342488"/>
              <a:gd name="connsiteY6" fmla="*/ 177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488" h="612000">
                <a:moveTo>
                  <a:pt x="712389" y="0"/>
                </a:moveTo>
                <a:lnTo>
                  <a:pt x="2916836" y="0"/>
                </a:lnTo>
                <a:cubicBezTo>
                  <a:pt x="3151916" y="0"/>
                  <a:pt x="3342488" y="185338"/>
                  <a:pt x="3342488" y="413963"/>
                </a:cubicBezTo>
                <a:lnTo>
                  <a:pt x="3342488" y="612000"/>
                </a:lnTo>
                <a:lnTo>
                  <a:pt x="0" y="612000"/>
                </a:lnTo>
                <a:lnTo>
                  <a:pt x="0" y="177"/>
                </a:lnTo>
                <a:lnTo>
                  <a:pt x="712389" y="177"/>
                </a:lnTo>
                <a:close/>
              </a:path>
            </a:pathLst>
          </a:custGeom>
          <a:solidFill>
            <a:schemeClr val="accent2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BD9158F9-BDCA-C54D-B867-45B496E0FCF7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4426733" y="2592000"/>
            <a:ext cx="3342669" cy="1342800"/>
          </a:xfrm>
          <a:custGeom>
            <a:avLst/>
            <a:gdLst>
              <a:gd name="connsiteX0" fmla="*/ 0 w 3342669"/>
              <a:gd name="connsiteY0" fmla="*/ 0 h 1342800"/>
              <a:gd name="connsiteX1" fmla="*/ 3342669 w 3342669"/>
              <a:gd name="connsiteY1" fmla="*/ 0 h 1342800"/>
              <a:gd name="connsiteX2" fmla="*/ 3342669 w 3342669"/>
              <a:gd name="connsiteY2" fmla="*/ 1342624 h 1342800"/>
              <a:gd name="connsiteX3" fmla="*/ 2630099 w 3342669"/>
              <a:gd name="connsiteY3" fmla="*/ 1342624 h 1342800"/>
              <a:gd name="connsiteX4" fmla="*/ 2630099 w 3342669"/>
              <a:gd name="connsiteY4" fmla="*/ 1342800 h 1342800"/>
              <a:gd name="connsiteX5" fmla="*/ 425652 w 3342669"/>
              <a:gd name="connsiteY5" fmla="*/ 1342800 h 1342800"/>
              <a:gd name="connsiteX6" fmla="*/ 0 w 3342669"/>
              <a:gd name="connsiteY6" fmla="*/ 930306 h 134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669" h="1342800">
                <a:moveTo>
                  <a:pt x="0" y="0"/>
                </a:moveTo>
                <a:lnTo>
                  <a:pt x="3342669" y="0"/>
                </a:lnTo>
                <a:lnTo>
                  <a:pt x="3342669" y="1342624"/>
                </a:lnTo>
                <a:lnTo>
                  <a:pt x="2630099" y="1342624"/>
                </a:lnTo>
                <a:lnTo>
                  <a:pt x="2630099" y="1342800"/>
                </a:lnTo>
                <a:lnTo>
                  <a:pt x="425652" y="1342800"/>
                </a:lnTo>
                <a:cubicBezTo>
                  <a:pt x="190572" y="1342800"/>
                  <a:pt x="0" y="1158120"/>
                  <a:pt x="0" y="9303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5" name="Freihandform 24">
            <a:extLst>
              <a:ext uri="{FF2B5EF4-FFF2-40B4-BE49-F238E27FC236}">
                <a16:creationId xmlns:a16="http://schemas.microsoft.com/office/drawing/2014/main" id="{1F263089-499B-EF4E-8038-8BF5E69D030C}"/>
              </a:ext>
            </a:extLst>
          </p:cNvPr>
          <p:cNvSpPr/>
          <p:nvPr userDrawn="1"/>
        </p:nvSpPr>
        <p:spPr>
          <a:xfrm>
            <a:off x="7953648" y="1980000"/>
            <a:ext cx="3342488" cy="612000"/>
          </a:xfrm>
          <a:custGeom>
            <a:avLst/>
            <a:gdLst>
              <a:gd name="connsiteX0" fmla="*/ 712389 w 3342488"/>
              <a:gd name="connsiteY0" fmla="*/ 0 h 612000"/>
              <a:gd name="connsiteX1" fmla="*/ 2916836 w 3342488"/>
              <a:gd name="connsiteY1" fmla="*/ 0 h 612000"/>
              <a:gd name="connsiteX2" fmla="*/ 3342488 w 3342488"/>
              <a:gd name="connsiteY2" fmla="*/ 413963 h 612000"/>
              <a:gd name="connsiteX3" fmla="*/ 3342488 w 3342488"/>
              <a:gd name="connsiteY3" fmla="*/ 612000 h 612000"/>
              <a:gd name="connsiteX4" fmla="*/ 0 w 3342488"/>
              <a:gd name="connsiteY4" fmla="*/ 612000 h 612000"/>
              <a:gd name="connsiteX5" fmla="*/ 0 w 3342488"/>
              <a:gd name="connsiteY5" fmla="*/ 177 h 612000"/>
              <a:gd name="connsiteX6" fmla="*/ 712389 w 3342488"/>
              <a:gd name="connsiteY6" fmla="*/ 177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488" h="612000">
                <a:moveTo>
                  <a:pt x="712389" y="0"/>
                </a:moveTo>
                <a:lnTo>
                  <a:pt x="2916836" y="0"/>
                </a:lnTo>
                <a:cubicBezTo>
                  <a:pt x="3151916" y="0"/>
                  <a:pt x="3342488" y="185338"/>
                  <a:pt x="3342488" y="413963"/>
                </a:cubicBezTo>
                <a:lnTo>
                  <a:pt x="3342488" y="612000"/>
                </a:lnTo>
                <a:lnTo>
                  <a:pt x="0" y="612000"/>
                </a:lnTo>
                <a:lnTo>
                  <a:pt x="0" y="177"/>
                </a:lnTo>
                <a:lnTo>
                  <a:pt x="712389" y="177"/>
                </a:lnTo>
                <a:close/>
              </a:path>
            </a:pathLst>
          </a:custGeom>
          <a:solidFill>
            <a:schemeClr val="accent3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31BA26C6-2720-5C45-A771-15E65A79A634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7953467" y="2592000"/>
            <a:ext cx="3342669" cy="1342800"/>
          </a:xfrm>
          <a:custGeom>
            <a:avLst/>
            <a:gdLst>
              <a:gd name="connsiteX0" fmla="*/ 0 w 3342669"/>
              <a:gd name="connsiteY0" fmla="*/ 0 h 1342800"/>
              <a:gd name="connsiteX1" fmla="*/ 3342669 w 3342669"/>
              <a:gd name="connsiteY1" fmla="*/ 0 h 1342800"/>
              <a:gd name="connsiteX2" fmla="*/ 3342669 w 3342669"/>
              <a:gd name="connsiteY2" fmla="*/ 1342624 h 1342800"/>
              <a:gd name="connsiteX3" fmla="*/ 2630099 w 3342669"/>
              <a:gd name="connsiteY3" fmla="*/ 1342624 h 1342800"/>
              <a:gd name="connsiteX4" fmla="*/ 2630099 w 3342669"/>
              <a:gd name="connsiteY4" fmla="*/ 1342800 h 1342800"/>
              <a:gd name="connsiteX5" fmla="*/ 425652 w 3342669"/>
              <a:gd name="connsiteY5" fmla="*/ 1342800 h 1342800"/>
              <a:gd name="connsiteX6" fmla="*/ 0 w 3342669"/>
              <a:gd name="connsiteY6" fmla="*/ 930306 h 134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669" h="1342800">
                <a:moveTo>
                  <a:pt x="0" y="0"/>
                </a:moveTo>
                <a:lnTo>
                  <a:pt x="3342669" y="0"/>
                </a:lnTo>
                <a:lnTo>
                  <a:pt x="3342669" y="1342624"/>
                </a:lnTo>
                <a:lnTo>
                  <a:pt x="2630099" y="1342624"/>
                </a:lnTo>
                <a:lnTo>
                  <a:pt x="2630099" y="1342800"/>
                </a:lnTo>
                <a:lnTo>
                  <a:pt x="425652" y="1342800"/>
                </a:lnTo>
                <a:cubicBezTo>
                  <a:pt x="190572" y="1342800"/>
                  <a:pt x="0" y="1158120"/>
                  <a:pt x="0" y="9303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8" name="Freihandform 27">
            <a:extLst>
              <a:ext uri="{FF2B5EF4-FFF2-40B4-BE49-F238E27FC236}">
                <a16:creationId xmlns:a16="http://schemas.microsoft.com/office/drawing/2014/main" id="{EFC1C42A-A3EC-504B-A6BC-4512702F6B93}"/>
              </a:ext>
            </a:extLst>
          </p:cNvPr>
          <p:cNvSpPr/>
          <p:nvPr userDrawn="1"/>
        </p:nvSpPr>
        <p:spPr>
          <a:xfrm>
            <a:off x="900000" y="4183200"/>
            <a:ext cx="3342488" cy="612000"/>
          </a:xfrm>
          <a:custGeom>
            <a:avLst/>
            <a:gdLst>
              <a:gd name="connsiteX0" fmla="*/ 712389 w 3342488"/>
              <a:gd name="connsiteY0" fmla="*/ 0 h 612000"/>
              <a:gd name="connsiteX1" fmla="*/ 2916836 w 3342488"/>
              <a:gd name="connsiteY1" fmla="*/ 0 h 612000"/>
              <a:gd name="connsiteX2" fmla="*/ 3342488 w 3342488"/>
              <a:gd name="connsiteY2" fmla="*/ 413963 h 612000"/>
              <a:gd name="connsiteX3" fmla="*/ 3342488 w 3342488"/>
              <a:gd name="connsiteY3" fmla="*/ 612000 h 612000"/>
              <a:gd name="connsiteX4" fmla="*/ 0 w 3342488"/>
              <a:gd name="connsiteY4" fmla="*/ 612000 h 612000"/>
              <a:gd name="connsiteX5" fmla="*/ 0 w 3342488"/>
              <a:gd name="connsiteY5" fmla="*/ 177 h 612000"/>
              <a:gd name="connsiteX6" fmla="*/ 712389 w 3342488"/>
              <a:gd name="connsiteY6" fmla="*/ 177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488" h="612000">
                <a:moveTo>
                  <a:pt x="712389" y="0"/>
                </a:moveTo>
                <a:lnTo>
                  <a:pt x="2916836" y="0"/>
                </a:lnTo>
                <a:cubicBezTo>
                  <a:pt x="3151916" y="0"/>
                  <a:pt x="3342488" y="185338"/>
                  <a:pt x="3342488" y="413963"/>
                </a:cubicBezTo>
                <a:lnTo>
                  <a:pt x="3342488" y="612000"/>
                </a:lnTo>
                <a:lnTo>
                  <a:pt x="0" y="612000"/>
                </a:lnTo>
                <a:lnTo>
                  <a:pt x="0" y="177"/>
                </a:lnTo>
                <a:lnTo>
                  <a:pt x="712389" y="177"/>
                </a:lnTo>
                <a:close/>
              </a:path>
            </a:pathLst>
          </a:custGeom>
          <a:solidFill>
            <a:schemeClr val="accent4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F3E41D24-E689-7343-9EA8-47C15F405438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900000" y="4795200"/>
            <a:ext cx="3342669" cy="1342800"/>
          </a:xfrm>
          <a:custGeom>
            <a:avLst/>
            <a:gdLst>
              <a:gd name="connsiteX0" fmla="*/ 0 w 3342669"/>
              <a:gd name="connsiteY0" fmla="*/ 0 h 1342800"/>
              <a:gd name="connsiteX1" fmla="*/ 3342669 w 3342669"/>
              <a:gd name="connsiteY1" fmla="*/ 0 h 1342800"/>
              <a:gd name="connsiteX2" fmla="*/ 3342669 w 3342669"/>
              <a:gd name="connsiteY2" fmla="*/ 1342624 h 1342800"/>
              <a:gd name="connsiteX3" fmla="*/ 2630099 w 3342669"/>
              <a:gd name="connsiteY3" fmla="*/ 1342624 h 1342800"/>
              <a:gd name="connsiteX4" fmla="*/ 2630099 w 3342669"/>
              <a:gd name="connsiteY4" fmla="*/ 1342800 h 1342800"/>
              <a:gd name="connsiteX5" fmla="*/ 425652 w 3342669"/>
              <a:gd name="connsiteY5" fmla="*/ 1342800 h 1342800"/>
              <a:gd name="connsiteX6" fmla="*/ 0 w 3342669"/>
              <a:gd name="connsiteY6" fmla="*/ 930306 h 134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669" h="1342800">
                <a:moveTo>
                  <a:pt x="0" y="0"/>
                </a:moveTo>
                <a:lnTo>
                  <a:pt x="3342669" y="0"/>
                </a:lnTo>
                <a:lnTo>
                  <a:pt x="3342669" y="1342624"/>
                </a:lnTo>
                <a:lnTo>
                  <a:pt x="2630099" y="1342624"/>
                </a:lnTo>
                <a:lnTo>
                  <a:pt x="2630099" y="1342800"/>
                </a:lnTo>
                <a:lnTo>
                  <a:pt x="425652" y="1342800"/>
                </a:lnTo>
                <a:cubicBezTo>
                  <a:pt x="190572" y="1342800"/>
                  <a:pt x="0" y="1158120"/>
                  <a:pt x="0" y="9303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1" name="Freihandform 30">
            <a:extLst>
              <a:ext uri="{FF2B5EF4-FFF2-40B4-BE49-F238E27FC236}">
                <a16:creationId xmlns:a16="http://schemas.microsoft.com/office/drawing/2014/main" id="{E1A402B9-0CE9-4D48-8ED2-7405E17AC587}"/>
              </a:ext>
            </a:extLst>
          </p:cNvPr>
          <p:cNvSpPr/>
          <p:nvPr userDrawn="1"/>
        </p:nvSpPr>
        <p:spPr>
          <a:xfrm>
            <a:off x="4427046" y="4183200"/>
            <a:ext cx="3342488" cy="612000"/>
          </a:xfrm>
          <a:custGeom>
            <a:avLst/>
            <a:gdLst>
              <a:gd name="connsiteX0" fmla="*/ 712389 w 3342488"/>
              <a:gd name="connsiteY0" fmla="*/ 0 h 612000"/>
              <a:gd name="connsiteX1" fmla="*/ 2916836 w 3342488"/>
              <a:gd name="connsiteY1" fmla="*/ 0 h 612000"/>
              <a:gd name="connsiteX2" fmla="*/ 3342488 w 3342488"/>
              <a:gd name="connsiteY2" fmla="*/ 413963 h 612000"/>
              <a:gd name="connsiteX3" fmla="*/ 3342488 w 3342488"/>
              <a:gd name="connsiteY3" fmla="*/ 612000 h 612000"/>
              <a:gd name="connsiteX4" fmla="*/ 0 w 3342488"/>
              <a:gd name="connsiteY4" fmla="*/ 612000 h 612000"/>
              <a:gd name="connsiteX5" fmla="*/ 0 w 3342488"/>
              <a:gd name="connsiteY5" fmla="*/ 177 h 612000"/>
              <a:gd name="connsiteX6" fmla="*/ 712389 w 3342488"/>
              <a:gd name="connsiteY6" fmla="*/ 177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488" h="612000">
                <a:moveTo>
                  <a:pt x="712389" y="0"/>
                </a:moveTo>
                <a:lnTo>
                  <a:pt x="2916836" y="0"/>
                </a:lnTo>
                <a:cubicBezTo>
                  <a:pt x="3151916" y="0"/>
                  <a:pt x="3342488" y="185338"/>
                  <a:pt x="3342488" y="413963"/>
                </a:cubicBezTo>
                <a:lnTo>
                  <a:pt x="3342488" y="612000"/>
                </a:lnTo>
                <a:lnTo>
                  <a:pt x="0" y="612000"/>
                </a:lnTo>
                <a:lnTo>
                  <a:pt x="0" y="177"/>
                </a:lnTo>
                <a:lnTo>
                  <a:pt x="712389" y="177"/>
                </a:lnTo>
                <a:close/>
              </a:path>
            </a:pathLst>
          </a:custGeom>
          <a:solidFill>
            <a:schemeClr val="accent5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32" name="Bildplatzhalter 31">
            <a:extLst>
              <a:ext uri="{FF2B5EF4-FFF2-40B4-BE49-F238E27FC236}">
                <a16:creationId xmlns:a16="http://schemas.microsoft.com/office/drawing/2014/main" id="{6E4B1BD1-EC24-664B-9372-C1B670514778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>
            <a:off x="4426733" y="4795200"/>
            <a:ext cx="3342669" cy="1342800"/>
          </a:xfrm>
          <a:custGeom>
            <a:avLst/>
            <a:gdLst>
              <a:gd name="connsiteX0" fmla="*/ 0 w 3342669"/>
              <a:gd name="connsiteY0" fmla="*/ 0 h 1342800"/>
              <a:gd name="connsiteX1" fmla="*/ 3342669 w 3342669"/>
              <a:gd name="connsiteY1" fmla="*/ 0 h 1342800"/>
              <a:gd name="connsiteX2" fmla="*/ 3342669 w 3342669"/>
              <a:gd name="connsiteY2" fmla="*/ 1342624 h 1342800"/>
              <a:gd name="connsiteX3" fmla="*/ 2630099 w 3342669"/>
              <a:gd name="connsiteY3" fmla="*/ 1342624 h 1342800"/>
              <a:gd name="connsiteX4" fmla="*/ 2630099 w 3342669"/>
              <a:gd name="connsiteY4" fmla="*/ 1342800 h 1342800"/>
              <a:gd name="connsiteX5" fmla="*/ 425652 w 3342669"/>
              <a:gd name="connsiteY5" fmla="*/ 1342800 h 1342800"/>
              <a:gd name="connsiteX6" fmla="*/ 0 w 3342669"/>
              <a:gd name="connsiteY6" fmla="*/ 930306 h 134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669" h="1342800">
                <a:moveTo>
                  <a:pt x="0" y="0"/>
                </a:moveTo>
                <a:lnTo>
                  <a:pt x="3342669" y="0"/>
                </a:lnTo>
                <a:lnTo>
                  <a:pt x="3342669" y="1342624"/>
                </a:lnTo>
                <a:lnTo>
                  <a:pt x="2630099" y="1342624"/>
                </a:lnTo>
                <a:lnTo>
                  <a:pt x="2630099" y="1342800"/>
                </a:lnTo>
                <a:lnTo>
                  <a:pt x="425652" y="1342800"/>
                </a:lnTo>
                <a:cubicBezTo>
                  <a:pt x="190572" y="1342800"/>
                  <a:pt x="0" y="1158120"/>
                  <a:pt x="0" y="9303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4" name="Freihandform 33">
            <a:extLst>
              <a:ext uri="{FF2B5EF4-FFF2-40B4-BE49-F238E27FC236}">
                <a16:creationId xmlns:a16="http://schemas.microsoft.com/office/drawing/2014/main" id="{9B7D8D7C-D7FF-E542-BFDD-CAE8FD6FD760}"/>
              </a:ext>
            </a:extLst>
          </p:cNvPr>
          <p:cNvSpPr/>
          <p:nvPr userDrawn="1"/>
        </p:nvSpPr>
        <p:spPr>
          <a:xfrm>
            <a:off x="7953648" y="4183200"/>
            <a:ext cx="3342488" cy="612000"/>
          </a:xfrm>
          <a:custGeom>
            <a:avLst/>
            <a:gdLst>
              <a:gd name="connsiteX0" fmla="*/ 712389 w 3342488"/>
              <a:gd name="connsiteY0" fmla="*/ 0 h 612000"/>
              <a:gd name="connsiteX1" fmla="*/ 2916836 w 3342488"/>
              <a:gd name="connsiteY1" fmla="*/ 0 h 612000"/>
              <a:gd name="connsiteX2" fmla="*/ 3342488 w 3342488"/>
              <a:gd name="connsiteY2" fmla="*/ 413963 h 612000"/>
              <a:gd name="connsiteX3" fmla="*/ 3342488 w 3342488"/>
              <a:gd name="connsiteY3" fmla="*/ 612000 h 612000"/>
              <a:gd name="connsiteX4" fmla="*/ 0 w 3342488"/>
              <a:gd name="connsiteY4" fmla="*/ 612000 h 612000"/>
              <a:gd name="connsiteX5" fmla="*/ 0 w 3342488"/>
              <a:gd name="connsiteY5" fmla="*/ 177 h 612000"/>
              <a:gd name="connsiteX6" fmla="*/ 712389 w 3342488"/>
              <a:gd name="connsiteY6" fmla="*/ 177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488" h="612000">
                <a:moveTo>
                  <a:pt x="712389" y="0"/>
                </a:moveTo>
                <a:lnTo>
                  <a:pt x="2916836" y="0"/>
                </a:lnTo>
                <a:cubicBezTo>
                  <a:pt x="3151916" y="0"/>
                  <a:pt x="3342488" y="185338"/>
                  <a:pt x="3342488" y="413963"/>
                </a:cubicBezTo>
                <a:lnTo>
                  <a:pt x="3342488" y="612000"/>
                </a:lnTo>
                <a:lnTo>
                  <a:pt x="0" y="612000"/>
                </a:lnTo>
                <a:lnTo>
                  <a:pt x="0" y="177"/>
                </a:lnTo>
                <a:lnTo>
                  <a:pt x="712389" y="177"/>
                </a:lnTo>
                <a:close/>
              </a:path>
            </a:pathLst>
          </a:custGeom>
          <a:solidFill>
            <a:schemeClr val="accent6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l"/>
            <a:endParaRPr lang="de-DE"/>
          </a:p>
        </p:txBody>
      </p:sp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D05AAD8F-C553-6F48-80CA-28366D92F695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7953467" y="4795200"/>
            <a:ext cx="3342669" cy="1342800"/>
          </a:xfrm>
          <a:custGeom>
            <a:avLst/>
            <a:gdLst>
              <a:gd name="connsiteX0" fmla="*/ 0 w 3342669"/>
              <a:gd name="connsiteY0" fmla="*/ 0 h 1342800"/>
              <a:gd name="connsiteX1" fmla="*/ 3342669 w 3342669"/>
              <a:gd name="connsiteY1" fmla="*/ 0 h 1342800"/>
              <a:gd name="connsiteX2" fmla="*/ 3342669 w 3342669"/>
              <a:gd name="connsiteY2" fmla="*/ 1342624 h 1342800"/>
              <a:gd name="connsiteX3" fmla="*/ 2630099 w 3342669"/>
              <a:gd name="connsiteY3" fmla="*/ 1342624 h 1342800"/>
              <a:gd name="connsiteX4" fmla="*/ 2630099 w 3342669"/>
              <a:gd name="connsiteY4" fmla="*/ 1342800 h 1342800"/>
              <a:gd name="connsiteX5" fmla="*/ 425652 w 3342669"/>
              <a:gd name="connsiteY5" fmla="*/ 1342800 h 1342800"/>
              <a:gd name="connsiteX6" fmla="*/ 0 w 3342669"/>
              <a:gd name="connsiteY6" fmla="*/ 930306 h 134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669" h="1342800">
                <a:moveTo>
                  <a:pt x="0" y="0"/>
                </a:moveTo>
                <a:lnTo>
                  <a:pt x="3342669" y="0"/>
                </a:lnTo>
                <a:lnTo>
                  <a:pt x="3342669" y="1342624"/>
                </a:lnTo>
                <a:lnTo>
                  <a:pt x="2630099" y="1342624"/>
                </a:lnTo>
                <a:lnTo>
                  <a:pt x="2630099" y="1342800"/>
                </a:lnTo>
                <a:lnTo>
                  <a:pt x="425652" y="1342800"/>
                </a:lnTo>
                <a:cubicBezTo>
                  <a:pt x="190572" y="1342800"/>
                  <a:pt x="0" y="1158120"/>
                  <a:pt x="0" y="93030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30868F53-B6C9-8F47-9C4A-167C049326FF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900000" y="1980000"/>
            <a:ext cx="3342669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platzhalter 16">
            <a:extLst>
              <a:ext uri="{FF2B5EF4-FFF2-40B4-BE49-F238E27FC236}">
                <a16:creationId xmlns:a16="http://schemas.microsoft.com/office/drawing/2014/main" id="{CE3F1DA6-BB77-3646-8F1B-AFD688C232B3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4427046" y="1980000"/>
            <a:ext cx="3342669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platzhalter 16">
            <a:extLst>
              <a:ext uri="{FF2B5EF4-FFF2-40B4-BE49-F238E27FC236}">
                <a16:creationId xmlns:a16="http://schemas.microsoft.com/office/drawing/2014/main" id="{A1C903F6-E983-A24F-8C5B-995F917B8656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7953467" y="1980000"/>
            <a:ext cx="3342669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16">
            <a:extLst>
              <a:ext uri="{FF2B5EF4-FFF2-40B4-BE49-F238E27FC236}">
                <a16:creationId xmlns:a16="http://schemas.microsoft.com/office/drawing/2014/main" id="{9BD82029-2B0A-3C4C-99B2-154422CD15DE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900000" y="4183200"/>
            <a:ext cx="3342669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platzhalter 16">
            <a:extLst>
              <a:ext uri="{FF2B5EF4-FFF2-40B4-BE49-F238E27FC236}">
                <a16:creationId xmlns:a16="http://schemas.microsoft.com/office/drawing/2014/main" id="{BAE53AE2-E1AE-DA44-B372-EC6745EFEB05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4427046" y="4183200"/>
            <a:ext cx="3342669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16">
            <a:extLst>
              <a:ext uri="{FF2B5EF4-FFF2-40B4-BE49-F238E27FC236}">
                <a16:creationId xmlns:a16="http://schemas.microsoft.com/office/drawing/2014/main" id="{B26F50EE-030E-6E45-B2AE-EDFC68A636BF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7953467" y="4183200"/>
            <a:ext cx="3342669" cy="61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800" baseline="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4BD9B53B-0B3B-3349-96B8-918A9E783C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0B5774A3-0D49-8B44-B0FB-F96714921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BE65EA63-866E-B81E-AEB5-06202A782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4827270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 5">
            <a:extLst>
              <a:ext uri="{FF2B5EF4-FFF2-40B4-BE49-F238E27FC236}">
                <a16:creationId xmlns:a16="http://schemas.microsoft.com/office/drawing/2014/main" id="{BB9EE7F8-89AD-654A-BA1E-B1F2F189D805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62A4F2B0-6CE1-5845-9EA7-1902BBD9B00B}"/>
              </a:ext>
            </a:extLst>
          </p:cNvPr>
          <p:cNvSpPr>
            <a:spLocks noGrp="1"/>
          </p:cNvSpPr>
          <p:nvPr>
            <p:ph type="tbl" sz="quarter" idx="69"/>
          </p:nvPr>
        </p:nvSpPr>
        <p:spPr>
          <a:xfrm>
            <a:off x="900113" y="1980000"/>
            <a:ext cx="10396800" cy="37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0" baseline="0"/>
            </a:lvl1pPr>
          </a:lstStyle>
          <a:p>
            <a:pPr lvl="0"/>
            <a:r>
              <a:rPr lang="de-DE"/>
              <a:t>Tabelle durch Klicken auf Symbol hinzufügen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F777B83A-EBD6-A044-B0A1-236573CAD1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39971CEA-4AFA-9943-AE12-0C52CD3DA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9">
            <a:extLst>
              <a:ext uri="{FF2B5EF4-FFF2-40B4-BE49-F238E27FC236}">
                <a16:creationId xmlns:a16="http://schemas.microsoft.com/office/drawing/2014/main" id="{285DB0B3-2E48-BAE1-6F64-CC08E4CFA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478322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1/Seite mit Bild-/Farbflä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18">
            <a:extLst>
              <a:ext uri="{FF2B5EF4-FFF2-40B4-BE49-F238E27FC236}">
                <a16:creationId xmlns:a16="http://schemas.microsoft.com/office/drawing/2014/main" id="{CD55FB6E-7F21-6848-B6E2-F065C98C3A7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0345" y="180176"/>
            <a:ext cx="5828400" cy="6299824"/>
          </a:xfrm>
          <a:custGeom>
            <a:avLst/>
            <a:gdLst>
              <a:gd name="connsiteX0" fmla="*/ 5257801 w 11652288"/>
              <a:gd name="connsiteY0" fmla="*/ 12599648 h 12599648"/>
              <a:gd name="connsiteX1" fmla="*/ 850916 w 11652288"/>
              <a:gd name="connsiteY1" fmla="*/ 12599648 h 12599648"/>
              <a:gd name="connsiteX2" fmla="*/ 0 w 11652288"/>
              <a:gd name="connsiteY2" fmla="*/ 11774659 h 12599648"/>
              <a:gd name="connsiteX3" fmla="*/ 0 w 11652288"/>
              <a:gd name="connsiteY3" fmla="*/ 7649814 h 12599648"/>
              <a:gd name="connsiteX4" fmla="*/ 361 w 11652288"/>
              <a:gd name="connsiteY4" fmla="*/ 7649814 h 12599648"/>
              <a:gd name="connsiteX5" fmla="*/ 361 w 11652288"/>
              <a:gd name="connsiteY5" fmla="*/ 352 h 12599648"/>
              <a:gd name="connsiteX6" fmla="*/ 6394487 w 11652288"/>
              <a:gd name="connsiteY6" fmla="*/ 352 h 12599648"/>
              <a:gd name="connsiteX7" fmla="*/ 6394487 w 11652288"/>
              <a:gd name="connsiteY7" fmla="*/ 0 h 12599648"/>
              <a:gd name="connsiteX8" fmla="*/ 10801372 w 11652288"/>
              <a:gd name="connsiteY8" fmla="*/ 0 h 12599648"/>
              <a:gd name="connsiteX9" fmla="*/ 11652288 w 11652288"/>
              <a:gd name="connsiteY9" fmla="*/ 824989 h 12599648"/>
              <a:gd name="connsiteX10" fmla="*/ 11652288 w 11652288"/>
              <a:gd name="connsiteY10" fmla="*/ 4949834 h 12599648"/>
              <a:gd name="connsiteX11" fmla="*/ 11651927 w 11652288"/>
              <a:gd name="connsiteY11" fmla="*/ 4949834 h 12599648"/>
              <a:gd name="connsiteX12" fmla="*/ 11651927 w 11652288"/>
              <a:gd name="connsiteY12" fmla="*/ 12599296 h 12599648"/>
              <a:gd name="connsiteX13" fmla="*/ 5257801 w 11652288"/>
              <a:gd name="connsiteY13" fmla="*/ 12599296 h 12599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52288" h="12599648">
                <a:moveTo>
                  <a:pt x="5257801" y="12599648"/>
                </a:moveTo>
                <a:lnTo>
                  <a:pt x="850916" y="12599648"/>
                </a:lnTo>
                <a:cubicBezTo>
                  <a:pt x="380969" y="12599648"/>
                  <a:pt x="0" y="12230287"/>
                  <a:pt x="0" y="11774659"/>
                </a:cubicBezTo>
                <a:lnTo>
                  <a:pt x="0" y="7649814"/>
                </a:lnTo>
                <a:lnTo>
                  <a:pt x="361" y="7649814"/>
                </a:lnTo>
                <a:lnTo>
                  <a:pt x="361" y="352"/>
                </a:lnTo>
                <a:lnTo>
                  <a:pt x="6394487" y="352"/>
                </a:lnTo>
                <a:lnTo>
                  <a:pt x="6394487" y="0"/>
                </a:lnTo>
                <a:lnTo>
                  <a:pt x="10801372" y="0"/>
                </a:lnTo>
                <a:cubicBezTo>
                  <a:pt x="11271319" y="0"/>
                  <a:pt x="11652288" y="369361"/>
                  <a:pt x="11652288" y="824989"/>
                </a:cubicBezTo>
                <a:lnTo>
                  <a:pt x="11652288" y="4949834"/>
                </a:lnTo>
                <a:lnTo>
                  <a:pt x="11651927" y="4949834"/>
                </a:lnTo>
                <a:lnTo>
                  <a:pt x="11651927" y="12599296"/>
                </a:lnTo>
                <a:lnTo>
                  <a:pt x="5257801" y="125992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CE7C6D4-14D4-7747-9C92-5F8BB00588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86799" y="900000"/>
            <a:ext cx="4320000" cy="4320000"/>
          </a:xfrm>
        </p:spPr>
        <p:txBody>
          <a:bodyPr/>
          <a:lstStyle>
            <a:lvl1pPr>
              <a:defRPr sz="2500"/>
            </a:lvl1pPr>
            <a:lvl6pPr marL="0">
              <a:lnSpc>
                <a:spcPct val="120000"/>
              </a:lnSpc>
              <a:spcAft>
                <a:spcPts val="500"/>
              </a:spcAft>
              <a:defRPr/>
            </a:lvl6pPr>
            <a:lvl7pPr marL="0">
              <a:lnSpc>
                <a:spcPct val="120000"/>
              </a:lnSpc>
              <a:spcAft>
                <a:spcPts val="500"/>
              </a:spcAft>
              <a:defRPr/>
            </a:lvl7pPr>
            <a:lvl8pPr marL="0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649C492-B7A7-DD46-A678-3530AA72B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F163B030-B957-FF11-EB38-B2DBD2F70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5148147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 5">
            <a:extLst>
              <a:ext uri="{FF2B5EF4-FFF2-40B4-BE49-F238E27FC236}">
                <a16:creationId xmlns:a16="http://schemas.microsoft.com/office/drawing/2014/main" id="{BB9EE7F8-89AD-654A-BA1E-B1F2F189D805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8" name="Diagrammplatzhalter 3">
            <a:extLst>
              <a:ext uri="{FF2B5EF4-FFF2-40B4-BE49-F238E27FC236}">
                <a16:creationId xmlns:a16="http://schemas.microsoft.com/office/drawing/2014/main" id="{D79D6D5A-F29D-B14E-8247-B5C983833725}"/>
              </a:ext>
            </a:extLst>
          </p:cNvPr>
          <p:cNvSpPr>
            <a:spLocks noGrp="1"/>
          </p:cNvSpPr>
          <p:nvPr>
            <p:ph type="chart" sz="quarter" idx="70"/>
          </p:nvPr>
        </p:nvSpPr>
        <p:spPr>
          <a:xfrm>
            <a:off x="900114" y="1980000"/>
            <a:ext cx="10396022" cy="397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0" baseline="0"/>
            </a:lvl1pPr>
          </a:lstStyle>
          <a:p>
            <a:pPr lvl="0"/>
            <a:r>
              <a:rPr lang="de-DE"/>
              <a:t>Diagramm durch Klicken auf Symbol hinzufügen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7F25F539-71A2-F34D-80E5-8F22A75191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674A84AF-D19A-0948-BA02-77EB7F0BF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AEDE1B5A-355D-A632-6A60-67B7F15A0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2547778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äulen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 5">
            <a:extLst>
              <a:ext uri="{FF2B5EF4-FFF2-40B4-BE49-F238E27FC236}">
                <a16:creationId xmlns:a16="http://schemas.microsoft.com/office/drawing/2014/main" id="{BB9EE7F8-89AD-654A-BA1E-B1F2F189D805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8" name="Diagrammplatzhalter 3">
            <a:extLst>
              <a:ext uri="{FF2B5EF4-FFF2-40B4-BE49-F238E27FC236}">
                <a16:creationId xmlns:a16="http://schemas.microsoft.com/office/drawing/2014/main" id="{D79D6D5A-F29D-B14E-8247-B5C983833725}"/>
              </a:ext>
            </a:extLst>
          </p:cNvPr>
          <p:cNvSpPr>
            <a:spLocks noGrp="1"/>
          </p:cNvSpPr>
          <p:nvPr>
            <p:ph type="chart" sz="quarter" idx="70"/>
          </p:nvPr>
        </p:nvSpPr>
        <p:spPr>
          <a:xfrm>
            <a:off x="899319" y="1980000"/>
            <a:ext cx="10396537" cy="28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0" baseline="0"/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1CB848E-6667-7544-83CD-707B11BD11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SmartArt-Platzhalter 22">
            <a:extLst>
              <a:ext uri="{FF2B5EF4-FFF2-40B4-BE49-F238E27FC236}">
                <a16:creationId xmlns:a16="http://schemas.microsoft.com/office/drawing/2014/main" id="{F9777981-0304-E844-A7E3-116B322A20F6}"/>
              </a:ext>
            </a:extLst>
          </p:cNvPr>
          <p:cNvSpPr>
            <a:spLocks noGrp="1"/>
          </p:cNvSpPr>
          <p:nvPr>
            <p:ph type="dgm" sz="quarter" idx="76"/>
          </p:nvPr>
        </p:nvSpPr>
        <p:spPr>
          <a:xfrm>
            <a:off x="900000" y="5022000"/>
            <a:ext cx="10396800" cy="936000"/>
          </a:xfrm>
          <a:custGeom>
            <a:avLst/>
            <a:gdLst>
              <a:gd name="connsiteX0" fmla="*/ 4478533 w 10396800"/>
              <a:gd name="connsiteY0" fmla="*/ 0 h 936000"/>
              <a:gd name="connsiteX1" fmla="*/ 9980663 w 10396800"/>
              <a:gd name="connsiteY1" fmla="*/ 0 h 936000"/>
              <a:gd name="connsiteX2" fmla="*/ 10396797 w 10396800"/>
              <a:gd name="connsiteY2" fmla="*/ 404483 h 936000"/>
              <a:gd name="connsiteX3" fmla="*/ 10396797 w 10396800"/>
              <a:gd name="connsiteY3" fmla="*/ 415482 h 936000"/>
              <a:gd name="connsiteX4" fmla="*/ 10396798 w 10396800"/>
              <a:gd name="connsiteY4" fmla="*/ 415482 h 936000"/>
              <a:gd name="connsiteX5" fmla="*/ 10396798 w 10396800"/>
              <a:gd name="connsiteY5" fmla="*/ 880882 h 936000"/>
              <a:gd name="connsiteX6" fmla="*/ 10396800 w 10396800"/>
              <a:gd name="connsiteY6" fmla="*/ 880896 h 936000"/>
              <a:gd name="connsiteX7" fmla="*/ 10396800 w 10396800"/>
              <a:gd name="connsiteY7" fmla="*/ 925562 h 936000"/>
              <a:gd name="connsiteX8" fmla="*/ 7440558 w 10396800"/>
              <a:gd name="connsiteY8" fmla="*/ 925562 h 936000"/>
              <a:gd name="connsiteX9" fmla="*/ 5918269 w 10396800"/>
              <a:gd name="connsiteY9" fmla="*/ 936000 h 936000"/>
              <a:gd name="connsiteX10" fmla="*/ 416137 w 10396800"/>
              <a:gd name="connsiteY10" fmla="*/ 936000 h 936000"/>
              <a:gd name="connsiteX11" fmla="*/ 3 w 10396800"/>
              <a:gd name="connsiteY11" fmla="*/ 531517 h 936000"/>
              <a:gd name="connsiteX12" fmla="*/ 3 w 10396800"/>
              <a:gd name="connsiteY12" fmla="*/ 520518 h 936000"/>
              <a:gd name="connsiteX13" fmla="*/ 2 w 10396800"/>
              <a:gd name="connsiteY13" fmla="*/ 520518 h 936000"/>
              <a:gd name="connsiteX14" fmla="*/ 2 w 10396800"/>
              <a:gd name="connsiteY14" fmla="*/ 55119 h 936000"/>
              <a:gd name="connsiteX15" fmla="*/ 0 w 10396800"/>
              <a:gd name="connsiteY15" fmla="*/ 55104 h 936000"/>
              <a:gd name="connsiteX16" fmla="*/ 0 w 10396800"/>
              <a:gd name="connsiteY16" fmla="*/ 10438 h 936000"/>
              <a:gd name="connsiteX17" fmla="*/ 2956243 w 10396800"/>
              <a:gd name="connsiteY17" fmla="*/ 10438 h 9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96800" h="936000">
                <a:moveTo>
                  <a:pt x="4478533" y="0"/>
                </a:moveTo>
                <a:lnTo>
                  <a:pt x="9980663" y="0"/>
                </a:lnTo>
                <a:cubicBezTo>
                  <a:pt x="10210488" y="0"/>
                  <a:pt x="10396797" y="181093"/>
                  <a:pt x="10396797" y="404483"/>
                </a:cubicBezTo>
                <a:lnTo>
                  <a:pt x="10396797" y="415482"/>
                </a:lnTo>
                <a:lnTo>
                  <a:pt x="10396798" y="415482"/>
                </a:lnTo>
                <a:lnTo>
                  <a:pt x="10396798" y="880882"/>
                </a:lnTo>
                <a:cubicBezTo>
                  <a:pt x="10396799" y="880887"/>
                  <a:pt x="10396799" y="880891"/>
                  <a:pt x="10396800" y="880896"/>
                </a:cubicBezTo>
                <a:lnTo>
                  <a:pt x="10396800" y="925562"/>
                </a:lnTo>
                <a:lnTo>
                  <a:pt x="7440558" y="925562"/>
                </a:lnTo>
                <a:lnTo>
                  <a:pt x="5918269" y="936000"/>
                </a:lnTo>
                <a:lnTo>
                  <a:pt x="416137" y="936000"/>
                </a:lnTo>
                <a:cubicBezTo>
                  <a:pt x="186312" y="936000"/>
                  <a:pt x="3" y="754908"/>
                  <a:pt x="3" y="531517"/>
                </a:cubicBezTo>
                <a:lnTo>
                  <a:pt x="3" y="520518"/>
                </a:lnTo>
                <a:lnTo>
                  <a:pt x="2" y="520518"/>
                </a:lnTo>
                <a:lnTo>
                  <a:pt x="2" y="55119"/>
                </a:lnTo>
                <a:cubicBezTo>
                  <a:pt x="1" y="55114"/>
                  <a:pt x="1" y="55109"/>
                  <a:pt x="0" y="55104"/>
                </a:cubicBezTo>
                <a:lnTo>
                  <a:pt x="0" y="10438"/>
                </a:lnTo>
                <a:lnTo>
                  <a:pt x="2956243" y="10438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15" name="Bildplatzhalter 21">
            <a:extLst>
              <a:ext uri="{FF2B5EF4-FFF2-40B4-BE49-F238E27FC236}">
                <a16:creationId xmlns:a16="http://schemas.microsoft.com/office/drawing/2014/main" id="{ED48471F-B580-4341-BDF7-F245C3A4F50E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1152000" y="5130000"/>
            <a:ext cx="720000" cy="7236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C05C9BAF-6694-2446-A464-7AFC2FA5CDE6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2121802" y="5022000"/>
            <a:ext cx="8856000" cy="936000"/>
          </a:xfrm>
        </p:spPr>
        <p:txBody>
          <a:bodyPr anchor="ctr" anchorCtr="0"/>
          <a:lstStyle>
            <a:lvl1pPr>
              <a:spcAft>
                <a:spcPts val="0"/>
              </a:spcAft>
              <a:defRPr sz="1800"/>
            </a:lvl1pPr>
            <a:lvl2pPr>
              <a:lnSpc>
                <a:spcPct val="100000"/>
              </a:lnSpc>
              <a:defRPr/>
            </a:lvl2pPr>
            <a:lvl3pPr marL="180000" indent="-1800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813C31D5-955A-664A-96A5-89B895315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7D65548C-47FD-9785-551A-0AE68BB49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0497692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rten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 5">
            <a:extLst>
              <a:ext uri="{FF2B5EF4-FFF2-40B4-BE49-F238E27FC236}">
                <a16:creationId xmlns:a16="http://schemas.microsoft.com/office/drawing/2014/main" id="{BB9EE7F8-89AD-654A-BA1E-B1F2F189D805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8" name="Diagrammplatzhalter 3">
            <a:extLst>
              <a:ext uri="{FF2B5EF4-FFF2-40B4-BE49-F238E27FC236}">
                <a16:creationId xmlns:a16="http://schemas.microsoft.com/office/drawing/2014/main" id="{D79D6D5A-F29D-B14E-8247-B5C983833725}"/>
              </a:ext>
            </a:extLst>
          </p:cNvPr>
          <p:cNvSpPr>
            <a:spLocks noGrp="1"/>
          </p:cNvSpPr>
          <p:nvPr>
            <p:ph type="chart" sz="quarter" idx="70"/>
          </p:nvPr>
        </p:nvSpPr>
        <p:spPr>
          <a:xfrm>
            <a:off x="900114" y="1800224"/>
            <a:ext cx="4566504" cy="41577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0" baseline="0"/>
            </a:lvl1pPr>
          </a:lstStyle>
          <a:p>
            <a:pPr lvl="0"/>
            <a:r>
              <a:rPr lang="de-DE"/>
              <a:t>Diagramm durch Klicken auf Symbol hinzufügen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BD4484F9-C2DA-874D-94E4-43C122607B9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0576800" y="1800000"/>
            <a:ext cx="720000" cy="9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accent1"/>
                </a:solidFill>
              </a:defRPr>
            </a:lvl1pPr>
            <a:lvl2pPr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r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r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r">
              <a:defRPr sz="1200" spc="25" baseline="0">
                <a:latin typeface="Geograph" panose="020B0503030202060203" pitchFamily="34" charset="77"/>
              </a:defRPr>
            </a:lvl5pPr>
            <a:lvl6pPr algn="r">
              <a:defRPr/>
            </a:lvl6pPr>
          </a:lstStyle>
          <a:p>
            <a:pPr lvl="0"/>
            <a:r>
              <a:rPr lang="de-DE"/>
              <a:t>Prozent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EE3DA3EC-1305-764F-9483-73AE69CABEAB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10576800" y="2880000"/>
            <a:ext cx="720000" cy="9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accent2"/>
                </a:solidFill>
              </a:defRPr>
            </a:lvl1pPr>
            <a:lvl2pPr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r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r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r">
              <a:defRPr sz="1200" spc="25" baseline="0">
                <a:latin typeface="Geograph" panose="020B0503030202060203" pitchFamily="34" charset="77"/>
              </a:defRPr>
            </a:lvl5pPr>
            <a:lvl6pPr algn="r">
              <a:defRPr/>
            </a:lvl6pPr>
          </a:lstStyle>
          <a:p>
            <a:pPr lvl="0"/>
            <a:r>
              <a:rPr lang="de-DE"/>
              <a:t>Prozent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A90B4632-8585-BD48-B83B-58D9D4880D2A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10576800" y="3972000"/>
            <a:ext cx="720000" cy="9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accent3"/>
                </a:solidFill>
              </a:defRPr>
            </a:lvl1pPr>
            <a:lvl2pPr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r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r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r">
              <a:defRPr sz="1200" spc="25" baseline="0">
                <a:latin typeface="Geograph" panose="020B0503030202060203" pitchFamily="34" charset="77"/>
              </a:defRPr>
            </a:lvl5pPr>
            <a:lvl6pPr algn="r">
              <a:defRPr/>
            </a:lvl6pPr>
          </a:lstStyle>
          <a:p>
            <a:pPr lvl="0"/>
            <a:r>
              <a:rPr lang="de-DE"/>
              <a:t>Prozent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F23274EE-418D-8E48-A9AD-040C038DAC5D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10576800" y="5058000"/>
            <a:ext cx="720000" cy="9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accent4"/>
                </a:solidFill>
              </a:defRPr>
            </a:lvl1pPr>
            <a:lvl2pPr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r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3pPr>
            <a:lvl4pPr marL="179818" indent="0" algn="r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algn="r">
              <a:defRPr sz="1200" spc="25" baseline="0">
                <a:latin typeface="Geograph" panose="020B0503030202060203" pitchFamily="34" charset="77"/>
              </a:defRPr>
            </a:lvl5pPr>
            <a:lvl6pPr algn="r">
              <a:defRPr/>
            </a:lvl6pPr>
          </a:lstStyle>
          <a:p>
            <a:pPr lvl="0"/>
            <a:r>
              <a:rPr lang="de-DE"/>
              <a:t>Prozent</a:t>
            </a:r>
          </a:p>
        </p:txBody>
      </p:sp>
      <p:sp>
        <p:nvSpPr>
          <p:cNvPr id="33" name="SmartArt-Platzhalter 32">
            <a:extLst>
              <a:ext uri="{FF2B5EF4-FFF2-40B4-BE49-F238E27FC236}">
                <a16:creationId xmlns:a16="http://schemas.microsoft.com/office/drawing/2014/main" id="{371F1883-AFB8-0F47-A0AD-F7DE2B3C840E}"/>
              </a:ext>
            </a:extLst>
          </p:cNvPr>
          <p:cNvSpPr>
            <a:spLocks noGrp="1"/>
          </p:cNvSpPr>
          <p:nvPr>
            <p:ph type="dgm" sz="quarter" idx="84"/>
          </p:nvPr>
        </p:nvSpPr>
        <p:spPr>
          <a:xfrm flipH="1">
            <a:off x="5668619" y="1798801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4" name="Bildplatzhalter 21">
            <a:extLst>
              <a:ext uri="{FF2B5EF4-FFF2-40B4-BE49-F238E27FC236}">
                <a16:creationId xmlns:a16="http://schemas.microsoft.com/office/drawing/2014/main" id="{756D733B-112D-CF41-BDA8-7E19E32C600E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>
          <a:xfrm>
            <a:off x="5813309" y="1943400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5" name="SmartArt-Platzhalter 34">
            <a:extLst>
              <a:ext uri="{FF2B5EF4-FFF2-40B4-BE49-F238E27FC236}">
                <a16:creationId xmlns:a16="http://schemas.microsoft.com/office/drawing/2014/main" id="{04D53B32-3C3B-884B-AEEB-2EFEE4934C5D}"/>
              </a:ext>
            </a:extLst>
          </p:cNvPr>
          <p:cNvSpPr>
            <a:spLocks noGrp="1"/>
          </p:cNvSpPr>
          <p:nvPr>
            <p:ph type="dgm" sz="quarter" idx="86"/>
          </p:nvPr>
        </p:nvSpPr>
        <p:spPr>
          <a:xfrm flipH="1">
            <a:off x="5668619" y="2880000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6" name="Bildplatzhalter 21">
            <a:extLst>
              <a:ext uri="{FF2B5EF4-FFF2-40B4-BE49-F238E27FC236}">
                <a16:creationId xmlns:a16="http://schemas.microsoft.com/office/drawing/2014/main" id="{E9EA2B5E-22E9-EB40-9F16-80097E7DBA77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>
          <a:xfrm>
            <a:off x="5813309" y="3024599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7" name="SmartArt-Platzhalter 36">
            <a:extLst>
              <a:ext uri="{FF2B5EF4-FFF2-40B4-BE49-F238E27FC236}">
                <a16:creationId xmlns:a16="http://schemas.microsoft.com/office/drawing/2014/main" id="{B050FFDF-AF63-C44E-ABFB-DFD895DAC177}"/>
              </a:ext>
            </a:extLst>
          </p:cNvPr>
          <p:cNvSpPr>
            <a:spLocks noGrp="1"/>
          </p:cNvSpPr>
          <p:nvPr>
            <p:ph type="dgm" sz="quarter" idx="88"/>
          </p:nvPr>
        </p:nvSpPr>
        <p:spPr>
          <a:xfrm flipH="1">
            <a:off x="5668619" y="3970800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8" name="Bildplatzhalter 21">
            <a:extLst>
              <a:ext uri="{FF2B5EF4-FFF2-40B4-BE49-F238E27FC236}">
                <a16:creationId xmlns:a16="http://schemas.microsoft.com/office/drawing/2014/main" id="{F31D78B4-A4A0-F948-AFA7-CD2FCA05AE24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5813309" y="4115399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9" name="SmartArt-Platzhalter 38">
            <a:extLst>
              <a:ext uri="{FF2B5EF4-FFF2-40B4-BE49-F238E27FC236}">
                <a16:creationId xmlns:a16="http://schemas.microsoft.com/office/drawing/2014/main" id="{0540531C-362F-DC42-B998-557ECE7BB529}"/>
              </a:ext>
            </a:extLst>
          </p:cNvPr>
          <p:cNvSpPr>
            <a:spLocks noGrp="1"/>
          </p:cNvSpPr>
          <p:nvPr>
            <p:ph type="dgm" sz="quarter" idx="90"/>
          </p:nvPr>
        </p:nvSpPr>
        <p:spPr>
          <a:xfrm flipH="1">
            <a:off x="5670000" y="5058000"/>
            <a:ext cx="900000" cy="901199"/>
          </a:xfrm>
          <a:custGeom>
            <a:avLst/>
            <a:gdLst>
              <a:gd name="connsiteX0" fmla="*/ 0 w 900000"/>
              <a:gd name="connsiteY0" fmla="*/ 901199 h 901199"/>
              <a:gd name="connsiteX1" fmla="*/ 642005 w 900000"/>
              <a:gd name="connsiteY1" fmla="*/ 901199 h 901199"/>
              <a:gd name="connsiteX2" fmla="*/ 693992 w 900000"/>
              <a:gd name="connsiteY2" fmla="*/ 895958 h 901199"/>
              <a:gd name="connsiteX3" fmla="*/ 900000 w 900000"/>
              <a:gd name="connsiteY3" fmla="*/ 643195 h 901199"/>
              <a:gd name="connsiteX4" fmla="*/ 900000 w 900000"/>
              <a:gd name="connsiteY4" fmla="*/ 0 h 901199"/>
              <a:gd name="connsiteX5" fmla="*/ 257995 w 900000"/>
              <a:gd name="connsiteY5" fmla="*/ 0 h 901199"/>
              <a:gd name="connsiteX6" fmla="*/ 206008 w 900000"/>
              <a:gd name="connsiteY6" fmla="*/ 5241 h 901199"/>
              <a:gd name="connsiteX7" fmla="*/ 0 w 900000"/>
              <a:gd name="connsiteY7" fmla="*/ 258004 h 90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00" h="901199">
                <a:moveTo>
                  <a:pt x="0" y="901199"/>
                </a:moveTo>
                <a:lnTo>
                  <a:pt x="642005" y="901199"/>
                </a:lnTo>
                <a:lnTo>
                  <a:pt x="693992" y="895958"/>
                </a:lnTo>
                <a:cubicBezTo>
                  <a:pt x="811560" y="871900"/>
                  <a:pt x="900000" y="767875"/>
                  <a:pt x="900000" y="643195"/>
                </a:cubicBezTo>
                <a:lnTo>
                  <a:pt x="900000" y="0"/>
                </a:lnTo>
                <a:lnTo>
                  <a:pt x="257995" y="0"/>
                </a:lnTo>
                <a:lnTo>
                  <a:pt x="206008" y="5241"/>
                </a:lnTo>
                <a:cubicBezTo>
                  <a:pt x="88440" y="29299"/>
                  <a:pt x="0" y="133324"/>
                  <a:pt x="0" y="258004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40" name="Bildplatzhalter 21">
            <a:extLst>
              <a:ext uri="{FF2B5EF4-FFF2-40B4-BE49-F238E27FC236}">
                <a16:creationId xmlns:a16="http://schemas.microsoft.com/office/drawing/2014/main" id="{B5DA6C88-600E-3347-800D-CD60DC1023D2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>
          <a:xfrm>
            <a:off x="5814000" y="5202599"/>
            <a:ext cx="612000" cy="612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245AD7FE-379D-5E40-B7EC-3B67316804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72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EB915B0F-9E2D-0B46-82B2-88EF957422CA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6714000" y="1798801"/>
            <a:ext cx="3690000" cy="9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1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Foliennummernplatzhalter 5">
            <a:extLst>
              <a:ext uri="{FF2B5EF4-FFF2-40B4-BE49-F238E27FC236}">
                <a16:creationId xmlns:a16="http://schemas.microsoft.com/office/drawing/2014/main" id="{19391E5A-0547-7046-8982-E4532F921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1B175A7F-409F-004F-A19F-5CB67EB0CEE6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6714000" y="2885600"/>
            <a:ext cx="3690000" cy="9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2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F0EC3DC2-F08A-9B4B-9D2C-A68E0372FAEA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>
          <a:xfrm>
            <a:off x="6714000" y="3972399"/>
            <a:ext cx="3690000" cy="9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3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DDCDAA8D-9490-D643-A53C-059252A5C301}"/>
              </a:ext>
            </a:extLst>
          </p:cNvPr>
          <p:cNvSpPr>
            <a:spLocks noGrp="1"/>
          </p:cNvSpPr>
          <p:nvPr>
            <p:ph type="body" sz="quarter" idx="95"/>
          </p:nvPr>
        </p:nvSpPr>
        <p:spPr>
          <a:xfrm>
            <a:off x="6714000" y="5059199"/>
            <a:ext cx="3690000" cy="90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800" spc="25" baseline="0">
                <a:solidFill>
                  <a:schemeClr val="accent4"/>
                </a:solidFill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1800" b="0" i="0" spc="25" baseline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450000" indent="-270000" algn="l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Symbol" pitchFamily="2" charset="2"/>
              <a:buChar char="-"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720000" indent="-270000" algn="l">
              <a:buFont typeface="Symbol" pitchFamily="2" charset="2"/>
              <a:buChar char="-"/>
              <a:defRPr sz="1800" spc="25" baseline="0">
                <a:latin typeface="+mn-lt"/>
              </a:defRPr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EE2FCBA6-18FE-AFF0-1391-29B574F46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0525758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us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 5">
            <a:extLst>
              <a:ext uri="{FF2B5EF4-FFF2-40B4-BE49-F238E27FC236}">
                <a16:creationId xmlns:a16="http://schemas.microsoft.com/office/drawing/2014/main" id="{BB9EE7F8-89AD-654A-BA1E-B1F2F189D805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19" name="Diagrammplatzhalter 3">
            <a:extLst>
              <a:ext uri="{FF2B5EF4-FFF2-40B4-BE49-F238E27FC236}">
                <a16:creationId xmlns:a16="http://schemas.microsoft.com/office/drawing/2014/main" id="{3F35B5C9-38CC-F441-AAF1-B997BCDC23D1}"/>
              </a:ext>
            </a:extLst>
          </p:cNvPr>
          <p:cNvSpPr>
            <a:spLocks noGrp="1"/>
          </p:cNvSpPr>
          <p:nvPr>
            <p:ph type="chart" sz="quarter" idx="70"/>
          </p:nvPr>
        </p:nvSpPr>
        <p:spPr>
          <a:xfrm>
            <a:off x="900114" y="1981200"/>
            <a:ext cx="2464156" cy="28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0" baseline="0"/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20" name="Diagrammplatzhalter 3">
            <a:extLst>
              <a:ext uri="{FF2B5EF4-FFF2-40B4-BE49-F238E27FC236}">
                <a16:creationId xmlns:a16="http://schemas.microsoft.com/office/drawing/2014/main" id="{DF144623-C159-8C4E-83EF-AC52CCC1D96A}"/>
              </a:ext>
            </a:extLst>
          </p:cNvPr>
          <p:cNvSpPr>
            <a:spLocks noGrp="1"/>
          </p:cNvSpPr>
          <p:nvPr>
            <p:ph type="chart" sz="quarter" idx="82"/>
          </p:nvPr>
        </p:nvSpPr>
        <p:spPr>
          <a:xfrm>
            <a:off x="3546042" y="1981200"/>
            <a:ext cx="2464156" cy="28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0" baseline="0"/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21" name="Diagrammplatzhalter 3">
            <a:extLst>
              <a:ext uri="{FF2B5EF4-FFF2-40B4-BE49-F238E27FC236}">
                <a16:creationId xmlns:a16="http://schemas.microsoft.com/office/drawing/2014/main" id="{061568CA-B40F-0A4A-B2E2-8CA8083CB2EE}"/>
              </a:ext>
            </a:extLst>
          </p:cNvPr>
          <p:cNvSpPr>
            <a:spLocks noGrp="1"/>
          </p:cNvSpPr>
          <p:nvPr>
            <p:ph type="chart" sz="quarter" idx="83"/>
          </p:nvPr>
        </p:nvSpPr>
        <p:spPr>
          <a:xfrm>
            <a:off x="6191970" y="1981200"/>
            <a:ext cx="2464156" cy="28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0" baseline="0"/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22" name="Diagrammplatzhalter 3">
            <a:extLst>
              <a:ext uri="{FF2B5EF4-FFF2-40B4-BE49-F238E27FC236}">
                <a16:creationId xmlns:a16="http://schemas.microsoft.com/office/drawing/2014/main" id="{4FF77931-1855-E645-8713-B78E9B53FD51}"/>
              </a:ext>
            </a:extLst>
          </p:cNvPr>
          <p:cNvSpPr>
            <a:spLocks noGrp="1"/>
          </p:cNvSpPr>
          <p:nvPr>
            <p:ph type="chart" sz="quarter" idx="84"/>
          </p:nvPr>
        </p:nvSpPr>
        <p:spPr>
          <a:xfrm>
            <a:off x="8837899" y="1981200"/>
            <a:ext cx="2464156" cy="28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0" baseline="0"/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15" name="SmartArt-Platzhalter 22">
            <a:extLst>
              <a:ext uri="{FF2B5EF4-FFF2-40B4-BE49-F238E27FC236}">
                <a16:creationId xmlns:a16="http://schemas.microsoft.com/office/drawing/2014/main" id="{BF989975-0011-9647-B219-DC4DC146A979}"/>
              </a:ext>
            </a:extLst>
          </p:cNvPr>
          <p:cNvSpPr>
            <a:spLocks noGrp="1"/>
          </p:cNvSpPr>
          <p:nvPr>
            <p:ph type="dgm" sz="quarter" idx="76"/>
          </p:nvPr>
        </p:nvSpPr>
        <p:spPr>
          <a:xfrm>
            <a:off x="900000" y="5022000"/>
            <a:ext cx="10396800" cy="936000"/>
          </a:xfrm>
          <a:custGeom>
            <a:avLst/>
            <a:gdLst>
              <a:gd name="connsiteX0" fmla="*/ 4478533 w 10396800"/>
              <a:gd name="connsiteY0" fmla="*/ 0 h 936000"/>
              <a:gd name="connsiteX1" fmla="*/ 9980663 w 10396800"/>
              <a:gd name="connsiteY1" fmla="*/ 0 h 936000"/>
              <a:gd name="connsiteX2" fmla="*/ 10396797 w 10396800"/>
              <a:gd name="connsiteY2" fmla="*/ 404483 h 936000"/>
              <a:gd name="connsiteX3" fmla="*/ 10396797 w 10396800"/>
              <a:gd name="connsiteY3" fmla="*/ 415482 h 936000"/>
              <a:gd name="connsiteX4" fmla="*/ 10396798 w 10396800"/>
              <a:gd name="connsiteY4" fmla="*/ 415482 h 936000"/>
              <a:gd name="connsiteX5" fmla="*/ 10396798 w 10396800"/>
              <a:gd name="connsiteY5" fmla="*/ 880882 h 936000"/>
              <a:gd name="connsiteX6" fmla="*/ 10396800 w 10396800"/>
              <a:gd name="connsiteY6" fmla="*/ 880896 h 936000"/>
              <a:gd name="connsiteX7" fmla="*/ 10396800 w 10396800"/>
              <a:gd name="connsiteY7" fmla="*/ 925562 h 936000"/>
              <a:gd name="connsiteX8" fmla="*/ 7440558 w 10396800"/>
              <a:gd name="connsiteY8" fmla="*/ 925562 h 936000"/>
              <a:gd name="connsiteX9" fmla="*/ 5918269 w 10396800"/>
              <a:gd name="connsiteY9" fmla="*/ 936000 h 936000"/>
              <a:gd name="connsiteX10" fmla="*/ 416137 w 10396800"/>
              <a:gd name="connsiteY10" fmla="*/ 936000 h 936000"/>
              <a:gd name="connsiteX11" fmla="*/ 3 w 10396800"/>
              <a:gd name="connsiteY11" fmla="*/ 531517 h 936000"/>
              <a:gd name="connsiteX12" fmla="*/ 3 w 10396800"/>
              <a:gd name="connsiteY12" fmla="*/ 520518 h 936000"/>
              <a:gd name="connsiteX13" fmla="*/ 2 w 10396800"/>
              <a:gd name="connsiteY13" fmla="*/ 520518 h 936000"/>
              <a:gd name="connsiteX14" fmla="*/ 2 w 10396800"/>
              <a:gd name="connsiteY14" fmla="*/ 55119 h 936000"/>
              <a:gd name="connsiteX15" fmla="*/ 0 w 10396800"/>
              <a:gd name="connsiteY15" fmla="*/ 55104 h 936000"/>
              <a:gd name="connsiteX16" fmla="*/ 0 w 10396800"/>
              <a:gd name="connsiteY16" fmla="*/ 10438 h 936000"/>
              <a:gd name="connsiteX17" fmla="*/ 2956243 w 10396800"/>
              <a:gd name="connsiteY17" fmla="*/ 10438 h 9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96800" h="936000">
                <a:moveTo>
                  <a:pt x="4478533" y="0"/>
                </a:moveTo>
                <a:lnTo>
                  <a:pt x="9980663" y="0"/>
                </a:lnTo>
                <a:cubicBezTo>
                  <a:pt x="10210488" y="0"/>
                  <a:pt x="10396797" y="181093"/>
                  <a:pt x="10396797" y="404483"/>
                </a:cubicBezTo>
                <a:lnTo>
                  <a:pt x="10396797" y="415482"/>
                </a:lnTo>
                <a:lnTo>
                  <a:pt x="10396798" y="415482"/>
                </a:lnTo>
                <a:lnTo>
                  <a:pt x="10396798" y="880882"/>
                </a:lnTo>
                <a:cubicBezTo>
                  <a:pt x="10396799" y="880887"/>
                  <a:pt x="10396799" y="880891"/>
                  <a:pt x="10396800" y="880896"/>
                </a:cubicBezTo>
                <a:lnTo>
                  <a:pt x="10396800" y="925562"/>
                </a:lnTo>
                <a:lnTo>
                  <a:pt x="7440558" y="925562"/>
                </a:lnTo>
                <a:lnTo>
                  <a:pt x="5918269" y="936000"/>
                </a:lnTo>
                <a:lnTo>
                  <a:pt x="416137" y="936000"/>
                </a:lnTo>
                <a:cubicBezTo>
                  <a:pt x="186312" y="936000"/>
                  <a:pt x="3" y="754908"/>
                  <a:pt x="3" y="531517"/>
                </a:cubicBezTo>
                <a:lnTo>
                  <a:pt x="3" y="520518"/>
                </a:lnTo>
                <a:lnTo>
                  <a:pt x="2" y="520518"/>
                </a:lnTo>
                <a:lnTo>
                  <a:pt x="2" y="55119"/>
                </a:lnTo>
                <a:cubicBezTo>
                  <a:pt x="1" y="55114"/>
                  <a:pt x="1" y="55109"/>
                  <a:pt x="0" y="55104"/>
                </a:cubicBezTo>
                <a:lnTo>
                  <a:pt x="0" y="10438"/>
                </a:lnTo>
                <a:lnTo>
                  <a:pt x="2956243" y="10438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" b="0" i="0" baseline="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16" name="Bildplatzhalter 21">
            <a:extLst>
              <a:ext uri="{FF2B5EF4-FFF2-40B4-BE49-F238E27FC236}">
                <a16:creationId xmlns:a16="http://schemas.microsoft.com/office/drawing/2014/main" id="{0F14FD6D-94BB-F044-A037-BA909445C07C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1152000" y="5130000"/>
            <a:ext cx="720000" cy="7236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1" i="0" baseline="0">
                <a:noFill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6CEEC594-6B66-4740-BFFF-0CCDECC1CD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Aft>
                <a:spcPts val="10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l">
              <a:spcAft>
                <a:spcPts val="50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l">
              <a:buFontTx/>
              <a:buNone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  <a:lvl6pPr marL="0" algn="l">
              <a:lnSpc>
                <a:spcPct val="120000"/>
              </a:lnSpc>
              <a:spcAft>
                <a:spcPts val="500"/>
              </a:spcAft>
              <a:defRPr/>
            </a:lvl6pPr>
            <a:lvl7pPr marL="0" algn="l">
              <a:lnSpc>
                <a:spcPct val="120000"/>
              </a:lnSpc>
              <a:spcAft>
                <a:spcPts val="500"/>
              </a:spcAft>
              <a:defRPr/>
            </a:lvl7pPr>
            <a:lvl8pPr marL="0" algn="l">
              <a:lnSpc>
                <a:spcPct val="120000"/>
              </a:lnSpc>
              <a:spcAft>
                <a:spcPts val="500"/>
              </a:spcAft>
              <a:defRPr/>
            </a:lvl8pPr>
            <a:lvl9pPr marL="0" algn="l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EE6976CF-AF04-E241-BB65-C2E749BEC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714382DE-C305-AA44-935B-263C130215E2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2121802" y="5022000"/>
            <a:ext cx="8856000" cy="936000"/>
          </a:xfrm>
        </p:spPr>
        <p:txBody>
          <a:bodyPr anchor="ctr" anchorCtr="0"/>
          <a:lstStyle>
            <a:lvl1pPr>
              <a:spcAft>
                <a:spcPts val="0"/>
              </a:spcAft>
              <a:defRPr sz="1800"/>
            </a:lvl1pPr>
            <a:lvl2pPr>
              <a:lnSpc>
                <a:spcPct val="100000"/>
              </a:lnSpc>
              <a:defRPr/>
            </a:lvl2pPr>
            <a:lvl3pPr marL="180000" indent="-1800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1CCA1C50-4F07-41CA-5E15-7C96E8498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8205922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avodaq meets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>
            <a:extLst>
              <a:ext uri="{FF2B5EF4-FFF2-40B4-BE49-F238E27FC236}">
                <a16:creationId xmlns:a16="http://schemas.microsoft.com/office/drawing/2014/main" id="{9EB29D5E-FE50-4840-8090-A7D09A89D960}"/>
              </a:ext>
            </a:extLst>
          </p:cNvPr>
          <p:cNvSpPr/>
          <p:nvPr userDrawn="1"/>
        </p:nvSpPr>
        <p:spPr>
          <a:xfrm>
            <a:off x="179985" y="180000"/>
            <a:ext cx="11836794" cy="63000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tx2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3322A125-6CB0-8C92-DD68-C1CFE46A5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48BF23B9-EABD-806D-A54C-D64130ECC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6495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Headline + Bild – dunkl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D9F872E-5C73-2A4B-BC1F-C56D00881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2"/>
            <a:ext cx="12196763" cy="6858674"/>
          </a:xfrm>
          <a:prstGeom prst="rect">
            <a:avLst/>
          </a:prstGeom>
        </p:spPr>
      </p:pic>
      <p:sp>
        <p:nvSpPr>
          <p:cNvPr id="8" name="Textplatzhalter 25">
            <a:extLst>
              <a:ext uri="{FF2B5EF4-FFF2-40B4-BE49-F238E27FC236}">
                <a16:creationId xmlns:a16="http://schemas.microsoft.com/office/drawing/2014/main" id="{5E976C27-31E3-7544-8D59-4A10436D7B6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01699" y="1350000"/>
            <a:ext cx="10398125" cy="414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3600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120000"/>
              </a:lnSpc>
              <a:buClr>
                <a:schemeClr val="bg2"/>
              </a:buClr>
              <a:buSzPct val="100000"/>
              <a:buFontTx/>
              <a:buNone/>
              <a:tabLst/>
              <a:defRPr sz="1800" b="0" i="0" baseline="0">
                <a:solidFill>
                  <a:schemeClr val="bg1"/>
                </a:solidFill>
                <a:latin typeface="Geograph" panose="020B0503030202060203" pitchFamily="34" charset="77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6pPr>
            <a:lvl7pPr marL="0" algn="ctr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  <a:latin typeface="+mn-lt"/>
              </a:defRPr>
            </a:lvl7pPr>
            <a:lvl8pPr marL="0" algn="ctr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8pPr>
            <a:lvl9pPr marL="0" algn="ctr">
              <a:lnSpc>
                <a:spcPct val="120000"/>
              </a:lnSpc>
              <a:spcAft>
                <a:spcPts val="500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D0611DC0-478D-D841-A22A-3883DDF1F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Fußzeilenplatzhalter 9">
            <a:extLst>
              <a:ext uri="{FF2B5EF4-FFF2-40B4-BE49-F238E27FC236}">
                <a16:creationId xmlns:a16="http://schemas.microsoft.com/office/drawing/2014/main" id="{8CDA2D6C-BDF1-9A42-11D9-923374BE4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59CC363-7A1D-E441-8B5A-D7E39F62F0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82" y="6616800"/>
            <a:ext cx="608400" cy="104250"/>
          </a:xfrm>
          <a:prstGeom prst="rect">
            <a:avLst/>
          </a:pr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4CEDA0F2-B695-F5B7-0C74-778FC8AAABD9}"/>
              </a:ext>
            </a:extLst>
          </p:cNvPr>
          <p:cNvSpPr/>
          <p:nvPr userDrawn="1"/>
        </p:nvSpPr>
        <p:spPr>
          <a:xfrm>
            <a:off x="179985" y="180001"/>
            <a:ext cx="11836794" cy="6300001"/>
          </a:xfrm>
          <a:custGeom>
            <a:avLst/>
            <a:gdLst>
              <a:gd name="connsiteX0" fmla="*/ 11836794 w 11836794"/>
              <a:gd name="connsiteY0" fmla="*/ 6300001 h 6300001"/>
              <a:gd name="connsiteX1" fmla="*/ 5919299 w 11836794"/>
              <a:gd name="connsiteY1" fmla="*/ 6300001 h 6300001"/>
              <a:gd name="connsiteX2" fmla="*/ 1093860 w 11836794"/>
              <a:gd name="connsiteY2" fmla="*/ 6300001 h 6300001"/>
              <a:gd name="connsiteX3" fmla="*/ 416209 w 11836794"/>
              <a:gd name="connsiteY3" fmla="*/ 6300001 h 6300001"/>
              <a:gd name="connsiteX4" fmla="*/ 3 w 11836794"/>
              <a:gd name="connsiteY4" fmla="*/ 5891648 h 6300001"/>
              <a:gd name="connsiteX5" fmla="*/ 3 w 11836794"/>
              <a:gd name="connsiteY5" fmla="*/ 5880544 h 6300001"/>
              <a:gd name="connsiteX6" fmla="*/ 2 w 11836794"/>
              <a:gd name="connsiteY6" fmla="*/ 5880544 h 6300001"/>
              <a:gd name="connsiteX7" fmla="*/ 2 w 11836794"/>
              <a:gd name="connsiteY7" fmla="*/ 5410692 h 6300001"/>
              <a:gd name="connsiteX8" fmla="*/ 0 w 11836794"/>
              <a:gd name="connsiteY8" fmla="*/ 5410677 h 6300001"/>
              <a:gd name="connsiteX9" fmla="*/ 0 w 11836794"/>
              <a:gd name="connsiteY9" fmla="*/ 5199216 h 6300001"/>
              <a:gd name="connsiteX10" fmla="*/ 0 w 11836794"/>
              <a:gd name="connsiteY10" fmla="*/ 3714858 h 6300001"/>
              <a:gd name="connsiteX11" fmla="*/ 0 w 11836794"/>
              <a:gd name="connsiteY11" fmla="*/ 3536615 h 6300001"/>
              <a:gd name="connsiteX12" fmla="*/ 0 w 11836794"/>
              <a:gd name="connsiteY12" fmla="*/ 3368961 h 6300001"/>
              <a:gd name="connsiteX13" fmla="*/ 0 w 11836794"/>
              <a:gd name="connsiteY13" fmla="*/ 3157500 h 6300001"/>
              <a:gd name="connsiteX14" fmla="*/ 0 w 11836794"/>
              <a:gd name="connsiteY14" fmla="*/ 2052258 h 6300001"/>
              <a:gd name="connsiteX15" fmla="*/ 0 w 11836794"/>
              <a:gd name="connsiteY15" fmla="*/ 1840796 h 6300001"/>
              <a:gd name="connsiteX16" fmla="*/ 0 w 11836794"/>
              <a:gd name="connsiteY16" fmla="*/ 1673143 h 6300001"/>
              <a:gd name="connsiteX17" fmla="*/ 0 w 11836794"/>
              <a:gd name="connsiteY17" fmla="*/ 1494898 h 6300001"/>
              <a:gd name="connsiteX18" fmla="*/ 0 w 11836794"/>
              <a:gd name="connsiteY18" fmla="*/ 419458 h 6300001"/>
              <a:gd name="connsiteX19" fmla="*/ 0 w 11836794"/>
              <a:gd name="connsiteY19" fmla="*/ 10540 h 6300001"/>
              <a:gd name="connsiteX20" fmla="*/ 2 w 11836794"/>
              <a:gd name="connsiteY20" fmla="*/ 10540 h 6300001"/>
              <a:gd name="connsiteX21" fmla="*/ 2 w 11836794"/>
              <a:gd name="connsiteY21" fmla="*/ 0 h 6300001"/>
              <a:gd name="connsiteX22" fmla="*/ 11418619 w 11836794"/>
              <a:gd name="connsiteY22" fmla="*/ 0 h 6300001"/>
              <a:gd name="connsiteX23" fmla="*/ 11418619 w 11836794"/>
              <a:gd name="connsiteY23" fmla="*/ 1 h 6300001"/>
              <a:gd name="connsiteX24" fmla="*/ 11420585 w 11836794"/>
              <a:gd name="connsiteY24" fmla="*/ 1 h 6300001"/>
              <a:gd name="connsiteX25" fmla="*/ 11836791 w 11836794"/>
              <a:gd name="connsiteY25" fmla="*/ 408354 h 6300001"/>
              <a:gd name="connsiteX26" fmla="*/ 11836791 w 11836794"/>
              <a:gd name="connsiteY26" fmla="*/ 419458 h 6300001"/>
              <a:gd name="connsiteX27" fmla="*/ 11836792 w 11836794"/>
              <a:gd name="connsiteY27" fmla="*/ 419458 h 6300001"/>
              <a:gd name="connsiteX28" fmla="*/ 11836792 w 11836794"/>
              <a:gd name="connsiteY28" fmla="*/ 889311 h 6300001"/>
              <a:gd name="connsiteX29" fmla="*/ 11836794 w 11836794"/>
              <a:gd name="connsiteY29" fmla="*/ 889325 h 6300001"/>
              <a:gd name="connsiteX30" fmla="*/ 11836794 w 11836794"/>
              <a:gd name="connsiteY30" fmla="*/ 1100786 h 6300001"/>
              <a:gd name="connsiteX31" fmla="*/ 11836794 w 11836794"/>
              <a:gd name="connsiteY31" fmla="*/ 2585144 h 6300001"/>
              <a:gd name="connsiteX32" fmla="*/ 11836794 w 11836794"/>
              <a:gd name="connsiteY32" fmla="*/ 2763388 h 6300001"/>
              <a:gd name="connsiteX33" fmla="*/ 11836794 w 11836794"/>
              <a:gd name="connsiteY33" fmla="*/ 2931041 h 6300001"/>
              <a:gd name="connsiteX34" fmla="*/ 11836794 w 11836794"/>
              <a:gd name="connsiteY34" fmla="*/ 3142502 h 6300001"/>
              <a:gd name="connsiteX35" fmla="*/ 11836794 w 11836794"/>
              <a:gd name="connsiteY35" fmla="*/ 4247745 h 6300001"/>
              <a:gd name="connsiteX36" fmla="*/ 11836794 w 11836794"/>
              <a:gd name="connsiteY36" fmla="*/ 4459207 h 6300001"/>
              <a:gd name="connsiteX37" fmla="*/ 11836794 w 11836794"/>
              <a:gd name="connsiteY37" fmla="*/ 4626860 h 6300001"/>
              <a:gd name="connsiteX38" fmla="*/ 11836794 w 11836794"/>
              <a:gd name="connsiteY38" fmla="*/ 4785956 h 6300001"/>
              <a:gd name="connsiteX39" fmla="*/ 11836794 w 11836794"/>
              <a:gd name="connsiteY39" fmla="*/ 4805104 h 6300001"/>
              <a:gd name="connsiteX40" fmla="*/ 11836794 w 11836794"/>
              <a:gd name="connsiteY40" fmla="*/ 5880544 h 6300001"/>
              <a:gd name="connsiteX41" fmla="*/ 11836794 w 11836794"/>
              <a:gd name="connsiteY41" fmla="*/ 6289463 h 630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836794" h="6300001">
                <a:moveTo>
                  <a:pt x="11836794" y="6300001"/>
                </a:moveTo>
                <a:lnTo>
                  <a:pt x="5919299" y="6300001"/>
                </a:lnTo>
                <a:lnTo>
                  <a:pt x="1093860" y="6300001"/>
                </a:lnTo>
                <a:lnTo>
                  <a:pt x="416209" y="6300001"/>
                </a:lnTo>
                <a:cubicBezTo>
                  <a:pt x="186344" y="6300001"/>
                  <a:pt x="3" y="6117176"/>
                  <a:pt x="3" y="5891648"/>
                </a:cubicBezTo>
                <a:lnTo>
                  <a:pt x="3" y="5880544"/>
                </a:lnTo>
                <a:lnTo>
                  <a:pt x="2" y="5880544"/>
                </a:lnTo>
                <a:lnTo>
                  <a:pt x="2" y="5410692"/>
                </a:lnTo>
                <a:cubicBezTo>
                  <a:pt x="1" y="5410687"/>
                  <a:pt x="1" y="5410682"/>
                  <a:pt x="0" y="5410677"/>
                </a:cubicBezTo>
                <a:lnTo>
                  <a:pt x="0" y="5199216"/>
                </a:lnTo>
                <a:lnTo>
                  <a:pt x="0" y="3714858"/>
                </a:lnTo>
                <a:lnTo>
                  <a:pt x="0" y="3536615"/>
                </a:lnTo>
                <a:lnTo>
                  <a:pt x="0" y="3368961"/>
                </a:lnTo>
                <a:lnTo>
                  <a:pt x="0" y="3157500"/>
                </a:lnTo>
                <a:lnTo>
                  <a:pt x="0" y="2052258"/>
                </a:lnTo>
                <a:lnTo>
                  <a:pt x="0" y="1840796"/>
                </a:lnTo>
                <a:lnTo>
                  <a:pt x="0" y="1673143"/>
                </a:lnTo>
                <a:lnTo>
                  <a:pt x="0" y="1494898"/>
                </a:lnTo>
                <a:lnTo>
                  <a:pt x="0" y="419458"/>
                </a:lnTo>
                <a:lnTo>
                  <a:pt x="0" y="10540"/>
                </a:lnTo>
                <a:lnTo>
                  <a:pt x="2" y="10540"/>
                </a:lnTo>
                <a:lnTo>
                  <a:pt x="2" y="0"/>
                </a:lnTo>
                <a:lnTo>
                  <a:pt x="11418619" y="0"/>
                </a:lnTo>
                <a:lnTo>
                  <a:pt x="11418619" y="1"/>
                </a:lnTo>
                <a:lnTo>
                  <a:pt x="11420585" y="1"/>
                </a:lnTo>
                <a:cubicBezTo>
                  <a:pt x="11650450" y="1"/>
                  <a:pt x="11836791" y="182827"/>
                  <a:pt x="11836791" y="408354"/>
                </a:cubicBezTo>
                <a:lnTo>
                  <a:pt x="11836791" y="419458"/>
                </a:lnTo>
                <a:lnTo>
                  <a:pt x="11836792" y="419458"/>
                </a:lnTo>
                <a:lnTo>
                  <a:pt x="11836792" y="889311"/>
                </a:lnTo>
                <a:cubicBezTo>
                  <a:pt x="11836793" y="889316"/>
                  <a:pt x="11836793" y="889320"/>
                  <a:pt x="11836794" y="889325"/>
                </a:cubicBezTo>
                <a:lnTo>
                  <a:pt x="11836794" y="1100786"/>
                </a:lnTo>
                <a:lnTo>
                  <a:pt x="11836794" y="2585144"/>
                </a:lnTo>
                <a:lnTo>
                  <a:pt x="11836794" y="2763388"/>
                </a:lnTo>
                <a:lnTo>
                  <a:pt x="11836794" y="2931041"/>
                </a:lnTo>
                <a:lnTo>
                  <a:pt x="11836794" y="3142502"/>
                </a:lnTo>
                <a:lnTo>
                  <a:pt x="11836794" y="4247745"/>
                </a:lnTo>
                <a:lnTo>
                  <a:pt x="11836794" y="4459207"/>
                </a:lnTo>
                <a:lnTo>
                  <a:pt x="11836794" y="4626860"/>
                </a:lnTo>
                <a:lnTo>
                  <a:pt x="11836794" y="4785956"/>
                </a:lnTo>
                <a:lnTo>
                  <a:pt x="11836794" y="4805104"/>
                </a:lnTo>
                <a:lnTo>
                  <a:pt x="11836794" y="5880544"/>
                </a:lnTo>
                <a:lnTo>
                  <a:pt x="11836794" y="6289463"/>
                </a:ln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</p:spTree>
    <p:extLst>
      <p:ext uri="{BB962C8B-B14F-4D97-AF65-F5344CB8AC3E}">
        <p14:creationId xmlns:p14="http://schemas.microsoft.com/office/powerpoint/2010/main" val="21697369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elchart mit Bild für dunkl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eifenblasen, Kugel, Mond, Flüssigkeitstropfen enthält.&#10;&#10;KI-generierte Inhalte können fehlerhaft sein.">
            <a:extLst>
              <a:ext uri="{FF2B5EF4-FFF2-40B4-BE49-F238E27FC236}">
                <a16:creationId xmlns:a16="http://schemas.microsoft.com/office/drawing/2014/main" id="{5EE63F56-F961-A85C-3215-CC84ADA7B9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03" y="-1544128"/>
            <a:ext cx="12594567" cy="9445925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553A0687-12AE-DE4D-99D1-3D316F0751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23263" y="3178834"/>
            <a:ext cx="2950234" cy="15703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lnSpc>
                <a:spcPct val="100000"/>
              </a:lnSpc>
              <a:spcAft>
                <a:spcPts val="500"/>
              </a:spcAft>
              <a:defRPr sz="5500" baseline="0">
                <a:solidFill>
                  <a:schemeClr val="bg1"/>
                </a:solidFill>
              </a:defRPr>
            </a:lvl1pPr>
            <a:lvl2pPr marL="0" algn="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4400" b="1" baseline="0">
                <a:solidFill>
                  <a:schemeClr val="bg1"/>
                </a:solidFill>
                <a:latin typeface="Geograph" panose="020B0503030202060203" pitchFamily="34" charset="77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Danke!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B10952-AD73-194E-DAAB-6D4025A298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6000" y="5868000"/>
            <a:ext cx="1904401" cy="329069"/>
          </a:xfrm>
          <a:prstGeom prst="rect">
            <a:avLst/>
          </a:prstGeom>
        </p:spPr>
      </p:pic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55474AC4-F531-8548-A389-9D1B7E375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BB7E8F1-E0C1-4041-ADAF-33435FD83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5CBBEC2F-4E0C-898C-A3A2-C1CBA3782E60}"/>
              </a:ext>
            </a:extLst>
          </p:cNvPr>
          <p:cNvSpPr/>
          <p:nvPr userDrawn="1"/>
        </p:nvSpPr>
        <p:spPr>
          <a:xfrm>
            <a:off x="179985" y="180001"/>
            <a:ext cx="11836794" cy="6300001"/>
          </a:xfrm>
          <a:custGeom>
            <a:avLst/>
            <a:gdLst>
              <a:gd name="connsiteX0" fmla="*/ 11836794 w 11836794"/>
              <a:gd name="connsiteY0" fmla="*/ 6300001 h 6300001"/>
              <a:gd name="connsiteX1" fmla="*/ 5919299 w 11836794"/>
              <a:gd name="connsiteY1" fmla="*/ 6300001 h 6300001"/>
              <a:gd name="connsiteX2" fmla="*/ 1093860 w 11836794"/>
              <a:gd name="connsiteY2" fmla="*/ 6300001 h 6300001"/>
              <a:gd name="connsiteX3" fmla="*/ 416209 w 11836794"/>
              <a:gd name="connsiteY3" fmla="*/ 6300001 h 6300001"/>
              <a:gd name="connsiteX4" fmla="*/ 3 w 11836794"/>
              <a:gd name="connsiteY4" fmla="*/ 5891648 h 6300001"/>
              <a:gd name="connsiteX5" fmla="*/ 3 w 11836794"/>
              <a:gd name="connsiteY5" fmla="*/ 5880544 h 6300001"/>
              <a:gd name="connsiteX6" fmla="*/ 2 w 11836794"/>
              <a:gd name="connsiteY6" fmla="*/ 5880544 h 6300001"/>
              <a:gd name="connsiteX7" fmla="*/ 2 w 11836794"/>
              <a:gd name="connsiteY7" fmla="*/ 5410692 h 6300001"/>
              <a:gd name="connsiteX8" fmla="*/ 0 w 11836794"/>
              <a:gd name="connsiteY8" fmla="*/ 5410677 h 6300001"/>
              <a:gd name="connsiteX9" fmla="*/ 0 w 11836794"/>
              <a:gd name="connsiteY9" fmla="*/ 5199216 h 6300001"/>
              <a:gd name="connsiteX10" fmla="*/ 0 w 11836794"/>
              <a:gd name="connsiteY10" fmla="*/ 3714858 h 6300001"/>
              <a:gd name="connsiteX11" fmla="*/ 0 w 11836794"/>
              <a:gd name="connsiteY11" fmla="*/ 3536615 h 6300001"/>
              <a:gd name="connsiteX12" fmla="*/ 0 w 11836794"/>
              <a:gd name="connsiteY12" fmla="*/ 3368961 h 6300001"/>
              <a:gd name="connsiteX13" fmla="*/ 0 w 11836794"/>
              <a:gd name="connsiteY13" fmla="*/ 3157500 h 6300001"/>
              <a:gd name="connsiteX14" fmla="*/ 0 w 11836794"/>
              <a:gd name="connsiteY14" fmla="*/ 2052258 h 6300001"/>
              <a:gd name="connsiteX15" fmla="*/ 0 w 11836794"/>
              <a:gd name="connsiteY15" fmla="*/ 1840796 h 6300001"/>
              <a:gd name="connsiteX16" fmla="*/ 0 w 11836794"/>
              <a:gd name="connsiteY16" fmla="*/ 1673143 h 6300001"/>
              <a:gd name="connsiteX17" fmla="*/ 0 w 11836794"/>
              <a:gd name="connsiteY17" fmla="*/ 1494898 h 6300001"/>
              <a:gd name="connsiteX18" fmla="*/ 0 w 11836794"/>
              <a:gd name="connsiteY18" fmla="*/ 419458 h 6300001"/>
              <a:gd name="connsiteX19" fmla="*/ 0 w 11836794"/>
              <a:gd name="connsiteY19" fmla="*/ 10540 h 6300001"/>
              <a:gd name="connsiteX20" fmla="*/ 2 w 11836794"/>
              <a:gd name="connsiteY20" fmla="*/ 10540 h 6300001"/>
              <a:gd name="connsiteX21" fmla="*/ 2 w 11836794"/>
              <a:gd name="connsiteY21" fmla="*/ 0 h 6300001"/>
              <a:gd name="connsiteX22" fmla="*/ 11418619 w 11836794"/>
              <a:gd name="connsiteY22" fmla="*/ 0 h 6300001"/>
              <a:gd name="connsiteX23" fmla="*/ 11418619 w 11836794"/>
              <a:gd name="connsiteY23" fmla="*/ 1 h 6300001"/>
              <a:gd name="connsiteX24" fmla="*/ 11420585 w 11836794"/>
              <a:gd name="connsiteY24" fmla="*/ 1 h 6300001"/>
              <a:gd name="connsiteX25" fmla="*/ 11836791 w 11836794"/>
              <a:gd name="connsiteY25" fmla="*/ 408354 h 6300001"/>
              <a:gd name="connsiteX26" fmla="*/ 11836791 w 11836794"/>
              <a:gd name="connsiteY26" fmla="*/ 419458 h 6300001"/>
              <a:gd name="connsiteX27" fmla="*/ 11836792 w 11836794"/>
              <a:gd name="connsiteY27" fmla="*/ 419458 h 6300001"/>
              <a:gd name="connsiteX28" fmla="*/ 11836792 w 11836794"/>
              <a:gd name="connsiteY28" fmla="*/ 889311 h 6300001"/>
              <a:gd name="connsiteX29" fmla="*/ 11836794 w 11836794"/>
              <a:gd name="connsiteY29" fmla="*/ 889325 h 6300001"/>
              <a:gd name="connsiteX30" fmla="*/ 11836794 w 11836794"/>
              <a:gd name="connsiteY30" fmla="*/ 1100786 h 6300001"/>
              <a:gd name="connsiteX31" fmla="*/ 11836794 w 11836794"/>
              <a:gd name="connsiteY31" fmla="*/ 2585144 h 6300001"/>
              <a:gd name="connsiteX32" fmla="*/ 11836794 w 11836794"/>
              <a:gd name="connsiteY32" fmla="*/ 2763388 h 6300001"/>
              <a:gd name="connsiteX33" fmla="*/ 11836794 w 11836794"/>
              <a:gd name="connsiteY33" fmla="*/ 2931041 h 6300001"/>
              <a:gd name="connsiteX34" fmla="*/ 11836794 w 11836794"/>
              <a:gd name="connsiteY34" fmla="*/ 3142502 h 6300001"/>
              <a:gd name="connsiteX35" fmla="*/ 11836794 w 11836794"/>
              <a:gd name="connsiteY35" fmla="*/ 4247745 h 6300001"/>
              <a:gd name="connsiteX36" fmla="*/ 11836794 w 11836794"/>
              <a:gd name="connsiteY36" fmla="*/ 4459207 h 6300001"/>
              <a:gd name="connsiteX37" fmla="*/ 11836794 w 11836794"/>
              <a:gd name="connsiteY37" fmla="*/ 4626860 h 6300001"/>
              <a:gd name="connsiteX38" fmla="*/ 11836794 w 11836794"/>
              <a:gd name="connsiteY38" fmla="*/ 4785956 h 6300001"/>
              <a:gd name="connsiteX39" fmla="*/ 11836794 w 11836794"/>
              <a:gd name="connsiteY39" fmla="*/ 4805104 h 6300001"/>
              <a:gd name="connsiteX40" fmla="*/ 11836794 w 11836794"/>
              <a:gd name="connsiteY40" fmla="*/ 5880544 h 6300001"/>
              <a:gd name="connsiteX41" fmla="*/ 11836794 w 11836794"/>
              <a:gd name="connsiteY41" fmla="*/ 6289463 h 630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836794" h="6300001">
                <a:moveTo>
                  <a:pt x="11836794" y="6300001"/>
                </a:moveTo>
                <a:lnTo>
                  <a:pt x="5919299" y="6300001"/>
                </a:lnTo>
                <a:lnTo>
                  <a:pt x="1093860" y="6300001"/>
                </a:lnTo>
                <a:lnTo>
                  <a:pt x="416209" y="6300001"/>
                </a:lnTo>
                <a:cubicBezTo>
                  <a:pt x="186344" y="6300001"/>
                  <a:pt x="3" y="6117176"/>
                  <a:pt x="3" y="5891648"/>
                </a:cubicBezTo>
                <a:lnTo>
                  <a:pt x="3" y="5880544"/>
                </a:lnTo>
                <a:lnTo>
                  <a:pt x="2" y="5880544"/>
                </a:lnTo>
                <a:lnTo>
                  <a:pt x="2" y="5410692"/>
                </a:lnTo>
                <a:cubicBezTo>
                  <a:pt x="1" y="5410687"/>
                  <a:pt x="1" y="5410682"/>
                  <a:pt x="0" y="5410677"/>
                </a:cubicBezTo>
                <a:lnTo>
                  <a:pt x="0" y="5199216"/>
                </a:lnTo>
                <a:lnTo>
                  <a:pt x="0" y="3714858"/>
                </a:lnTo>
                <a:lnTo>
                  <a:pt x="0" y="3536615"/>
                </a:lnTo>
                <a:lnTo>
                  <a:pt x="0" y="3368961"/>
                </a:lnTo>
                <a:lnTo>
                  <a:pt x="0" y="3157500"/>
                </a:lnTo>
                <a:lnTo>
                  <a:pt x="0" y="2052258"/>
                </a:lnTo>
                <a:lnTo>
                  <a:pt x="0" y="1840796"/>
                </a:lnTo>
                <a:lnTo>
                  <a:pt x="0" y="1673143"/>
                </a:lnTo>
                <a:lnTo>
                  <a:pt x="0" y="1494898"/>
                </a:lnTo>
                <a:lnTo>
                  <a:pt x="0" y="419458"/>
                </a:lnTo>
                <a:lnTo>
                  <a:pt x="0" y="10540"/>
                </a:lnTo>
                <a:lnTo>
                  <a:pt x="2" y="10540"/>
                </a:lnTo>
                <a:lnTo>
                  <a:pt x="2" y="0"/>
                </a:lnTo>
                <a:lnTo>
                  <a:pt x="11418619" y="0"/>
                </a:lnTo>
                <a:lnTo>
                  <a:pt x="11418619" y="1"/>
                </a:lnTo>
                <a:lnTo>
                  <a:pt x="11420585" y="1"/>
                </a:lnTo>
                <a:cubicBezTo>
                  <a:pt x="11650450" y="1"/>
                  <a:pt x="11836791" y="182827"/>
                  <a:pt x="11836791" y="408354"/>
                </a:cubicBezTo>
                <a:lnTo>
                  <a:pt x="11836791" y="419458"/>
                </a:lnTo>
                <a:lnTo>
                  <a:pt x="11836792" y="419458"/>
                </a:lnTo>
                <a:lnTo>
                  <a:pt x="11836792" y="889311"/>
                </a:lnTo>
                <a:cubicBezTo>
                  <a:pt x="11836793" y="889316"/>
                  <a:pt x="11836793" y="889320"/>
                  <a:pt x="11836794" y="889325"/>
                </a:cubicBezTo>
                <a:lnTo>
                  <a:pt x="11836794" y="1100786"/>
                </a:lnTo>
                <a:lnTo>
                  <a:pt x="11836794" y="2585144"/>
                </a:lnTo>
                <a:lnTo>
                  <a:pt x="11836794" y="2763388"/>
                </a:lnTo>
                <a:lnTo>
                  <a:pt x="11836794" y="2931041"/>
                </a:lnTo>
                <a:lnTo>
                  <a:pt x="11836794" y="3142502"/>
                </a:lnTo>
                <a:lnTo>
                  <a:pt x="11836794" y="4247745"/>
                </a:lnTo>
                <a:lnTo>
                  <a:pt x="11836794" y="4459207"/>
                </a:lnTo>
                <a:lnTo>
                  <a:pt x="11836794" y="4626860"/>
                </a:lnTo>
                <a:lnTo>
                  <a:pt x="11836794" y="4785956"/>
                </a:lnTo>
                <a:lnTo>
                  <a:pt x="11836794" y="4805104"/>
                </a:lnTo>
                <a:lnTo>
                  <a:pt x="11836794" y="5880544"/>
                </a:lnTo>
                <a:lnTo>
                  <a:pt x="11836794" y="6289463"/>
                </a:ln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de-DE" sz="546"/>
          </a:p>
        </p:txBody>
      </p:sp>
    </p:spTree>
    <p:extLst>
      <p:ext uri="{BB962C8B-B14F-4D97-AF65-F5344CB8AC3E}">
        <p14:creationId xmlns:p14="http://schemas.microsoft.com/office/powerpoint/2010/main" val="80821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1 Seite mit Bild-/Farb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C5F814B-3ACB-8146-AC5C-F002792A8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0344" y="180000"/>
            <a:ext cx="11836074" cy="6300000"/>
          </a:xfrm>
          <a:custGeom>
            <a:avLst/>
            <a:gdLst>
              <a:gd name="connsiteX0" fmla="*/ 18403563 w 23661363"/>
              <a:gd name="connsiteY0" fmla="*/ 0 h 12996000"/>
              <a:gd name="connsiteX1" fmla="*/ 22810445 w 23661363"/>
              <a:gd name="connsiteY1" fmla="*/ 0 h 12996000"/>
              <a:gd name="connsiteX2" fmla="*/ 23661363 w 23661363"/>
              <a:gd name="connsiteY2" fmla="*/ 850917 h 12996000"/>
              <a:gd name="connsiteX3" fmla="*/ 23661363 w 23661363"/>
              <a:gd name="connsiteY3" fmla="*/ 935401 h 12996000"/>
              <a:gd name="connsiteX4" fmla="*/ 23661363 w 23661363"/>
              <a:gd name="connsiteY4" fmla="*/ 5105401 h 12996000"/>
              <a:gd name="connsiteX5" fmla="*/ 23661363 w 23661363"/>
              <a:gd name="connsiteY5" fmla="*/ 12995637 h 12996000"/>
              <a:gd name="connsiteX6" fmla="*/ 5257801 w 23661363"/>
              <a:gd name="connsiteY6" fmla="*/ 12995637 h 12996000"/>
              <a:gd name="connsiteX7" fmla="*/ 5257801 w 23661363"/>
              <a:gd name="connsiteY7" fmla="*/ 12996000 h 12996000"/>
              <a:gd name="connsiteX8" fmla="*/ 850917 w 23661363"/>
              <a:gd name="connsiteY8" fmla="*/ 12996000 h 12996000"/>
              <a:gd name="connsiteX9" fmla="*/ 0 w 23661363"/>
              <a:gd name="connsiteY9" fmla="*/ 12145083 h 12996000"/>
              <a:gd name="connsiteX10" fmla="*/ 0 w 23661363"/>
              <a:gd name="connsiteY10" fmla="*/ 7890600 h 12996000"/>
              <a:gd name="connsiteX11" fmla="*/ 362 w 23661363"/>
              <a:gd name="connsiteY11" fmla="*/ 7890600 h 12996000"/>
              <a:gd name="connsiteX12" fmla="*/ 362 w 23661363"/>
              <a:gd name="connsiteY12" fmla="*/ 363 h 12996000"/>
              <a:gd name="connsiteX13" fmla="*/ 18403563 w 23661363"/>
              <a:gd name="connsiteY13" fmla="*/ 363 h 129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61363" h="12996000">
                <a:moveTo>
                  <a:pt x="18403563" y="0"/>
                </a:moveTo>
                <a:lnTo>
                  <a:pt x="22810445" y="0"/>
                </a:lnTo>
                <a:cubicBezTo>
                  <a:pt x="23280393" y="0"/>
                  <a:pt x="23661363" y="380969"/>
                  <a:pt x="23661363" y="850917"/>
                </a:cubicBezTo>
                <a:lnTo>
                  <a:pt x="23661363" y="935401"/>
                </a:lnTo>
                <a:lnTo>
                  <a:pt x="23661363" y="5105401"/>
                </a:lnTo>
                <a:lnTo>
                  <a:pt x="23661363" y="12995637"/>
                </a:lnTo>
                <a:lnTo>
                  <a:pt x="5257801" y="12995637"/>
                </a:lnTo>
                <a:lnTo>
                  <a:pt x="5257801" y="12996000"/>
                </a:lnTo>
                <a:lnTo>
                  <a:pt x="850917" y="12996000"/>
                </a:lnTo>
                <a:cubicBezTo>
                  <a:pt x="380969" y="12996000"/>
                  <a:pt x="0" y="12615031"/>
                  <a:pt x="0" y="12145083"/>
                </a:cubicBezTo>
                <a:lnTo>
                  <a:pt x="0" y="7890600"/>
                </a:lnTo>
                <a:lnTo>
                  <a:pt x="362" y="7890600"/>
                </a:lnTo>
                <a:lnTo>
                  <a:pt x="362" y="363"/>
                </a:lnTo>
                <a:lnTo>
                  <a:pt x="18403563" y="36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25">
            <a:extLst>
              <a:ext uri="{FF2B5EF4-FFF2-40B4-BE49-F238E27FC236}">
                <a16:creationId xmlns:a16="http://schemas.microsoft.com/office/drawing/2014/main" id="{1DD0F9E2-499B-B648-B93C-2DD3C3EC76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01699" y="1350000"/>
            <a:ext cx="10398125" cy="414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3600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20000"/>
              </a:lnSpc>
              <a:buClr>
                <a:schemeClr val="bg2"/>
              </a:buClr>
              <a:buSzPct val="100000"/>
              <a:buFontTx/>
              <a:buNone/>
              <a:tabLst/>
              <a:defRPr sz="1800" b="0" i="0" baseline="0">
                <a:solidFill>
                  <a:schemeClr val="tx1"/>
                </a:solidFill>
                <a:latin typeface="Geograph" panose="020B0503030202060203" pitchFamily="34" charset="77"/>
              </a:defRPr>
            </a:lvl2pPr>
            <a:lvl3pPr marL="0" indent="0" algn="ctr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9AD98F51-5619-0045-8C97-960988EF3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CB0DB281-6E32-4F39-8541-4F2BB3C6E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30719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2er mit Bild-/Farbflä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AB35F8D5-715B-3D4B-B49B-24566E974BC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0345" y="180176"/>
            <a:ext cx="5828799" cy="6299824"/>
          </a:xfrm>
          <a:custGeom>
            <a:avLst/>
            <a:gdLst>
              <a:gd name="connsiteX0" fmla="*/ 5257801 w 11652288"/>
              <a:gd name="connsiteY0" fmla="*/ 12599648 h 12599648"/>
              <a:gd name="connsiteX1" fmla="*/ 850916 w 11652288"/>
              <a:gd name="connsiteY1" fmla="*/ 12599648 h 12599648"/>
              <a:gd name="connsiteX2" fmla="*/ 0 w 11652288"/>
              <a:gd name="connsiteY2" fmla="*/ 11774659 h 12599648"/>
              <a:gd name="connsiteX3" fmla="*/ 0 w 11652288"/>
              <a:gd name="connsiteY3" fmla="*/ 7649814 h 12599648"/>
              <a:gd name="connsiteX4" fmla="*/ 361 w 11652288"/>
              <a:gd name="connsiteY4" fmla="*/ 7649814 h 12599648"/>
              <a:gd name="connsiteX5" fmla="*/ 361 w 11652288"/>
              <a:gd name="connsiteY5" fmla="*/ 352 h 12599648"/>
              <a:gd name="connsiteX6" fmla="*/ 6394487 w 11652288"/>
              <a:gd name="connsiteY6" fmla="*/ 352 h 12599648"/>
              <a:gd name="connsiteX7" fmla="*/ 6394487 w 11652288"/>
              <a:gd name="connsiteY7" fmla="*/ 0 h 12599648"/>
              <a:gd name="connsiteX8" fmla="*/ 10801372 w 11652288"/>
              <a:gd name="connsiteY8" fmla="*/ 0 h 12599648"/>
              <a:gd name="connsiteX9" fmla="*/ 11652288 w 11652288"/>
              <a:gd name="connsiteY9" fmla="*/ 824989 h 12599648"/>
              <a:gd name="connsiteX10" fmla="*/ 11652288 w 11652288"/>
              <a:gd name="connsiteY10" fmla="*/ 4949834 h 12599648"/>
              <a:gd name="connsiteX11" fmla="*/ 11651927 w 11652288"/>
              <a:gd name="connsiteY11" fmla="*/ 4949834 h 12599648"/>
              <a:gd name="connsiteX12" fmla="*/ 11651927 w 11652288"/>
              <a:gd name="connsiteY12" fmla="*/ 12599296 h 12599648"/>
              <a:gd name="connsiteX13" fmla="*/ 5257801 w 11652288"/>
              <a:gd name="connsiteY13" fmla="*/ 12599296 h 12599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52288" h="12599648">
                <a:moveTo>
                  <a:pt x="5257801" y="12599648"/>
                </a:moveTo>
                <a:lnTo>
                  <a:pt x="850916" y="12599648"/>
                </a:lnTo>
                <a:cubicBezTo>
                  <a:pt x="380969" y="12599648"/>
                  <a:pt x="0" y="12230287"/>
                  <a:pt x="0" y="11774659"/>
                </a:cubicBezTo>
                <a:lnTo>
                  <a:pt x="0" y="7649814"/>
                </a:lnTo>
                <a:lnTo>
                  <a:pt x="361" y="7649814"/>
                </a:lnTo>
                <a:lnTo>
                  <a:pt x="361" y="352"/>
                </a:lnTo>
                <a:lnTo>
                  <a:pt x="6394487" y="352"/>
                </a:lnTo>
                <a:lnTo>
                  <a:pt x="6394487" y="0"/>
                </a:lnTo>
                <a:lnTo>
                  <a:pt x="10801372" y="0"/>
                </a:lnTo>
                <a:cubicBezTo>
                  <a:pt x="11271319" y="0"/>
                  <a:pt x="11652288" y="369361"/>
                  <a:pt x="11652288" y="824989"/>
                </a:cubicBezTo>
                <a:lnTo>
                  <a:pt x="11652288" y="4949834"/>
                </a:lnTo>
                <a:lnTo>
                  <a:pt x="11651927" y="4949834"/>
                </a:lnTo>
                <a:lnTo>
                  <a:pt x="11651927" y="12599296"/>
                </a:lnTo>
                <a:lnTo>
                  <a:pt x="5257801" y="125992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1E626044-6768-9441-88FC-F0B8278F2C4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7619" y="180176"/>
            <a:ext cx="5828799" cy="6299824"/>
          </a:xfrm>
          <a:custGeom>
            <a:avLst/>
            <a:gdLst>
              <a:gd name="connsiteX0" fmla="*/ 5257801 w 11652288"/>
              <a:gd name="connsiteY0" fmla="*/ 12599648 h 12599648"/>
              <a:gd name="connsiteX1" fmla="*/ 850916 w 11652288"/>
              <a:gd name="connsiteY1" fmla="*/ 12599648 h 12599648"/>
              <a:gd name="connsiteX2" fmla="*/ 0 w 11652288"/>
              <a:gd name="connsiteY2" fmla="*/ 11774659 h 12599648"/>
              <a:gd name="connsiteX3" fmla="*/ 0 w 11652288"/>
              <a:gd name="connsiteY3" fmla="*/ 7649814 h 12599648"/>
              <a:gd name="connsiteX4" fmla="*/ 361 w 11652288"/>
              <a:gd name="connsiteY4" fmla="*/ 7649814 h 12599648"/>
              <a:gd name="connsiteX5" fmla="*/ 361 w 11652288"/>
              <a:gd name="connsiteY5" fmla="*/ 352 h 12599648"/>
              <a:gd name="connsiteX6" fmla="*/ 6394487 w 11652288"/>
              <a:gd name="connsiteY6" fmla="*/ 352 h 12599648"/>
              <a:gd name="connsiteX7" fmla="*/ 6394487 w 11652288"/>
              <a:gd name="connsiteY7" fmla="*/ 0 h 12599648"/>
              <a:gd name="connsiteX8" fmla="*/ 10801372 w 11652288"/>
              <a:gd name="connsiteY8" fmla="*/ 0 h 12599648"/>
              <a:gd name="connsiteX9" fmla="*/ 11652288 w 11652288"/>
              <a:gd name="connsiteY9" fmla="*/ 824989 h 12599648"/>
              <a:gd name="connsiteX10" fmla="*/ 11652288 w 11652288"/>
              <a:gd name="connsiteY10" fmla="*/ 4949834 h 12599648"/>
              <a:gd name="connsiteX11" fmla="*/ 11651927 w 11652288"/>
              <a:gd name="connsiteY11" fmla="*/ 4949834 h 12599648"/>
              <a:gd name="connsiteX12" fmla="*/ 11651927 w 11652288"/>
              <a:gd name="connsiteY12" fmla="*/ 12599296 h 12599648"/>
              <a:gd name="connsiteX13" fmla="*/ 5257801 w 11652288"/>
              <a:gd name="connsiteY13" fmla="*/ 12599296 h 12599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52288" h="12599648">
                <a:moveTo>
                  <a:pt x="5257801" y="12599648"/>
                </a:moveTo>
                <a:lnTo>
                  <a:pt x="850916" y="12599648"/>
                </a:lnTo>
                <a:cubicBezTo>
                  <a:pt x="380969" y="12599648"/>
                  <a:pt x="0" y="12230287"/>
                  <a:pt x="0" y="11774659"/>
                </a:cubicBezTo>
                <a:lnTo>
                  <a:pt x="0" y="7649814"/>
                </a:lnTo>
                <a:lnTo>
                  <a:pt x="361" y="7649814"/>
                </a:lnTo>
                <a:lnTo>
                  <a:pt x="361" y="352"/>
                </a:lnTo>
                <a:lnTo>
                  <a:pt x="6394487" y="352"/>
                </a:lnTo>
                <a:lnTo>
                  <a:pt x="6394487" y="0"/>
                </a:lnTo>
                <a:lnTo>
                  <a:pt x="10801372" y="0"/>
                </a:lnTo>
                <a:cubicBezTo>
                  <a:pt x="11271319" y="0"/>
                  <a:pt x="11652288" y="369361"/>
                  <a:pt x="11652288" y="824989"/>
                </a:cubicBezTo>
                <a:lnTo>
                  <a:pt x="11652288" y="4949834"/>
                </a:lnTo>
                <a:lnTo>
                  <a:pt x="11651927" y="4949834"/>
                </a:lnTo>
                <a:lnTo>
                  <a:pt x="11651927" y="12599296"/>
                </a:lnTo>
                <a:lnTo>
                  <a:pt x="5257801" y="125992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8470BE33-7559-204B-9B23-A2034BC3B4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0410" y="1890088"/>
            <a:ext cx="4388599" cy="288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FC986726-CA90-1445-950A-00D4195D0FB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07719" y="1890088"/>
            <a:ext cx="4388599" cy="288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94F3D34A-9DDC-A14E-808D-CC765A73B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88FDB692-65F6-DCA5-0CBA-DB71A30E6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3210725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3er mit Bild-/Farbflächen 1/2 Höhe+Br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9">
            <a:extLst>
              <a:ext uri="{FF2B5EF4-FFF2-40B4-BE49-F238E27FC236}">
                <a16:creationId xmlns:a16="http://schemas.microsoft.com/office/drawing/2014/main" id="{28D06F8E-AD1C-4049-B789-3181EEA5DDD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0345" y="180176"/>
            <a:ext cx="5828799" cy="6299824"/>
          </a:xfrm>
          <a:custGeom>
            <a:avLst/>
            <a:gdLst>
              <a:gd name="connsiteX0" fmla="*/ 5257801 w 11652288"/>
              <a:gd name="connsiteY0" fmla="*/ 12599648 h 12599648"/>
              <a:gd name="connsiteX1" fmla="*/ 850916 w 11652288"/>
              <a:gd name="connsiteY1" fmla="*/ 12599648 h 12599648"/>
              <a:gd name="connsiteX2" fmla="*/ 0 w 11652288"/>
              <a:gd name="connsiteY2" fmla="*/ 11774659 h 12599648"/>
              <a:gd name="connsiteX3" fmla="*/ 0 w 11652288"/>
              <a:gd name="connsiteY3" fmla="*/ 7649814 h 12599648"/>
              <a:gd name="connsiteX4" fmla="*/ 361 w 11652288"/>
              <a:gd name="connsiteY4" fmla="*/ 7649814 h 12599648"/>
              <a:gd name="connsiteX5" fmla="*/ 361 w 11652288"/>
              <a:gd name="connsiteY5" fmla="*/ 352 h 12599648"/>
              <a:gd name="connsiteX6" fmla="*/ 6394487 w 11652288"/>
              <a:gd name="connsiteY6" fmla="*/ 352 h 12599648"/>
              <a:gd name="connsiteX7" fmla="*/ 6394487 w 11652288"/>
              <a:gd name="connsiteY7" fmla="*/ 0 h 12599648"/>
              <a:gd name="connsiteX8" fmla="*/ 10801372 w 11652288"/>
              <a:gd name="connsiteY8" fmla="*/ 0 h 12599648"/>
              <a:gd name="connsiteX9" fmla="*/ 11652288 w 11652288"/>
              <a:gd name="connsiteY9" fmla="*/ 824989 h 12599648"/>
              <a:gd name="connsiteX10" fmla="*/ 11652288 w 11652288"/>
              <a:gd name="connsiteY10" fmla="*/ 4949834 h 12599648"/>
              <a:gd name="connsiteX11" fmla="*/ 11651927 w 11652288"/>
              <a:gd name="connsiteY11" fmla="*/ 4949834 h 12599648"/>
              <a:gd name="connsiteX12" fmla="*/ 11651927 w 11652288"/>
              <a:gd name="connsiteY12" fmla="*/ 12599296 h 12599648"/>
              <a:gd name="connsiteX13" fmla="*/ 5257801 w 11652288"/>
              <a:gd name="connsiteY13" fmla="*/ 12599296 h 12599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52288" h="12599648">
                <a:moveTo>
                  <a:pt x="5257801" y="12599648"/>
                </a:moveTo>
                <a:lnTo>
                  <a:pt x="850916" y="12599648"/>
                </a:lnTo>
                <a:cubicBezTo>
                  <a:pt x="380969" y="12599648"/>
                  <a:pt x="0" y="12230287"/>
                  <a:pt x="0" y="11774659"/>
                </a:cubicBezTo>
                <a:lnTo>
                  <a:pt x="0" y="7649814"/>
                </a:lnTo>
                <a:lnTo>
                  <a:pt x="361" y="7649814"/>
                </a:lnTo>
                <a:lnTo>
                  <a:pt x="361" y="352"/>
                </a:lnTo>
                <a:lnTo>
                  <a:pt x="6394487" y="352"/>
                </a:lnTo>
                <a:lnTo>
                  <a:pt x="6394487" y="0"/>
                </a:lnTo>
                <a:lnTo>
                  <a:pt x="10801372" y="0"/>
                </a:lnTo>
                <a:cubicBezTo>
                  <a:pt x="11271319" y="0"/>
                  <a:pt x="11652288" y="369361"/>
                  <a:pt x="11652288" y="824989"/>
                </a:cubicBezTo>
                <a:lnTo>
                  <a:pt x="11652288" y="4949834"/>
                </a:lnTo>
                <a:lnTo>
                  <a:pt x="11651927" y="4949834"/>
                </a:lnTo>
                <a:lnTo>
                  <a:pt x="11651927" y="12599296"/>
                </a:lnTo>
                <a:lnTo>
                  <a:pt x="5257801" y="125992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Bildplatzhalter 10">
            <a:extLst>
              <a:ext uri="{FF2B5EF4-FFF2-40B4-BE49-F238E27FC236}">
                <a16:creationId xmlns:a16="http://schemas.microsoft.com/office/drawing/2014/main" id="{FE8A43BD-914C-F441-A499-5376ABB2B49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88159" y="3420000"/>
            <a:ext cx="5828618" cy="3060000"/>
          </a:xfrm>
          <a:custGeom>
            <a:avLst/>
            <a:gdLst>
              <a:gd name="connsiteX0" fmla="*/ 5257802 w 11651926"/>
              <a:gd name="connsiteY0" fmla="*/ 6154173 h 6154173"/>
              <a:gd name="connsiteX1" fmla="*/ 850894 w 11651926"/>
              <a:gd name="connsiteY1" fmla="*/ 6154173 h 6154173"/>
              <a:gd name="connsiteX2" fmla="*/ 763914 w 11651926"/>
              <a:gd name="connsiteY2" fmla="*/ 6149915 h 6154173"/>
              <a:gd name="connsiteX3" fmla="*/ 0 w 11651926"/>
              <a:gd name="connsiteY3" fmla="*/ 5329185 h 6154173"/>
              <a:gd name="connsiteX4" fmla="*/ 0 w 11651926"/>
              <a:gd name="connsiteY4" fmla="*/ 1204340 h 6154173"/>
              <a:gd name="connsiteX5" fmla="*/ 360 w 11651926"/>
              <a:gd name="connsiteY5" fmla="*/ 1204340 h 6154173"/>
              <a:gd name="connsiteX6" fmla="*/ 360 w 11651926"/>
              <a:gd name="connsiteY6" fmla="*/ 351 h 6154173"/>
              <a:gd name="connsiteX7" fmla="*/ 6394126 w 11651926"/>
              <a:gd name="connsiteY7" fmla="*/ 351 h 6154173"/>
              <a:gd name="connsiteX8" fmla="*/ 6394126 w 11651926"/>
              <a:gd name="connsiteY8" fmla="*/ 0 h 6154173"/>
              <a:gd name="connsiteX9" fmla="*/ 10801031 w 11651926"/>
              <a:gd name="connsiteY9" fmla="*/ 0 h 6154173"/>
              <a:gd name="connsiteX10" fmla="*/ 10888012 w 11651926"/>
              <a:gd name="connsiteY10" fmla="*/ 4258 h 6154173"/>
              <a:gd name="connsiteX11" fmla="*/ 11651926 w 11651926"/>
              <a:gd name="connsiteY11" fmla="*/ 824988 h 6154173"/>
              <a:gd name="connsiteX12" fmla="*/ 11651926 w 11651926"/>
              <a:gd name="connsiteY12" fmla="*/ 4949833 h 6154173"/>
              <a:gd name="connsiteX13" fmla="*/ 11651566 w 11651926"/>
              <a:gd name="connsiteY13" fmla="*/ 4949833 h 6154173"/>
              <a:gd name="connsiteX14" fmla="*/ 11651566 w 11651926"/>
              <a:gd name="connsiteY14" fmla="*/ 6153822 h 6154173"/>
              <a:gd name="connsiteX15" fmla="*/ 5257802 w 11651926"/>
              <a:gd name="connsiteY15" fmla="*/ 6153822 h 615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51926" h="6154173">
                <a:moveTo>
                  <a:pt x="5257802" y="6154173"/>
                </a:moveTo>
                <a:lnTo>
                  <a:pt x="850894" y="6154173"/>
                </a:lnTo>
                <a:lnTo>
                  <a:pt x="763914" y="6149915"/>
                </a:lnTo>
                <a:cubicBezTo>
                  <a:pt x="334836" y="6107667"/>
                  <a:pt x="0" y="5756336"/>
                  <a:pt x="0" y="5329185"/>
                </a:cubicBezTo>
                <a:lnTo>
                  <a:pt x="0" y="1204340"/>
                </a:lnTo>
                <a:lnTo>
                  <a:pt x="360" y="1204340"/>
                </a:lnTo>
                <a:lnTo>
                  <a:pt x="360" y="351"/>
                </a:lnTo>
                <a:lnTo>
                  <a:pt x="6394126" y="351"/>
                </a:lnTo>
                <a:lnTo>
                  <a:pt x="6394126" y="0"/>
                </a:lnTo>
                <a:lnTo>
                  <a:pt x="10801031" y="0"/>
                </a:lnTo>
                <a:lnTo>
                  <a:pt x="10888012" y="4258"/>
                </a:lnTo>
                <a:cubicBezTo>
                  <a:pt x="11317091" y="46506"/>
                  <a:pt x="11651926" y="397837"/>
                  <a:pt x="11651926" y="824988"/>
                </a:cubicBezTo>
                <a:lnTo>
                  <a:pt x="11651926" y="4949833"/>
                </a:lnTo>
                <a:lnTo>
                  <a:pt x="11651566" y="4949833"/>
                </a:lnTo>
                <a:lnTo>
                  <a:pt x="11651566" y="6153822"/>
                </a:lnTo>
                <a:lnTo>
                  <a:pt x="5257802" y="61538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0" name="Bildplatzhalter 15">
            <a:extLst>
              <a:ext uri="{FF2B5EF4-FFF2-40B4-BE49-F238E27FC236}">
                <a16:creationId xmlns:a16="http://schemas.microsoft.com/office/drawing/2014/main" id="{CE5DD877-A2FD-4A49-ABAA-AD38277DEBC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87620" y="180000"/>
            <a:ext cx="5828618" cy="3060000"/>
          </a:xfrm>
          <a:custGeom>
            <a:avLst/>
            <a:gdLst>
              <a:gd name="connsiteX0" fmla="*/ 5257802 w 11651926"/>
              <a:gd name="connsiteY0" fmla="*/ 6154173 h 6154173"/>
              <a:gd name="connsiteX1" fmla="*/ 850894 w 11651926"/>
              <a:gd name="connsiteY1" fmla="*/ 6154173 h 6154173"/>
              <a:gd name="connsiteX2" fmla="*/ 763914 w 11651926"/>
              <a:gd name="connsiteY2" fmla="*/ 6149915 h 6154173"/>
              <a:gd name="connsiteX3" fmla="*/ 0 w 11651926"/>
              <a:gd name="connsiteY3" fmla="*/ 5329185 h 6154173"/>
              <a:gd name="connsiteX4" fmla="*/ 0 w 11651926"/>
              <a:gd name="connsiteY4" fmla="*/ 1204340 h 6154173"/>
              <a:gd name="connsiteX5" fmla="*/ 360 w 11651926"/>
              <a:gd name="connsiteY5" fmla="*/ 1204340 h 6154173"/>
              <a:gd name="connsiteX6" fmla="*/ 360 w 11651926"/>
              <a:gd name="connsiteY6" fmla="*/ 351 h 6154173"/>
              <a:gd name="connsiteX7" fmla="*/ 6394126 w 11651926"/>
              <a:gd name="connsiteY7" fmla="*/ 351 h 6154173"/>
              <a:gd name="connsiteX8" fmla="*/ 6394126 w 11651926"/>
              <a:gd name="connsiteY8" fmla="*/ 0 h 6154173"/>
              <a:gd name="connsiteX9" fmla="*/ 10801031 w 11651926"/>
              <a:gd name="connsiteY9" fmla="*/ 0 h 6154173"/>
              <a:gd name="connsiteX10" fmla="*/ 10888012 w 11651926"/>
              <a:gd name="connsiteY10" fmla="*/ 4258 h 6154173"/>
              <a:gd name="connsiteX11" fmla="*/ 11651926 w 11651926"/>
              <a:gd name="connsiteY11" fmla="*/ 824988 h 6154173"/>
              <a:gd name="connsiteX12" fmla="*/ 11651926 w 11651926"/>
              <a:gd name="connsiteY12" fmla="*/ 4949833 h 6154173"/>
              <a:gd name="connsiteX13" fmla="*/ 11651566 w 11651926"/>
              <a:gd name="connsiteY13" fmla="*/ 4949833 h 6154173"/>
              <a:gd name="connsiteX14" fmla="*/ 11651566 w 11651926"/>
              <a:gd name="connsiteY14" fmla="*/ 6153822 h 6154173"/>
              <a:gd name="connsiteX15" fmla="*/ 5257802 w 11651926"/>
              <a:gd name="connsiteY15" fmla="*/ 6153822 h 615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51926" h="6154173">
                <a:moveTo>
                  <a:pt x="5257802" y="6154173"/>
                </a:moveTo>
                <a:lnTo>
                  <a:pt x="850894" y="6154173"/>
                </a:lnTo>
                <a:lnTo>
                  <a:pt x="763914" y="6149915"/>
                </a:lnTo>
                <a:cubicBezTo>
                  <a:pt x="334836" y="6107667"/>
                  <a:pt x="0" y="5756336"/>
                  <a:pt x="0" y="5329185"/>
                </a:cubicBezTo>
                <a:lnTo>
                  <a:pt x="0" y="1204340"/>
                </a:lnTo>
                <a:lnTo>
                  <a:pt x="360" y="1204340"/>
                </a:lnTo>
                <a:lnTo>
                  <a:pt x="360" y="351"/>
                </a:lnTo>
                <a:lnTo>
                  <a:pt x="6394126" y="351"/>
                </a:lnTo>
                <a:lnTo>
                  <a:pt x="6394126" y="0"/>
                </a:lnTo>
                <a:lnTo>
                  <a:pt x="10801031" y="0"/>
                </a:lnTo>
                <a:lnTo>
                  <a:pt x="10888012" y="4258"/>
                </a:lnTo>
                <a:cubicBezTo>
                  <a:pt x="11317091" y="46506"/>
                  <a:pt x="11651926" y="397837"/>
                  <a:pt x="11651926" y="824988"/>
                </a:cubicBezTo>
                <a:lnTo>
                  <a:pt x="11651926" y="4949833"/>
                </a:lnTo>
                <a:lnTo>
                  <a:pt x="11651566" y="4949833"/>
                </a:lnTo>
                <a:lnTo>
                  <a:pt x="11651566" y="6153822"/>
                </a:lnTo>
                <a:lnTo>
                  <a:pt x="5257802" y="61538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750" b="0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230FF48-2231-884A-8AC3-D705AA499A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0410" y="1890088"/>
            <a:ext cx="4388599" cy="288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37437FF-E218-DA42-8E37-1C93F140A6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07630" y="630000"/>
            <a:ext cx="4388599" cy="21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99778DF7-E2EC-1740-8121-28C18FCD5AA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08169" y="3870000"/>
            <a:ext cx="4388599" cy="21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spcAft>
                <a:spcPts val="500"/>
              </a:spcAft>
              <a:defRPr sz="2500" spc="25" baseline="0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spc="25" baseline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20000"/>
              </a:lnSpc>
              <a:buClr>
                <a:schemeClr val="bg2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20000"/>
              </a:lnSpc>
              <a:buClr>
                <a:schemeClr val="tx1"/>
              </a:buClr>
              <a:buFontTx/>
              <a:buNone/>
              <a:tabLst/>
              <a:defRPr sz="1800" spc="25" baseline="0">
                <a:solidFill>
                  <a:schemeClr val="tx1"/>
                </a:solidFill>
                <a:latin typeface="Geograph" panose="020B0503030202060203" pitchFamily="34" charset="77"/>
              </a:defRPr>
            </a:lvl4pPr>
            <a:lvl5pPr marL="0" indent="0" algn="ctr">
              <a:buFontTx/>
              <a:buNone/>
              <a:defRPr sz="1800" spc="25" baseline="0">
                <a:latin typeface="Geograph" panose="020B0503030202060203" pitchFamily="34" charset="77"/>
              </a:defRPr>
            </a:lvl5pPr>
            <a:lvl6pPr marL="0" algn="ctr">
              <a:lnSpc>
                <a:spcPct val="120000"/>
              </a:lnSpc>
              <a:spcAft>
                <a:spcPts val="500"/>
              </a:spcAft>
              <a:buFontTx/>
              <a:buNone/>
              <a:defRPr/>
            </a:lvl6pPr>
            <a:lvl7pPr marL="0" algn="ctr">
              <a:lnSpc>
                <a:spcPct val="120000"/>
              </a:lnSpc>
              <a:spcAft>
                <a:spcPts val="500"/>
              </a:spcAft>
              <a:defRPr/>
            </a:lvl7pPr>
            <a:lvl8pPr marL="0" algn="ctr">
              <a:lnSpc>
                <a:spcPct val="120000"/>
              </a:lnSpc>
              <a:spcAft>
                <a:spcPts val="500"/>
              </a:spcAft>
              <a:defRPr/>
            </a:lvl8pPr>
            <a:lvl9pPr marL="0">
              <a:lnSpc>
                <a:spcPct val="120000"/>
              </a:lnSpc>
              <a:spcAft>
                <a:spcPts val="500"/>
              </a:spcAft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716D4EB0-635E-3840-8187-7BE6BEE34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9">
            <a:extLst>
              <a:ext uri="{FF2B5EF4-FFF2-40B4-BE49-F238E27FC236}">
                <a16:creationId xmlns:a16="http://schemas.microsoft.com/office/drawing/2014/main" id="{58DA1AA8-C065-E2F9-5054-D94D33406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2668938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DBD4B29-8B6A-7C4F-9CCE-872DDC7F27BE}"/>
              </a:ext>
            </a:extLst>
          </p:cNvPr>
          <p:cNvPicPr>
            <a:picLocks noChangeAspect="1"/>
          </p:cNvPicPr>
          <p:nvPr userDrawn="1"/>
        </p:nvPicPr>
        <p:blipFill>
          <a:blip r:embed="rId68"/>
          <a:stretch>
            <a:fillRect/>
          </a:stretch>
        </p:blipFill>
        <p:spPr>
          <a:xfrm>
            <a:off x="383381" y="6616772"/>
            <a:ext cx="609600" cy="104456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0988514-CF2F-42B1-875F-B4DAEA54D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1890000"/>
            <a:ext cx="103968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25D6E6BC-7108-4DF5-ADAC-4C67BE8B8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00" y="6480000"/>
            <a:ext cx="6012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9D7A-35C9-4551-BFF8-4801ACC133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itelplatzhalter 8">
            <a:extLst>
              <a:ext uri="{FF2B5EF4-FFF2-40B4-BE49-F238E27FC236}">
                <a16:creationId xmlns:a16="http://schemas.microsoft.com/office/drawing/2014/main" id="{FD972EF6-22BD-4D0F-AC85-CBB649BAB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360000"/>
            <a:ext cx="10396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E95F1FA6-CCC8-C646-8371-D6CD89ED42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492875"/>
            <a:ext cx="4116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err="1"/>
              <a:t>test</a:t>
            </a: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77" r:id="rId2"/>
    <p:sldLayoutId id="2147483778" r:id="rId3"/>
    <p:sldLayoutId id="2147483667" r:id="rId4"/>
    <p:sldLayoutId id="2147483687" r:id="rId5"/>
    <p:sldLayoutId id="2147483796" r:id="rId6"/>
    <p:sldLayoutId id="2147483797" r:id="rId7"/>
    <p:sldLayoutId id="2147483668" r:id="rId8"/>
    <p:sldLayoutId id="2147483669" r:id="rId9"/>
    <p:sldLayoutId id="2147483699" r:id="rId10"/>
    <p:sldLayoutId id="2147483701" r:id="rId11"/>
    <p:sldLayoutId id="2147483670" r:id="rId12"/>
    <p:sldLayoutId id="2147483707" r:id="rId13"/>
    <p:sldLayoutId id="2147483709" r:id="rId14"/>
    <p:sldLayoutId id="2147483789" r:id="rId15"/>
    <p:sldLayoutId id="2147483790" r:id="rId16"/>
    <p:sldLayoutId id="2147483791" r:id="rId17"/>
    <p:sldLayoutId id="2147483792" r:id="rId18"/>
    <p:sldLayoutId id="2147483798" r:id="rId19"/>
    <p:sldLayoutId id="2147483793" r:id="rId20"/>
    <p:sldLayoutId id="2147483794" r:id="rId21"/>
    <p:sldLayoutId id="2147483795" r:id="rId22"/>
    <p:sldLayoutId id="2147483799" r:id="rId23"/>
    <p:sldLayoutId id="2147483747" r:id="rId24"/>
    <p:sldLayoutId id="2147483800" r:id="rId25"/>
    <p:sldLayoutId id="2147483734" r:id="rId26"/>
    <p:sldLayoutId id="2147483801" r:id="rId27"/>
    <p:sldLayoutId id="2147483802" r:id="rId28"/>
    <p:sldLayoutId id="2147483803" r:id="rId29"/>
    <p:sldLayoutId id="2147483806" r:id="rId30"/>
    <p:sldLayoutId id="2147483805" r:id="rId31"/>
    <p:sldLayoutId id="2147483807" r:id="rId32"/>
    <p:sldLayoutId id="2147483837" r:id="rId33"/>
    <p:sldLayoutId id="2147483808" r:id="rId34"/>
    <p:sldLayoutId id="2147483809" r:id="rId35"/>
    <p:sldLayoutId id="2147483810" r:id="rId36"/>
    <p:sldLayoutId id="2147483811" r:id="rId37"/>
    <p:sldLayoutId id="2147483812" r:id="rId38"/>
    <p:sldLayoutId id="2147483813" r:id="rId39"/>
    <p:sldLayoutId id="2147483814" r:id="rId40"/>
    <p:sldLayoutId id="2147483815" r:id="rId41"/>
    <p:sldLayoutId id="2147483816" r:id="rId42"/>
    <p:sldLayoutId id="2147483817" r:id="rId43"/>
    <p:sldLayoutId id="2147483818" r:id="rId44"/>
    <p:sldLayoutId id="2147483819" r:id="rId45"/>
    <p:sldLayoutId id="2147483820" r:id="rId46"/>
    <p:sldLayoutId id="2147483821" r:id="rId47"/>
    <p:sldLayoutId id="2147483822" r:id="rId48"/>
    <p:sldLayoutId id="2147483823" r:id="rId49"/>
    <p:sldLayoutId id="2147483824" r:id="rId50"/>
    <p:sldLayoutId id="2147483743" r:id="rId51"/>
    <p:sldLayoutId id="2147483825" r:id="rId52"/>
    <p:sldLayoutId id="2147483826" r:id="rId53"/>
    <p:sldLayoutId id="2147483827" r:id="rId54"/>
    <p:sldLayoutId id="2147483828" r:id="rId55"/>
    <p:sldLayoutId id="2147483829" r:id="rId56"/>
    <p:sldLayoutId id="2147483830" r:id="rId57"/>
    <p:sldLayoutId id="2147483831" r:id="rId58"/>
    <p:sldLayoutId id="2147483832" r:id="rId59"/>
    <p:sldLayoutId id="2147483835" r:id="rId60"/>
    <p:sldLayoutId id="2147483833" r:id="rId61"/>
    <p:sldLayoutId id="2147483834" r:id="rId62"/>
    <p:sldLayoutId id="2147483836" r:id="rId63"/>
    <p:sldLayoutId id="2147483672" r:id="rId64"/>
    <p:sldLayoutId id="2147483846" r:id="rId65"/>
    <p:sldLayoutId id="2147483847" r:id="rId66"/>
  </p:sldLayoutIdLst>
  <p:hf hdr="0" dt="0"/>
  <p:txStyles>
    <p:titleStyle>
      <a:lvl1pPr algn="ctr" eaLnBrk="1" hangingPunct="1">
        <a:spcAft>
          <a:spcPts val="2500"/>
        </a:spcAft>
        <a:defRPr sz="5500" b="1" i="0" baseline="0">
          <a:gradFill>
            <a:gsLst>
              <a:gs pos="13000">
                <a:schemeClr val="tx1"/>
              </a:gs>
              <a:gs pos="62000">
                <a:srgbClr val="007C8F"/>
              </a:gs>
              <a:gs pos="88000">
                <a:schemeClr val="tx1"/>
              </a:gs>
            </a:gsLst>
            <a:lin ang="0" scaled="0"/>
          </a:gradFill>
          <a:latin typeface="Geograph" panose="020B0503030202060203" pitchFamily="34" charset="77"/>
          <a:ea typeface="+mj-ea"/>
          <a:cs typeface="+mj-cs"/>
        </a:defRPr>
      </a:lvl1pPr>
    </p:titleStyle>
    <p:bodyStyle>
      <a:lvl1pPr marL="0" marR="0" indent="0" algn="l" defTabSz="554492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Tx/>
        <a:buNone/>
        <a:tabLst/>
        <a:defRPr lang="de-DE" sz="2500" b="1" i="0" baseline="0">
          <a:solidFill>
            <a:schemeClr val="tx1"/>
          </a:solidFill>
          <a:effectLst/>
          <a:latin typeface="Geograph" panose="020B0503030202060203" pitchFamily="34" charset="77"/>
          <a:ea typeface="+mn-ea"/>
          <a:cs typeface="+mn-cs"/>
        </a:defRPr>
      </a:lvl1pPr>
      <a:lvl2pPr marL="0" algn="l" eaLnBrk="1" hangingPunct="1">
        <a:lnSpc>
          <a:spcPct val="120000"/>
        </a:lnSpc>
        <a:spcAft>
          <a:spcPts val="500"/>
        </a:spcAft>
        <a:defRPr sz="1800" baseline="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eaLnBrk="1" hangingPunct="1">
        <a:lnSpc>
          <a:spcPct val="120000"/>
        </a:lnSpc>
        <a:spcAft>
          <a:spcPts val="500"/>
        </a:spcAft>
        <a:buFont typeface="Arial" panose="020B0604020202020204" pitchFamily="34" charset="0"/>
        <a:buChar char="•"/>
        <a:defRPr sz="1800" baseline="0">
          <a:solidFill>
            <a:schemeClr val="tx1"/>
          </a:solidFill>
          <a:latin typeface="+mn-lt"/>
          <a:ea typeface="+mn-ea"/>
          <a:cs typeface="+mn-cs"/>
        </a:defRPr>
      </a:lvl3pPr>
      <a:lvl4pPr marL="450000" indent="-270000" algn="l" eaLnBrk="1" hangingPunct="1">
        <a:lnSpc>
          <a:spcPct val="120000"/>
        </a:lnSpc>
        <a:spcAft>
          <a:spcPts val="500"/>
        </a:spcAft>
        <a:buFont typeface="Symbol" panose="05050102010706020507" pitchFamily="18" charset="2"/>
        <a:buChar char="-"/>
        <a:defRPr sz="1800" baseline="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270000" algn="l" eaLnBrk="1" hangingPunct="1">
        <a:lnSpc>
          <a:spcPct val="120000"/>
        </a:lnSpc>
        <a:spcAft>
          <a:spcPts val="500"/>
        </a:spcAft>
        <a:buFont typeface="Symbol" panose="05050102010706020507" pitchFamily="18" charset="2"/>
        <a:buChar char="-"/>
        <a:defRPr sz="1800" baseline="0">
          <a:solidFill>
            <a:schemeClr val="tx1"/>
          </a:solidFill>
          <a:latin typeface="+mn-lt"/>
          <a:ea typeface="+mn-ea"/>
          <a:cs typeface="+mn-cs"/>
        </a:defRPr>
      </a:lvl5pPr>
      <a:lvl6pPr marL="1386231" eaLnBrk="1" hangingPunct="1">
        <a:defRPr>
          <a:latin typeface="+mn-lt"/>
          <a:ea typeface="+mn-ea"/>
          <a:cs typeface="+mn-cs"/>
        </a:defRPr>
      </a:lvl6pPr>
      <a:lvl7pPr marL="1663477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5" eaLnBrk="1" hangingPunct="1">
        <a:defRPr>
          <a:latin typeface="+mn-lt"/>
          <a:ea typeface="+mn-ea"/>
          <a:cs typeface="+mn-cs"/>
        </a:defRPr>
      </a:lvl5pPr>
      <a:lvl6pPr marL="1386231" eaLnBrk="1" hangingPunct="1">
        <a:defRPr>
          <a:latin typeface="+mn-lt"/>
          <a:ea typeface="+mn-ea"/>
          <a:cs typeface="+mn-cs"/>
        </a:defRPr>
      </a:lvl6pPr>
      <a:lvl7pPr marL="1663477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 userDrawn="1">
          <p15:clr>
            <a:srgbClr val="F26B43"/>
          </p15:clr>
        </p15:guide>
        <p15:guide id="6" pos="3841" userDrawn="1">
          <p15:clr>
            <a:srgbClr val="F26B43"/>
          </p15:clr>
        </p15:guide>
        <p15:guide id="7" pos="7118" userDrawn="1">
          <p15:clr>
            <a:srgbClr val="F26B43"/>
          </p15:clr>
        </p15:guide>
        <p15:guide id="8" pos="5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33D937-EB09-091A-E09A-759E0D116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">
            <a:extLst>
              <a:ext uri="{FF2B5EF4-FFF2-40B4-BE49-F238E27FC236}">
                <a16:creationId xmlns:a16="http://schemas.microsoft.com/office/drawing/2014/main" id="{7D8CAB3F-4DE8-4C96-7647-92A38413530D}"/>
              </a:ext>
            </a:extLst>
          </p:cNvPr>
          <p:cNvSpPr txBox="1">
            <a:spLocks/>
          </p:cNvSpPr>
          <p:nvPr/>
        </p:nvSpPr>
        <p:spPr>
          <a:xfrm>
            <a:off x="4040187" y="5311739"/>
            <a:ext cx="4116387" cy="573661"/>
          </a:xfrm>
          <a:prstGeom prst="rect">
            <a:avLst/>
          </a:prstGeom>
          <a:solidFill>
            <a:srgbClr val="001826">
              <a:alpha val="75000"/>
            </a:srgbClr>
          </a:solidFill>
          <a:ln w="127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marR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lang="de-DE" sz="2500" b="1" i="0" baseline="0">
                <a:solidFill>
                  <a:schemeClr val="tx1"/>
                </a:solidFill>
                <a:effectLst/>
                <a:latin typeface="Geograph" panose="020B0503030202060203" pitchFamily="34" charset="77"/>
                <a:ea typeface="+mn-ea"/>
                <a:cs typeface="+mn-cs"/>
              </a:defRPr>
            </a:lvl1pPr>
            <a:lvl2pPr marL="0" algn="l" eaLnBrk="1" hangingPunct="1">
              <a:lnSpc>
                <a:spcPct val="120000"/>
              </a:lnSpc>
              <a:spcAft>
                <a:spcPts val="500"/>
              </a:spcAft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eaLnBrk="1" hangingPunct="1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000" indent="-270000" algn="l" eaLnBrk="1" hangingPunct="1">
              <a:lnSpc>
                <a:spcPct val="120000"/>
              </a:lnSpc>
              <a:spcAft>
                <a:spcPts val="500"/>
              </a:spcAft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270000" algn="l" eaLnBrk="1" hangingPunct="1">
              <a:lnSpc>
                <a:spcPct val="120000"/>
              </a:lnSpc>
              <a:spcAft>
                <a:spcPts val="500"/>
              </a:spcAft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1" eaLnBrk="1" hangingPunct="1">
              <a:defRPr>
                <a:latin typeface="+mn-lt"/>
                <a:ea typeface="+mn-ea"/>
                <a:cs typeface="+mn-cs"/>
              </a:defRPr>
            </a:lvl6pPr>
            <a:lvl7pPr marL="1663477" eaLnBrk="1" hangingPunct="1">
              <a:defRPr>
                <a:latin typeface="+mn-lt"/>
                <a:ea typeface="+mn-ea"/>
                <a:cs typeface="+mn-cs"/>
              </a:defRPr>
            </a:lvl7pPr>
            <a:lvl8pPr marL="1940723" eaLnBrk="1" hangingPunct="1">
              <a:defRPr>
                <a:latin typeface="+mn-lt"/>
                <a:ea typeface="+mn-ea"/>
                <a:cs typeface="+mn-cs"/>
              </a:defRPr>
            </a:lvl8pPr>
            <a:lvl9pPr marL="221796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000" b="0" kern="0">
              <a:solidFill>
                <a:schemeClr val="bg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D7A8E2F-2A31-0F33-D5BB-970344490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C9D7A-35C9-4551-BFF8-4801ACC1334E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9DB11B8D-63B9-DC41-9073-D7E7665C07D5}"/>
              </a:ext>
            </a:extLst>
          </p:cNvPr>
          <p:cNvSpPr txBox="1">
            <a:spLocks/>
          </p:cNvSpPr>
          <p:nvPr/>
        </p:nvSpPr>
        <p:spPr>
          <a:xfrm>
            <a:off x="-94307" y="2087272"/>
            <a:ext cx="12385376" cy="1989000"/>
          </a:xfrm>
          <a:prstGeom prst="rect">
            <a:avLst/>
          </a:prstGeom>
          <a:solidFill>
            <a:srgbClr val="001826">
              <a:alpha val="75000"/>
            </a:srgbClr>
          </a:solidFill>
          <a:ln w="127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marR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lang="de-DE" sz="2500" b="1" i="0" baseline="0">
                <a:solidFill>
                  <a:schemeClr val="tx1"/>
                </a:solidFill>
                <a:effectLst/>
                <a:latin typeface="Geograph" panose="020B0503030202060203" pitchFamily="34" charset="77"/>
                <a:ea typeface="+mn-ea"/>
                <a:cs typeface="+mn-cs"/>
              </a:defRPr>
            </a:lvl1pPr>
            <a:lvl2pPr marL="0" algn="l" eaLnBrk="1" hangingPunct="1">
              <a:lnSpc>
                <a:spcPct val="120000"/>
              </a:lnSpc>
              <a:spcAft>
                <a:spcPts val="500"/>
              </a:spcAft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eaLnBrk="1" hangingPunct="1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000" indent="-270000" algn="l" eaLnBrk="1" hangingPunct="1">
              <a:lnSpc>
                <a:spcPct val="120000"/>
              </a:lnSpc>
              <a:spcAft>
                <a:spcPts val="500"/>
              </a:spcAft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270000" algn="l" eaLnBrk="1" hangingPunct="1">
              <a:lnSpc>
                <a:spcPct val="120000"/>
              </a:lnSpc>
              <a:spcAft>
                <a:spcPts val="500"/>
              </a:spcAft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1" eaLnBrk="1" hangingPunct="1">
              <a:defRPr>
                <a:latin typeface="+mn-lt"/>
                <a:ea typeface="+mn-ea"/>
                <a:cs typeface="+mn-cs"/>
              </a:defRPr>
            </a:lvl6pPr>
            <a:lvl7pPr marL="1663477" eaLnBrk="1" hangingPunct="1">
              <a:defRPr>
                <a:latin typeface="+mn-lt"/>
                <a:ea typeface="+mn-ea"/>
                <a:cs typeface="+mn-cs"/>
              </a:defRPr>
            </a:lvl7pPr>
            <a:lvl8pPr marL="1940723" eaLnBrk="1" hangingPunct="1">
              <a:defRPr>
                <a:latin typeface="+mn-lt"/>
                <a:ea typeface="+mn-ea"/>
                <a:cs typeface="+mn-cs"/>
              </a:defRPr>
            </a:lvl8pPr>
            <a:lvl9pPr marL="221796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800" kern="0" err="1">
                <a:solidFill>
                  <a:schemeClr val="bg1"/>
                </a:solidFill>
              </a:rPr>
              <a:t>Cybersecurity</a:t>
            </a:r>
            <a:r>
              <a:rPr lang="de-DE" sz="4800" kern="0">
                <a:solidFill>
                  <a:schemeClr val="bg1"/>
                </a:solidFill>
              </a:rPr>
              <a:t>-Dynamiken 2025</a:t>
            </a:r>
          </a:p>
          <a:p>
            <a:pPr algn="ctr"/>
            <a:r>
              <a:rPr lang="de-DE" sz="2000" b="0" kern="0">
                <a:solidFill>
                  <a:schemeClr val="bg1"/>
                </a:solidFill>
                <a:latin typeface="Geograph Light" panose="020B0303030202060203" pitchFamily="34" charset="77"/>
              </a:rPr>
              <a:t>Warum XDR Ihr Unternehmen vor dem Angriff schützt, den Sie nicht kommen sehen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ADD811CE-635B-152E-2B6F-F615AB0E95CF}"/>
              </a:ext>
            </a:extLst>
          </p:cNvPr>
          <p:cNvSpPr txBox="1">
            <a:spLocks/>
          </p:cNvSpPr>
          <p:nvPr/>
        </p:nvSpPr>
        <p:spPr>
          <a:xfrm>
            <a:off x="900000" y="5418000"/>
            <a:ext cx="10398124" cy="449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lang="de-DE" sz="2500" b="1" i="0" baseline="0">
                <a:solidFill>
                  <a:schemeClr val="tx1"/>
                </a:solidFill>
                <a:effectLst/>
                <a:latin typeface="Geograph" panose="020B0503030202060203" pitchFamily="34" charset="77"/>
                <a:ea typeface="+mn-ea"/>
                <a:cs typeface="+mn-cs"/>
              </a:defRPr>
            </a:lvl1pPr>
            <a:lvl2pPr marL="0" algn="l" eaLnBrk="1" hangingPunct="1">
              <a:lnSpc>
                <a:spcPct val="120000"/>
              </a:lnSpc>
              <a:spcAft>
                <a:spcPts val="500"/>
              </a:spcAft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eaLnBrk="1" hangingPunct="1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000" indent="-270000" algn="l" eaLnBrk="1" hangingPunct="1">
              <a:lnSpc>
                <a:spcPct val="120000"/>
              </a:lnSpc>
              <a:spcAft>
                <a:spcPts val="500"/>
              </a:spcAft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270000" algn="l" eaLnBrk="1" hangingPunct="1">
              <a:lnSpc>
                <a:spcPct val="120000"/>
              </a:lnSpc>
              <a:spcAft>
                <a:spcPts val="500"/>
              </a:spcAft>
              <a:buFont typeface="Symbol" panose="05050102010706020507" pitchFamily="18" charset="2"/>
              <a:buChar char="-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1" eaLnBrk="1" hangingPunct="1">
              <a:defRPr>
                <a:latin typeface="+mn-lt"/>
                <a:ea typeface="+mn-ea"/>
                <a:cs typeface="+mn-cs"/>
              </a:defRPr>
            </a:lvl6pPr>
            <a:lvl7pPr marL="1663477" eaLnBrk="1" hangingPunct="1">
              <a:defRPr>
                <a:latin typeface="+mn-lt"/>
                <a:ea typeface="+mn-ea"/>
                <a:cs typeface="+mn-cs"/>
              </a:defRPr>
            </a:lvl7pPr>
            <a:lvl8pPr marL="1940723" eaLnBrk="1" hangingPunct="1">
              <a:defRPr>
                <a:latin typeface="+mn-lt"/>
                <a:ea typeface="+mn-ea"/>
                <a:cs typeface="+mn-cs"/>
              </a:defRPr>
            </a:lvl8pPr>
            <a:lvl9pPr marL="221796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b="0" kern="0">
                <a:solidFill>
                  <a:schemeClr val="bg1"/>
                </a:solidFill>
              </a:rPr>
              <a:t>Florian Neubauer | Jan </a:t>
            </a:r>
            <a:r>
              <a:rPr lang="de-DE" sz="1800" b="0" kern="0" err="1">
                <a:solidFill>
                  <a:schemeClr val="bg1"/>
                </a:solidFill>
              </a:rPr>
              <a:t>Arfwedson</a:t>
            </a:r>
            <a:endParaRPr lang="de-DE" sz="1800" b="0" kern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3F38F08-57E8-F0D4-CBFA-1EA944EBD793}"/>
              </a:ext>
            </a:extLst>
          </p:cNvPr>
          <p:cNvSpPr txBox="1"/>
          <p:nvPr/>
        </p:nvSpPr>
        <p:spPr>
          <a:xfrm>
            <a:off x="3534032" y="430015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  <a:spcAft>
                <a:spcPts val="500"/>
              </a:spcAft>
            </a:pPr>
            <a:endParaRPr lang="de-DE" sz="180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0A2B1DA-4628-C8E0-362E-F8B2291E6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594" y="443332"/>
            <a:ext cx="2381705" cy="40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55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51E339-5CE3-7949-882C-C58C8D9E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10DCAD96-3D17-84BE-A2F4-D6CA2ABFFE9B}"/>
              </a:ext>
            </a:extLst>
          </p:cNvPr>
          <p:cNvSpPr/>
          <p:nvPr/>
        </p:nvSpPr>
        <p:spPr>
          <a:xfrm>
            <a:off x="2555608" y="2505653"/>
            <a:ext cx="2969160" cy="868961"/>
          </a:xfrm>
          <a:prstGeom prst="roundRect">
            <a:avLst/>
          </a:prstGeom>
          <a:solidFill>
            <a:schemeClr val="bg1">
              <a:lumMod val="65000"/>
              <a:alpha val="49771"/>
            </a:schemeClr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/>
            <a:r>
              <a:rPr lang="de-DE" sz="1600" b="1" i="0" u="none" strike="noStrike" err="1">
                <a:solidFill>
                  <a:schemeClr val="bg1"/>
                </a:solidFill>
                <a:effectLst/>
              </a:rPr>
              <a:t>Endpoint</a:t>
            </a:r>
            <a:r>
              <a:rPr lang="de-DE" sz="1600" b="1" i="0" u="none" strike="noStrike">
                <a:solidFill>
                  <a:schemeClr val="bg1"/>
                </a:solidFill>
                <a:effectLst/>
              </a:rPr>
              <a:t> &amp; Identity</a:t>
            </a:r>
            <a:br>
              <a:rPr lang="de-DE" sz="2000" b="1" i="0" u="none" strike="noStrike">
                <a:solidFill>
                  <a:schemeClr val="bg1"/>
                </a:solidFill>
                <a:effectLst/>
              </a:rPr>
            </a:b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Secure </a:t>
            </a:r>
            <a:r>
              <a:rPr lang="de-DE" sz="1000" err="1">
                <a:solidFill>
                  <a:schemeClr val="bg1"/>
                </a:solidFill>
                <a:effectLst/>
                <a:latin typeface="Helvetica" pitchFamily="2" charset="0"/>
              </a:rPr>
              <a:t>Endpoint</a:t>
            </a: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 | Cisco Secure Client | </a:t>
            </a:r>
            <a:r>
              <a:rPr lang="de-DE" sz="1000" err="1">
                <a:solidFill>
                  <a:schemeClr val="bg1"/>
                </a:solidFill>
                <a:effectLst/>
                <a:latin typeface="Helvetica" pitchFamily="2" charset="0"/>
              </a:rPr>
              <a:t>Umbrella</a:t>
            </a: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 | Duo | Cisco ISE</a:t>
            </a:r>
            <a:b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</a:br>
            <a:r>
              <a:rPr lang="de-DE" sz="1000">
                <a:solidFill>
                  <a:schemeClr val="bg1">
                    <a:alpha val="50000"/>
                  </a:schemeClr>
                </a:solidFill>
                <a:effectLst/>
                <a:latin typeface="Helvetica" pitchFamily="2" charset="0"/>
              </a:rPr>
              <a:t>Crowdstrike | MS Defender | Intune 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14D9728-A2B7-9C06-E32B-8D2C77B69E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313" y="917155"/>
            <a:ext cx="10396136" cy="990000"/>
          </a:xfrm>
        </p:spPr>
        <p:txBody>
          <a:bodyPr/>
          <a:lstStyle/>
          <a:p>
            <a:r>
              <a:rPr lang="en-US" sz="2000" b="0">
                <a:solidFill>
                  <a:schemeClr val="bg1"/>
                </a:solidFill>
              </a:rPr>
              <a:t>XDR</a:t>
            </a:r>
            <a:r>
              <a:rPr lang="en-US" b="0">
                <a:solidFill>
                  <a:schemeClr val="bg1"/>
                </a:solidFill>
              </a:rPr>
              <a:t> | </a:t>
            </a:r>
            <a:r>
              <a:rPr lang="en-US">
                <a:solidFill>
                  <a:schemeClr val="bg1"/>
                </a:solidFill>
              </a:rPr>
              <a:t>SIEM</a:t>
            </a:r>
            <a:r>
              <a:rPr lang="en-US" b="0">
                <a:solidFill>
                  <a:schemeClr val="bg1"/>
                </a:solidFill>
              </a:rPr>
              <a:t> | </a:t>
            </a:r>
            <a:r>
              <a:rPr lang="en-US" sz="2000" b="0">
                <a:solidFill>
                  <a:schemeClr val="bg1"/>
                </a:solidFill>
              </a:rPr>
              <a:t>TDIR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348EDA-2AA9-B746-3541-F227FB915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C9D7A-35C9-4551-BFF8-4801ACC1334E}" type="slidenum">
              <a:rPr lang="de-DE" smtClean="0">
                <a:solidFill>
                  <a:schemeClr val="bg1"/>
                </a:solidFill>
              </a:rPr>
              <a:pPr/>
              <a:t>10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7373DE-A0CC-FB54-1D72-477CC6914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Intern</a:t>
            </a: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EC4543D0-81A8-E69E-54E3-F0013C53B06A}"/>
              </a:ext>
            </a:extLst>
          </p:cNvPr>
          <p:cNvSpPr/>
          <p:nvPr/>
        </p:nvSpPr>
        <p:spPr>
          <a:xfrm>
            <a:off x="5588018" y="2505651"/>
            <a:ext cx="2969160" cy="868961"/>
          </a:xfrm>
          <a:prstGeom prst="roundRect">
            <a:avLst/>
          </a:prstGeom>
          <a:solidFill>
            <a:schemeClr val="bg1">
              <a:lumMod val="65000"/>
              <a:alpha val="49771"/>
            </a:schemeClr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/>
            <a:r>
              <a:rPr lang="de-DE" sz="1600" b="1" i="0" u="none" strike="noStrike">
                <a:solidFill>
                  <a:schemeClr val="bg1"/>
                </a:solidFill>
                <a:effectLst/>
              </a:rPr>
              <a:t>Network</a:t>
            </a:r>
            <a:br>
              <a:rPr lang="de-DE" sz="2000" b="1" i="0" u="none" strike="noStrike">
                <a:solidFill>
                  <a:schemeClr val="bg1"/>
                </a:solidFill>
                <a:effectLst/>
              </a:rPr>
            </a:b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Secure Firewall | Network Analytics | </a:t>
            </a:r>
            <a:b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</a:br>
            <a:r>
              <a:rPr lang="de-DE" sz="1000" err="1">
                <a:solidFill>
                  <a:schemeClr val="bg1"/>
                </a:solidFill>
                <a:effectLst/>
                <a:latin typeface="Helvetica" pitchFamily="2" charset="0"/>
              </a:rPr>
              <a:t>Catalyst</a:t>
            </a: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 Center</a:t>
            </a:r>
            <a:b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</a:br>
            <a:r>
              <a:rPr lang="de-DE" sz="1000">
                <a:solidFill>
                  <a:schemeClr val="bg1">
                    <a:alpha val="50056"/>
                  </a:schemeClr>
                </a:solidFill>
                <a:effectLst/>
                <a:latin typeface="Helvetica" pitchFamily="2" charset="0"/>
              </a:rPr>
              <a:t>Checkpoint | Palo Alto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6608C515-1F05-5B60-E4FA-99043BD0840D}"/>
              </a:ext>
            </a:extLst>
          </p:cNvPr>
          <p:cNvSpPr/>
          <p:nvPr/>
        </p:nvSpPr>
        <p:spPr>
          <a:xfrm>
            <a:off x="8620429" y="2505652"/>
            <a:ext cx="2969160" cy="868961"/>
          </a:xfrm>
          <a:prstGeom prst="roundRect">
            <a:avLst/>
          </a:prstGeom>
          <a:solidFill>
            <a:schemeClr val="bg1">
              <a:lumMod val="65000"/>
              <a:alpha val="49771"/>
            </a:schemeClr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/>
            <a:r>
              <a:rPr lang="de-DE" sz="1600" b="1" i="0" u="none" strike="noStrike">
                <a:solidFill>
                  <a:schemeClr val="bg1"/>
                </a:solidFill>
                <a:effectLst/>
              </a:rPr>
              <a:t>SASE/Security Service Edge</a:t>
            </a:r>
            <a:br>
              <a:rPr lang="de-DE" sz="2000" b="1" i="0" u="none" strike="noStrike">
                <a:solidFill>
                  <a:schemeClr val="bg1"/>
                </a:solidFill>
                <a:effectLst/>
              </a:rPr>
            </a:b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Duo | Secure Access</a:t>
            </a:r>
            <a:b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</a:br>
            <a:r>
              <a:rPr lang="de-DE" sz="1000">
                <a:solidFill>
                  <a:schemeClr val="bg1">
                    <a:alpha val="49729"/>
                  </a:schemeClr>
                </a:solidFill>
                <a:effectLst/>
                <a:latin typeface="Helvetica" pitchFamily="2" charset="0"/>
              </a:rPr>
              <a:t>MS Authenticator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7C0A619-75FD-6E2A-4093-4C93DA20FAB7}"/>
              </a:ext>
            </a:extLst>
          </p:cNvPr>
          <p:cNvSpPr txBox="1"/>
          <p:nvPr/>
        </p:nvSpPr>
        <p:spPr>
          <a:xfrm>
            <a:off x="900313" y="2505650"/>
            <a:ext cx="1608711" cy="86896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de-DE" sz="1200">
                <a:solidFill>
                  <a:schemeClr val="bg1"/>
                </a:solidFill>
              </a:rPr>
              <a:t>Integrationen / </a:t>
            </a:r>
            <a:r>
              <a:rPr lang="de-DE" sz="1400" b="1">
                <a:solidFill>
                  <a:schemeClr val="bg1"/>
                </a:solidFill>
              </a:rPr>
              <a:t>Logs</a:t>
            </a:r>
          </a:p>
        </p:txBody>
      </p:sp>
      <p:sp>
        <p:nvSpPr>
          <p:cNvPr id="39" name="Abgerundetes Rechteck 38">
            <a:extLst>
              <a:ext uri="{FF2B5EF4-FFF2-40B4-BE49-F238E27FC236}">
                <a16:creationId xmlns:a16="http://schemas.microsoft.com/office/drawing/2014/main" id="{4D380E65-58A1-7372-1E81-DB8B3DA22704}"/>
              </a:ext>
            </a:extLst>
          </p:cNvPr>
          <p:cNvSpPr/>
          <p:nvPr/>
        </p:nvSpPr>
        <p:spPr>
          <a:xfrm>
            <a:off x="2555607" y="4830719"/>
            <a:ext cx="9033975" cy="868961"/>
          </a:xfrm>
          <a:prstGeom prst="roundRect">
            <a:avLst/>
          </a:prstGeom>
          <a:solidFill>
            <a:schemeClr val="tx2">
              <a:lumMod val="75000"/>
              <a:alpha val="50313"/>
            </a:schemeClr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effectLst/>
                <a:latin typeface="Helvetica" pitchFamily="2" charset="0"/>
              </a:rPr>
              <a:t>AD &amp; </a:t>
            </a:r>
            <a:r>
              <a:rPr lang="de-DE" sz="1400" err="1">
                <a:solidFill>
                  <a:schemeClr val="bg1"/>
                </a:solidFill>
                <a:effectLst/>
                <a:latin typeface="Helvetica" pitchFamily="2" charset="0"/>
              </a:rPr>
              <a:t>EntraID</a:t>
            </a:r>
            <a:r>
              <a:rPr lang="de-DE" sz="1400">
                <a:solidFill>
                  <a:schemeClr val="bg1"/>
                </a:solidFill>
                <a:effectLst/>
                <a:latin typeface="Helvetica" pitchFamily="2" charset="0"/>
              </a:rPr>
              <a:t> | Identity &amp; Access Management | Cloud Plattformen | M365 | Windows Events | Linux Syslog | Datenbank-Logs | Webserver-Logs | </a:t>
            </a:r>
            <a:r>
              <a:rPr lang="de-DE" sz="1400" err="1">
                <a:solidFill>
                  <a:schemeClr val="bg1"/>
                </a:solidFill>
                <a:effectLst/>
                <a:latin typeface="Helvetica" pitchFamily="2" charset="0"/>
              </a:rPr>
              <a:t>uvm</a:t>
            </a:r>
            <a:r>
              <a:rPr lang="de-DE" sz="1400">
                <a:solidFill>
                  <a:schemeClr val="bg1"/>
                </a:solidFill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1AC424EC-E9C4-4497-308C-1DF372780E6F}"/>
              </a:ext>
            </a:extLst>
          </p:cNvPr>
          <p:cNvSpPr/>
          <p:nvPr/>
        </p:nvSpPr>
        <p:spPr>
          <a:xfrm>
            <a:off x="900313" y="3830399"/>
            <a:ext cx="10689276" cy="545838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de-DE" sz="1600" b="1">
                <a:solidFill>
                  <a:schemeClr val="bg1"/>
                </a:solidFill>
                <a:latin typeface="+mj-lt"/>
              </a:rPr>
              <a:t>SIEM &amp; Log Management System</a:t>
            </a:r>
            <a:br>
              <a:rPr lang="de-DE" sz="2500" b="1">
                <a:solidFill>
                  <a:schemeClr val="bg1"/>
                </a:solidFill>
                <a:latin typeface="+mj-lt"/>
              </a:rPr>
            </a:br>
            <a:r>
              <a:rPr lang="de-DE" sz="1000">
                <a:solidFill>
                  <a:schemeClr val="bg1"/>
                </a:solidFill>
                <a:latin typeface="+mj-lt"/>
              </a:rPr>
              <a:t>Splunk | MS </a:t>
            </a:r>
            <a:r>
              <a:rPr lang="de-DE" sz="1000" err="1">
                <a:solidFill>
                  <a:schemeClr val="bg1"/>
                </a:solidFill>
                <a:latin typeface="+mj-lt"/>
              </a:rPr>
              <a:t>Sentinal</a:t>
            </a:r>
            <a:r>
              <a:rPr lang="de-DE" sz="1000">
                <a:solidFill>
                  <a:schemeClr val="bg1"/>
                </a:solidFill>
                <a:latin typeface="+mj-lt"/>
              </a:rPr>
              <a:t> | IBM </a:t>
            </a:r>
            <a:r>
              <a:rPr lang="de-DE" sz="1000" err="1">
                <a:solidFill>
                  <a:schemeClr val="bg1"/>
                </a:solidFill>
                <a:latin typeface="+mj-lt"/>
              </a:rPr>
              <a:t>Qradar</a:t>
            </a:r>
            <a:r>
              <a:rPr lang="de-DE" sz="1000">
                <a:solidFill>
                  <a:schemeClr val="bg1"/>
                </a:solidFill>
                <a:latin typeface="+mj-lt"/>
              </a:rPr>
              <a:t> | </a:t>
            </a:r>
            <a:r>
              <a:rPr lang="de-DE" sz="1000" err="1">
                <a:solidFill>
                  <a:schemeClr val="bg1"/>
                </a:solidFill>
                <a:latin typeface="+mj-lt"/>
              </a:rPr>
              <a:t>Elastic</a:t>
            </a:r>
            <a:r>
              <a:rPr lang="de-DE" sz="1000">
                <a:solidFill>
                  <a:schemeClr val="bg1"/>
                </a:solidFill>
                <a:latin typeface="+mj-lt"/>
              </a:rPr>
              <a:t> | </a:t>
            </a:r>
            <a:r>
              <a:rPr lang="de-DE" sz="1000" err="1">
                <a:solidFill>
                  <a:schemeClr val="bg1"/>
                </a:solidFill>
                <a:latin typeface="+mj-lt"/>
              </a:rPr>
              <a:t>Graylog</a:t>
            </a:r>
            <a:r>
              <a:rPr lang="de-DE" sz="1000">
                <a:solidFill>
                  <a:schemeClr val="bg1"/>
                </a:solidFill>
                <a:latin typeface="+mj-lt"/>
              </a:rPr>
              <a:t> Security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FBD77435-4C25-39DF-82F3-708DDFF23B9D}"/>
              </a:ext>
            </a:extLst>
          </p:cNvPr>
          <p:cNvSpPr txBox="1"/>
          <p:nvPr/>
        </p:nvSpPr>
        <p:spPr>
          <a:xfrm>
            <a:off x="900313" y="4830716"/>
            <a:ext cx="1608711" cy="86896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de-DE" sz="1200">
                <a:solidFill>
                  <a:schemeClr val="bg1"/>
                </a:solidFill>
              </a:rPr>
              <a:t>Log-Quellen</a:t>
            </a:r>
          </a:p>
        </p:txBody>
      </p: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68AC8905-15E4-17B3-E72C-90EEE24C0772}"/>
              </a:ext>
            </a:extLst>
          </p:cNvPr>
          <p:cNvCxnSpPr/>
          <p:nvPr/>
        </p:nvCxnSpPr>
        <p:spPr>
          <a:xfrm>
            <a:off x="4040188" y="4376237"/>
            <a:ext cx="0" cy="454479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sm"/>
            <a:tailEnd type="none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52DF91A5-4037-B15D-0389-77DBD88655FD}"/>
              </a:ext>
            </a:extLst>
          </p:cNvPr>
          <p:cNvCxnSpPr/>
          <p:nvPr/>
        </p:nvCxnSpPr>
        <p:spPr>
          <a:xfrm>
            <a:off x="7121912" y="4376237"/>
            <a:ext cx="0" cy="454479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sm"/>
            <a:tailEnd type="none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A2CF2524-A676-ECF1-3D4B-40FB8786E339}"/>
              </a:ext>
            </a:extLst>
          </p:cNvPr>
          <p:cNvCxnSpPr/>
          <p:nvPr/>
        </p:nvCxnSpPr>
        <p:spPr>
          <a:xfrm>
            <a:off x="10151327" y="4376237"/>
            <a:ext cx="0" cy="454479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sm"/>
            <a:tailEnd type="none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58386477-118A-5B52-C062-33240AF65197}"/>
              </a:ext>
            </a:extLst>
          </p:cNvPr>
          <p:cNvCxnSpPr>
            <a:cxnSpLocks/>
          </p:cNvCxnSpPr>
          <p:nvPr/>
        </p:nvCxnSpPr>
        <p:spPr>
          <a:xfrm>
            <a:off x="4040188" y="3374611"/>
            <a:ext cx="0" cy="454479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sm"/>
            <a:tailEnd type="triangle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04041D92-0D16-F41C-EA97-FE0FD4B106B0}"/>
              </a:ext>
            </a:extLst>
          </p:cNvPr>
          <p:cNvCxnSpPr>
            <a:cxnSpLocks/>
          </p:cNvCxnSpPr>
          <p:nvPr/>
        </p:nvCxnSpPr>
        <p:spPr>
          <a:xfrm>
            <a:off x="7121912" y="3374611"/>
            <a:ext cx="0" cy="454479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sm"/>
            <a:tailEnd type="triangle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AFBBF4B6-1DCF-1910-3C8D-29D5C9BE674A}"/>
              </a:ext>
            </a:extLst>
          </p:cNvPr>
          <p:cNvCxnSpPr>
            <a:cxnSpLocks/>
          </p:cNvCxnSpPr>
          <p:nvPr/>
        </p:nvCxnSpPr>
        <p:spPr>
          <a:xfrm>
            <a:off x="10151327" y="3374611"/>
            <a:ext cx="0" cy="454479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sm"/>
            <a:tailEnd type="triangle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420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35D6A2-E1C3-A7D8-F6D4-A5D6F0DB5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B8BEB893-2AC2-F7CB-BAB9-15AD6E60DADA}"/>
              </a:ext>
            </a:extLst>
          </p:cNvPr>
          <p:cNvSpPr/>
          <p:nvPr/>
        </p:nvSpPr>
        <p:spPr>
          <a:xfrm>
            <a:off x="2682233" y="2192498"/>
            <a:ext cx="9033967" cy="545838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endParaRPr lang="de-DE" sz="1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3E9059F3-2640-7C3C-9867-E84C0060A7B6}"/>
              </a:ext>
            </a:extLst>
          </p:cNvPr>
          <p:cNvSpPr/>
          <p:nvPr/>
        </p:nvSpPr>
        <p:spPr>
          <a:xfrm>
            <a:off x="900306" y="4263117"/>
            <a:ext cx="2969160" cy="868961"/>
          </a:xfrm>
          <a:prstGeom prst="roundRect">
            <a:avLst/>
          </a:prstGeom>
          <a:solidFill>
            <a:schemeClr val="bg1">
              <a:lumMod val="65000"/>
              <a:alpha val="50000"/>
            </a:schemeClr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/>
            <a:r>
              <a:rPr lang="de-DE" sz="1600" b="1" i="0" u="none" strike="noStrike" err="1">
                <a:solidFill>
                  <a:schemeClr val="bg1"/>
                </a:solidFill>
                <a:effectLst/>
              </a:rPr>
              <a:t>Endpoint</a:t>
            </a:r>
            <a:r>
              <a:rPr lang="de-DE" sz="1600" b="1" i="0" u="none" strike="noStrike">
                <a:solidFill>
                  <a:schemeClr val="bg1"/>
                </a:solidFill>
                <a:effectLst/>
              </a:rPr>
              <a:t> &amp; Identity</a:t>
            </a:r>
            <a:br>
              <a:rPr lang="de-DE" sz="2000" b="1" i="0" u="none" strike="noStrike">
                <a:solidFill>
                  <a:schemeClr val="bg1"/>
                </a:solidFill>
                <a:effectLst/>
              </a:rPr>
            </a:b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Secure </a:t>
            </a:r>
            <a:r>
              <a:rPr lang="de-DE" sz="1000" err="1">
                <a:solidFill>
                  <a:schemeClr val="bg1"/>
                </a:solidFill>
                <a:effectLst/>
                <a:latin typeface="Helvetica" pitchFamily="2" charset="0"/>
              </a:rPr>
              <a:t>Endpoint</a:t>
            </a: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 | Cisco Secure Client | </a:t>
            </a:r>
            <a:r>
              <a:rPr lang="de-DE" sz="1000" err="1">
                <a:solidFill>
                  <a:schemeClr val="bg1"/>
                </a:solidFill>
                <a:effectLst/>
                <a:latin typeface="Helvetica" pitchFamily="2" charset="0"/>
              </a:rPr>
              <a:t>Umbrella</a:t>
            </a: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 | Duo | Cisco ISE</a:t>
            </a:r>
            <a:b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</a:br>
            <a:r>
              <a:rPr lang="de-DE" sz="1000">
                <a:solidFill>
                  <a:schemeClr val="bg1">
                    <a:alpha val="49518"/>
                  </a:schemeClr>
                </a:solidFill>
                <a:effectLst/>
                <a:latin typeface="Helvetica" pitchFamily="2" charset="0"/>
              </a:rPr>
              <a:t>Crowdstrike | MS Defender | Intune 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6485383-A12B-7C7C-96E6-AB654BE9B09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313" y="917155"/>
            <a:ext cx="10396136" cy="990000"/>
          </a:xfrm>
        </p:spPr>
        <p:txBody>
          <a:bodyPr/>
          <a:lstStyle/>
          <a:p>
            <a:r>
              <a:rPr lang="en-US" sz="2000" b="0">
                <a:solidFill>
                  <a:schemeClr val="bg1"/>
                </a:solidFill>
              </a:rPr>
              <a:t>XDR</a:t>
            </a:r>
            <a:r>
              <a:rPr lang="en-US" b="0">
                <a:solidFill>
                  <a:schemeClr val="bg1"/>
                </a:solidFill>
              </a:rPr>
              <a:t> | </a:t>
            </a:r>
            <a:r>
              <a:rPr lang="en-US" sz="2000" b="0">
                <a:solidFill>
                  <a:schemeClr val="bg1"/>
                </a:solidFill>
              </a:rPr>
              <a:t>SIEM</a:t>
            </a:r>
            <a:r>
              <a:rPr lang="en-US" b="0">
                <a:solidFill>
                  <a:schemeClr val="bg1"/>
                </a:solidFill>
              </a:rPr>
              <a:t> | </a:t>
            </a:r>
            <a:r>
              <a:rPr lang="en-US">
                <a:solidFill>
                  <a:schemeClr val="bg1"/>
                </a:solidFill>
              </a:rPr>
              <a:t>TDIR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1B7E5C-858E-B64B-0A1E-4EE9FA077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C9D7A-35C9-4551-BFF8-4801ACC1334E}" type="slidenum">
              <a:rPr lang="de-DE" smtClean="0">
                <a:solidFill>
                  <a:schemeClr val="bg1"/>
                </a:solidFill>
              </a:rPr>
              <a:pPr/>
              <a:t>11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B10D7E-35BA-94FE-D6A7-F59396EF1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err="1">
                <a:solidFill>
                  <a:schemeClr val="bg1"/>
                </a:solidFill>
              </a:rPr>
              <a:t>Cybersecurity</a:t>
            </a:r>
            <a:r>
              <a:rPr lang="de-DE">
                <a:solidFill>
                  <a:schemeClr val="bg1"/>
                </a:solidFill>
              </a:rPr>
              <a:t> Summit</a:t>
            </a:r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9CEC61B3-594D-6F67-2A3E-F16DBE248A06}"/>
              </a:ext>
            </a:extLst>
          </p:cNvPr>
          <p:cNvSpPr/>
          <p:nvPr/>
        </p:nvSpPr>
        <p:spPr>
          <a:xfrm>
            <a:off x="900313" y="3225318"/>
            <a:ext cx="9033974" cy="54583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de-DE" sz="1600" b="1">
                <a:solidFill>
                  <a:schemeClr val="bg1"/>
                </a:solidFill>
                <a:latin typeface="+mj-lt"/>
              </a:rPr>
              <a:t>XDR</a:t>
            </a:r>
            <a:endParaRPr lang="de-DE" sz="1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38F36E3E-BA8F-BC12-D023-CEB78F4B3CCF}"/>
              </a:ext>
            </a:extLst>
          </p:cNvPr>
          <p:cNvSpPr/>
          <p:nvPr/>
        </p:nvSpPr>
        <p:spPr>
          <a:xfrm>
            <a:off x="3932716" y="4263115"/>
            <a:ext cx="2969160" cy="868961"/>
          </a:xfrm>
          <a:prstGeom prst="roundRect">
            <a:avLst/>
          </a:prstGeom>
          <a:solidFill>
            <a:schemeClr val="bg1">
              <a:lumMod val="65000"/>
              <a:alpha val="50000"/>
            </a:schemeClr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/>
            <a:r>
              <a:rPr lang="de-DE" sz="1600" b="1" i="0" u="none" strike="noStrike">
                <a:solidFill>
                  <a:schemeClr val="bg1"/>
                </a:solidFill>
                <a:effectLst/>
              </a:rPr>
              <a:t>Network</a:t>
            </a:r>
            <a:br>
              <a:rPr lang="de-DE" sz="2000" b="1" i="0" u="none" strike="noStrike">
                <a:solidFill>
                  <a:schemeClr val="bg1"/>
                </a:solidFill>
                <a:effectLst/>
              </a:rPr>
            </a:b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Secure Firewall | Network Analytics | </a:t>
            </a:r>
            <a:b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</a:br>
            <a:r>
              <a:rPr lang="de-DE" sz="1000" err="1">
                <a:solidFill>
                  <a:schemeClr val="bg1"/>
                </a:solidFill>
                <a:effectLst/>
                <a:latin typeface="Helvetica" pitchFamily="2" charset="0"/>
              </a:rPr>
              <a:t>Catalyst</a:t>
            </a: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 Center</a:t>
            </a:r>
            <a:b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</a:br>
            <a:r>
              <a:rPr lang="de-DE" sz="1000">
                <a:solidFill>
                  <a:schemeClr val="bg1">
                    <a:alpha val="50136"/>
                  </a:schemeClr>
                </a:solidFill>
                <a:effectLst/>
                <a:latin typeface="Helvetica" pitchFamily="2" charset="0"/>
              </a:rPr>
              <a:t>Checkpoint | Palo Alto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F17E0C43-D9C1-DA02-CF6C-CE1DE6353088}"/>
              </a:ext>
            </a:extLst>
          </p:cNvPr>
          <p:cNvSpPr/>
          <p:nvPr/>
        </p:nvSpPr>
        <p:spPr>
          <a:xfrm>
            <a:off x="6965127" y="4263116"/>
            <a:ext cx="2969160" cy="868961"/>
          </a:xfrm>
          <a:prstGeom prst="roundRect">
            <a:avLst/>
          </a:prstGeom>
          <a:solidFill>
            <a:schemeClr val="bg1">
              <a:lumMod val="65000"/>
              <a:alpha val="50000"/>
            </a:schemeClr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/>
            <a:r>
              <a:rPr lang="de-DE" sz="1600" b="1" i="0" u="none" strike="noStrike">
                <a:solidFill>
                  <a:schemeClr val="bg1"/>
                </a:solidFill>
                <a:effectLst/>
              </a:rPr>
              <a:t>SASE/Security Service Edge</a:t>
            </a:r>
            <a:br>
              <a:rPr lang="de-DE" sz="2000" b="1" i="0" u="none" strike="noStrike">
                <a:solidFill>
                  <a:schemeClr val="bg1"/>
                </a:solidFill>
                <a:effectLst/>
              </a:rPr>
            </a:b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Duo | Secure Access</a:t>
            </a:r>
            <a:b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</a:br>
            <a:r>
              <a:rPr lang="de-DE" sz="1000">
                <a:solidFill>
                  <a:schemeClr val="bg1">
                    <a:alpha val="49948"/>
                  </a:schemeClr>
                </a:solidFill>
                <a:effectLst/>
                <a:latin typeface="Helvetica" pitchFamily="2" charset="0"/>
              </a:rPr>
              <a:t>Crowdstrike | MS Defender | Intune </a:t>
            </a:r>
          </a:p>
        </p:txBody>
      </p:sp>
      <p:sp>
        <p:nvSpPr>
          <p:cNvPr id="39" name="Abgerundetes Rechteck 38">
            <a:extLst>
              <a:ext uri="{FF2B5EF4-FFF2-40B4-BE49-F238E27FC236}">
                <a16:creationId xmlns:a16="http://schemas.microsoft.com/office/drawing/2014/main" id="{07DC6CF1-9480-F4F0-8C55-6C1D98C8073A}"/>
              </a:ext>
            </a:extLst>
          </p:cNvPr>
          <p:cNvSpPr/>
          <p:nvPr/>
        </p:nvSpPr>
        <p:spPr>
          <a:xfrm>
            <a:off x="10107496" y="3225318"/>
            <a:ext cx="1608711" cy="2949268"/>
          </a:xfrm>
          <a:prstGeom prst="roundRect">
            <a:avLst/>
          </a:prstGeom>
          <a:solidFill>
            <a:schemeClr val="tx2">
              <a:lumMod val="75000"/>
              <a:alpha val="50226"/>
            </a:schemeClr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/>
            <a:r>
              <a:rPr lang="de-DE" sz="1800" b="1">
                <a:solidFill>
                  <a:schemeClr val="bg1"/>
                </a:solidFill>
                <a:effectLst/>
              </a:rPr>
              <a:t>LOG</a:t>
            </a:r>
            <a:br>
              <a:rPr lang="de-DE" sz="1800" b="1">
                <a:solidFill>
                  <a:schemeClr val="bg1"/>
                </a:solidFill>
                <a:effectLst/>
              </a:rPr>
            </a:br>
            <a:r>
              <a:rPr lang="de-DE" sz="1800" b="1">
                <a:solidFill>
                  <a:schemeClr val="bg1"/>
                </a:solidFill>
              </a:rPr>
              <a:t>Quellen</a:t>
            </a:r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CB23BCFD-359B-B595-AE5B-FE7808585300}"/>
              </a:ext>
            </a:extLst>
          </p:cNvPr>
          <p:cNvSpPr/>
          <p:nvPr/>
        </p:nvSpPr>
        <p:spPr>
          <a:xfrm>
            <a:off x="900306" y="2193097"/>
            <a:ext cx="9033967" cy="545838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de-DE" sz="1600" b="1">
                <a:solidFill>
                  <a:schemeClr val="bg1"/>
                </a:solidFill>
                <a:latin typeface="+mj-lt"/>
              </a:rPr>
              <a:t>SIEM</a:t>
            </a:r>
            <a:endParaRPr lang="de-DE" sz="10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15D522DB-2EDF-D879-4ED1-69ABE7E9DB17}"/>
              </a:ext>
            </a:extLst>
          </p:cNvPr>
          <p:cNvCxnSpPr>
            <a:cxnSpLocks/>
          </p:cNvCxnSpPr>
          <p:nvPr/>
        </p:nvCxnSpPr>
        <p:spPr>
          <a:xfrm>
            <a:off x="2412111" y="3766443"/>
            <a:ext cx="0" cy="496672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sm"/>
            <a:tailEnd type="triangle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F70CB237-711F-23F6-9F1C-0602D28D62A9}"/>
              </a:ext>
            </a:extLst>
          </p:cNvPr>
          <p:cNvCxnSpPr>
            <a:cxnSpLocks/>
          </p:cNvCxnSpPr>
          <p:nvPr/>
        </p:nvCxnSpPr>
        <p:spPr>
          <a:xfrm>
            <a:off x="5452677" y="3766443"/>
            <a:ext cx="0" cy="496672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sm"/>
            <a:tailEnd type="triangle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79991C9E-0118-E34F-6025-08FFC8C3CE65}"/>
              </a:ext>
            </a:extLst>
          </p:cNvPr>
          <p:cNvCxnSpPr>
            <a:cxnSpLocks/>
          </p:cNvCxnSpPr>
          <p:nvPr/>
        </p:nvCxnSpPr>
        <p:spPr>
          <a:xfrm>
            <a:off x="8593604" y="3766443"/>
            <a:ext cx="0" cy="496672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sm"/>
            <a:tailEnd type="triangle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80093D05-1459-045F-9CC6-09918E38751F}"/>
              </a:ext>
            </a:extLst>
          </p:cNvPr>
          <p:cNvSpPr/>
          <p:nvPr/>
        </p:nvSpPr>
        <p:spPr>
          <a:xfrm>
            <a:off x="900306" y="5397188"/>
            <a:ext cx="9033974" cy="772685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de-DE" sz="1600" b="1">
                <a:solidFill>
                  <a:schemeClr val="bg1"/>
                </a:solidFill>
                <a:latin typeface="+mj-lt"/>
              </a:rPr>
              <a:t>Integrationen</a:t>
            </a:r>
            <a:endParaRPr lang="de-DE" sz="10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E62424C8-88E6-2057-AE91-EDF599B215C8}"/>
              </a:ext>
            </a:extLst>
          </p:cNvPr>
          <p:cNvCxnSpPr>
            <a:cxnSpLocks/>
          </p:cNvCxnSpPr>
          <p:nvPr/>
        </p:nvCxnSpPr>
        <p:spPr>
          <a:xfrm>
            <a:off x="5452677" y="2738935"/>
            <a:ext cx="0" cy="496672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sm"/>
            <a:tailEnd type="triangle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AEF5C514-A9E0-2CE9-5CCD-7D71A6CCDB2F}"/>
              </a:ext>
            </a:extLst>
          </p:cNvPr>
          <p:cNvCxnSpPr>
            <a:cxnSpLocks/>
          </p:cNvCxnSpPr>
          <p:nvPr/>
        </p:nvCxnSpPr>
        <p:spPr>
          <a:xfrm>
            <a:off x="10935360" y="2738935"/>
            <a:ext cx="0" cy="496672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sm"/>
            <a:tailEnd type="none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26009EB0-46E7-349C-3D65-279AE3028A7A}"/>
              </a:ext>
            </a:extLst>
          </p:cNvPr>
          <p:cNvSpPr/>
          <p:nvPr/>
        </p:nvSpPr>
        <p:spPr>
          <a:xfrm>
            <a:off x="900307" y="1424852"/>
            <a:ext cx="10815894" cy="545838"/>
          </a:xfrm>
          <a:prstGeom prst="roundRect">
            <a:avLst/>
          </a:prstGeom>
          <a:solidFill>
            <a:srgbClr val="FED210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de-DE" sz="1600" b="1">
                <a:solidFill>
                  <a:schemeClr val="bg1"/>
                </a:solidFill>
                <a:latin typeface="+mj-lt"/>
              </a:rPr>
              <a:t>TDIR - </a:t>
            </a:r>
            <a:r>
              <a:rPr lang="de-DE" sz="1600" b="1" err="1">
                <a:solidFill>
                  <a:schemeClr val="bg1"/>
                </a:solidFill>
                <a:latin typeface="+mj-lt"/>
              </a:rPr>
              <a:t>Threat</a:t>
            </a:r>
            <a:r>
              <a:rPr lang="de-DE" sz="1600" b="1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b="1" err="1">
                <a:solidFill>
                  <a:schemeClr val="bg1"/>
                </a:solidFill>
                <a:latin typeface="+mj-lt"/>
              </a:rPr>
              <a:t>Detection</a:t>
            </a:r>
            <a:r>
              <a:rPr lang="de-DE" sz="1600" b="1">
                <a:solidFill>
                  <a:schemeClr val="bg1"/>
                </a:solidFill>
                <a:latin typeface="+mj-lt"/>
              </a:rPr>
              <a:t>, Investigation and Response</a:t>
            </a:r>
          </a:p>
        </p:txBody>
      </p:sp>
    </p:spTree>
    <p:extLst>
      <p:ext uri="{BB962C8B-B14F-4D97-AF65-F5344CB8AC3E}">
        <p14:creationId xmlns:p14="http://schemas.microsoft.com/office/powerpoint/2010/main" val="2551018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 animBg="1"/>
      <p:bldP spid="7" grpId="0" animBg="1"/>
      <p:bldP spid="14" grpId="0" animBg="1"/>
      <p:bldP spid="15" grpId="0" animBg="1"/>
      <p:bldP spid="39" grpId="0" animBg="1"/>
      <p:bldP spid="40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1C59B1-9427-39ED-A9AC-776B2814B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7631766-BF81-36B6-C4DB-A1158867E7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313" y="917155"/>
            <a:ext cx="10396136" cy="990000"/>
          </a:xfrm>
          <a:noFill/>
        </p:spPr>
        <p:txBody>
          <a:bodyPr/>
          <a:lstStyle/>
          <a:p>
            <a:r>
              <a:rPr lang="de-DE" sz="2800">
                <a:solidFill>
                  <a:schemeClr val="bg1"/>
                </a:solidFill>
              </a:rPr>
              <a:t>Analysten entscheiden – Technik unterstützt.</a:t>
            </a:r>
            <a:br>
              <a:rPr lang="de-DE">
                <a:solidFill>
                  <a:schemeClr val="bg1"/>
                </a:solidFill>
              </a:rPr>
            </a:br>
            <a:r>
              <a:rPr lang="de-DE" sz="2000" b="0">
                <a:solidFill>
                  <a:schemeClr val="bg1"/>
                </a:solidFill>
              </a:rPr>
              <a:t>SOC </a:t>
            </a:r>
            <a:r>
              <a:rPr lang="de-DE" sz="2000" b="0" err="1">
                <a:solidFill>
                  <a:schemeClr val="bg1"/>
                </a:solidFill>
              </a:rPr>
              <a:t>as</a:t>
            </a:r>
            <a:r>
              <a:rPr lang="de-DE" sz="2000" b="0">
                <a:solidFill>
                  <a:schemeClr val="bg1"/>
                </a:solidFill>
              </a:rPr>
              <a:t> a Service – Warum er so wichtig ist</a:t>
            </a:r>
            <a:endParaRPr lang="de-DE" sz="2000">
              <a:solidFill>
                <a:schemeClr val="bg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1C29EC-CEE3-5B3E-7192-D7BFF4542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C9D7A-35C9-4551-BFF8-4801ACC1334E}" type="slidenum">
              <a:rPr lang="de-DE" smtClean="0">
                <a:solidFill>
                  <a:schemeClr val="bg1"/>
                </a:solidFill>
              </a:rPr>
              <a:pPr/>
              <a:t>12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D611F5-E7AA-C049-6D65-7848860DE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err="1">
                <a:solidFill>
                  <a:schemeClr val="bg1"/>
                </a:solidFill>
              </a:rPr>
              <a:t>Cybersecurity</a:t>
            </a:r>
            <a:r>
              <a:rPr lang="de-DE">
                <a:solidFill>
                  <a:schemeClr val="bg1"/>
                </a:solidFill>
              </a:rPr>
              <a:t> Summit</a:t>
            </a: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30FC3E86-D674-EA1D-B4C5-74CBF0CE6824}"/>
              </a:ext>
            </a:extLst>
          </p:cNvPr>
          <p:cNvSpPr/>
          <p:nvPr/>
        </p:nvSpPr>
        <p:spPr>
          <a:xfrm>
            <a:off x="170757" y="1926821"/>
            <a:ext cx="5495575" cy="1051921"/>
          </a:xfrm>
          <a:prstGeom prst="roundRect">
            <a:avLst/>
          </a:prstGeom>
          <a:solidFill>
            <a:schemeClr val="tx2"/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503999" tIns="90000" bIns="90000" rtlCol="0" anchor="ctr">
            <a:noAutofit/>
          </a:bodyPr>
          <a:lstStyle/>
          <a:p>
            <a:pPr marL="171450" marR="0" lvl="0" indent="-17145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eograph Light" panose="020B0303030202060203" pitchFamily="34" charset="77"/>
              </a:rPr>
              <a:t>24/7 Echtzeit Angriffsüberwachung und -abwehr </a:t>
            </a:r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952C0A3B-958C-63CA-17EC-E8863BDACD17}"/>
              </a:ext>
            </a:extLst>
          </p:cNvPr>
          <p:cNvSpPr/>
          <p:nvPr/>
        </p:nvSpPr>
        <p:spPr>
          <a:xfrm>
            <a:off x="170757" y="3061375"/>
            <a:ext cx="5495575" cy="1051921"/>
          </a:xfrm>
          <a:prstGeom prst="roundRect">
            <a:avLst/>
          </a:prstGeom>
          <a:solidFill>
            <a:schemeClr val="tx2"/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503999" tIns="90000" bIns="90000" rtlCol="0" anchor="ctr">
            <a:noAutofit/>
          </a:bodyPr>
          <a:lstStyle/>
          <a:p>
            <a:pPr marL="171450" marR="0" lvl="0" indent="-17145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eograph Light" panose="020B0303030202060203" pitchFamily="34" charset="77"/>
              </a:rPr>
              <a:t>Integration bestehender Security Infrastruktur</a:t>
            </a:r>
          </a:p>
          <a:p>
            <a:pPr marL="171450" marR="0" lvl="0" indent="-17145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>
                <a:latin typeface="Geograph Light" panose="020B0303030202060203" pitchFamily="34" charset="77"/>
              </a:rPr>
              <a:t>Initialisierung von EDR &amp; NDR</a:t>
            </a:r>
            <a:r>
              <a:rPr kumimoji="0" lang="de-DE" sz="12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eograph Light" panose="020B0303030202060203" pitchFamily="34" charset="77"/>
              </a:rPr>
              <a:t> 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CEBD53DD-1483-304D-881A-52D1226F55A5}"/>
              </a:ext>
            </a:extLst>
          </p:cNvPr>
          <p:cNvSpPr/>
          <p:nvPr/>
        </p:nvSpPr>
        <p:spPr>
          <a:xfrm>
            <a:off x="170757" y="4191920"/>
            <a:ext cx="5495575" cy="1051921"/>
          </a:xfrm>
          <a:prstGeom prst="roundRect">
            <a:avLst/>
          </a:prstGeom>
          <a:solidFill>
            <a:schemeClr val="tx2"/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503999" tIns="90000" bIns="90000" rtlCol="0" anchor="ctr">
            <a:noAutofit/>
          </a:bodyPr>
          <a:lstStyle/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1200">
                <a:latin typeface="Geograph Light" panose="020B0303030202060203" pitchFamily="34" charset="77"/>
              </a:rPr>
              <a:t>Koordination, Kommunikation und Management</a:t>
            </a:r>
            <a:br>
              <a:rPr lang="de-DE" sz="1200">
                <a:latin typeface="Geograph Light" panose="020B0303030202060203" pitchFamily="34" charset="77"/>
              </a:rPr>
            </a:br>
            <a:r>
              <a:rPr lang="de-DE" sz="1200">
                <a:latin typeface="Geograph Light" panose="020B0303030202060203" pitchFamily="34" charset="77"/>
              </a:rPr>
              <a:t>der Reaktionen auf Cyberbedrohungen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608D0C3F-3392-BC96-9187-6A56A1606F72}"/>
              </a:ext>
            </a:extLst>
          </p:cNvPr>
          <p:cNvSpPr/>
          <p:nvPr/>
        </p:nvSpPr>
        <p:spPr>
          <a:xfrm>
            <a:off x="170757" y="5328331"/>
            <a:ext cx="5495575" cy="1051921"/>
          </a:xfrm>
          <a:prstGeom prst="roundRect">
            <a:avLst/>
          </a:prstGeom>
          <a:solidFill>
            <a:schemeClr val="tx2"/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503999" tIns="90000" bIns="90000" rtlCol="0" anchor="ctr">
            <a:noAutofit/>
          </a:bodyPr>
          <a:lstStyle/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1200">
                <a:latin typeface="Geograph Light" panose="020B0303030202060203" pitchFamily="34" charset="77"/>
              </a:rPr>
              <a:t>SOC-</a:t>
            </a:r>
            <a:r>
              <a:rPr lang="de-DE" sz="1200" err="1">
                <a:latin typeface="Geograph Light" panose="020B0303030202060203" pitchFamily="34" charset="77"/>
              </a:rPr>
              <a:t>Baselining</a:t>
            </a:r>
            <a:r>
              <a:rPr lang="de-DE" sz="1200">
                <a:latin typeface="Geograph Light" panose="020B0303030202060203" pitchFamily="34" charset="77"/>
              </a:rPr>
              <a:t> als </a:t>
            </a:r>
            <a:r>
              <a:rPr lang="de-DE" sz="1200" err="1">
                <a:latin typeface="Geograph Light" panose="020B0303030202060203" pitchFamily="34" charset="77"/>
              </a:rPr>
              <a:t>Keyfactor</a:t>
            </a:r>
            <a:endParaRPr lang="de-DE" sz="1200">
              <a:latin typeface="Geograph Light" panose="020B0303030202060203" pitchFamily="34" charset="77"/>
            </a:endParaRP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1200">
                <a:latin typeface="Geograph Light" panose="020B0303030202060203" pitchFamily="34" charset="77"/>
              </a:rPr>
              <a:t>Zeitsparender Lösungsaufbau durch XDR-Fokus</a:t>
            </a: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092C548A-ADD3-A6DD-85B8-3A5E65B6AAC7}"/>
              </a:ext>
            </a:extLst>
          </p:cNvPr>
          <p:cNvSpPr/>
          <p:nvPr/>
        </p:nvSpPr>
        <p:spPr>
          <a:xfrm>
            <a:off x="5810350" y="1907155"/>
            <a:ext cx="6220212" cy="1051921"/>
          </a:xfrm>
          <a:prstGeom prst="roundRect">
            <a:avLst/>
          </a:prstGeom>
          <a:solidFill>
            <a:schemeClr val="tx2"/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1548000" tIns="90000" bIns="90000" rtlCol="0" anchor="ctr">
            <a:noAutofit/>
          </a:bodyPr>
          <a:lstStyle/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1200">
                <a:latin typeface="Geograph Light" panose="020B0303030202060203" pitchFamily="34" charset="77"/>
              </a:rPr>
              <a:t>Zertifiziertes Analystenteam</a:t>
            </a:r>
            <a:br>
              <a:rPr lang="de-DE" sz="1200">
                <a:latin typeface="Geograph Light" panose="020B0303030202060203" pitchFamily="34" charset="77"/>
              </a:rPr>
            </a:br>
            <a:r>
              <a:rPr lang="de-DE" sz="1200">
                <a:latin typeface="Geograph Light" panose="020B0303030202060203" pitchFamily="34" charset="77"/>
              </a:rPr>
              <a:t>(u.a. </a:t>
            </a:r>
            <a:r>
              <a:rPr lang="de-DE" sz="1200" err="1">
                <a:latin typeface="Geograph Light" panose="020B0303030202060203" pitchFamily="34" charset="77"/>
              </a:rPr>
              <a:t>CompTIA</a:t>
            </a:r>
            <a:r>
              <a:rPr lang="de-DE" sz="1200">
                <a:latin typeface="Geograph Light" panose="020B0303030202060203" pitchFamily="34" charset="77"/>
              </a:rPr>
              <a:t> Sec+ &amp;  </a:t>
            </a:r>
            <a:r>
              <a:rPr lang="de-DE" sz="1200" err="1">
                <a:latin typeface="Geograph Light" panose="020B0303030202060203" pitchFamily="34" charset="77"/>
              </a:rPr>
              <a:t>CySA</a:t>
            </a:r>
            <a:r>
              <a:rPr lang="de-DE" sz="1200">
                <a:latin typeface="Geograph Light" panose="020B0303030202060203" pitchFamily="34" charset="77"/>
              </a:rPr>
              <a:t>+ / Cisco  </a:t>
            </a:r>
            <a:r>
              <a:rPr lang="de-DE" sz="1200" err="1">
                <a:latin typeface="Geograph Light" panose="020B0303030202060203" pitchFamily="34" charset="77"/>
              </a:rPr>
              <a:t>CyberOpsProfessionall</a:t>
            </a:r>
            <a:r>
              <a:rPr lang="de-DE" sz="1200">
                <a:latin typeface="Geograph Light" panose="020B0303030202060203" pitchFamily="34" charset="77"/>
              </a:rPr>
              <a:t>)</a:t>
            </a: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FBFDD0D7-4224-150C-3112-ECAB1F0533EC}"/>
              </a:ext>
            </a:extLst>
          </p:cNvPr>
          <p:cNvSpPr/>
          <p:nvPr/>
        </p:nvSpPr>
        <p:spPr>
          <a:xfrm>
            <a:off x="5810349" y="3041709"/>
            <a:ext cx="6215657" cy="1051921"/>
          </a:xfrm>
          <a:prstGeom prst="roundRect">
            <a:avLst/>
          </a:prstGeom>
          <a:solidFill>
            <a:schemeClr val="tx2"/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1548000" tIns="90000" rIns="360000" bIns="90000" rtlCol="0" anchor="ctr">
            <a:noAutofit/>
          </a:bodyPr>
          <a:lstStyle/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latin typeface="Geograph Light" panose="020B0303030202060203" pitchFamily="34" charset="77"/>
              </a:rPr>
              <a:t>1st &amp; 2nd Level Analyse und Bewertung  unter Einbindung von </a:t>
            </a:r>
            <a:r>
              <a:rPr lang="de-DE" sz="1200" dirty="0" err="1">
                <a:latin typeface="Geograph Light" panose="020B0303030202060203" pitchFamily="34" charset="77"/>
              </a:rPr>
              <a:t>Threat</a:t>
            </a:r>
            <a:r>
              <a:rPr lang="de-DE" sz="1200" dirty="0">
                <a:latin typeface="Geograph Light" panose="020B0303030202060203" pitchFamily="34" charset="77"/>
              </a:rPr>
              <a:t> </a:t>
            </a:r>
            <a:r>
              <a:rPr lang="de-DE" sz="1200" dirty="0" err="1">
                <a:latin typeface="Geograph Light" panose="020B0303030202060203" pitchFamily="34" charset="77"/>
              </a:rPr>
              <a:t>Intelligence</a:t>
            </a:r>
            <a:r>
              <a:rPr lang="de-DE" sz="1200" dirty="0">
                <a:latin typeface="Geograph Light" panose="020B0303030202060203" pitchFamily="34" charset="77"/>
              </a:rPr>
              <a:t> &amp; KI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latin typeface="Geograph Light" panose="020B0303030202060203" pitchFamily="34" charset="77"/>
              </a:rPr>
              <a:t>Alarmierung und Unterstützung des Kunden im Gefahrenfall</a:t>
            </a: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326D0FB6-5AF2-A49A-8C19-5D094F67E1DC}"/>
              </a:ext>
            </a:extLst>
          </p:cNvPr>
          <p:cNvSpPr/>
          <p:nvPr/>
        </p:nvSpPr>
        <p:spPr>
          <a:xfrm>
            <a:off x="5810349" y="4149080"/>
            <a:ext cx="6215657" cy="1051921"/>
          </a:xfrm>
          <a:prstGeom prst="roundRect">
            <a:avLst/>
          </a:prstGeom>
          <a:solidFill>
            <a:schemeClr val="tx2"/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1548000" tIns="90000" rIns="360000" bIns="90000" rtlCol="0" anchor="ctr">
            <a:noAutofit/>
          </a:bodyPr>
          <a:lstStyle/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1200">
                <a:latin typeface="Geograph Light" panose="020B0303030202060203" pitchFamily="34" charset="77"/>
              </a:rPr>
              <a:t>Automatisierte Korrelation und Analyse der Daten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1200">
                <a:latin typeface="Geograph Light" panose="020B0303030202060203" pitchFamily="34" charset="77"/>
              </a:rPr>
              <a:t>Automatische Einstufung der Gefährdung durch abgestimmte Prioritätsmatrix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1D7F2664-1446-7674-AED8-40082B7C8014}"/>
              </a:ext>
            </a:extLst>
          </p:cNvPr>
          <p:cNvSpPr/>
          <p:nvPr/>
        </p:nvSpPr>
        <p:spPr>
          <a:xfrm>
            <a:off x="5810349" y="5308665"/>
            <a:ext cx="6215657" cy="1051921"/>
          </a:xfrm>
          <a:prstGeom prst="roundRect">
            <a:avLst/>
          </a:prstGeom>
          <a:solidFill>
            <a:schemeClr val="tx2"/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1548000" tIns="90000" bIns="90000" rtlCol="0" anchor="ctr">
            <a:noAutofit/>
          </a:bodyPr>
          <a:lstStyle/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1200">
                <a:latin typeface="Geograph Light" panose="020B0303030202060203" pitchFamily="34" charset="77"/>
              </a:rPr>
              <a:t>Workflow Entwicklung und Integration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1200">
                <a:latin typeface="Geograph Light" panose="020B0303030202060203" pitchFamily="34" charset="77"/>
              </a:rPr>
              <a:t>Durchführung von abgestimmten Prozeduren zur Gefahrenabwehr (</a:t>
            </a:r>
            <a:r>
              <a:rPr lang="de-DE" sz="1200" err="1">
                <a:latin typeface="Geograph Light" panose="020B0303030202060203" pitchFamily="34" charset="77"/>
              </a:rPr>
              <a:t>Playbooks</a:t>
            </a:r>
            <a:r>
              <a:rPr lang="de-DE" sz="1200">
                <a:latin typeface="Geograph Light" panose="020B0303030202060203" pitchFamily="34" charset="77"/>
              </a:rPr>
              <a:t>)</a:t>
            </a:r>
          </a:p>
        </p:txBody>
      </p:sp>
      <p:pic>
        <p:nvPicPr>
          <p:cNvPr id="16" name="Grafik 15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8D7E7C99-B2EC-E657-A120-9B273FD20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89" y="2134789"/>
            <a:ext cx="647159" cy="647159"/>
          </a:xfrm>
          <a:prstGeom prst="rect">
            <a:avLst/>
          </a:prstGeom>
        </p:spPr>
      </p:pic>
      <p:pic>
        <p:nvPicPr>
          <p:cNvPr id="17" name="Grafik 16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AFBF9A36-89AD-ABA5-D386-221AAF538F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01" y="3335710"/>
            <a:ext cx="565734" cy="56573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DB64DFC-30C3-6351-AE72-33BEEC737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63" y="5548112"/>
            <a:ext cx="565732" cy="56573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82B7656-5C2B-3468-E378-E44EB53B2B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875" y="3255391"/>
            <a:ext cx="663887" cy="66388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569ADFC-171B-085B-E58A-32D999CD1E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88" y="4437349"/>
            <a:ext cx="647159" cy="647159"/>
          </a:xfrm>
          <a:prstGeom prst="rect">
            <a:avLst/>
          </a:prstGeom>
        </p:spPr>
      </p:pic>
      <p:pic>
        <p:nvPicPr>
          <p:cNvPr id="21" name="Grafik 20" descr="Ein Bild, das Text, draußen, Schild enthält.&#10;&#10;Automatisch generierte Beschreibung">
            <a:extLst>
              <a:ext uri="{FF2B5EF4-FFF2-40B4-BE49-F238E27FC236}">
                <a16:creationId xmlns:a16="http://schemas.microsoft.com/office/drawing/2014/main" id="{D433E843-5C77-2538-58C5-43C46DD79C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63" y="4419289"/>
            <a:ext cx="565732" cy="56573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E0809A0-A910-6D0E-C0B2-B6429DD74D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12" y="5555405"/>
            <a:ext cx="558439" cy="55843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1596F31-8B37-403C-EB97-2C7E112407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358" y="2129200"/>
            <a:ext cx="647161" cy="64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2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32CCDA-C5AF-5E68-9CFD-ABD1682C3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feil: nach unten 1">
            <a:extLst>
              <a:ext uri="{FF2B5EF4-FFF2-40B4-BE49-F238E27FC236}">
                <a16:creationId xmlns:a16="http://schemas.microsoft.com/office/drawing/2014/main" id="{44C42527-490B-890E-7ABA-105EE5CFB657}"/>
              </a:ext>
            </a:extLst>
          </p:cNvPr>
          <p:cNvSpPr/>
          <p:nvPr/>
        </p:nvSpPr>
        <p:spPr>
          <a:xfrm>
            <a:off x="1035697" y="2491273"/>
            <a:ext cx="1193501" cy="3284375"/>
          </a:xfrm>
          <a:prstGeom prst="downArrow">
            <a:avLst/>
          </a:prstGeom>
          <a:solidFill>
            <a:srgbClr val="32DCAB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endParaRPr lang="de-DE" sz="2500" b="1" dirty="0" err="1">
              <a:latin typeface="+mj-lt"/>
            </a:endParaRP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8086568E-B091-FBA3-097A-4AE75860CA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sz="2800" dirty="0">
                <a:solidFill>
                  <a:schemeClr val="bg1"/>
                </a:solidFill>
              </a:rPr>
              <a:t>Warum XDR, SIEM und TDIRT ohne Prozesse und Richtlinien wenig wirksam sind: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F82872-68D8-E5D0-230F-E7A17E8748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53165" y="2337282"/>
            <a:ext cx="9279676" cy="3620718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  <a:defRPr sz="2400"/>
            </a:pPr>
            <a:r>
              <a:rPr lang="de-DE" sz="2000" dirty="0">
                <a:solidFill>
                  <a:schemeClr val="bg1"/>
                </a:solidFill>
              </a:rPr>
              <a:t>    Fehlende Einordnung und Priorisierung von Alerts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  <a:defRPr sz="2400"/>
            </a:pPr>
            <a:r>
              <a:rPr lang="de-DE" sz="2000" dirty="0">
                <a:solidFill>
                  <a:schemeClr val="bg1"/>
                </a:solidFill>
              </a:rPr>
              <a:t>    Keine klare Reaktionskette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  <a:defRPr sz="2400"/>
            </a:pPr>
            <a:r>
              <a:rPr lang="de-DE" sz="2000" dirty="0">
                <a:solidFill>
                  <a:schemeClr val="bg1"/>
                </a:solidFill>
              </a:rPr>
              <a:t>    Technologie ohne </a:t>
            </a:r>
            <a:r>
              <a:rPr lang="de-DE" sz="2000" dirty="0" err="1">
                <a:solidFill>
                  <a:schemeClr val="bg1"/>
                </a:solidFill>
              </a:rPr>
              <a:t>Governance</a:t>
            </a:r>
            <a:endParaRPr lang="de-DE" sz="20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  <a:defRPr sz="2400"/>
            </a:pPr>
            <a:r>
              <a:rPr lang="de-DE" sz="2000" dirty="0">
                <a:solidFill>
                  <a:schemeClr val="bg1"/>
                </a:solidFill>
              </a:rPr>
              <a:t>    Mangelnde Integration in den Sicherheitslebenszyklus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  <a:defRPr sz="2400"/>
            </a:pPr>
            <a:r>
              <a:rPr lang="de-DE" sz="2000" dirty="0">
                <a:solidFill>
                  <a:schemeClr val="bg1"/>
                </a:solidFill>
              </a:rPr>
              <a:t>    Schlechte Datenqualität durch fehlende Standards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20B734-B428-2C59-A25E-6ABEB714B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C9D7A-35C9-4551-BFF8-4801ACC1334E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  <a:pPr marL="0" marR="0" lvl="0" indent="0" algn="r" defTabSz="554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444E03-BD39-17FD-8909-DDF627567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  <a:t>Cybersecurity</a:t>
            </a: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  <a:t> Summit</a:t>
            </a:r>
          </a:p>
        </p:txBody>
      </p:sp>
    </p:spTree>
    <p:extLst>
      <p:ext uri="{BB962C8B-B14F-4D97-AF65-F5344CB8AC3E}">
        <p14:creationId xmlns:p14="http://schemas.microsoft.com/office/powerpoint/2010/main" val="3404470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6C3921-DAE2-E43D-C8AA-F9DAB209B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bgerundetes Rechteck 12">
            <a:extLst>
              <a:ext uri="{FF2B5EF4-FFF2-40B4-BE49-F238E27FC236}">
                <a16:creationId xmlns:a16="http://schemas.microsoft.com/office/drawing/2014/main" id="{EAB1B3D0-C386-C44E-94D2-D52E40F08AA6}"/>
              </a:ext>
            </a:extLst>
          </p:cNvPr>
          <p:cNvSpPr/>
          <p:nvPr/>
        </p:nvSpPr>
        <p:spPr>
          <a:xfrm>
            <a:off x="901396" y="5147460"/>
            <a:ext cx="10619465" cy="1187241"/>
          </a:xfrm>
          <a:prstGeom prst="roundRect">
            <a:avLst/>
          </a:prstGeom>
          <a:solidFill>
            <a:schemeClr val="accent1">
              <a:alpha val="69369"/>
            </a:schemeClr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t">
            <a:no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1826"/>
              </a:solidFill>
              <a:effectLst/>
              <a:uLnTx/>
              <a:uFillTx/>
              <a:latin typeface="Geograph Light" panose="020B0303030202060203" pitchFamily="34" charset="77"/>
              <a:ea typeface="+mn-ea"/>
              <a:cs typeface="+mn-cs"/>
            </a:endParaRPr>
          </a:p>
        </p:txBody>
      </p:sp>
      <p:sp>
        <p:nvSpPr>
          <p:cNvPr id="17" name="Freihandform 4">
            <a:extLst>
              <a:ext uri="{FF2B5EF4-FFF2-40B4-BE49-F238E27FC236}">
                <a16:creationId xmlns:a16="http://schemas.microsoft.com/office/drawing/2014/main" id="{9B2D1739-9089-94BC-B031-9CDAAA57D30B}"/>
              </a:ext>
            </a:extLst>
          </p:cNvPr>
          <p:cNvSpPr/>
          <p:nvPr/>
        </p:nvSpPr>
        <p:spPr>
          <a:xfrm>
            <a:off x="909360" y="2415206"/>
            <a:ext cx="3375233" cy="2308757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solidFill>
            <a:schemeClr val="bg1">
              <a:lumMod val="65000"/>
              <a:alpha val="49891"/>
            </a:schemeClr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marL="0" marR="0" lvl="0" indent="0" algn="ct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"/>
              <a:ea typeface="+mn-ea"/>
              <a:cs typeface="+mn-cs"/>
            </a:endParaRPr>
          </a:p>
        </p:txBody>
      </p:sp>
      <p:sp>
        <p:nvSpPr>
          <p:cNvPr id="19" name="Freihandform 4">
            <a:extLst>
              <a:ext uri="{FF2B5EF4-FFF2-40B4-BE49-F238E27FC236}">
                <a16:creationId xmlns:a16="http://schemas.microsoft.com/office/drawing/2014/main" id="{7A0D7401-307D-D3AC-3C11-0365A2916626}"/>
              </a:ext>
            </a:extLst>
          </p:cNvPr>
          <p:cNvSpPr/>
          <p:nvPr/>
        </p:nvSpPr>
        <p:spPr>
          <a:xfrm>
            <a:off x="8177839" y="2406062"/>
            <a:ext cx="3338661" cy="2308757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solidFill>
            <a:schemeClr val="bg1">
              <a:lumMod val="65000"/>
              <a:alpha val="49891"/>
            </a:schemeClr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marL="0" marR="0" lvl="0" indent="0" algn="ct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"/>
              <a:ea typeface="+mn-ea"/>
              <a:cs typeface="+mn-cs"/>
            </a:endParaRPr>
          </a:p>
        </p:txBody>
      </p:sp>
      <p:sp>
        <p:nvSpPr>
          <p:cNvPr id="18" name="Freihandform 4">
            <a:extLst>
              <a:ext uri="{FF2B5EF4-FFF2-40B4-BE49-F238E27FC236}">
                <a16:creationId xmlns:a16="http://schemas.microsoft.com/office/drawing/2014/main" id="{2B77BD22-E6D6-F843-01F3-0FD29A8837AB}"/>
              </a:ext>
            </a:extLst>
          </p:cNvPr>
          <p:cNvSpPr/>
          <p:nvPr/>
        </p:nvSpPr>
        <p:spPr>
          <a:xfrm>
            <a:off x="4523512" y="2406062"/>
            <a:ext cx="3384376" cy="2308758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solidFill>
            <a:schemeClr val="bg1">
              <a:lumMod val="65000"/>
              <a:alpha val="49891"/>
            </a:schemeClr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marL="0" marR="0" lvl="0" indent="0" algn="ct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"/>
              <a:ea typeface="+mn-ea"/>
              <a:cs typeface="+mn-cs"/>
            </a:endParaRP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082BA897-DD8C-761D-51E1-CABACE163D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53" y="900000"/>
            <a:ext cx="10386993" cy="72482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sz="2800">
                <a:solidFill>
                  <a:schemeClr val="bg1"/>
                </a:solidFill>
                <a:latin typeface="Geograph"/>
              </a:rPr>
              <a:t>Ganzheitlicher Ansatz</a:t>
            </a:r>
            <a:br>
              <a:rPr lang="de-DE" sz="2800"/>
            </a:br>
            <a:r>
              <a:rPr lang="de-DE" sz="2000" b="0">
                <a:solidFill>
                  <a:schemeClr val="bg1"/>
                </a:solidFill>
                <a:latin typeface="Geograph"/>
              </a:rPr>
              <a:t>Management von Cybersicherheitsrisiken auf drei Ebenen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C42689-44B9-DAD8-F1E6-05CFD63A4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C9D7A-35C9-4551-BFF8-4801ACC1334E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  <a:pPr marL="0" marR="0" lvl="0" indent="0" algn="r" defTabSz="554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DAAF01-852E-7754-5E2A-D0B4B8F23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err="1">
                <a:solidFill>
                  <a:schemeClr val="bg1"/>
                </a:solidFill>
              </a:rPr>
              <a:t>Cybersecurity</a:t>
            </a:r>
            <a:r>
              <a:rPr lang="de-DE">
                <a:solidFill>
                  <a:schemeClr val="bg1"/>
                </a:solidFill>
              </a:rPr>
              <a:t> Summit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7F23092-2CF4-5BFE-A4B3-803BBE13A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264" y="2073386"/>
            <a:ext cx="3384000" cy="80600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4355AD3-B144-F5E4-248B-4B4FFC4C2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663" y="2072159"/>
            <a:ext cx="3384000" cy="806005"/>
          </a:xfrm>
          <a:prstGeom prst="rect">
            <a:avLst/>
          </a:prstGeom>
        </p:spPr>
      </p:pic>
      <p:sp>
        <p:nvSpPr>
          <p:cNvPr id="11" name="TextBox 29">
            <a:extLst>
              <a:ext uri="{FF2B5EF4-FFF2-40B4-BE49-F238E27FC236}">
                <a16:creationId xmlns:a16="http://schemas.microsoft.com/office/drawing/2014/main" id="{F485A0B5-0EFE-F609-CB02-1C683BEEC436}"/>
              </a:ext>
            </a:extLst>
          </p:cNvPr>
          <p:cNvSpPr txBox="1"/>
          <p:nvPr/>
        </p:nvSpPr>
        <p:spPr>
          <a:xfrm>
            <a:off x="4771358" y="2105742"/>
            <a:ext cx="2983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err="1">
                <a:ln>
                  <a:noFill/>
                </a:ln>
                <a:solidFill>
                  <a:srgbClr val="002A3A"/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  <a:t>Organisatorisch</a:t>
            </a: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rgbClr val="002A3A"/>
              </a:solidFill>
              <a:effectLst/>
              <a:uLnTx/>
              <a:uFillTx/>
              <a:latin typeface="Geograph"/>
              <a:ea typeface="+mn-ea"/>
              <a:cs typeface="+mn-cs"/>
            </a:endParaRPr>
          </a:p>
        </p:txBody>
      </p:sp>
      <p:sp>
        <p:nvSpPr>
          <p:cNvPr id="12" name="TextBox 30">
            <a:extLst>
              <a:ext uri="{FF2B5EF4-FFF2-40B4-BE49-F238E27FC236}">
                <a16:creationId xmlns:a16="http://schemas.microsoft.com/office/drawing/2014/main" id="{5397F9B1-4137-3229-3F29-FFD6646EDB7A}"/>
              </a:ext>
            </a:extLst>
          </p:cNvPr>
          <p:cNvSpPr txBox="1"/>
          <p:nvPr/>
        </p:nvSpPr>
        <p:spPr>
          <a:xfrm>
            <a:off x="8337096" y="2086562"/>
            <a:ext cx="3008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err="1">
                <a:ln>
                  <a:noFill/>
                </a:ln>
                <a:solidFill>
                  <a:srgbClr val="002A3A"/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  <a:t>Technisch</a:t>
            </a: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rgbClr val="002A3A"/>
              </a:solidFill>
              <a:effectLst/>
              <a:uLnTx/>
              <a:uFillTx/>
              <a:latin typeface="Geograph"/>
              <a:ea typeface="+mn-ea"/>
              <a:cs typeface="+mn-cs"/>
            </a:endParaRP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B74FE56D-8213-FFF8-835C-3139A10FF849}"/>
              </a:ext>
            </a:extLst>
          </p:cNvPr>
          <p:cNvSpPr txBox="1"/>
          <p:nvPr/>
        </p:nvSpPr>
        <p:spPr>
          <a:xfrm>
            <a:off x="967348" y="2965792"/>
            <a:ext cx="3282835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115" indent="-285115" defTabSz="1625438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/>
                <a:sym typeface="Arial"/>
              </a:rPr>
              <a:t>Incident </a:t>
            </a:r>
            <a:r>
              <a:rPr lang="en-US" sz="1400" kern="0">
                <a:solidFill>
                  <a:srgbClr val="FFFFFF"/>
                </a:solidFill>
                <a:latin typeface="Geograph Light"/>
                <a:sym typeface="Arial"/>
              </a:rPr>
              <a:t>Detection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/>
                <a:sym typeface="Arial"/>
              </a:rPr>
              <a:t>&amp; </a:t>
            </a:r>
            <a:r>
              <a:rPr lang="en-US" sz="1400" kern="0">
                <a:solidFill>
                  <a:srgbClr val="FFFFFF"/>
                </a:solidFill>
                <a:latin typeface="Geograph Light"/>
                <a:sym typeface="Arial"/>
              </a:rPr>
              <a:t>Monitoring</a:t>
            </a:r>
          </a:p>
          <a:p>
            <a:pPr marL="285115" indent="-285115" defTabSz="1625438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>
                <a:solidFill>
                  <a:srgbClr val="FFFFFF"/>
                </a:solidFill>
                <a:latin typeface="Geograph Light"/>
              </a:rPr>
              <a:t>Security Event Handling &amp; Escalation</a:t>
            </a:r>
          </a:p>
          <a:p>
            <a:pPr marL="285115" indent="-285115" defTabSz="1625438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>
                <a:solidFill>
                  <a:srgbClr val="FFFFFF"/>
                </a:solidFill>
                <a:latin typeface="Geograph Light"/>
              </a:rPr>
              <a:t>Use Case Management &amp; Tuning</a:t>
            </a:r>
          </a:p>
          <a:p>
            <a:pPr marL="285115" indent="-285115" defTabSz="1625438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>
                <a:solidFill>
                  <a:srgbClr val="FFFFFF"/>
                </a:solidFill>
                <a:latin typeface="Geograph Light"/>
              </a:rPr>
              <a:t>Threat Hunting &amp; Response Execution</a:t>
            </a:r>
          </a:p>
          <a:p>
            <a:pPr marL="285115" indent="-285115" defTabSz="1625438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>
                <a:solidFill>
                  <a:srgbClr val="FFFFFF"/>
                </a:solidFill>
                <a:latin typeface="Geograph Light"/>
              </a:rPr>
              <a:t>Log Review &amp; Audit Trails</a:t>
            </a:r>
          </a:p>
        </p:txBody>
      </p:sp>
      <p:sp>
        <p:nvSpPr>
          <p:cNvPr id="14" name="TextBox 34">
            <a:extLst>
              <a:ext uri="{FF2B5EF4-FFF2-40B4-BE49-F238E27FC236}">
                <a16:creationId xmlns:a16="http://schemas.microsoft.com/office/drawing/2014/main" id="{D796398A-B3CA-E342-2FEF-321D57A60BB5}"/>
              </a:ext>
            </a:extLst>
          </p:cNvPr>
          <p:cNvSpPr txBox="1"/>
          <p:nvPr/>
        </p:nvSpPr>
        <p:spPr>
          <a:xfrm>
            <a:off x="8201109" y="2981474"/>
            <a:ext cx="3280753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115" indent="-285115" defTabSz="1625438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err="1">
                <a:solidFill>
                  <a:srgbClr val="FFFFFF"/>
                </a:solidFill>
                <a:latin typeface="Geograph Light"/>
                <a:sym typeface="Arial"/>
              </a:rPr>
              <a:t>Datenintegration</a:t>
            </a:r>
            <a:r>
              <a:rPr lang="en-US" sz="1400" kern="0">
                <a:solidFill>
                  <a:srgbClr val="FFFFFF"/>
                </a:solidFill>
                <a:latin typeface="Geograph Light"/>
                <a:sym typeface="Arial"/>
              </a:rPr>
              <a:t> &amp; </a:t>
            </a:r>
            <a:r>
              <a:rPr lang="en-US" sz="1400" kern="0" err="1">
                <a:solidFill>
                  <a:srgbClr val="FFFFFF"/>
                </a:solidFill>
                <a:latin typeface="Geograph Light"/>
                <a:sym typeface="Arial"/>
              </a:rPr>
              <a:t>Logquellen</a:t>
            </a:r>
            <a:endParaRPr lang="en-US" sz="1400" kern="0" err="1">
              <a:solidFill>
                <a:srgbClr val="FFFFFF"/>
              </a:solidFill>
              <a:latin typeface="Geograph Light"/>
            </a:endParaRPr>
          </a:p>
          <a:p>
            <a:pPr marL="285115" indent="-285115" defTabSz="1625438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>
                <a:solidFill>
                  <a:srgbClr val="FFFFFF"/>
                </a:solidFill>
                <a:latin typeface="Geograph Light"/>
              </a:rPr>
              <a:t>Detection Engine &amp; Rule Management</a:t>
            </a:r>
          </a:p>
          <a:p>
            <a:pPr marL="285115" indent="-285115" defTabSz="1625438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>
                <a:solidFill>
                  <a:srgbClr val="FFFFFF"/>
                </a:solidFill>
                <a:latin typeface="Geograph Light"/>
              </a:rPr>
              <a:t>SOAR &amp; </a:t>
            </a:r>
            <a:r>
              <a:rPr lang="en-US" sz="1400" kern="0" err="1">
                <a:solidFill>
                  <a:srgbClr val="FFFFFF"/>
                </a:solidFill>
                <a:latin typeface="Geograph Light"/>
              </a:rPr>
              <a:t>Orchestrierung</a:t>
            </a:r>
            <a:endParaRPr lang="en-US" sz="1400" kern="0">
              <a:solidFill>
                <a:srgbClr val="FFFFFF"/>
              </a:solidFill>
              <a:latin typeface="Geograph Light"/>
            </a:endParaRPr>
          </a:p>
          <a:p>
            <a:pPr marL="285115" indent="-285115" defTabSz="1625438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>
                <a:solidFill>
                  <a:srgbClr val="FFFFFF"/>
                </a:solidFill>
                <a:latin typeface="Geograph Light"/>
              </a:rPr>
              <a:t>Threat Intelligence &amp; IOC Feeds</a:t>
            </a:r>
          </a:p>
          <a:p>
            <a:pPr marL="285115" indent="-285115" defTabSz="1625438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err="1">
                <a:solidFill>
                  <a:srgbClr val="FFFFFF"/>
                </a:solidFill>
                <a:latin typeface="Geograph Light"/>
              </a:rPr>
              <a:t>Forensik</a:t>
            </a:r>
            <a:r>
              <a:rPr lang="en-US" sz="1400" kern="0">
                <a:solidFill>
                  <a:srgbClr val="FFFFFF"/>
                </a:solidFill>
                <a:latin typeface="Geograph Light"/>
              </a:rPr>
              <a:t> &amp; </a:t>
            </a:r>
            <a:r>
              <a:rPr lang="en-US" sz="1400" kern="0" err="1">
                <a:solidFill>
                  <a:srgbClr val="FFFFFF"/>
                </a:solidFill>
                <a:latin typeface="Geograph Light"/>
              </a:rPr>
              <a:t>Analyseplattformen</a:t>
            </a:r>
          </a:p>
        </p:txBody>
      </p:sp>
      <p:sp>
        <p:nvSpPr>
          <p:cNvPr id="15" name="TextBox 36">
            <a:extLst>
              <a:ext uri="{FF2B5EF4-FFF2-40B4-BE49-F238E27FC236}">
                <a16:creationId xmlns:a16="http://schemas.microsoft.com/office/drawing/2014/main" id="{0743576D-4C1C-A2D7-CD97-54CDB7F4A8BB}"/>
              </a:ext>
            </a:extLst>
          </p:cNvPr>
          <p:cNvSpPr txBox="1"/>
          <p:nvPr/>
        </p:nvSpPr>
        <p:spPr>
          <a:xfrm>
            <a:off x="4592886" y="2909466"/>
            <a:ext cx="3282835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115" marR="0" lvl="0" indent="-285115" algn="l" defTabSz="1625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/>
                <a:sym typeface="Arial"/>
              </a:rPr>
              <a:t>Go</a:t>
            </a:r>
            <a:r>
              <a:rPr lang="de-DE" sz="1400" kern="0" err="1">
                <a:solidFill>
                  <a:srgbClr val="FFFFFF"/>
                </a:solidFill>
                <a:latin typeface="Geograph Light"/>
                <a:sym typeface="Arial"/>
              </a:rPr>
              <a:t>vernance</a:t>
            </a:r>
            <a:r>
              <a:rPr lang="de-DE" sz="1400" kern="0">
                <a:solidFill>
                  <a:srgbClr val="FFFFFF"/>
                </a:solidFill>
                <a:latin typeface="Geograph Light"/>
                <a:sym typeface="Arial"/>
              </a:rPr>
              <a:t> &amp; Rollenverteilung</a:t>
            </a:r>
          </a:p>
          <a:p>
            <a:pPr marL="285115" indent="-285115" defTabSz="1625438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de-DE" sz="1400" kern="0">
                <a:solidFill>
                  <a:srgbClr val="FFFFFF"/>
                </a:solidFill>
                <a:latin typeface="Geograph Light"/>
              </a:rPr>
              <a:t>ISMS-Integration &amp; </a:t>
            </a:r>
            <a:r>
              <a:rPr lang="de-DE" sz="1400" kern="0" err="1">
                <a:solidFill>
                  <a:srgbClr val="FFFFFF"/>
                </a:solidFill>
                <a:latin typeface="Geograph Light"/>
              </a:rPr>
              <a:t>Auditierbarkeit</a:t>
            </a:r>
          </a:p>
          <a:p>
            <a:pPr marL="285115" indent="-285115" defTabSz="1625438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de-DE" sz="1400" kern="0">
                <a:solidFill>
                  <a:srgbClr val="FFFFFF"/>
                </a:solidFill>
                <a:latin typeface="Geograph Light"/>
              </a:rPr>
              <a:t>Security Awareness &amp; Training</a:t>
            </a:r>
            <a:br>
              <a:rPr lang="de-DE" sz="1400" kern="0">
                <a:solidFill>
                  <a:srgbClr val="FFFFFF"/>
                </a:solidFill>
                <a:latin typeface="Geograph Light"/>
              </a:rPr>
            </a:br>
            <a:r>
              <a:rPr lang="de-DE" sz="1400" kern="0">
                <a:solidFill>
                  <a:srgbClr val="FFFFFF"/>
                </a:solidFill>
                <a:latin typeface="Geograph Light"/>
              </a:rPr>
              <a:t>Notfallmanagement &amp; Eskalationsketten</a:t>
            </a:r>
          </a:p>
          <a:p>
            <a:pPr marL="285115" indent="-285115" defTabSz="1625438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de-DE" sz="1400" kern="0">
                <a:solidFill>
                  <a:srgbClr val="FFFFFF"/>
                </a:solidFill>
                <a:latin typeface="Geograph Light"/>
              </a:rPr>
              <a:t>KPI &amp; Reporting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A53290D4-A4B2-FDBC-E8A4-5FE9425A9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59" y="2072159"/>
            <a:ext cx="3384000" cy="806005"/>
          </a:xfrm>
          <a:prstGeom prst="rect">
            <a:avLst/>
          </a:prstGeom>
        </p:spPr>
      </p:pic>
      <p:sp>
        <p:nvSpPr>
          <p:cNvPr id="21" name="TextBox 28">
            <a:extLst>
              <a:ext uri="{FF2B5EF4-FFF2-40B4-BE49-F238E27FC236}">
                <a16:creationId xmlns:a16="http://schemas.microsoft.com/office/drawing/2014/main" id="{9A2675D3-97B4-337B-8A69-62C646D093EF}"/>
              </a:ext>
            </a:extLst>
          </p:cNvPr>
          <p:cNvSpPr txBox="1"/>
          <p:nvPr/>
        </p:nvSpPr>
        <p:spPr>
          <a:xfrm>
            <a:off x="1116567" y="2103886"/>
            <a:ext cx="2983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err="1">
                <a:ln>
                  <a:noFill/>
                </a:ln>
                <a:solidFill>
                  <a:srgbClr val="002A3A"/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  <a:t>Operationell</a:t>
            </a: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2A3A"/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F803BA7-787C-4F0C-AF22-9F7F5A134836}"/>
              </a:ext>
            </a:extLst>
          </p:cNvPr>
          <p:cNvSpPr txBox="1"/>
          <p:nvPr/>
        </p:nvSpPr>
        <p:spPr>
          <a:xfrm>
            <a:off x="953579" y="2467566"/>
            <a:ext cx="3282835" cy="260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2" b="0" i="0" u="none" strike="noStrike" kern="1200" cap="none" spc="0" normalizeH="0" baseline="0" noProof="0">
                <a:ln>
                  <a:noFill/>
                </a:ln>
                <a:solidFill>
                  <a:srgbClr val="002A3A"/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  <a:t>Prozesse und Maßnahmen zur Umsetzung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F5B185C-4032-8E69-CD14-F84AF584F454}"/>
              </a:ext>
            </a:extLst>
          </p:cNvPr>
          <p:cNvSpPr txBox="1"/>
          <p:nvPr/>
        </p:nvSpPr>
        <p:spPr>
          <a:xfrm>
            <a:off x="4625053" y="2468788"/>
            <a:ext cx="3282835" cy="260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2" b="0" i="0" u="none" strike="noStrike" kern="1200" cap="none" spc="0" normalizeH="0" baseline="0" noProof="0">
                <a:ln>
                  <a:noFill/>
                </a:ln>
                <a:solidFill>
                  <a:srgbClr val="002A3A"/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  <a:t>Strategische Vorgaben und Richtlinien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C8ECE28-8576-8184-8566-6C7E837EFA7E}"/>
              </a:ext>
            </a:extLst>
          </p:cNvPr>
          <p:cNvSpPr txBox="1"/>
          <p:nvPr/>
        </p:nvSpPr>
        <p:spPr>
          <a:xfrm>
            <a:off x="8279262" y="2421846"/>
            <a:ext cx="3282835" cy="428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2" b="0" i="0" u="none" strike="noStrike" kern="1200" cap="none" spc="0" normalizeH="0" baseline="0" noProof="0">
                <a:ln>
                  <a:noFill/>
                </a:ln>
                <a:solidFill>
                  <a:srgbClr val="002A3A"/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  <a:t>Technologische Lösungen und </a:t>
            </a:r>
            <a:br>
              <a:rPr kumimoji="0" lang="de-DE" sz="1092" b="0" i="0" u="none" strike="noStrike" kern="1200" cap="none" spc="0" normalizeH="0" baseline="0" noProof="0">
                <a:ln>
                  <a:noFill/>
                </a:ln>
                <a:solidFill>
                  <a:srgbClr val="002A3A"/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</a:br>
            <a:r>
              <a:rPr kumimoji="0" lang="de-DE" sz="1092" b="0" i="0" u="none" strike="noStrike" kern="1200" cap="none" spc="0" normalizeH="0" baseline="0" noProof="0">
                <a:ln>
                  <a:noFill/>
                </a:ln>
                <a:solidFill>
                  <a:srgbClr val="002A3A"/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  <a:t>Sicherheitsmechanismen</a:t>
            </a:r>
          </a:p>
        </p:txBody>
      </p:sp>
      <p:sp>
        <p:nvSpPr>
          <p:cNvPr id="31" name="Textplatzhalter 13">
            <a:extLst>
              <a:ext uri="{FF2B5EF4-FFF2-40B4-BE49-F238E27FC236}">
                <a16:creationId xmlns:a16="http://schemas.microsoft.com/office/drawing/2014/main" id="{5DDBD457-9D8F-ACFE-72CE-BC539C060F9B}"/>
              </a:ext>
            </a:extLst>
          </p:cNvPr>
          <p:cNvSpPr txBox="1">
            <a:spLocks/>
          </p:cNvSpPr>
          <p:nvPr/>
        </p:nvSpPr>
        <p:spPr>
          <a:xfrm>
            <a:off x="969113" y="5500420"/>
            <a:ext cx="10337166" cy="93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marR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 lang="de-DE" sz="2500" b="1" i="0" spc="25" baseline="0">
                <a:solidFill>
                  <a:schemeClr val="accent2"/>
                </a:solidFill>
                <a:effectLst/>
                <a:latin typeface="Geograph" panose="020B0503030202060203" pitchFamily="34" charset="77"/>
                <a:ea typeface="+mn-ea"/>
                <a:cs typeface="+mn-cs"/>
              </a:defRPr>
            </a:lvl1pPr>
            <a:lvl2pPr marL="0" algn="r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spc="25" baseline="0">
                <a:solidFill>
                  <a:schemeClr val="tx1"/>
                </a:solidFill>
                <a:latin typeface="Geograph" panose="020B0503030202060203" pitchFamily="34" charset="77"/>
                <a:ea typeface="+mn-ea"/>
                <a:cs typeface="+mn-cs"/>
              </a:defRPr>
            </a:lvl2pPr>
            <a:lvl3pPr marL="0" indent="0" algn="r" eaLnBrk="1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  <a:ea typeface="+mn-ea"/>
                <a:cs typeface="+mn-cs"/>
              </a:defRPr>
            </a:lvl3pPr>
            <a:lvl4pPr marL="179818" indent="0" algn="r" eaLnBrk="1" hangingPunct="1">
              <a:lnSpc>
                <a:spcPct val="100000"/>
              </a:lnSpc>
              <a:spcBef>
                <a:spcPts val="750"/>
              </a:spcBef>
              <a:spcAft>
                <a:spcPts val="500"/>
              </a:spcAft>
              <a:buClr>
                <a:schemeClr val="tx1"/>
              </a:buClr>
              <a:buFontTx/>
              <a:buNone/>
              <a:tabLst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  <a:ea typeface="+mn-ea"/>
                <a:cs typeface="+mn-cs"/>
              </a:defRPr>
            </a:lvl4pPr>
            <a:lvl5pPr marL="720000" indent="-270000" algn="r" eaLnBrk="1" hangingPunct="1">
              <a:lnSpc>
                <a:spcPct val="120000"/>
              </a:lnSpc>
              <a:spcAft>
                <a:spcPts val="500"/>
              </a:spcAft>
              <a:buFont typeface="Symbol" panose="05050102010706020507" pitchFamily="18" charset="2"/>
              <a:buChar char="-"/>
              <a:defRPr sz="1200" spc="25" baseline="0">
                <a:solidFill>
                  <a:schemeClr val="tx1"/>
                </a:solidFill>
                <a:latin typeface="Geograph" panose="020B0503030202060203" pitchFamily="34" charset="77"/>
                <a:ea typeface="+mn-ea"/>
                <a:cs typeface="+mn-cs"/>
              </a:defRPr>
            </a:lvl5pPr>
            <a:lvl6pPr marL="1386231" algn="r" eaLnBrk="1" hangingPunct="1">
              <a:defRPr>
                <a:latin typeface="+mn-lt"/>
                <a:ea typeface="+mn-ea"/>
                <a:cs typeface="+mn-cs"/>
              </a:defRPr>
            </a:lvl6pPr>
            <a:lvl7pPr marL="1663477" eaLnBrk="1" hangingPunct="1">
              <a:defRPr>
                <a:latin typeface="+mn-lt"/>
                <a:ea typeface="+mn-ea"/>
                <a:cs typeface="+mn-cs"/>
              </a:defRPr>
            </a:lvl7pPr>
            <a:lvl8pPr marL="1940723" eaLnBrk="1" hangingPunct="1">
              <a:defRPr>
                <a:latin typeface="+mn-lt"/>
                <a:ea typeface="+mn-ea"/>
                <a:cs typeface="+mn-cs"/>
              </a:defRPr>
            </a:lvl8pPr>
            <a:lvl9pPr marL="221796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lvl="1" algn="ctr" defTabSz="914400">
              <a:defRPr/>
            </a:pPr>
            <a:r>
              <a:rPr lang="de-DE" sz="1400" kern="0">
                <a:solidFill>
                  <a:srgbClr val="002A3A"/>
                </a:solidFill>
                <a:latin typeface="Geograph Light"/>
              </a:rPr>
              <a:t>Die alleinige Fokussierung auf technische Lösungen (wie Firewalls, SIEM, XDR etc.) greift im Informationssicherheitsmanagement zu kurz, weil Sicherheit ein Zusammenspiel aus Mensch, Prozess </a:t>
            </a:r>
            <a:r>
              <a:rPr kumimoji="0" lang="de-DE" sz="1400" b="0" i="0" u="none" strike="noStrike" kern="0" cap="none" spc="25" normalizeH="0" baseline="0" noProof="0">
                <a:ln>
                  <a:noFill/>
                </a:ln>
                <a:solidFill>
                  <a:srgbClr val="002A3A"/>
                </a:solidFill>
                <a:effectLst/>
                <a:uLnTx/>
                <a:uFillTx/>
                <a:latin typeface="Geograph Light"/>
              </a:rPr>
              <a:t>und </a:t>
            </a:r>
            <a:r>
              <a:rPr lang="de-DE" sz="1400" kern="0">
                <a:solidFill>
                  <a:srgbClr val="002A3A"/>
                </a:solidFill>
                <a:latin typeface="Geograph Light"/>
              </a:rPr>
              <a:t>Technik ist. </a:t>
            </a:r>
            <a:endParaRPr lang="de-DE" sz="1400" b="0" i="0" u="none" strike="noStrike" kern="0" cap="none" spc="25" normalizeH="0" baseline="0" noProof="0">
              <a:ln>
                <a:noFill/>
              </a:ln>
              <a:solidFill>
                <a:srgbClr val="002A3A"/>
              </a:solidFill>
              <a:effectLst/>
              <a:uLnTx/>
              <a:uFillTx/>
              <a:latin typeface="Geograph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44DBC-1495-D7A1-4B77-6C6C311AD45D}"/>
              </a:ext>
            </a:extLst>
          </p:cNvPr>
          <p:cNvSpPr txBox="1"/>
          <p:nvPr/>
        </p:nvSpPr>
        <p:spPr>
          <a:xfrm>
            <a:off x="2174066" y="5315819"/>
            <a:ext cx="1038674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de-DE" sz="2500">
                <a:solidFill>
                  <a:srgbClr val="FFFFFF"/>
                </a:solidFill>
                <a:latin typeface="Geograph Light"/>
              </a:rPr>
              <a:t>IT- &amp; Informations-/Cybersicherheit ist mehr als Technik</a:t>
            </a:r>
            <a:r>
              <a:rPr lang="en-US" sz="1400">
                <a:latin typeface="Geograph Light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22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CCCF5A-8A6C-4234-1F7E-CA6DAE36A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bgerundetes Rechteck 12">
            <a:extLst>
              <a:ext uri="{FF2B5EF4-FFF2-40B4-BE49-F238E27FC236}">
                <a16:creationId xmlns:a16="http://schemas.microsoft.com/office/drawing/2014/main" id="{4C74EDD8-5CF5-AB5A-A2F5-BCAFDBC6907A}"/>
              </a:ext>
            </a:extLst>
          </p:cNvPr>
          <p:cNvSpPr/>
          <p:nvPr/>
        </p:nvSpPr>
        <p:spPr>
          <a:xfrm>
            <a:off x="892093" y="4060197"/>
            <a:ext cx="4939268" cy="1814912"/>
          </a:xfrm>
          <a:prstGeom prst="roundRect">
            <a:avLst/>
          </a:prstGeom>
          <a:solidFill>
            <a:schemeClr val="accent1">
              <a:alpha val="69369"/>
            </a:schemeClr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t">
            <a:no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1826"/>
              </a:solidFill>
              <a:effectLst/>
              <a:uLnTx/>
              <a:uFillTx/>
              <a:latin typeface="Geograph Light" panose="020B0303030202060203" pitchFamily="34" charset="77"/>
              <a:ea typeface="+mn-ea"/>
              <a:cs typeface="+mn-cs"/>
            </a:endParaRPr>
          </a:p>
        </p:txBody>
      </p:sp>
      <p:sp>
        <p:nvSpPr>
          <p:cNvPr id="29" name="Abgerundetes Rechteck 12">
            <a:extLst>
              <a:ext uri="{FF2B5EF4-FFF2-40B4-BE49-F238E27FC236}">
                <a16:creationId xmlns:a16="http://schemas.microsoft.com/office/drawing/2014/main" id="{49E1FB00-EF97-F3DC-AECF-8D7D841F85F0}"/>
              </a:ext>
            </a:extLst>
          </p:cNvPr>
          <p:cNvSpPr/>
          <p:nvPr/>
        </p:nvSpPr>
        <p:spPr>
          <a:xfrm>
            <a:off x="900217" y="1806474"/>
            <a:ext cx="4939268" cy="1814912"/>
          </a:xfrm>
          <a:prstGeom prst="roundRect">
            <a:avLst/>
          </a:prstGeom>
          <a:solidFill>
            <a:srgbClr val="32DCAB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t">
            <a:no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1826"/>
              </a:solidFill>
              <a:effectLst/>
              <a:uLnTx/>
              <a:uFillTx/>
              <a:latin typeface="Geograph Light" panose="020B0303030202060203" pitchFamily="34" charset="77"/>
              <a:ea typeface="+mn-ea"/>
              <a:cs typeface="+mn-cs"/>
            </a:endParaRP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F6EA89FC-C34E-5324-325D-16FC0F58A8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651448"/>
          </a:xfrm>
        </p:spPr>
        <p:txBody>
          <a:bodyPr/>
          <a:lstStyle/>
          <a:p>
            <a:r>
              <a:rPr lang="de-DE" sz="2800" dirty="0">
                <a:solidFill>
                  <a:schemeClr val="bg1"/>
                </a:solidFill>
              </a:rPr>
              <a:t>Informationssicherheitsmanagementsystem (ISMS)</a:t>
            </a:r>
            <a:endParaRPr lang="de-DE" sz="2000" b="0" dirty="0">
              <a:solidFill>
                <a:schemeClr val="bg1"/>
              </a:solidFill>
            </a:endParaRPr>
          </a:p>
          <a:p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91C262-6F8E-FAB0-CF36-ECF256BA6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C9D7A-35C9-4551-BFF8-4801ACC1334E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  <a:pPr marL="0" marR="0" lvl="0" indent="0" algn="r" defTabSz="554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5B0CC3-0BA3-84B9-EA0A-BD48F17BE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err="1">
                <a:solidFill>
                  <a:schemeClr val="bg1"/>
                </a:solidFill>
              </a:rPr>
              <a:t>Cybersecurity</a:t>
            </a:r>
            <a:r>
              <a:rPr lang="de-DE">
                <a:solidFill>
                  <a:schemeClr val="bg1"/>
                </a:solidFill>
              </a:rPr>
              <a:t> Summit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9A587F2-6E5E-B41A-FDEB-BF3E394ECDF9}"/>
              </a:ext>
            </a:extLst>
          </p:cNvPr>
          <p:cNvSpPr txBox="1"/>
          <p:nvPr/>
        </p:nvSpPr>
        <p:spPr>
          <a:xfrm>
            <a:off x="1025656" y="4088117"/>
            <a:ext cx="4813829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4593"/>
              </a:buClr>
              <a:buSzTx/>
              <a:buFontTx/>
              <a:buNone/>
              <a:tabLst/>
              <a:defRPr/>
            </a:pPr>
            <a:r>
              <a:rPr kumimoji="0" lang="de-DE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Managementsystem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 Light" panose="020B030303020206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+mn-cs"/>
              </a:rPr>
              <a:t>System von Richtlinien, Verfahren, Anleitungen, die auf einer Risikobewertung basieren und zugehörigen Betriebsmitteln (inkl. Personal), die zur Erreichung der Ziele eines Unternehmens (oder einer Organisation) erforderlich sind.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ED0B1A3-5402-2069-E6CA-EE3AC9F994A4}"/>
              </a:ext>
            </a:extLst>
          </p:cNvPr>
          <p:cNvSpPr/>
          <p:nvPr/>
        </p:nvSpPr>
        <p:spPr>
          <a:xfrm>
            <a:off x="1025656" y="2008365"/>
            <a:ext cx="4849777" cy="159442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4593"/>
              </a:buClr>
              <a:buSzTx/>
              <a:buFontTx/>
              <a:buNone/>
              <a:tabLst/>
              <a:defRPr/>
            </a:pPr>
            <a:r>
              <a:rPr kumimoji="0" lang="de-DE" sz="1800" b="1" i="0" u="sng" strike="noStrike" kern="1200" cap="none" spc="0" normalizeH="0" baseline="0" noProof="0" dirty="0">
                <a:ln>
                  <a:noFill/>
                </a:ln>
                <a:solidFill>
                  <a:srgbClr val="021A29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Informationssicherheit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0" cap="none" spc="0" normalizeH="0" baseline="0" noProof="0" dirty="0">
              <a:ln>
                <a:noFill/>
              </a:ln>
              <a:solidFill>
                <a:srgbClr val="021A29"/>
              </a:solidFill>
              <a:effectLst/>
              <a:uLnTx/>
              <a:uFillTx/>
              <a:latin typeface="Geograph Light" panose="020B030303020206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21A29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+mn-cs"/>
              </a:rPr>
              <a:t>Sicherstellung, dass Vertraulichkeit, Integrität und Verfügbarkeit in Bezug auf Informationen und Werte aufrecht erhalten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021A29"/>
              </a:solidFill>
              <a:effectLst/>
              <a:uLnTx/>
              <a:uFillTx/>
              <a:latin typeface="Geograph Light" panose="020B030303020206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002A3A"/>
              </a:solidFill>
              <a:effectLst/>
              <a:uLnTx/>
              <a:uFillTx/>
              <a:latin typeface="Geograph"/>
              <a:ea typeface="+mn-ea"/>
              <a:cs typeface="+mn-cs"/>
            </a:endParaRPr>
          </a:p>
        </p:txBody>
      </p:sp>
      <p:sp>
        <p:nvSpPr>
          <p:cNvPr id="16" name="Flussdiagramm: Zusammenführen 15">
            <a:extLst>
              <a:ext uri="{FF2B5EF4-FFF2-40B4-BE49-F238E27FC236}">
                <a16:creationId xmlns:a16="http://schemas.microsoft.com/office/drawing/2014/main" id="{45AEB1B3-5891-30E4-CC35-88FA84C1B202}"/>
              </a:ext>
            </a:extLst>
          </p:cNvPr>
          <p:cNvSpPr/>
          <p:nvPr/>
        </p:nvSpPr>
        <p:spPr>
          <a:xfrm rot="16200000">
            <a:off x="4322964" y="3666862"/>
            <a:ext cx="4068635" cy="347859"/>
          </a:xfrm>
          <a:prstGeom prst="flowChartMerge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2A3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C94D2C0-9962-C884-4608-0AC2FC04B9E9}"/>
              </a:ext>
            </a:extLst>
          </p:cNvPr>
          <p:cNvSpPr txBox="1"/>
          <p:nvPr/>
        </p:nvSpPr>
        <p:spPr>
          <a:xfrm>
            <a:off x="6839127" y="1750424"/>
            <a:ext cx="469757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ISMS</a:t>
            </a:r>
            <a:r>
              <a:rPr kumimoji="0" lang="de-DE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:</a:t>
            </a:r>
            <a:r>
              <a:rPr kumimoji="0" lang="de-DE" sz="18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Systematischer Ansatz zur Wahrung, Aufrechterhaltung und kontinuierlicher Verbesserung von Vertraulichkeit, Integrität und Verfügbarkeit mit angemessenen Mitteln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"/>
                <a:ea typeface="+mn-ea"/>
                <a:cs typeface="Open Sans" panose="020B0604020202020204" charset="0"/>
              </a:rPr>
              <a:t>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BA97D73-43DE-3D88-D938-F24E98D3EE66}"/>
              </a:ext>
            </a:extLst>
          </p:cNvPr>
          <p:cNvSpPr txBox="1"/>
          <p:nvPr/>
        </p:nvSpPr>
        <p:spPr>
          <a:xfrm>
            <a:off x="6839127" y="3117403"/>
            <a:ext cx="4907753" cy="28315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4593"/>
              </a:buClr>
              <a:buSzTx/>
              <a:buFontTx/>
              <a:buNone/>
              <a:tabLst/>
              <a:defRPr/>
            </a:pPr>
            <a:r>
              <a:rPr kumimoji="0" lang="de-DE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Kernaspekte</a:t>
            </a:r>
            <a:endParaRPr kumimoji="0" lang="de-DE" sz="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 Light" panose="020B030303020206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Vorgabe von Richtlinien, Prozessen und Verfahren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Zuweisung von Verantwortlichkeiten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Inventarisierung von Werten/Assets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Risikomanagement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Planung und Umsetzung konkreter techn. und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organ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. Sicherheitsmaßnahmen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Regelmäßige Überprüfung und Bewertung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Kontinuierliche Verbesserung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Managementverantwortung</a:t>
            </a:r>
          </a:p>
        </p:txBody>
      </p:sp>
    </p:spTree>
    <p:extLst>
      <p:ext uri="{BB962C8B-B14F-4D97-AF65-F5344CB8AC3E}">
        <p14:creationId xmlns:p14="http://schemas.microsoft.com/office/powerpoint/2010/main" val="2610446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CF4BD9-19A5-3E03-76CE-1362D296D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">
            <a:extLst>
              <a:ext uri="{FF2B5EF4-FFF2-40B4-BE49-F238E27FC236}">
                <a16:creationId xmlns:a16="http://schemas.microsoft.com/office/drawing/2014/main" id="{752AF0E0-9158-35B2-17F5-EBE2EB7926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sz="2800" dirty="0">
                <a:solidFill>
                  <a:schemeClr val="bg1"/>
                </a:solidFill>
              </a:rPr>
              <a:t>Übersicht der aktuellen ISMS-Standards/Regelwerke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1800" b="0" dirty="0">
                <a:solidFill>
                  <a:schemeClr val="bg1"/>
                </a:solidFill>
              </a:rPr>
              <a:t>Informationssicherheitsmanagementsysteme in unterschiedlichster Ausprägung, Zielsetzung</a:t>
            </a:r>
          </a:p>
          <a:p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FA28BE-23FB-AD5B-2843-53BEACA78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C9D7A-35C9-4551-BFF8-4801ACC1334E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  <a:pPr marL="0" marR="0" lvl="0" indent="0" algn="r" defTabSz="554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5D56BA-C316-5836-56E4-B3B88D109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err="1">
                <a:solidFill>
                  <a:schemeClr val="bg1"/>
                </a:solidFill>
              </a:rPr>
              <a:t>Cybersecurity</a:t>
            </a:r>
            <a:r>
              <a:rPr lang="de-DE">
                <a:solidFill>
                  <a:schemeClr val="bg1"/>
                </a:solidFill>
              </a:rPr>
              <a:t> Summit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40257CF4-C950-F40E-77BA-BEE2C5C18063}"/>
              </a:ext>
            </a:extLst>
          </p:cNvPr>
          <p:cNvCxnSpPr>
            <a:cxnSpLocks/>
          </p:cNvCxnSpPr>
          <p:nvPr/>
        </p:nvCxnSpPr>
        <p:spPr>
          <a:xfrm>
            <a:off x="859499" y="2083324"/>
            <a:ext cx="0" cy="4030991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95000"/>
              </a:schemeClr>
            </a:solidFill>
            <a:prstDash val="solid"/>
            <a:miter lim="400000"/>
            <a:headEnd type="triangle"/>
            <a:tailEnd type="none"/>
          </a:ln>
          <a:effectLst/>
        </p:spPr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739EE2C0-8435-4436-8F9B-B8D30FBCCBDE}"/>
              </a:ext>
            </a:extLst>
          </p:cNvPr>
          <p:cNvSpPr txBox="1"/>
          <p:nvPr/>
        </p:nvSpPr>
        <p:spPr>
          <a:xfrm rot="16200000">
            <a:off x="-1340587" y="3985247"/>
            <a:ext cx="4011116" cy="3905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71454" tIns="71454" rIns="71454" bIns="71454" numCol="1" spcCol="38100" rtlCol="0" anchor="ctr">
            <a:spAutoFit/>
          </a:bodyPr>
          <a:lstStyle/>
          <a:p>
            <a:pPr marL="0" marR="0" lvl="0" indent="0" algn="ctr" defTabSz="584317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Komplexität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8159BE1-A0D4-17E8-52FF-06C8D3534346}"/>
              </a:ext>
            </a:extLst>
          </p:cNvPr>
          <p:cNvSpPr txBox="1"/>
          <p:nvPr/>
        </p:nvSpPr>
        <p:spPr>
          <a:xfrm>
            <a:off x="1662158" y="6118819"/>
            <a:ext cx="3025036" cy="3905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71454" tIns="71454" rIns="71454" bIns="71454" numCol="1" spcCol="38100" rtlCol="0" anchor="ctr">
            <a:spAutoFit/>
          </a:bodyPr>
          <a:lstStyle/>
          <a:p>
            <a:pPr marL="0" marR="0" lvl="0" indent="0" algn="ctr" defTabSz="584317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Zeitaufwand</a:t>
            </a:r>
            <a:endParaRPr kumimoji="0" lang="de-DE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 Light" panose="020B0303030202060203" pitchFamily="34" charset="0"/>
              <a:ea typeface="Open Sans" panose="020B0606030504020204" pitchFamily="34" charset="0"/>
              <a:cs typeface="Open Sans" panose="020B0606030504020204" pitchFamily="34" charset="0"/>
              <a:sym typeface="Helvetica Light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EB75BE8-1049-06D8-A14F-B135CD0A2A6E}"/>
              </a:ext>
            </a:extLst>
          </p:cNvPr>
          <p:cNvSpPr/>
          <p:nvPr/>
        </p:nvSpPr>
        <p:spPr>
          <a:xfrm>
            <a:off x="2013376" y="5489210"/>
            <a:ext cx="16145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nformations-</a:t>
            </a:r>
          </a:p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icherheits-</a:t>
            </a:r>
            <a:r>
              <a:rPr kumimoji="0" lang="de-DE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nalyse</a:t>
            </a:r>
            <a:endParaRPr kumimoji="0" lang="de-DE" sz="2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 Light" panose="020B0303030202060203" pitchFamily="34" charset="0"/>
              <a:ea typeface="+mn-ea"/>
              <a:cs typeface="+mn-cs"/>
            </a:endParaRPr>
          </a:p>
        </p:txBody>
      </p:sp>
      <p:sp>
        <p:nvSpPr>
          <p:cNvPr id="13" name="Freihandform 4">
            <a:extLst>
              <a:ext uri="{FF2B5EF4-FFF2-40B4-BE49-F238E27FC236}">
                <a16:creationId xmlns:a16="http://schemas.microsoft.com/office/drawing/2014/main" id="{DA8F648B-79E2-E0E2-64D6-AE6416B06801}"/>
              </a:ext>
            </a:extLst>
          </p:cNvPr>
          <p:cNvSpPr/>
          <p:nvPr/>
        </p:nvSpPr>
        <p:spPr>
          <a:xfrm>
            <a:off x="1085595" y="2253802"/>
            <a:ext cx="3615146" cy="5148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 Light" panose="020B0303030202060203" pitchFamily="34" charset="0"/>
              <a:ea typeface="+mn-ea"/>
              <a:cs typeface="+mn-cs"/>
            </a:endParaRPr>
          </a:p>
        </p:txBody>
      </p:sp>
      <p:sp>
        <p:nvSpPr>
          <p:cNvPr id="14" name="Freihandform 4">
            <a:extLst>
              <a:ext uri="{FF2B5EF4-FFF2-40B4-BE49-F238E27FC236}">
                <a16:creationId xmlns:a16="http://schemas.microsoft.com/office/drawing/2014/main" id="{066B64DE-4C3A-0CE2-68FC-E103FE892AD0}"/>
              </a:ext>
            </a:extLst>
          </p:cNvPr>
          <p:cNvSpPr/>
          <p:nvPr/>
        </p:nvSpPr>
        <p:spPr>
          <a:xfrm>
            <a:off x="1109590" y="3552900"/>
            <a:ext cx="2602152" cy="5148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 Light" panose="020B0303030202060203" pitchFamily="34" charset="0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A25FA43-3980-3187-4CDA-452BCA09EBF7}"/>
              </a:ext>
            </a:extLst>
          </p:cNvPr>
          <p:cNvSpPr txBox="1"/>
          <p:nvPr/>
        </p:nvSpPr>
        <p:spPr>
          <a:xfrm>
            <a:off x="1273845" y="2351279"/>
            <a:ext cx="3197091" cy="4409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+mn-cs"/>
              </a:rPr>
              <a:t>IT-Grundschutz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3F03F47-5CB3-D018-6677-FAA63245BF82}"/>
              </a:ext>
            </a:extLst>
          </p:cNvPr>
          <p:cNvSpPr txBox="1"/>
          <p:nvPr/>
        </p:nvSpPr>
        <p:spPr>
          <a:xfrm>
            <a:off x="1273845" y="3675096"/>
            <a:ext cx="3197091" cy="4409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+mn-cs"/>
              </a:rPr>
              <a:t>ISO/IEC 27001</a:t>
            </a:r>
          </a:p>
        </p:txBody>
      </p:sp>
      <p:sp>
        <p:nvSpPr>
          <p:cNvPr id="18" name="Freihandform 4">
            <a:extLst>
              <a:ext uri="{FF2B5EF4-FFF2-40B4-BE49-F238E27FC236}">
                <a16:creationId xmlns:a16="http://schemas.microsoft.com/office/drawing/2014/main" id="{89D22DF6-F430-0C07-4F61-0B6CDE5886AA}"/>
              </a:ext>
            </a:extLst>
          </p:cNvPr>
          <p:cNvSpPr/>
          <p:nvPr/>
        </p:nvSpPr>
        <p:spPr>
          <a:xfrm>
            <a:off x="1109590" y="4195714"/>
            <a:ext cx="2334078" cy="5148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 Light" panose="020B0303030202060203" pitchFamily="34" charset="0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958E7BA-C54C-FBFC-4E66-84F431C50EAD}"/>
              </a:ext>
            </a:extLst>
          </p:cNvPr>
          <p:cNvSpPr txBox="1"/>
          <p:nvPr/>
        </p:nvSpPr>
        <p:spPr>
          <a:xfrm>
            <a:off x="1273845" y="4317910"/>
            <a:ext cx="3197091" cy="4409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+mn-cs"/>
              </a:rPr>
              <a:t>VdS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+mn-cs"/>
              </a:rPr>
              <a:t> 10000</a:t>
            </a:r>
          </a:p>
        </p:txBody>
      </p:sp>
      <p:sp>
        <p:nvSpPr>
          <p:cNvPr id="20" name="Freihandform 4">
            <a:extLst>
              <a:ext uri="{FF2B5EF4-FFF2-40B4-BE49-F238E27FC236}">
                <a16:creationId xmlns:a16="http://schemas.microsoft.com/office/drawing/2014/main" id="{6056C4E4-4BA3-49D0-B48E-57A08EC07C23}"/>
              </a:ext>
            </a:extLst>
          </p:cNvPr>
          <p:cNvSpPr/>
          <p:nvPr/>
        </p:nvSpPr>
        <p:spPr>
          <a:xfrm>
            <a:off x="1109590" y="4824929"/>
            <a:ext cx="1807573" cy="5148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 Light" panose="020B0303030202060203" pitchFamily="34" charset="0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AFD482-EE27-BB32-7174-1360CA96945C}"/>
              </a:ext>
            </a:extLst>
          </p:cNvPr>
          <p:cNvSpPr txBox="1"/>
          <p:nvPr/>
        </p:nvSpPr>
        <p:spPr>
          <a:xfrm>
            <a:off x="1273845" y="4947125"/>
            <a:ext cx="2220845" cy="4409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+mn-cs"/>
              </a:rPr>
              <a:t>CISIS 12</a:t>
            </a:r>
          </a:p>
        </p:txBody>
      </p:sp>
      <p:sp>
        <p:nvSpPr>
          <p:cNvPr id="22" name="Freihandform 4">
            <a:extLst>
              <a:ext uri="{FF2B5EF4-FFF2-40B4-BE49-F238E27FC236}">
                <a16:creationId xmlns:a16="http://schemas.microsoft.com/office/drawing/2014/main" id="{FE88F048-9CC8-9815-FCDC-E70C66BC512A}"/>
              </a:ext>
            </a:extLst>
          </p:cNvPr>
          <p:cNvSpPr/>
          <p:nvPr/>
        </p:nvSpPr>
        <p:spPr>
          <a:xfrm>
            <a:off x="1091706" y="5442348"/>
            <a:ext cx="2602152" cy="5148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 Light" panose="020B0303030202060203" pitchFamily="34" charset="0"/>
              <a:ea typeface="+mn-ea"/>
              <a:cs typeface="+mn-cs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F1B7032-6151-8F7B-250C-4CA0D5CA28FF}"/>
              </a:ext>
            </a:extLst>
          </p:cNvPr>
          <p:cNvSpPr txBox="1"/>
          <p:nvPr/>
        </p:nvSpPr>
        <p:spPr>
          <a:xfrm>
            <a:off x="1294622" y="5564544"/>
            <a:ext cx="3197091" cy="4409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+mn-cs"/>
              </a:rPr>
              <a:t>ISA+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62A356CC-E94A-6578-1111-29F30F6914D1}"/>
              </a:ext>
            </a:extLst>
          </p:cNvPr>
          <p:cNvCxnSpPr>
            <a:cxnSpLocks/>
          </p:cNvCxnSpPr>
          <p:nvPr/>
        </p:nvCxnSpPr>
        <p:spPr>
          <a:xfrm flipH="1">
            <a:off x="859499" y="6114315"/>
            <a:ext cx="4123981" cy="899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95000"/>
              </a:schemeClr>
            </a:solidFill>
            <a:prstDash val="solid"/>
            <a:miter lim="400000"/>
            <a:headEnd type="triangle"/>
            <a:tailEnd type="none"/>
          </a:ln>
          <a:effectLst/>
        </p:spPr>
      </p:cxnSp>
      <p:sp>
        <p:nvSpPr>
          <p:cNvPr id="27" name="Freihandform 4">
            <a:extLst>
              <a:ext uri="{FF2B5EF4-FFF2-40B4-BE49-F238E27FC236}">
                <a16:creationId xmlns:a16="http://schemas.microsoft.com/office/drawing/2014/main" id="{4C10B9F9-7842-7706-D5B9-D977F1821CD5}"/>
              </a:ext>
            </a:extLst>
          </p:cNvPr>
          <p:cNvSpPr/>
          <p:nvPr/>
        </p:nvSpPr>
        <p:spPr>
          <a:xfrm>
            <a:off x="1110854" y="2903898"/>
            <a:ext cx="2784489" cy="5148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noFill/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 Light" panose="020B0303030202060203" pitchFamily="34" charset="0"/>
              <a:ea typeface="+mn-ea"/>
              <a:cs typeface="+mn-c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60A0C45-1FF3-6DAB-8CD4-6F501A9DED00}"/>
              </a:ext>
            </a:extLst>
          </p:cNvPr>
          <p:cNvSpPr txBox="1"/>
          <p:nvPr/>
        </p:nvSpPr>
        <p:spPr>
          <a:xfrm>
            <a:off x="1275110" y="3026094"/>
            <a:ext cx="3197091" cy="4409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+mn-cs"/>
              </a:rPr>
              <a:t>B3S (KRITIS)</a:t>
            </a:r>
          </a:p>
        </p:txBody>
      </p:sp>
      <p:sp>
        <p:nvSpPr>
          <p:cNvPr id="30" name="Freihandform 4">
            <a:extLst>
              <a:ext uri="{FF2B5EF4-FFF2-40B4-BE49-F238E27FC236}">
                <a16:creationId xmlns:a16="http://schemas.microsoft.com/office/drawing/2014/main" id="{EC9648AB-03C1-EC22-0A18-927517801279}"/>
              </a:ext>
            </a:extLst>
          </p:cNvPr>
          <p:cNvSpPr/>
          <p:nvPr/>
        </p:nvSpPr>
        <p:spPr>
          <a:xfrm>
            <a:off x="3711742" y="2903898"/>
            <a:ext cx="730455" cy="514800"/>
          </a:xfrm>
          <a:custGeom>
            <a:avLst/>
            <a:gdLst>
              <a:gd name="connsiteX0" fmla="*/ 11829599 w 23662802"/>
              <a:gd name="connsiteY0" fmla="*/ 0 h 12594337"/>
              <a:gd name="connsiteX1" fmla="*/ 22830764 w 23662802"/>
              <a:gd name="connsiteY1" fmla="*/ 0 h 12594337"/>
              <a:gd name="connsiteX2" fmla="*/ 23662796 w 23662802"/>
              <a:gd name="connsiteY2" fmla="*/ 816339 h 12594337"/>
              <a:gd name="connsiteX3" fmla="*/ 23662796 w 23662802"/>
              <a:gd name="connsiteY3" fmla="*/ 838537 h 12594337"/>
              <a:gd name="connsiteX4" fmla="*/ 23662798 w 23662802"/>
              <a:gd name="connsiteY4" fmla="*/ 838537 h 12594337"/>
              <a:gd name="connsiteX5" fmla="*/ 23662798 w 23662802"/>
              <a:gd name="connsiteY5" fmla="*/ 1777820 h 12594337"/>
              <a:gd name="connsiteX6" fmla="*/ 23662802 w 23662802"/>
              <a:gd name="connsiteY6" fmla="*/ 1777849 h 12594337"/>
              <a:gd name="connsiteX7" fmla="*/ 23662802 w 23662802"/>
              <a:gd name="connsiteY7" fmla="*/ 2200581 h 12594337"/>
              <a:gd name="connsiteX8" fmla="*/ 23662802 w 23662802"/>
              <a:gd name="connsiteY8" fmla="*/ 5167962 h 12594337"/>
              <a:gd name="connsiteX9" fmla="*/ 23662802 w 23662802"/>
              <a:gd name="connsiteY9" fmla="*/ 5524290 h 12594337"/>
              <a:gd name="connsiteX10" fmla="*/ 23662802 w 23662802"/>
              <a:gd name="connsiteY10" fmla="*/ 5859445 h 12594337"/>
              <a:gd name="connsiteX11" fmla="*/ 23662802 w 23662802"/>
              <a:gd name="connsiteY11" fmla="*/ 6282177 h 12594337"/>
              <a:gd name="connsiteX12" fmla="*/ 23662802 w 23662802"/>
              <a:gd name="connsiteY12" fmla="*/ 8491670 h 12594337"/>
              <a:gd name="connsiteX13" fmla="*/ 23662802 w 23662802"/>
              <a:gd name="connsiteY13" fmla="*/ 8914403 h 12594337"/>
              <a:gd name="connsiteX14" fmla="*/ 23662802 w 23662802"/>
              <a:gd name="connsiteY14" fmla="*/ 9249558 h 12594337"/>
              <a:gd name="connsiteX15" fmla="*/ 23662802 w 23662802"/>
              <a:gd name="connsiteY15" fmla="*/ 9605887 h 12594337"/>
              <a:gd name="connsiteX16" fmla="*/ 23662802 w 23662802"/>
              <a:gd name="connsiteY16" fmla="*/ 11755800 h 12594337"/>
              <a:gd name="connsiteX17" fmla="*/ 23662802 w 23662802"/>
              <a:gd name="connsiteY17" fmla="*/ 12573269 h 12594337"/>
              <a:gd name="connsiteX18" fmla="*/ 14876923 w 23662802"/>
              <a:gd name="connsiteY18" fmla="*/ 12573269 h 12594337"/>
              <a:gd name="connsiteX19" fmla="*/ 11833203 w 23662802"/>
              <a:gd name="connsiteY19" fmla="*/ 12594337 h 12594337"/>
              <a:gd name="connsiteX20" fmla="*/ 832038 w 23662802"/>
              <a:gd name="connsiteY20" fmla="*/ 12594337 h 12594337"/>
              <a:gd name="connsiteX21" fmla="*/ 6 w 23662802"/>
              <a:gd name="connsiteY21" fmla="*/ 11777998 h 12594337"/>
              <a:gd name="connsiteX22" fmla="*/ 6 w 23662802"/>
              <a:gd name="connsiteY22" fmla="*/ 11755800 h 12594337"/>
              <a:gd name="connsiteX23" fmla="*/ 3 w 23662802"/>
              <a:gd name="connsiteY23" fmla="*/ 11755800 h 12594337"/>
              <a:gd name="connsiteX24" fmla="*/ 3 w 23662802"/>
              <a:gd name="connsiteY24" fmla="*/ 10816517 h 12594337"/>
              <a:gd name="connsiteX25" fmla="*/ 0 w 23662802"/>
              <a:gd name="connsiteY25" fmla="*/ 10816488 h 12594337"/>
              <a:gd name="connsiteX26" fmla="*/ 0 w 23662802"/>
              <a:gd name="connsiteY26" fmla="*/ 10393756 h 12594337"/>
              <a:gd name="connsiteX27" fmla="*/ 0 w 23662802"/>
              <a:gd name="connsiteY27" fmla="*/ 7426375 h 12594337"/>
              <a:gd name="connsiteX28" fmla="*/ 0 w 23662802"/>
              <a:gd name="connsiteY28" fmla="*/ 7070048 h 12594337"/>
              <a:gd name="connsiteX29" fmla="*/ 0 w 23662802"/>
              <a:gd name="connsiteY29" fmla="*/ 6734892 h 12594337"/>
              <a:gd name="connsiteX30" fmla="*/ 0 w 23662802"/>
              <a:gd name="connsiteY30" fmla="*/ 6312160 h 12594337"/>
              <a:gd name="connsiteX31" fmla="*/ 0 w 23662802"/>
              <a:gd name="connsiteY31" fmla="*/ 4102668 h 12594337"/>
              <a:gd name="connsiteX32" fmla="*/ 0 w 23662802"/>
              <a:gd name="connsiteY32" fmla="*/ 3679934 h 12594337"/>
              <a:gd name="connsiteX33" fmla="*/ 0 w 23662802"/>
              <a:gd name="connsiteY33" fmla="*/ 3344779 h 12594337"/>
              <a:gd name="connsiteX34" fmla="*/ 0 w 23662802"/>
              <a:gd name="connsiteY34" fmla="*/ 2988450 h 12594337"/>
              <a:gd name="connsiteX35" fmla="*/ 0 w 23662802"/>
              <a:gd name="connsiteY35" fmla="*/ 838537 h 12594337"/>
              <a:gd name="connsiteX36" fmla="*/ 0 w 23662802"/>
              <a:gd name="connsiteY36" fmla="*/ 21068 h 12594337"/>
              <a:gd name="connsiteX37" fmla="*/ 8785879 w 23662802"/>
              <a:gd name="connsiteY37" fmla="*/ 21068 h 125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662802" h="12594337">
                <a:moveTo>
                  <a:pt x="11829599" y="0"/>
                </a:moveTo>
                <a:lnTo>
                  <a:pt x="22830764" y="0"/>
                </a:lnTo>
                <a:cubicBezTo>
                  <a:pt x="23290284" y="0"/>
                  <a:pt x="23662796" y="365487"/>
                  <a:pt x="23662796" y="816339"/>
                </a:cubicBezTo>
                <a:lnTo>
                  <a:pt x="23662796" y="838537"/>
                </a:lnTo>
                <a:lnTo>
                  <a:pt x="23662798" y="838537"/>
                </a:lnTo>
                <a:lnTo>
                  <a:pt x="23662798" y="1777820"/>
                </a:lnTo>
                <a:cubicBezTo>
                  <a:pt x="23662800" y="1777830"/>
                  <a:pt x="23662800" y="1777839"/>
                  <a:pt x="23662802" y="1777849"/>
                </a:cubicBezTo>
                <a:lnTo>
                  <a:pt x="23662802" y="2200581"/>
                </a:lnTo>
                <a:lnTo>
                  <a:pt x="23662802" y="5167962"/>
                </a:lnTo>
                <a:lnTo>
                  <a:pt x="23662802" y="5524290"/>
                </a:lnTo>
                <a:lnTo>
                  <a:pt x="23662802" y="5859445"/>
                </a:lnTo>
                <a:lnTo>
                  <a:pt x="23662802" y="6282177"/>
                </a:lnTo>
                <a:lnTo>
                  <a:pt x="23662802" y="8491670"/>
                </a:lnTo>
                <a:lnTo>
                  <a:pt x="23662802" y="8914403"/>
                </a:lnTo>
                <a:lnTo>
                  <a:pt x="23662802" y="9249558"/>
                </a:lnTo>
                <a:lnTo>
                  <a:pt x="23662802" y="9605887"/>
                </a:lnTo>
                <a:lnTo>
                  <a:pt x="23662802" y="11755800"/>
                </a:lnTo>
                <a:lnTo>
                  <a:pt x="23662802" y="12573269"/>
                </a:lnTo>
                <a:lnTo>
                  <a:pt x="14876923" y="12573269"/>
                </a:lnTo>
                <a:lnTo>
                  <a:pt x="11833203" y="12594337"/>
                </a:lnTo>
                <a:lnTo>
                  <a:pt x="832038" y="12594337"/>
                </a:lnTo>
                <a:cubicBezTo>
                  <a:pt x="372518" y="12594337"/>
                  <a:pt x="6" y="12228850"/>
                  <a:pt x="6" y="11777998"/>
                </a:cubicBezTo>
                <a:lnTo>
                  <a:pt x="6" y="11755800"/>
                </a:lnTo>
                <a:lnTo>
                  <a:pt x="3" y="11755800"/>
                </a:lnTo>
                <a:lnTo>
                  <a:pt x="3" y="10816517"/>
                </a:lnTo>
                <a:cubicBezTo>
                  <a:pt x="2" y="10816507"/>
                  <a:pt x="2" y="10816498"/>
                  <a:pt x="0" y="10816488"/>
                </a:cubicBezTo>
                <a:lnTo>
                  <a:pt x="0" y="10393756"/>
                </a:lnTo>
                <a:lnTo>
                  <a:pt x="0" y="7426375"/>
                </a:lnTo>
                <a:lnTo>
                  <a:pt x="0" y="7070048"/>
                </a:lnTo>
                <a:lnTo>
                  <a:pt x="0" y="6734892"/>
                </a:lnTo>
                <a:lnTo>
                  <a:pt x="0" y="6312160"/>
                </a:lnTo>
                <a:lnTo>
                  <a:pt x="0" y="4102668"/>
                </a:lnTo>
                <a:lnTo>
                  <a:pt x="0" y="3679934"/>
                </a:lnTo>
                <a:lnTo>
                  <a:pt x="0" y="3344779"/>
                </a:lnTo>
                <a:lnTo>
                  <a:pt x="0" y="2988450"/>
                </a:lnTo>
                <a:lnTo>
                  <a:pt x="0" y="838537"/>
                </a:lnTo>
                <a:lnTo>
                  <a:pt x="0" y="21068"/>
                </a:lnTo>
                <a:lnTo>
                  <a:pt x="8785879" y="21068"/>
                </a:ln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 w="15875">
            <a:gradFill>
              <a:gsLst>
                <a:gs pos="13000">
                  <a:schemeClr val="tx1"/>
                </a:gs>
                <a:gs pos="78000">
                  <a:schemeClr val="accent1"/>
                </a:gs>
                <a:gs pos="97000">
                  <a:schemeClr val="accent4"/>
                </a:gs>
              </a:gsLst>
              <a:lin ang="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 Light" panose="020B0303030202060203" pitchFamily="34" charset="0"/>
              <a:ea typeface="+mn-ea"/>
              <a:cs typeface="+mn-cs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D1A2F9B-1B8E-FAF3-FDE8-00ADF4B0BD89}"/>
              </a:ext>
            </a:extLst>
          </p:cNvPr>
          <p:cNvSpPr txBox="1"/>
          <p:nvPr/>
        </p:nvSpPr>
        <p:spPr>
          <a:xfrm>
            <a:off x="5703083" y="2410541"/>
            <a:ext cx="6618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"/>
                <a:ea typeface="+mn-ea"/>
                <a:cs typeface="Open Sans" panose="020B0604020202020204" charset="0"/>
              </a:rPr>
              <a:t>Grundlage: §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8a (2) BSIG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</a:b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aph Light" panose="020B0303030202060203" pitchFamily="34" charset="0"/>
              <a:ea typeface="+mn-ea"/>
              <a:cs typeface="Open Sans" panose="020B060402020202020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288E1A3-2BC4-61B0-FF0A-200C1542CCFE}"/>
              </a:ext>
            </a:extLst>
          </p:cNvPr>
          <p:cNvSpPr txBox="1"/>
          <p:nvPr/>
        </p:nvSpPr>
        <p:spPr>
          <a:xfrm>
            <a:off x="5392606" y="3161298"/>
            <a:ext cx="609917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Branchenspezifische Sicherheitsstandards (B3S)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für diese KRITIS-Sektoren </a:t>
            </a:r>
          </a:p>
          <a:p>
            <a:pPr marL="285750" marR="0" lvl="0" indent="-28575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Energie</a:t>
            </a:r>
          </a:p>
          <a:p>
            <a:pPr marL="285750" marR="0" lvl="0" indent="-28575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Wasser</a:t>
            </a:r>
          </a:p>
          <a:p>
            <a:pPr marL="285750" marR="0" lvl="0" indent="-28575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Ernährung</a:t>
            </a:r>
          </a:p>
          <a:p>
            <a:pPr marL="285750" marR="0" lvl="0" indent="-28575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IT- und Telekommunikation</a:t>
            </a:r>
          </a:p>
          <a:p>
            <a:pPr marL="285750" marR="0" lvl="0" indent="-28575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Gesundheit</a:t>
            </a:r>
          </a:p>
          <a:p>
            <a:pPr marL="285750" marR="0" lvl="0" indent="-28575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Finanz- und Versicherungswesen</a:t>
            </a:r>
          </a:p>
          <a:p>
            <a:pPr marL="285750" marR="0" lvl="0" indent="-285750" algn="l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 Light" panose="020B0303030202060203" pitchFamily="34" charset="0"/>
                <a:ea typeface="+mn-ea"/>
                <a:cs typeface="Open Sans" panose="020B0604020202020204" charset="0"/>
              </a:rPr>
              <a:t>Transport und Verkehr</a:t>
            </a:r>
          </a:p>
        </p:txBody>
      </p:sp>
      <p:sp>
        <p:nvSpPr>
          <p:cNvPr id="32" name="Rechteck: diagonal liegende Ecken abgerundet 31">
            <a:extLst>
              <a:ext uri="{FF2B5EF4-FFF2-40B4-BE49-F238E27FC236}">
                <a16:creationId xmlns:a16="http://schemas.microsoft.com/office/drawing/2014/main" id="{11CC4E40-F2BC-54A2-C6BB-1EA88AA8A4A5}"/>
              </a:ext>
            </a:extLst>
          </p:cNvPr>
          <p:cNvSpPr/>
          <p:nvPr/>
        </p:nvSpPr>
        <p:spPr>
          <a:xfrm flipH="1">
            <a:off x="5518827" y="2209824"/>
            <a:ext cx="3123967" cy="784197"/>
          </a:xfrm>
          <a:prstGeom prst="round2DiagRect">
            <a:avLst/>
          </a:prstGeom>
          <a:noFill/>
          <a:ln w="9525" cap="rnd">
            <a:solidFill>
              <a:schemeClr val="tx2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endParaRPr lang="de-DE" sz="2500" b="1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1424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E994CE-2671-AF67-2F57-25BEF5B2E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diagonal liegende Ecken abgerundet 1">
            <a:extLst>
              <a:ext uri="{FF2B5EF4-FFF2-40B4-BE49-F238E27FC236}">
                <a16:creationId xmlns:a16="http://schemas.microsoft.com/office/drawing/2014/main" id="{4E632D02-F160-D3D3-4587-8522A252EA28}"/>
              </a:ext>
            </a:extLst>
          </p:cNvPr>
          <p:cNvSpPr/>
          <p:nvPr/>
        </p:nvSpPr>
        <p:spPr>
          <a:xfrm flipH="1">
            <a:off x="872597" y="3793592"/>
            <a:ext cx="10053068" cy="2265549"/>
          </a:xfrm>
          <a:prstGeom prst="round2DiagRect">
            <a:avLst/>
          </a:prstGeom>
          <a:solidFill>
            <a:schemeClr val="tx2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>
              <a:spcAft>
                <a:spcPts val="1000"/>
              </a:spcAft>
            </a:pPr>
            <a:endParaRPr lang="de-DE" sz="1800" dirty="0">
              <a:solidFill>
                <a:schemeClr val="bg1"/>
              </a:solidFill>
              <a:latin typeface="+mj-lt"/>
            </a:endParaRPr>
          </a:p>
          <a:p>
            <a:pPr>
              <a:spcAft>
                <a:spcPts val="1000"/>
              </a:spcAft>
            </a:pPr>
            <a:r>
              <a:rPr lang="de-DE" sz="1800" dirty="0">
                <a:solidFill>
                  <a:schemeClr val="bg1"/>
                </a:solidFill>
                <a:latin typeface="+mj-lt"/>
              </a:rPr>
              <a:t>Besucher Sie uns an unserem Stand:</a:t>
            </a:r>
          </a:p>
          <a:p>
            <a:pPr marL="285750" indent="-285750">
              <a:spcAft>
                <a:spcPts val="1000"/>
              </a:spcAft>
              <a:buFontTx/>
              <a:buChar char="-"/>
            </a:pPr>
            <a:r>
              <a:rPr lang="de-DE" sz="1800" dirty="0" err="1">
                <a:solidFill>
                  <a:srgbClr val="001826"/>
                </a:solidFill>
                <a:latin typeface="Geograph Light" panose="020B0303030202060203" pitchFamily="34" charset="77"/>
              </a:rPr>
              <a:t>Incident</a:t>
            </a:r>
            <a:r>
              <a:rPr lang="de-DE" sz="1800" dirty="0">
                <a:solidFill>
                  <a:srgbClr val="001826"/>
                </a:solidFill>
                <a:latin typeface="Geograph Light" panose="020B0303030202060203" pitchFamily="34" charset="77"/>
              </a:rPr>
              <a:t> </a:t>
            </a:r>
            <a:r>
              <a:rPr lang="de-DE" sz="1800" dirty="0" err="1">
                <a:solidFill>
                  <a:srgbClr val="001826"/>
                </a:solidFill>
                <a:latin typeface="Geograph Light" panose="020B0303030202060203" pitchFamily="34" charset="77"/>
              </a:rPr>
              <a:t>Detection</a:t>
            </a:r>
            <a:r>
              <a:rPr lang="de-DE" sz="1800" dirty="0">
                <a:solidFill>
                  <a:srgbClr val="001826"/>
                </a:solidFill>
                <a:latin typeface="Geograph Light" panose="020B0303030202060203" pitchFamily="34" charset="77"/>
              </a:rPr>
              <a:t> &amp; Response</a:t>
            </a:r>
          </a:p>
          <a:p>
            <a:pPr marL="285750" indent="-285750">
              <a:spcAft>
                <a:spcPts val="1000"/>
              </a:spcAft>
              <a:buFontTx/>
              <a:buChar char="-"/>
            </a:pPr>
            <a:r>
              <a:rPr lang="de-DE" sz="1800" dirty="0">
                <a:solidFill>
                  <a:srgbClr val="001826"/>
                </a:solidFill>
                <a:latin typeface="Geograph Light" panose="020B0303030202060203" pitchFamily="34" charset="77"/>
              </a:rPr>
              <a:t>Compliance Management</a:t>
            </a:r>
            <a:endParaRPr lang="de-DE" sz="1800" dirty="0">
              <a:solidFill>
                <a:srgbClr val="001826"/>
              </a:solidFill>
              <a:highlight>
                <a:srgbClr val="FFFF00"/>
              </a:highlight>
              <a:latin typeface="Geograph Light" panose="020B0303030202060203" pitchFamily="34" charset="77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r>
              <a:rPr lang="de-DE" sz="1800" dirty="0">
                <a:solidFill>
                  <a:srgbClr val="001826"/>
                </a:solidFill>
                <a:latin typeface="Geograph Light" panose="020B0303030202060203" pitchFamily="34" charset="77"/>
              </a:rPr>
              <a:t>AI Defense</a:t>
            </a:r>
          </a:p>
          <a:p>
            <a:pPr algn="ctr">
              <a:spcAft>
                <a:spcPts val="1000"/>
              </a:spcAft>
            </a:pPr>
            <a:endParaRPr lang="de-DE" sz="2500" b="1" dirty="0" err="1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3D4547D-3A79-122C-4917-213CC3E8A9A7}"/>
              </a:ext>
            </a:extLst>
          </p:cNvPr>
          <p:cNvSpPr>
            <a:spLocks noChangeAspect="1"/>
          </p:cNvSpPr>
          <p:nvPr/>
        </p:nvSpPr>
        <p:spPr>
          <a:xfrm>
            <a:off x="900409" y="1936744"/>
            <a:ext cx="1984327" cy="1986217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endParaRPr lang="en-US" sz="25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681A6F-3209-CC53-586C-AA02FCD9F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C9D7A-35C9-4551-BFF8-4801ACC1334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CC93C7-BB89-6C37-1A47-13F62C47F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err="1">
                <a:solidFill>
                  <a:schemeClr val="bg1"/>
                </a:solidFill>
              </a:rPr>
              <a:t>Cybersecurity</a:t>
            </a:r>
            <a:r>
              <a:rPr lang="de-DE">
                <a:solidFill>
                  <a:schemeClr val="bg1"/>
                </a:solidFill>
              </a:rPr>
              <a:t> Summit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D00AE1A-5F63-D1C1-CBD5-9CEDAB82F72D}"/>
              </a:ext>
            </a:extLst>
          </p:cNvPr>
          <p:cNvSpPr txBox="1"/>
          <p:nvPr/>
        </p:nvSpPr>
        <p:spPr>
          <a:xfrm>
            <a:off x="2952393" y="2276872"/>
            <a:ext cx="2760805" cy="51310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lvl="1">
              <a:spcAft>
                <a:spcPts val="400"/>
              </a:spcAft>
            </a:pPr>
            <a:r>
              <a:rPr lang="en-US" sz="1400">
                <a:solidFill>
                  <a:schemeClr val="bg1"/>
                </a:solidFill>
                <a:latin typeface="Geograph Medium" panose="020B0503030202060203" pitchFamily="34" charset="77"/>
              </a:rPr>
              <a:t>Florian Neubauer</a:t>
            </a:r>
          </a:p>
          <a:p>
            <a:pPr marL="0" lvl="1">
              <a:spcAft>
                <a:spcPts val="400"/>
              </a:spcAft>
            </a:pPr>
            <a:r>
              <a:rPr lang="en-US" sz="1200">
                <a:solidFill>
                  <a:schemeClr val="tx2"/>
                </a:solidFill>
                <a:latin typeface="Geograph Light" panose="020B0303030202060203" pitchFamily="34" charset="77"/>
              </a:rPr>
              <a:t>Team Lead IT Security Services</a:t>
            </a:r>
            <a:br>
              <a:rPr lang="en-US" sz="1200">
                <a:solidFill>
                  <a:schemeClr val="bg1"/>
                </a:solidFill>
              </a:rPr>
            </a:b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1C7FC3D-EAC9-49A9-E1FE-96889A28965B}"/>
              </a:ext>
            </a:extLst>
          </p:cNvPr>
          <p:cNvSpPr txBox="1"/>
          <p:nvPr/>
        </p:nvSpPr>
        <p:spPr>
          <a:xfrm>
            <a:off x="2862597" y="2918061"/>
            <a:ext cx="21666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effectLst/>
                <a:latin typeface="Geograph Light" panose="020B030303020206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Phone</a:t>
            </a:r>
            <a:r>
              <a:rPr lang="en-US" sz="1000" dirty="0">
                <a:solidFill>
                  <a:schemeClr val="bg1"/>
                </a:solidFill>
                <a:effectLst/>
                <a:latin typeface="Geograph Light" panose="020B030303020206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 +49 (0)89 442325112</a:t>
            </a:r>
            <a:br>
              <a:rPr lang="en-US" sz="1000" dirty="0">
                <a:solidFill>
                  <a:schemeClr val="bg1"/>
                </a:solidFill>
                <a:effectLst/>
                <a:latin typeface="Geograph Light" panose="020B030303020206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dirty="0">
                <a:solidFill>
                  <a:schemeClr val="tx2"/>
                </a:solidFill>
                <a:effectLst/>
                <a:latin typeface="Geograph Light" panose="020B030303020206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Mobile</a:t>
            </a:r>
            <a:r>
              <a:rPr lang="en-US" sz="1000" dirty="0">
                <a:solidFill>
                  <a:schemeClr val="bg1"/>
                </a:solidFill>
                <a:effectLst/>
                <a:latin typeface="Geograph Light" panose="020B030303020206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 +49 (0)151 19551786</a:t>
            </a:r>
            <a:br>
              <a:rPr lang="en-US" sz="1000" dirty="0">
                <a:solidFill>
                  <a:schemeClr val="bg1"/>
                </a:solidFill>
                <a:effectLst/>
                <a:latin typeface="Geograph Light" panose="020B030303020206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dirty="0">
                <a:solidFill>
                  <a:schemeClr val="tx2"/>
                </a:solidFill>
                <a:effectLst/>
                <a:latin typeface="Geograph Light" panose="020B030303020206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en-US" sz="1000" dirty="0">
                <a:solidFill>
                  <a:schemeClr val="bg1"/>
                </a:solidFill>
                <a:effectLst/>
                <a:latin typeface="Geograph Light" panose="020B030303020206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 fneubauer@avodaq.com</a:t>
            </a:r>
            <a:endParaRPr lang="de-DE" sz="1000" dirty="0">
              <a:solidFill>
                <a:schemeClr val="bg1"/>
              </a:solidFill>
              <a:latin typeface="Geograph Light" panose="020B0303030202060203" pitchFamily="34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6DA16C-E6FC-C5F0-BE39-266E5BD98303}"/>
              </a:ext>
            </a:extLst>
          </p:cNvPr>
          <p:cNvSpPr>
            <a:spLocks noChangeAspect="1"/>
          </p:cNvSpPr>
          <p:nvPr/>
        </p:nvSpPr>
        <p:spPr>
          <a:xfrm>
            <a:off x="6322095" y="1938511"/>
            <a:ext cx="1984327" cy="1986217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endParaRPr lang="en-US" sz="25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648D127-B3C3-881C-9B41-788C72D8D887}"/>
              </a:ext>
            </a:extLst>
          </p:cNvPr>
          <p:cNvSpPr txBox="1"/>
          <p:nvPr/>
        </p:nvSpPr>
        <p:spPr>
          <a:xfrm>
            <a:off x="8355791" y="2278639"/>
            <a:ext cx="2760805" cy="51310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lvl="1">
              <a:spcAft>
                <a:spcPts val="400"/>
              </a:spcAft>
            </a:pPr>
            <a:r>
              <a:rPr lang="en-US" sz="1400">
                <a:solidFill>
                  <a:schemeClr val="bg1"/>
                </a:solidFill>
                <a:latin typeface="Geograph Medium" panose="020B0503030202060203" pitchFamily="34" charset="77"/>
              </a:rPr>
              <a:t>Jan </a:t>
            </a:r>
            <a:r>
              <a:rPr lang="en-US" sz="1400" err="1">
                <a:solidFill>
                  <a:schemeClr val="bg1"/>
                </a:solidFill>
                <a:latin typeface="Geograph Medium" panose="020B0503030202060203" pitchFamily="34" charset="77"/>
              </a:rPr>
              <a:t>Arfwedson</a:t>
            </a:r>
            <a:endParaRPr lang="en-US" sz="1400">
              <a:solidFill>
                <a:schemeClr val="bg1"/>
              </a:solidFill>
              <a:latin typeface="Geograph Medium" panose="020B0503030202060203" pitchFamily="34" charset="77"/>
            </a:endParaRPr>
          </a:p>
          <a:p>
            <a:pPr marL="0" lvl="1">
              <a:spcAft>
                <a:spcPts val="400"/>
              </a:spcAft>
            </a:pPr>
            <a:r>
              <a:rPr lang="en-US" sz="1200">
                <a:solidFill>
                  <a:schemeClr val="tx2"/>
                </a:solidFill>
                <a:latin typeface="Geograph Light" panose="020B0303030202060203" pitchFamily="34" charset="77"/>
              </a:rPr>
              <a:t>Director Sales Healthcare &amp; Security</a:t>
            </a:r>
            <a:br>
              <a:rPr lang="en-US" sz="1200">
                <a:solidFill>
                  <a:schemeClr val="bg1"/>
                </a:solidFill>
              </a:rPr>
            </a:b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A101C8D-94FF-5C78-B20E-79832E78EDA8}"/>
              </a:ext>
            </a:extLst>
          </p:cNvPr>
          <p:cNvSpPr txBox="1"/>
          <p:nvPr/>
        </p:nvSpPr>
        <p:spPr>
          <a:xfrm>
            <a:off x="8265995" y="2919828"/>
            <a:ext cx="61001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tx2"/>
                </a:solidFill>
                <a:effectLst/>
                <a:latin typeface="Geograph Light" panose="020B030303020206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Phone</a:t>
            </a:r>
            <a:r>
              <a:rPr lang="en-US" sz="1000">
                <a:solidFill>
                  <a:schemeClr val="bg1"/>
                </a:solidFill>
                <a:effectLst/>
                <a:latin typeface="Geograph Light" panose="020B030303020206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 +49 (0)69 505077806</a:t>
            </a:r>
            <a:br>
              <a:rPr lang="en-US" sz="1000">
                <a:solidFill>
                  <a:schemeClr val="bg1"/>
                </a:solidFill>
                <a:effectLst/>
                <a:latin typeface="Geograph Light" panose="020B030303020206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>
                <a:solidFill>
                  <a:schemeClr val="tx2"/>
                </a:solidFill>
                <a:effectLst/>
                <a:latin typeface="Geograph Light" panose="020B030303020206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Mobile</a:t>
            </a:r>
            <a:r>
              <a:rPr lang="en-US" sz="1000">
                <a:solidFill>
                  <a:schemeClr val="bg1"/>
                </a:solidFill>
                <a:effectLst/>
                <a:latin typeface="Geograph Light" panose="020B030303020206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 +49 (0)151 19551764</a:t>
            </a:r>
            <a:br>
              <a:rPr lang="en-US" sz="1000">
                <a:solidFill>
                  <a:schemeClr val="bg1"/>
                </a:solidFill>
                <a:effectLst/>
                <a:latin typeface="Geograph Light" panose="020B030303020206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>
                <a:solidFill>
                  <a:schemeClr val="tx2"/>
                </a:solidFill>
                <a:effectLst/>
                <a:latin typeface="Geograph Light" panose="020B030303020206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en-US" sz="1000">
                <a:solidFill>
                  <a:schemeClr val="bg1"/>
                </a:solidFill>
                <a:effectLst/>
                <a:latin typeface="Geograph Light" panose="020B030303020206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000" err="1">
                <a:solidFill>
                  <a:schemeClr val="bg1"/>
                </a:solidFill>
                <a:effectLst/>
                <a:latin typeface="Geograph Light" panose="020B030303020206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jarfwedson@avodaq.com</a:t>
            </a:r>
            <a:endParaRPr lang="de-DE" sz="1000">
              <a:solidFill>
                <a:schemeClr val="bg1"/>
              </a:solidFill>
              <a:latin typeface="Geograph Light" panose="020B0303030202060203" pitchFamily="34" charset="77"/>
            </a:endParaRPr>
          </a:p>
        </p:txBody>
      </p:sp>
      <p:sp>
        <p:nvSpPr>
          <p:cNvPr id="26" name="Textplatzhalter 1">
            <a:extLst>
              <a:ext uri="{FF2B5EF4-FFF2-40B4-BE49-F238E27FC236}">
                <a16:creationId xmlns:a16="http://schemas.microsoft.com/office/drawing/2014/main" id="{D7EA0E08-5BA7-1328-5A74-7AA695DED3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754103"/>
            <a:ext cx="10396136" cy="683790"/>
          </a:xfrm>
        </p:spPr>
        <p:txBody>
          <a:bodyPr/>
          <a:lstStyle/>
          <a:p>
            <a:pPr algn="ctr"/>
            <a:r>
              <a:rPr lang="de-DE" sz="3200" b="0">
                <a:solidFill>
                  <a:schemeClr val="bg1"/>
                </a:solidFill>
              </a:rPr>
              <a:t>Ihre </a:t>
            </a:r>
            <a:r>
              <a:rPr lang="de-DE" sz="3200">
                <a:solidFill>
                  <a:schemeClr val="tx2"/>
                </a:solidFill>
              </a:rPr>
              <a:t>Cybersicherheit</a:t>
            </a:r>
            <a:r>
              <a:rPr lang="de-DE" sz="3200" b="0">
                <a:solidFill>
                  <a:schemeClr val="bg1"/>
                </a:solidFill>
              </a:rPr>
              <a:t> ist unsere Mission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A409F13-8E89-660C-2FEF-EAE5A4B091A3}"/>
              </a:ext>
            </a:extLst>
          </p:cNvPr>
          <p:cNvSpPr txBox="1"/>
          <p:nvPr/>
        </p:nvSpPr>
        <p:spPr>
          <a:xfrm>
            <a:off x="7495716" y="4118925"/>
            <a:ext cx="2526384" cy="10558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20000"/>
              </a:lnSpc>
              <a:spcAft>
                <a:spcPts val="500"/>
              </a:spcAft>
            </a:pPr>
            <a:r>
              <a:rPr lang="de-DE" sz="8800" dirty="0">
                <a:solidFill>
                  <a:schemeClr val="bg1"/>
                </a:solidFill>
              </a:rPr>
              <a:t>A03</a:t>
            </a:r>
          </a:p>
        </p:txBody>
      </p:sp>
    </p:spTree>
    <p:extLst>
      <p:ext uri="{BB962C8B-B14F-4D97-AF65-F5344CB8AC3E}">
        <p14:creationId xmlns:p14="http://schemas.microsoft.com/office/powerpoint/2010/main" val="898650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9FAAFD-0D1B-DCBA-C561-4F0E2F284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Logo, Symbol, Grafiken, Schrift enthält.&#10;&#10;KI-generierte Inhalte können fehlerhaft sein.">
            <a:extLst>
              <a:ext uri="{FF2B5EF4-FFF2-40B4-BE49-F238E27FC236}">
                <a16:creationId xmlns:a16="http://schemas.microsoft.com/office/drawing/2014/main" id="{F77F03C1-7685-FED4-04F1-C19C38CF1B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80" y="530900"/>
            <a:ext cx="5562600" cy="55626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C6E642-429A-4196-9873-7F2346735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C9D7A-35C9-4551-BFF8-4801ACC1334E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2A3A">
                    <a:tint val="75000"/>
                  </a:srgbClr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  <a:pPr marL="0" marR="0" lvl="0" indent="0" algn="r" defTabSz="554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2A3A">
                  <a:tint val="75000"/>
                </a:srgbClr>
              </a:solidFill>
              <a:effectLst/>
              <a:uLnTx/>
              <a:uFillTx/>
              <a:latin typeface="Geograph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0EE773-DABD-5A24-2AA0-B534E7E7B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554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  <a:t>Cybersecurity</a:t>
            </a: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aph"/>
                <a:ea typeface="+mn-ea"/>
                <a:cs typeface="+mn-cs"/>
              </a:rPr>
              <a:t> Summit</a:t>
            </a:r>
          </a:p>
        </p:txBody>
      </p:sp>
      <p:sp>
        <p:nvSpPr>
          <p:cNvPr id="6" name="Freihandform 6">
            <a:extLst>
              <a:ext uri="{FF2B5EF4-FFF2-40B4-BE49-F238E27FC236}">
                <a16:creationId xmlns:a16="http://schemas.microsoft.com/office/drawing/2014/main" id="{09A586F4-125B-5DDE-657B-59EA42A64BEF}"/>
              </a:ext>
            </a:extLst>
          </p:cNvPr>
          <p:cNvSpPr/>
          <p:nvPr/>
        </p:nvSpPr>
        <p:spPr>
          <a:xfrm>
            <a:off x="4185909" y="1315788"/>
            <a:ext cx="3824943" cy="4605504"/>
          </a:xfrm>
          <a:custGeom>
            <a:avLst/>
            <a:gdLst>
              <a:gd name="connsiteX0" fmla="*/ 3454414 w 3824943"/>
              <a:gd name="connsiteY0" fmla="*/ 0 h 4605504"/>
              <a:gd name="connsiteX1" fmla="*/ 3492678 w 3824943"/>
              <a:gd name="connsiteY1" fmla="*/ 5662 h 4605504"/>
              <a:gd name="connsiteX2" fmla="*/ 3824941 w 3824943"/>
              <a:gd name="connsiteY2" fmla="*/ 400928 h 4605504"/>
              <a:gd name="connsiteX3" fmla="*/ 3824940 w 3824943"/>
              <a:gd name="connsiteY3" fmla="*/ 411899 h 4605504"/>
              <a:gd name="connsiteX4" fmla="*/ 3824943 w 3824943"/>
              <a:gd name="connsiteY4" fmla="*/ 411899 h 4605504"/>
              <a:gd name="connsiteX5" fmla="*/ 3824942 w 3824943"/>
              <a:gd name="connsiteY5" fmla="*/ 780517 h 4605504"/>
              <a:gd name="connsiteX6" fmla="*/ 3824942 w 3824943"/>
              <a:gd name="connsiteY6" fmla="*/ 876124 h 4605504"/>
              <a:gd name="connsiteX7" fmla="*/ 3824942 w 3824943"/>
              <a:gd name="connsiteY7" fmla="*/ 876130 h 4605504"/>
              <a:gd name="connsiteX8" fmla="*/ 3822669 w 3824943"/>
              <a:gd name="connsiteY8" fmla="*/ 4605504 h 4605504"/>
              <a:gd name="connsiteX9" fmla="*/ 3206028 w 3824943"/>
              <a:gd name="connsiteY9" fmla="*/ 3961357 h 4605504"/>
              <a:gd name="connsiteX10" fmla="*/ 1432244 w 3824943"/>
              <a:gd name="connsiteY10" fmla="*/ 3961357 h 4605504"/>
              <a:gd name="connsiteX11" fmla="*/ 370602 w 3824943"/>
              <a:gd name="connsiteY11" fmla="*/ 3968618 h 4605504"/>
              <a:gd name="connsiteX12" fmla="*/ 370528 w 3824943"/>
              <a:gd name="connsiteY12" fmla="*/ 3968619 h 4605504"/>
              <a:gd name="connsiteX13" fmla="*/ 332266 w 3824943"/>
              <a:gd name="connsiteY13" fmla="*/ 3962956 h 4605504"/>
              <a:gd name="connsiteX14" fmla="*/ 2 w 3824943"/>
              <a:gd name="connsiteY14" fmla="*/ 3567690 h 4605504"/>
              <a:gd name="connsiteX15" fmla="*/ 2 w 3824943"/>
              <a:gd name="connsiteY15" fmla="*/ 3556719 h 4605504"/>
              <a:gd name="connsiteX16" fmla="*/ 2 w 3824943"/>
              <a:gd name="connsiteY16" fmla="*/ 3556719 h 4605504"/>
              <a:gd name="connsiteX17" fmla="*/ 2 w 3824943"/>
              <a:gd name="connsiteY17" fmla="*/ 3188101 h 4605504"/>
              <a:gd name="connsiteX18" fmla="*/ 1 w 3824943"/>
              <a:gd name="connsiteY18" fmla="*/ 3092493 h 4605504"/>
              <a:gd name="connsiteX19" fmla="*/ 0 w 3824943"/>
              <a:gd name="connsiteY19" fmla="*/ 3092488 h 4605504"/>
              <a:gd name="connsiteX20" fmla="*/ 1 w 3824943"/>
              <a:gd name="connsiteY20" fmla="*/ 2723870 h 4605504"/>
              <a:gd name="connsiteX21" fmla="*/ 0 w 3824943"/>
              <a:gd name="connsiteY21" fmla="*/ 375880 h 4605504"/>
              <a:gd name="connsiteX22" fmla="*/ 0 w 3824943"/>
              <a:gd name="connsiteY22" fmla="*/ 7262 h 4605504"/>
              <a:gd name="connsiteX23" fmla="*/ 2392698 w 3824943"/>
              <a:gd name="connsiteY23" fmla="*/ 7262 h 4605504"/>
              <a:gd name="connsiteX24" fmla="*/ 3454341 w 3824943"/>
              <a:gd name="connsiteY24" fmla="*/ 0 h 46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24943" h="4605504">
                <a:moveTo>
                  <a:pt x="3454414" y="0"/>
                </a:moveTo>
                <a:lnTo>
                  <a:pt x="3492678" y="5662"/>
                </a:lnTo>
                <a:cubicBezTo>
                  <a:pt x="3682300" y="43283"/>
                  <a:pt x="3824940" y="205954"/>
                  <a:pt x="3824941" y="400928"/>
                </a:cubicBezTo>
                <a:lnTo>
                  <a:pt x="3824940" y="411899"/>
                </a:lnTo>
                <a:cubicBezTo>
                  <a:pt x="3824941" y="411899"/>
                  <a:pt x="3824942" y="411900"/>
                  <a:pt x="3824943" y="411899"/>
                </a:cubicBezTo>
                <a:lnTo>
                  <a:pt x="3824942" y="780517"/>
                </a:lnTo>
                <a:lnTo>
                  <a:pt x="3824942" y="876124"/>
                </a:lnTo>
                <a:cubicBezTo>
                  <a:pt x="3824942" y="876127"/>
                  <a:pt x="3824943" y="876128"/>
                  <a:pt x="3824942" y="876130"/>
                </a:cubicBezTo>
                <a:lnTo>
                  <a:pt x="3822669" y="4605504"/>
                </a:lnTo>
                <a:lnTo>
                  <a:pt x="3206028" y="3961357"/>
                </a:lnTo>
                <a:lnTo>
                  <a:pt x="1432244" y="3961357"/>
                </a:lnTo>
                <a:lnTo>
                  <a:pt x="370602" y="3968618"/>
                </a:lnTo>
                <a:lnTo>
                  <a:pt x="370528" y="3968619"/>
                </a:lnTo>
                <a:lnTo>
                  <a:pt x="332266" y="3962956"/>
                </a:lnTo>
                <a:cubicBezTo>
                  <a:pt x="142642" y="3925335"/>
                  <a:pt x="2" y="3762664"/>
                  <a:pt x="2" y="3567690"/>
                </a:cubicBezTo>
                <a:lnTo>
                  <a:pt x="2" y="3556719"/>
                </a:lnTo>
                <a:lnTo>
                  <a:pt x="2" y="3556719"/>
                </a:lnTo>
                <a:lnTo>
                  <a:pt x="2" y="3188101"/>
                </a:lnTo>
                <a:lnTo>
                  <a:pt x="1" y="3092493"/>
                </a:lnTo>
                <a:cubicBezTo>
                  <a:pt x="1" y="3092491"/>
                  <a:pt x="1" y="3092490"/>
                  <a:pt x="0" y="3092488"/>
                </a:cubicBezTo>
                <a:lnTo>
                  <a:pt x="1" y="2723870"/>
                </a:lnTo>
                <a:lnTo>
                  <a:pt x="0" y="375880"/>
                </a:lnTo>
                <a:lnTo>
                  <a:pt x="0" y="7262"/>
                </a:lnTo>
                <a:lnTo>
                  <a:pt x="2392698" y="7262"/>
                </a:lnTo>
                <a:lnTo>
                  <a:pt x="3454341" y="0"/>
                </a:lnTo>
                <a:close/>
              </a:path>
            </a:pathLst>
          </a:custGeom>
          <a:solidFill>
            <a:schemeClr val="tx2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ctr"/>
            <a:endParaRPr lang="de-DE" sz="6600" b="1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A25E6FC-F715-D1F8-5CF3-45FB31AE27FE}"/>
              </a:ext>
            </a:extLst>
          </p:cNvPr>
          <p:cNvSpPr txBox="1"/>
          <p:nvPr/>
        </p:nvSpPr>
        <p:spPr>
          <a:xfrm>
            <a:off x="4697420" y="2631060"/>
            <a:ext cx="2952750" cy="1104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20000"/>
              </a:lnSpc>
              <a:spcAft>
                <a:spcPts val="500"/>
              </a:spcAft>
            </a:pPr>
            <a:r>
              <a:rPr lang="de-DE" sz="6600" b="1" dirty="0">
                <a:solidFill>
                  <a:schemeClr val="bg1"/>
                </a:solidFill>
              </a:rPr>
              <a:t>Danke!</a:t>
            </a:r>
          </a:p>
        </p:txBody>
      </p:sp>
    </p:spTree>
    <p:extLst>
      <p:ext uri="{BB962C8B-B14F-4D97-AF65-F5344CB8AC3E}">
        <p14:creationId xmlns:p14="http://schemas.microsoft.com/office/powerpoint/2010/main" val="4252134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77C8AE-6195-28FA-6E9E-DDD4624D6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creenshot, Computer, Text, Anzeigegerät enthält.&#10;&#10;KI-generierte Inhalte können fehlerhaft sein.">
            <a:extLst>
              <a:ext uri="{FF2B5EF4-FFF2-40B4-BE49-F238E27FC236}">
                <a16:creationId xmlns:a16="http://schemas.microsoft.com/office/drawing/2014/main" id="{23544FB0-D17E-EB50-333B-C86F37B14E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2000" y="378000"/>
            <a:ext cx="6055000" cy="6055000"/>
          </a:xfrm>
          <a:prstGeom prst="rect">
            <a:avLst/>
          </a:prstGeom>
          <a:ln w="12700">
            <a:noFill/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0F5EEEB-AFFE-5C34-8EDE-7637C2A691B5}"/>
              </a:ext>
            </a:extLst>
          </p:cNvPr>
          <p:cNvSpPr/>
          <p:nvPr/>
        </p:nvSpPr>
        <p:spPr>
          <a:xfrm>
            <a:off x="5791200" y="213360"/>
            <a:ext cx="1158240" cy="6219640"/>
          </a:xfrm>
          <a:prstGeom prst="rect">
            <a:avLst/>
          </a:prstGeom>
          <a:gradFill flip="none" rotWithShape="1">
            <a:gsLst>
              <a:gs pos="0">
                <a:srgbClr val="001826"/>
              </a:gs>
              <a:gs pos="100000">
                <a:srgbClr val="001826">
                  <a:alpha val="0"/>
                </a:srgbClr>
              </a:gs>
            </a:gsLst>
            <a:lin ang="0" scaled="1"/>
            <a:tileRect/>
          </a:gra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endParaRPr lang="de-DE" sz="2500" b="1" err="1">
              <a:latin typeface="+mj-lt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7CF957F-C756-0F1A-3D0B-41A047C99F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sz="2400" dirty="0">
                <a:solidFill>
                  <a:schemeClr val="bg1"/>
                </a:solidFill>
              </a:rPr>
              <a:t>Wussten Sie, dass Sie schon Teil eines Angriffsplans sind?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4504CB-64BF-6E7E-8BBB-680E3A9256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  <a:defRPr sz="2800"/>
            </a:pPr>
            <a:r>
              <a:rPr lang="de-DE" sz="1600" dirty="0">
                <a:solidFill>
                  <a:schemeClr val="bg1"/>
                </a:solidFill>
                <a:latin typeface="Geograph" panose="020B0503030202060203" pitchFamily="34" charset="0"/>
              </a:rPr>
              <a:t>Bereits jetzt kennt man mehr über Sie, als Sie denken</a:t>
            </a:r>
          </a:p>
          <a:p>
            <a:pPr marL="0" indent="0">
              <a:buNone/>
              <a:defRPr sz="2800"/>
            </a:pPr>
            <a:endParaRPr lang="de-DE" sz="1600" dirty="0">
              <a:solidFill>
                <a:schemeClr val="bg1"/>
              </a:solidFill>
              <a:latin typeface="Geograph" panose="020B0503030202060203" pitchFamily="34" charset="0"/>
            </a:endParaRPr>
          </a:p>
          <a:p>
            <a:pPr marL="317500" lvl="1" indent="0">
              <a:buNone/>
              <a:defRPr sz="2800"/>
            </a:pPr>
            <a:r>
              <a:rPr lang="de-DE" sz="1600" dirty="0">
                <a:solidFill>
                  <a:schemeClr val="bg1"/>
                </a:solidFill>
                <a:latin typeface="Geograph" panose="020B0503030202060203" pitchFamily="34" charset="0"/>
              </a:rPr>
              <a:t>Ihre Telefonnummer (Anmeldung)</a:t>
            </a:r>
          </a:p>
          <a:p>
            <a:pPr marL="317500" lvl="1" indent="0">
              <a:buNone/>
              <a:defRPr sz="2800"/>
            </a:pPr>
            <a:r>
              <a:rPr lang="de-DE" sz="1600" dirty="0">
                <a:solidFill>
                  <a:schemeClr val="bg1"/>
                </a:solidFill>
                <a:latin typeface="Geograph" panose="020B0503030202060203" pitchFamily="34" charset="0"/>
              </a:rPr>
              <a:t>Ihre IP-Adresse (WLAN)</a:t>
            </a:r>
          </a:p>
          <a:p>
            <a:pPr marL="317500" lvl="1" indent="0">
              <a:buNone/>
              <a:defRPr sz="2800"/>
            </a:pPr>
            <a:r>
              <a:rPr lang="de-DE" sz="1600" dirty="0">
                <a:solidFill>
                  <a:schemeClr val="bg1"/>
                </a:solidFill>
                <a:latin typeface="Geograph" panose="020B0503030202060203" pitchFamily="34" charset="0"/>
              </a:rPr>
              <a:t>Ihre Geräte-ID (QR-Code-Scan)</a:t>
            </a:r>
          </a:p>
          <a:p>
            <a:pPr marL="317500" lvl="1" indent="0">
              <a:buNone/>
              <a:defRPr sz="2800"/>
            </a:pPr>
            <a:r>
              <a:rPr lang="de-DE" sz="1600" dirty="0">
                <a:solidFill>
                  <a:schemeClr val="bg1"/>
                </a:solidFill>
                <a:latin typeface="Geograph" panose="020B0503030202060203" pitchFamily="34" charset="0"/>
              </a:rPr>
              <a:t>Ihren Standort (GPS)</a:t>
            </a:r>
          </a:p>
          <a:p>
            <a:pPr marL="0" indent="0">
              <a:buNone/>
              <a:defRPr sz="2800"/>
            </a:pPr>
            <a:endParaRPr lang="de-DE" sz="1600" dirty="0">
              <a:solidFill>
                <a:schemeClr val="bg1"/>
              </a:solidFill>
              <a:latin typeface="Geograph" panose="020B0503030202060203" pitchFamily="34" charset="0"/>
            </a:endParaRPr>
          </a:p>
          <a:p>
            <a:pPr marL="0" indent="0">
              <a:buNone/>
              <a:defRPr sz="2800"/>
            </a:pPr>
            <a:r>
              <a:rPr lang="de-DE" sz="1600" dirty="0">
                <a:solidFill>
                  <a:schemeClr val="bg1"/>
                </a:solidFill>
                <a:latin typeface="Geograph" panose="020B0503030202060203" pitchFamily="34" charset="0"/>
              </a:rPr>
              <a:t>Diese Informationen reichen aus, um Sie gezielt anzugreifen.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C075DE-5D43-E56E-B5EA-449FFA3DC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C9D7A-35C9-4551-BFF8-4801ACC1334E}" type="slidenum">
              <a:rPr lang="de-DE" smtClean="0">
                <a:solidFill>
                  <a:schemeClr val="bg1"/>
                </a:solidFill>
              </a:rPr>
              <a:pPr/>
              <a:t>2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50A384-9E43-6211-5A81-010374755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err="1">
                <a:solidFill>
                  <a:schemeClr val="bg1"/>
                </a:solidFill>
              </a:rPr>
              <a:t>Cybersecurity</a:t>
            </a:r>
            <a:r>
              <a:rPr lang="de-DE">
                <a:solidFill>
                  <a:schemeClr val="bg1"/>
                </a:solidFill>
              </a:rPr>
              <a:t> Summit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8EB0DED-9632-C28F-F720-0E4DD55659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17" y="2880011"/>
            <a:ext cx="288553" cy="28855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1D9BF48-CF06-41A6-713F-82D5FE83D8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47" y="3242968"/>
            <a:ext cx="245411" cy="24541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A14D9F7-D990-39E5-0560-34A02BC8AB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09" y="3612567"/>
            <a:ext cx="242249" cy="24224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88EBD22-AEEB-D2A3-1A34-3CB325094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31" y="3979004"/>
            <a:ext cx="278523" cy="27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97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A23358-536C-E16F-7288-437031412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Computer, Text, Screenshot, Person enthält.&#10;&#10;KI-generierte Inhalte können fehlerhaft sein.">
            <a:extLst>
              <a:ext uri="{FF2B5EF4-FFF2-40B4-BE49-F238E27FC236}">
                <a16:creationId xmlns:a16="http://schemas.microsoft.com/office/drawing/2014/main" id="{06AEC7B8-55E7-AE55-360E-D388E0E10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388" y="377296"/>
            <a:ext cx="6055000" cy="6055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D33098BD-4903-3A97-2783-8E9BC407A631}"/>
              </a:ext>
            </a:extLst>
          </p:cNvPr>
          <p:cNvSpPr/>
          <p:nvPr/>
        </p:nvSpPr>
        <p:spPr>
          <a:xfrm>
            <a:off x="5791200" y="377294"/>
            <a:ext cx="1158240" cy="6055001"/>
          </a:xfrm>
          <a:prstGeom prst="rect">
            <a:avLst/>
          </a:prstGeom>
          <a:gradFill flip="none" rotWithShape="1">
            <a:gsLst>
              <a:gs pos="0">
                <a:srgbClr val="001826"/>
              </a:gs>
              <a:gs pos="100000">
                <a:srgbClr val="001826">
                  <a:alpha val="0"/>
                </a:srgbClr>
              </a:gs>
            </a:gsLst>
            <a:lin ang="0" scaled="1"/>
            <a:tileRect/>
          </a:gra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endParaRPr lang="de-DE" sz="2500" b="1" err="1">
              <a:latin typeface="+mj-lt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82198C-FE8C-A3C0-40EA-CDCAB0B414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  <a:defRPr sz="2800"/>
            </a:pPr>
            <a:r>
              <a:rPr lang="de-DE" sz="1600" dirty="0">
                <a:solidFill>
                  <a:schemeClr val="bg1"/>
                </a:solidFill>
                <a:latin typeface="Geograph" panose="020B0503030202060203" pitchFamily="34" charset="0"/>
              </a:rPr>
              <a:t>Microsoft 365‑Konto gekapert – nur mit Ihren Event‑Daten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B42A2D-0761-60CF-2E1E-626202E67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C9D7A-35C9-4551-BFF8-4801ACC1334E}" type="slidenum">
              <a:rPr lang="de-DE" smtClean="0">
                <a:solidFill>
                  <a:schemeClr val="bg1"/>
                </a:solidFill>
              </a:rPr>
              <a:pPr/>
              <a:t>3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C23DED-55A4-BC38-BA80-743E39B00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err="1">
                <a:solidFill>
                  <a:schemeClr val="bg1"/>
                </a:solidFill>
              </a:rPr>
              <a:t>Cybersecurity</a:t>
            </a:r>
            <a:r>
              <a:rPr lang="de-DE">
                <a:solidFill>
                  <a:schemeClr val="bg1"/>
                </a:solidFill>
              </a:rPr>
              <a:t> Summit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F41DFB6B-C049-E893-8424-328A9EF207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</p:spPr>
        <p:txBody>
          <a:bodyPr/>
          <a:lstStyle/>
          <a:p>
            <a:r>
              <a:rPr lang="de-DE" sz="2800" dirty="0">
                <a:solidFill>
                  <a:schemeClr val="bg1"/>
                </a:solidFill>
              </a:rPr>
              <a:t>Angriff aus harmlosen Daten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sz="2000" b="0" dirty="0">
                <a:solidFill>
                  <a:schemeClr val="bg1"/>
                </a:solidFill>
              </a:rPr>
              <a:t>So einfach geht’s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CFE885B-2396-15E4-78F2-B2B51592830E}"/>
              </a:ext>
            </a:extLst>
          </p:cNvPr>
          <p:cNvSpPr/>
          <p:nvPr/>
        </p:nvSpPr>
        <p:spPr>
          <a:xfrm rot="10800000">
            <a:off x="10718148" y="377296"/>
            <a:ext cx="1158240" cy="6055000"/>
          </a:xfrm>
          <a:prstGeom prst="rect">
            <a:avLst/>
          </a:prstGeom>
          <a:gradFill flip="none" rotWithShape="1">
            <a:gsLst>
              <a:gs pos="0">
                <a:srgbClr val="001826"/>
              </a:gs>
              <a:gs pos="100000">
                <a:srgbClr val="001826">
                  <a:alpha val="0"/>
                </a:srgbClr>
              </a:gs>
            </a:gsLst>
            <a:lin ang="0" scaled="1"/>
            <a:tileRect/>
          </a:gra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endParaRPr lang="de-DE" sz="2500" b="1" err="1">
              <a:latin typeface="+mj-lt"/>
            </a:endParaRP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019DED6E-1539-AC4A-57FC-8AE444EC7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434054"/>
              </p:ext>
            </p:extLst>
          </p:nvPr>
        </p:nvGraphicFramePr>
        <p:xfrm>
          <a:off x="900022" y="2622874"/>
          <a:ext cx="10833066" cy="333512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71259">
                  <a:extLst>
                    <a:ext uri="{9D8B030D-6E8A-4147-A177-3AD203B41FA5}">
                      <a16:colId xmlns:a16="http://schemas.microsoft.com/office/drawing/2014/main" val="3883021011"/>
                    </a:ext>
                  </a:extLst>
                </a:gridCol>
                <a:gridCol w="4458984">
                  <a:extLst>
                    <a:ext uri="{9D8B030D-6E8A-4147-A177-3AD203B41FA5}">
                      <a16:colId xmlns:a16="http://schemas.microsoft.com/office/drawing/2014/main" val="1019079729"/>
                    </a:ext>
                  </a:extLst>
                </a:gridCol>
                <a:gridCol w="4602823">
                  <a:extLst>
                    <a:ext uri="{9D8B030D-6E8A-4147-A177-3AD203B41FA5}">
                      <a16:colId xmlns:a16="http://schemas.microsoft.com/office/drawing/2014/main" val="2584655144"/>
                    </a:ext>
                  </a:extLst>
                </a:gridCol>
              </a:tblGrid>
              <a:tr h="419838"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 Medium" panose="020B0503030202060203" pitchFamily="34" charset="77"/>
                        </a:rPr>
                        <a:t>Datenpunkt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 dirty="0">
                          <a:solidFill>
                            <a:schemeClr val="bg1"/>
                          </a:solidFill>
                          <a:latin typeface="Geograph Medium" panose="020B0503030202060203" pitchFamily="34" charset="77"/>
                        </a:rPr>
                        <a:t>Nutzung durch Angreifer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 Medium" panose="020B0503030202060203" pitchFamily="34" charset="77"/>
                        </a:rPr>
                        <a:t>Effekt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1658564"/>
                  </a:ext>
                </a:extLst>
              </a:tr>
              <a:tr h="727022"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Telefonnummer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SMS‑Phishing: </a:t>
                      </a:r>
                      <a:b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</a:br>
                      <a:r>
                        <a:rPr lang="de-DE" sz="12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„Ihr Microsoft 365‑Login muss neu bestätigt werden.“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Link wird geöffnet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4845940"/>
                  </a:ext>
                </a:extLst>
              </a:tr>
              <a:tr h="954176"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IP‑Adresse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Onlinestatus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Split‑DNS‑Leak verrät </a:t>
                      </a:r>
                      <a:r>
                        <a:rPr lang="de-DE" sz="1200" b="0" i="1">
                          <a:solidFill>
                            <a:schemeClr val="bg1"/>
                          </a:solidFill>
                          <a:highlight>
                            <a:srgbClr val="808080"/>
                          </a:highlight>
                          <a:latin typeface="Geograph" panose="020B0503030202060203" pitchFamily="34" charset="0"/>
                        </a:rPr>
                        <a:t>login.microsoftonline.com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Timing &amp; echtes Zielportal bekannt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4748106"/>
                  </a:ext>
                </a:extLst>
              </a:tr>
              <a:tr h="508915"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Geräte‑ID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OS &amp; Browserversion erkannt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Phishing‑Site liefert passenden Exploit / UI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728172"/>
                  </a:ext>
                </a:extLst>
              </a:tr>
              <a:tr h="725174"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Standort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Angriff während Arbeitszeit ist glaubwürdig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 dirty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Abwehr (</a:t>
                      </a:r>
                      <a:r>
                        <a:rPr lang="de-DE" sz="1600" b="0" i="0" dirty="0" err="1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Conditional</a:t>
                      </a:r>
                      <a:r>
                        <a:rPr lang="de-DE" sz="1600" b="0" i="0" dirty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 Access) greift nicht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5369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595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40D6FA-6619-33F3-7F56-7D2CB2698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Computer, Text, Screenshot, Person enthält.&#10;&#10;KI-generierte Inhalte können fehlerhaft sein.">
            <a:extLst>
              <a:ext uri="{FF2B5EF4-FFF2-40B4-BE49-F238E27FC236}">
                <a16:creationId xmlns:a16="http://schemas.microsoft.com/office/drawing/2014/main" id="{6AB9CEC7-7F74-8153-4C5A-EF101EFC3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894" y="377296"/>
            <a:ext cx="6055000" cy="6055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37DFE2B0-3D84-F2D0-2F24-8A3D7464A7CC}"/>
              </a:ext>
            </a:extLst>
          </p:cNvPr>
          <p:cNvSpPr/>
          <p:nvPr/>
        </p:nvSpPr>
        <p:spPr>
          <a:xfrm>
            <a:off x="2924706" y="377294"/>
            <a:ext cx="1158240" cy="6055001"/>
          </a:xfrm>
          <a:prstGeom prst="rect">
            <a:avLst/>
          </a:prstGeom>
          <a:gradFill flip="none" rotWithShape="1">
            <a:gsLst>
              <a:gs pos="0">
                <a:srgbClr val="001826"/>
              </a:gs>
              <a:gs pos="100000">
                <a:srgbClr val="001826">
                  <a:alpha val="0"/>
                </a:srgbClr>
              </a:gs>
            </a:gsLst>
            <a:lin ang="0" scaled="1"/>
            <a:tileRect/>
          </a:gra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endParaRPr lang="de-DE" sz="2500" b="1" err="1">
              <a:latin typeface="+mj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D99C57-D040-B1F6-8447-2F34593DB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C9D7A-35C9-4551-BFF8-4801ACC1334E}" type="slidenum">
              <a:rPr lang="de-DE" smtClean="0">
                <a:solidFill>
                  <a:schemeClr val="bg1"/>
                </a:solidFill>
              </a:rPr>
              <a:pPr/>
              <a:t>4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8FE141-BFD2-A9F0-10D0-9FD2FEA1C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err="1">
                <a:solidFill>
                  <a:schemeClr val="bg1"/>
                </a:solidFill>
              </a:rPr>
              <a:t>Cybersecurity</a:t>
            </a:r>
            <a:r>
              <a:rPr lang="de-DE">
                <a:solidFill>
                  <a:schemeClr val="bg1"/>
                </a:solidFill>
              </a:rPr>
              <a:t> Summit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7FB1A2CF-38B3-D32E-7CF8-3AA4E6B01C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</p:spPr>
        <p:txBody>
          <a:bodyPr/>
          <a:lstStyle/>
          <a:p>
            <a:r>
              <a:rPr lang="de-DE" sz="2800">
                <a:solidFill>
                  <a:schemeClr val="bg1"/>
                </a:solidFill>
              </a:rPr>
              <a:t>Angriff aus harmlosen Daten</a:t>
            </a:r>
            <a:br>
              <a:rPr lang="de-DE">
                <a:solidFill>
                  <a:schemeClr val="bg1"/>
                </a:solidFill>
              </a:rPr>
            </a:br>
            <a:r>
              <a:rPr lang="de-DE" sz="2000" b="0">
                <a:solidFill>
                  <a:schemeClr val="bg1"/>
                </a:solidFill>
              </a:rPr>
              <a:t>So einfach geht’s</a:t>
            </a:r>
          </a:p>
          <a:p>
            <a:endParaRPr lang="de-DE">
              <a:solidFill>
                <a:schemeClr val="bg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7A188DC-5BB3-2763-2D5F-D9C134EDB0B4}"/>
              </a:ext>
            </a:extLst>
          </p:cNvPr>
          <p:cNvSpPr/>
          <p:nvPr/>
        </p:nvSpPr>
        <p:spPr>
          <a:xfrm rot="10800000">
            <a:off x="7851654" y="377296"/>
            <a:ext cx="1158240" cy="6055000"/>
          </a:xfrm>
          <a:prstGeom prst="rect">
            <a:avLst/>
          </a:prstGeom>
          <a:gradFill flip="none" rotWithShape="1">
            <a:gsLst>
              <a:gs pos="0">
                <a:srgbClr val="001826"/>
              </a:gs>
              <a:gs pos="100000">
                <a:srgbClr val="001826">
                  <a:alpha val="0"/>
                </a:srgbClr>
              </a:gs>
            </a:gsLst>
            <a:lin ang="0" scaled="1"/>
            <a:tileRect/>
          </a:gra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endParaRPr lang="de-DE" sz="2500" b="1" err="1">
              <a:latin typeface="+mj-lt"/>
            </a:endParaRPr>
          </a:p>
        </p:txBody>
      </p:sp>
      <p:sp>
        <p:nvSpPr>
          <p:cNvPr id="2" name="Rechteck: diagonal liegende Ecken abgerundet 1">
            <a:extLst>
              <a:ext uri="{FF2B5EF4-FFF2-40B4-BE49-F238E27FC236}">
                <a16:creationId xmlns:a16="http://schemas.microsoft.com/office/drawing/2014/main" id="{98A8D3CC-1202-8CE9-5C37-50041CAC9BD9}"/>
              </a:ext>
            </a:extLst>
          </p:cNvPr>
          <p:cNvSpPr/>
          <p:nvPr/>
        </p:nvSpPr>
        <p:spPr>
          <a:xfrm flipH="1">
            <a:off x="2152798" y="4815000"/>
            <a:ext cx="7891165" cy="1143000"/>
          </a:xfrm>
          <a:prstGeom prst="round2DiagRect">
            <a:avLst/>
          </a:prstGeom>
          <a:solidFill>
            <a:srgbClr val="FED210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de-DE" sz="2500" b="1">
                <a:latin typeface="+mj-lt"/>
              </a:rPr>
              <a:t>Ergebnis: </a:t>
            </a:r>
            <a:r>
              <a:rPr lang="de-DE" sz="2000">
                <a:latin typeface="+mj-lt"/>
              </a:rPr>
              <a:t>Vollzugriff auf Outlook, OneDrive, Teams</a:t>
            </a:r>
          </a:p>
        </p:txBody>
      </p:sp>
    </p:spTree>
    <p:extLst>
      <p:ext uri="{BB962C8B-B14F-4D97-AF65-F5344CB8AC3E}">
        <p14:creationId xmlns:p14="http://schemas.microsoft.com/office/powerpoint/2010/main" val="729283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541C1-40B5-F8B2-1199-DB339A89B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9561A76-0807-D7B2-24FD-66E8F10258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21388" y="377296"/>
            <a:ext cx="6055000" cy="6055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0FF1ACF-0D0A-D6A3-07C1-47810BB954FE}"/>
              </a:ext>
            </a:extLst>
          </p:cNvPr>
          <p:cNvSpPr/>
          <p:nvPr/>
        </p:nvSpPr>
        <p:spPr>
          <a:xfrm>
            <a:off x="5791200" y="377294"/>
            <a:ext cx="1158240" cy="6055001"/>
          </a:xfrm>
          <a:prstGeom prst="rect">
            <a:avLst/>
          </a:prstGeom>
          <a:gradFill flip="none" rotWithShape="1">
            <a:gsLst>
              <a:gs pos="0">
                <a:srgbClr val="001826"/>
              </a:gs>
              <a:gs pos="100000">
                <a:srgbClr val="001826">
                  <a:alpha val="0"/>
                </a:srgbClr>
              </a:gs>
            </a:gsLst>
            <a:lin ang="0" scaled="1"/>
            <a:tileRect/>
          </a:gra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endParaRPr lang="de-DE" sz="2500" b="1" err="1">
              <a:latin typeface="+mj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227251-C622-5718-B86E-16AE7C42D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C9D7A-35C9-4551-BFF8-4801ACC1334E}" type="slidenum">
              <a:rPr lang="de-DE" smtClean="0">
                <a:solidFill>
                  <a:schemeClr val="bg1"/>
                </a:solidFill>
              </a:rPr>
              <a:pPr/>
              <a:t>5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4406F0-5CDF-AB7C-AAC9-EE49DF243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err="1">
                <a:solidFill>
                  <a:schemeClr val="bg1"/>
                </a:solidFill>
              </a:rPr>
              <a:t>Cybersecurity</a:t>
            </a:r>
            <a:r>
              <a:rPr lang="de-DE">
                <a:solidFill>
                  <a:schemeClr val="bg1"/>
                </a:solidFill>
              </a:rPr>
              <a:t> Summit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F238A584-2EAD-F5D0-22B3-C378452D68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</p:spPr>
        <p:txBody>
          <a:bodyPr/>
          <a:lstStyle/>
          <a:p>
            <a:r>
              <a:rPr lang="de-DE" sz="2800" dirty="0">
                <a:solidFill>
                  <a:schemeClr val="bg1"/>
                </a:solidFill>
              </a:rPr>
              <a:t>Ein Angriff in wenigen Minuten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sz="2000" b="0" dirty="0">
                <a:solidFill>
                  <a:schemeClr val="bg1"/>
                </a:solidFill>
              </a:rPr>
              <a:t>Verlust des M365‑Konto – Schritt für Schritt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787A340-0F88-A8FC-2BB0-6290A670A2D4}"/>
              </a:ext>
            </a:extLst>
          </p:cNvPr>
          <p:cNvSpPr/>
          <p:nvPr/>
        </p:nvSpPr>
        <p:spPr>
          <a:xfrm rot="10800000">
            <a:off x="10718148" y="377296"/>
            <a:ext cx="1158240" cy="6055000"/>
          </a:xfrm>
          <a:prstGeom prst="rect">
            <a:avLst/>
          </a:prstGeom>
          <a:gradFill flip="none" rotWithShape="1">
            <a:gsLst>
              <a:gs pos="0">
                <a:srgbClr val="001826"/>
              </a:gs>
              <a:gs pos="100000">
                <a:srgbClr val="001826">
                  <a:alpha val="0"/>
                </a:srgbClr>
              </a:gs>
            </a:gsLst>
            <a:lin ang="0" scaled="1"/>
            <a:tileRect/>
          </a:gra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endParaRPr lang="de-DE" sz="2500" b="1" err="1">
              <a:latin typeface="+mj-lt"/>
            </a:endParaRP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64A42FAB-31CF-B7F4-8A5D-A46286398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000098"/>
              </p:ext>
            </p:extLst>
          </p:nvPr>
        </p:nvGraphicFramePr>
        <p:xfrm>
          <a:off x="900410" y="2208943"/>
          <a:ext cx="10231833" cy="3507888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072366">
                  <a:extLst>
                    <a:ext uri="{9D8B030D-6E8A-4147-A177-3AD203B41FA5}">
                      <a16:colId xmlns:a16="http://schemas.microsoft.com/office/drawing/2014/main" val="2336834969"/>
                    </a:ext>
                  </a:extLst>
                </a:gridCol>
                <a:gridCol w="6349430">
                  <a:extLst>
                    <a:ext uri="{9D8B030D-6E8A-4147-A177-3AD203B41FA5}">
                      <a16:colId xmlns:a16="http://schemas.microsoft.com/office/drawing/2014/main" val="1463075062"/>
                    </a:ext>
                  </a:extLst>
                </a:gridCol>
                <a:gridCol w="2810037">
                  <a:extLst>
                    <a:ext uri="{9D8B030D-6E8A-4147-A177-3AD203B41FA5}">
                      <a16:colId xmlns:a16="http://schemas.microsoft.com/office/drawing/2014/main" val="3226912364"/>
                    </a:ext>
                  </a:extLst>
                </a:gridCol>
              </a:tblGrid>
              <a:tr h="292586"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 Medium" panose="020B0503030202060203" pitchFamily="34" charset="77"/>
                        </a:rPr>
                        <a:t>Zeit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 Medium" panose="020B0503030202060203" pitchFamily="34" charset="77"/>
                        </a:rPr>
                        <a:t>Aktion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 Medium" panose="020B0503030202060203" pitchFamily="34" charset="77"/>
                        </a:rPr>
                        <a:t>Status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295701"/>
                  </a:ext>
                </a:extLst>
              </a:tr>
              <a:tr h="292586"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08 : 00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SMS‑Link geklickt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–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671694"/>
                  </a:ext>
                </a:extLst>
              </a:tr>
              <a:tr h="710056"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08 : 01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Fake‑login: </a:t>
                      </a:r>
                      <a:r>
                        <a:rPr lang="de-DE" sz="1600" b="0" i="1">
                          <a:solidFill>
                            <a:schemeClr val="bg1"/>
                          </a:solidFill>
                          <a:highlight>
                            <a:srgbClr val="808080"/>
                          </a:highlight>
                          <a:latin typeface="Geograph" panose="020B0503030202060203" pitchFamily="34" charset="0"/>
                        </a:rPr>
                        <a:t>m365-firma.com</a:t>
                      </a:r>
                      <a:r>
                        <a:rPr lang="de-DE" sz="1600" b="0" i="1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 </a:t>
                      </a:r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stiehlt OAuth‑Token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MFA umgangen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066190"/>
                  </a:ext>
                </a:extLst>
              </a:tr>
              <a:tr h="710056"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08 : 05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Angreifer loggt sich bei </a:t>
                      </a:r>
                      <a:r>
                        <a:rPr lang="de-DE" sz="1600" b="0" i="1">
                          <a:solidFill>
                            <a:schemeClr val="bg1"/>
                          </a:solidFill>
                          <a:highlight>
                            <a:srgbClr val="808080"/>
                          </a:highlight>
                          <a:latin typeface="Geograph" panose="020B0503030202060203" pitchFamily="34" charset="0"/>
                        </a:rPr>
                        <a:t>login.microsoftonline.com</a:t>
                      </a:r>
                      <a:r>
                        <a:rPr lang="de-DE" sz="1600" b="0" i="1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 </a:t>
                      </a:r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(AWS‑IP) ein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Neuer Device‑Hash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770595"/>
                  </a:ext>
                </a:extLst>
              </a:tr>
              <a:tr h="710056"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08 : 20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Lädt </a:t>
                      </a:r>
                      <a:r>
                        <a:rPr lang="de-DE" sz="1600" b="0" i="1">
                          <a:solidFill>
                            <a:schemeClr val="bg1"/>
                          </a:solidFill>
                          <a:highlight>
                            <a:srgbClr val="808080"/>
                          </a:highlight>
                          <a:latin typeface="Geograph" panose="020B0503030202060203" pitchFamily="34" charset="0"/>
                        </a:rPr>
                        <a:t>Budget2025.xlsx</a:t>
                      </a:r>
                      <a:r>
                        <a:rPr lang="de-DE" sz="1600" b="0" i="1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 </a:t>
                      </a:r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&amp; </a:t>
                      </a:r>
                      <a:r>
                        <a:rPr lang="de-DE" sz="1600" b="0" i="1">
                          <a:solidFill>
                            <a:schemeClr val="bg1"/>
                          </a:solidFill>
                          <a:highlight>
                            <a:srgbClr val="808080"/>
                          </a:highlight>
                          <a:latin typeface="Geograph" panose="020B0503030202060203" pitchFamily="34" charset="0"/>
                        </a:rPr>
                        <a:t>200 E‑Mails</a:t>
                      </a:r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 aus OneDrive/Outlook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Kein Alarm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0993190"/>
                  </a:ext>
                </a:extLst>
              </a:tr>
              <a:tr h="710056"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08 : 45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Legt bösartige App‑Registration an (Persistenz)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i="0" dirty="0">
                          <a:solidFill>
                            <a:schemeClr val="bg1"/>
                          </a:solidFill>
                          <a:latin typeface="Geograph" panose="020B0503030202060203" pitchFamily="34" charset="0"/>
                        </a:rPr>
                        <a:t>Dauerhafter Zugriff</a:t>
                      </a:r>
                    </a:p>
                  </a:txBody>
                  <a:tcPr marL="89991" marR="89991" marT="44996" marB="44996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105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8898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28F279-14CD-FC7C-EF59-940E8E045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95BEC24-F876-0EE8-A146-E6F84C9A9A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06264" y="377296"/>
            <a:ext cx="6055000" cy="6055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989DFD5-FC0A-56FF-38F0-70991A6B250E}"/>
              </a:ext>
            </a:extLst>
          </p:cNvPr>
          <p:cNvSpPr/>
          <p:nvPr/>
        </p:nvSpPr>
        <p:spPr>
          <a:xfrm>
            <a:off x="2976076" y="377294"/>
            <a:ext cx="1158240" cy="6055001"/>
          </a:xfrm>
          <a:prstGeom prst="rect">
            <a:avLst/>
          </a:prstGeom>
          <a:gradFill flip="none" rotWithShape="1">
            <a:gsLst>
              <a:gs pos="0">
                <a:srgbClr val="001826"/>
              </a:gs>
              <a:gs pos="100000">
                <a:srgbClr val="001826">
                  <a:alpha val="0"/>
                </a:srgbClr>
              </a:gs>
            </a:gsLst>
            <a:lin ang="0" scaled="1"/>
            <a:tileRect/>
          </a:gra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endParaRPr lang="de-DE" sz="2500" b="1" err="1">
              <a:latin typeface="+mj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1611ED-ECC2-32DC-A9BD-00E89FCDF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C9D7A-35C9-4551-BFF8-4801ACC1334E}" type="slidenum">
              <a:rPr lang="de-DE" smtClean="0">
                <a:solidFill>
                  <a:schemeClr val="bg1"/>
                </a:solidFill>
              </a:rPr>
              <a:pPr/>
              <a:t>6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E97EC4-A19C-B09B-8142-B765A0355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err="1">
                <a:solidFill>
                  <a:schemeClr val="bg1"/>
                </a:solidFill>
              </a:rPr>
              <a:t>Cybersecurity</a:t>
            </a:r>
            <a:r>
              <a:rPr lang="de-DE">
                <a:solidFill>
                  <a:schemeClr val="bg1"/>
                </a:solidFill>
              </a:rPr>
              <a:t> Summit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2E825A38-1741-A531-C32C-890B022161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</p:spPr>
        <p:txBody>
          <a:bodyPr/>
          <a:lstStyle/>
          <a:p>
            <a:r>
              <a:rPr lang="de-DE" sz="2800">
                <a:solidFill>
                  <a:schemeClr val="bg1"/>
                </a:solidFill>
              </a:rPr>
              <a:t>Ein Angriff in wenigen Minuten</a:t>
            </a:r>
            <a:br>
              <a:rPr lang="de-DE">
                <a:solidFill>
                  <a:schemeClr val="bg1"/>
                </a:solidFill>
              </a:rPr>
            </a:br>
            <a:r>
              <a:rPr lang="de-DE" sz="2000" b="0">
                <a:solidFill>
                  <a:schemeClr val="bg1"/>
                </a:solidFill>
              </a:rPr>
              <a:t>Verlust des M365‑Konto – Schritt für Schritt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12CD6A3-B2A5-3E8F-2962-2D3086F873E8}"/>
              </a:ext>
            </a:extLst>
          </p:cNvPr>
          <p:cNvSpPr/>
          <p:nvPr/>
        </p:nvSpPr>
        <p:spPr>
          <a:xfrm rot="10800000">
            <a:off x="7903024" y="377296"/>
            <a:ext cx="1158240" cy="6055000"/>
          </a:xfrm>
          <a:prstGeom prst="rect">
            <a:avLst/>
          </a:prstGeom>
          <a:gradFill flip="none" rotWithShape="1">
            <a:gsLst>
              <a:gs pos="0">
                <a:srgbClr val="001826"/>
              </a:gs>
              <a:gs pos="100000">
                <a:srgbClr val="001826">
                  <a:alpha val="0"/>
                </a:srgbClr>
              </a:gs>
            </a:gsLst>
            <a:lin ang="0" scaled="1"/>
            <a:tileRect/>
          </a:gra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endParaRPr lang="de-DE" sz="2500" b="1" err="1">
              <a:latin typeface="+mj-lt"/>
            </a:endParaRPr>
          </a:p>
        </p:txBody>
      </p:sp>
      <p:sp>
        <p:nvSpPr>
          <p:cNvPr id="6" name="Rechteck: diagonal liegende Ecken abgerundet 5">
            <a:extLst>
              <a:ext uri="{FF2B5EF4-FFF2-40B4-BE49-F238E27FC236}">
                <a16:creationId xmlns:a16="http://schemas.microsoft.com/office/drawing/2014/main" id="{F4532B6F-7811-0D4B-89C0-B7E079776E24}"/>
              </a:ext>
            </a:extLst>
          </p:cNvPr>
          <p:cNvSpPr/>
          <p:nvPr/>
        </p:nvSpPr>
        <p:spPr>
          <a:xfrm flipH="1">
            <a:off x="2152798" y="4806950"/>
            <a:ext cx="7891165" cy="1143000"/>
          </a:xfrm>
          <a:prstGeom prst="round2DiagRect">
            <a:avLst/>
          </a:prstGeom>
          <a:solidFill>
            <a:srgbClr val="FED210"/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de-DE" sz="2000" b="1" i="0" u="none" strike="noStrike">
                <a:effectLst/>
              </a:rPr>
              <a:t>Kein Alarm. Kein Schutz. 45 Min bis zum Kontrollverlust!</a:t>
            </a: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3811459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D2EEC8-AC63-149F-965F-6D77118DC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926CD45-1BC8-BBF8-F148-A3B7DF191D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</a:blip>
          <a:srcRect/>
          <a:stretch/>
        </p:blipFill>
        <p:spPr>
          <a:xfrm>
            <a:off x="2790508" y="377296"/>
            <a:ext cx="6055000" cy="6055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75B71EB-B7D5-6832-5189-3D8FFC420E78}"/>
              </a:ext>
            </a:extLst>
          </p:cNvPr>
          <p:cNvSpPr/>
          <p:nvPr/>
        </p:nvSpPr>
        <p:spPr>
          <a:xfrm>
            <a:off x="2760320" y="377294"/>
            <a:ext cx="1158240" cy="6055001"/>
          </a:xfrm>
          <a:prstGeom prst="rect">
            <a:avLst/>
          </a:prstGeom>
          <a:gradFill flip="none" rotWithShape="1">
            <a:gsLst>
              <a:gs pos="0">
                <a:srgbClr val="001826"/>
              </a:gs>
              <a:gs pos="100000">
                <a:srgbClr val="001826">
                  <a:alpha val="0"/>
                </a:srgbClr>
              </a:gs>
            </a:gsLst>
            <a:lin ang="0" scaled="1"/>
            <a:tileRect/>
          </a:gra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endParaRPr lang="de-DE" sz="2500" b="1" err="1">
              <a:latin typeface="+mj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80239F-064C-96FD-E03D-7DC228463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C9D7A-35C9-4551-BFF8-4801ACC1334E}" type="slidenum">
              <a:rPr lang="de-DE" smtClean="0">
                <a:solidFill>
                  <a:schemeClr val="bg1"/>
                </a:solidFill>
              </a:rPr>
              <a:pPr/>
              <a:t>7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102BA5-44B9-33B3-D07E-9F40FC598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err="1">
                <a:solidFill>
                  <a:schemeClr val="bg1"/>
                </a:solidFill>
              </a:rPr>
              <a:t>Cybersecurity</a:t>
            </a:r>
            <a:r>
              <a:rPr lang="de-DE">
                <a:solidFill>
                  <a:schemeClr val="bg1"/>
                </a:solidFill>
              </a:rPr>
              <a:t> Summit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644864F0-408D-FB18-447D-EA82ACD46B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10" y="900000"/>
            <a:ext cx="10396136" cy="990000"/>
          </a:xfrm>
        </p:spPr>
        <p:txBody>
          <a:bodyPr/>
          <a:lstStyle/>
          <a:p>
            <a:r>
              <a:rPr lang="de-DE" sz="2800">
                <a:solidFill>
                  <a:schemeClr val="bg1"/>
                </a:solidFill>
              </a:rPr>
              <a:t>Ein Angriff in wenigen Minuten</a:t>
            </a:r>
            <a:br>
              <a:rPr lang="de-DE">
                <a:solidFill>
                  <a:schemeClr val="bg1"/>
                </a:solidFill>
              </a:rPr>
            </a:br>
            <a:r>
              <a:rPr lang="de-DE" sz="2000" b="0">
                <a:solidFill>
                  <a:schemeClr val="bg1"/>
                </a:solidFill>
              </a:rPr>
              <a:t>Verlust des M365‑Konto – Schritt für Schritt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B9B9570-EBDB-E945-1D92-EE38DFDEF1E0}"/>
              </a:ext>
            </a:extLst>
          </p:cNvPr>
          <p:cNvSpPr/>
          <p:nvPr/>
        </p:nvSpPr>
        <p:spPr>
          <a:xfrm rot="10800000">
            <a:off x="7687268" y="377296"/>
            <a:ext cx="1158240" cy="6055000"/>
          </a:xfrm>
          <a:prstGeom prst="rect">
            <a:avLst/>
          </a:prstGeom>
          <a:gradFill flip="none" rotWithShape="1">
            <a:gsLst>
              <a:gs pos="0">
                <a:srgbClr val="001826"/>
              </a:gs>
              <a:gs pos="100000">
                <a:srgbClr val="001826">
                  <a:alpha val="0"/>
                </a:srgbClr>
              </a:gs>
            </a:gsLst>
            <a:lin ang="0" scaled="1"/>
            <a:tileRect/>
          </a:gra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endParaRPr lang="de-DE" sz="2500" b="1" err="1">
              <a:latin typeface="+mj-lt"/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A8D08564-9D94-BB61-16BB-C006A8A8F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572457"/>
              </p:ext>
            </p:extLst>
          </p:nvPr>
        </p:nvGraphicFramePr>
        <p:xfrm>
          <a:off x="900010" y="2989780"/>
          <a:ext cx="10515590" cy="29840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71232">
                  <a:extLst>
                    <a:ext uri="{9D8B030D-6E8A-4147-A177-3AD203B41FA5}">
                      <a16:colId xmlns:a16="http://schemas.microsoft.com/office/drawing/2014/main" val="593805217"/>
                    </a:ext>
                  </a:extLst>
                </a:gridCol>
                <a:gridCol w="2894053">
                  <a:extLst>
                    <a:ext uri="{9D8B030D-6E8A-4147-A177-3AD203B41FA5}">
                      <a16:colId xmlns:a16="http://schemas.microsoft.com/office/drawing/2014/main" val="3780041795"/>
                    </a:ext>
                  </a:extLst>
                </a:gridCol>
                <a:gridCol w="2721407">
                  <a:extLst>
                    <a:ext uri="{9D8B030D-6E8A-4147-A177-3AD203B41FA5}">
                      <a16:colId xmlns:a16="http://schemas.microsoft.com/office/drawing/2014/main" val="3791643844"/>
                    </a:ext>
                  </a:extLst>
                </a:gridCol>
                <a:gridCol w="2628898">
                  <a:extLst>
                    <a:ext uri="{9D8B030D-6E8A-4147-A177-3AD203B41FA5}">
                      <a16:colId xmlns:a16="http://schemas.microsoft.com/office/drawing/2014/main" val="3598833539"/>
                    </a:ext>
                  </a:extLst>
                </a:gridCol>
              </a:tblGrid>
              <a:tr h="497344"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 Medium" panose="020B0503030202060203" pitchFamily="34" charset="77"/>
                        </a:rPr>
                        <a:t>Angriffsvektor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 Medium" panose="020B0503030202060203" pitchFamily="34" charset="77"/>
                        </a:rPr>
                        <a:t>Quelle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 Medium" panose="020B0503030202060203" pitchFamily="34" charset="77"/>
                        </a:rPr>
                        <a:t>XDR‑</a:t>
                      </a:r>
                      <a:r>
                        <a:rPr lang="de-DE" sz="1600" b="0" i="0" err="1">
                          <a:solidFill>
                            <a:schemeClr val="bg1"/>
                          </a:solidFill>
                          <a:latin typeface="Geograph Medium" panose="020B0503030202060203" pitchFamily="34" charset="77"/>
                        </a:rPr>
                        <a:t>Detection</a:t>
                      </a:r>
                      <a:endParaRPr lang="de-DE" sz="1600" b="0" i="0">
                        <a:solidFill>
                          <a:schemeClr val="bg1"/>
                        </a:solidFill>
                        <a:latin typeface="Geograph Medium" panose="020B050303020206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Geograph Medium" panose="020B0503030202060203" pitchFamily="34" charset="77"/>
                        </a:rPr>
                        <a:t>Sofort‑Reaktion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2273928"/>
                  </a:ext>
                </a:extLst>
              </a:tr>
              <a:tr h="497344"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+mn-lt"/>
                        </a:rPr>
                        <a:t>DNS login-m365-…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 err="1">
                          <a:solidFill>
                            <a:schemeClr val="bg1"/>
                          </a:solidFill>
                          <a:latin typeface="+mn-lt"/>
                        </a:rPr>
                        <a:t>Umbrella</a:t>
                      </a:r>
                      <a:r>
                        <a:rPr lang="de-DE" sz="1600" b="0" i="0">
                          <a:solidFill>
                            <a:schemeClr val="bg1"/>
                          </a:solidFill>
                          <a:latin typeface="+mn-lt"/>
                        </a:rPr>
                        <a:t> DNS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+mn-lt"/>
                        </a:rPr>
                        <a:t>Brand‑</a:t>
                      </a:r>
                      <a:r>
                        <a:rPr lang="de-DE" sz="1600" b="0" i="0" err="1">
                          <a:solidFill>
                            <a:schemeClr val="bg1"/>
                          </a:solidFill>
                          <a:latin typeface="+mn-lt"/>
                        </a:rPr>
                        <a:t>Impersonation</a:t>
                      </a:r>
                      <a:endParaRPr lang="de-DE" sz="1600" b="0" i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rgbClr val="C00000"/>
                          </a:solidFill>
                          <a:latin typeface="+mn-lt"/>
                        </a:rPr>
                        <a:t>Block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9398389"/>
                  </a:ext>
                </a:extLst>
              </a:tr>
              <a:tr h="497344"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+mn-lt"/>
                        </a:rPr>
                        <a:t>Phishing‑Site Klick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+mn-lt"/>
                        </a:rPr>
                        <a:t>Secure </a:t>
                      </a:r>
                      <a:r>
                        <a:rPr lang="de-DE" sz="1600" b="0" i="0" err="1">
                          <a:solidFill>
                            <a:schemeClr val="bg1"/>
                          </a:solidFill>
                          <a:latin typeface="+mn-lt"/>
                        </a:rPr>
                        <a:t>Endpoint</a:t>
                      </a:r>
                      <a:r>
                        <a:rPr lang="de-DE" sz="1600" b="0" i="0">
                          <a:solidFill>
                            <a:schemeClr val="bg1"/>
                          </a:solidFill>
                          <a:latin typeface="+mn-lt"/>
                        </a:rPr>
                        <a:t> Mobile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+mn-lt"/>
                        </a:rPr>
                        <a:t>URL = Phishing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rgbClr val="C00000"/>
                          </a:solidFill>
                          <a:latin typeface="+mn-lt"/>
                        </a:rPr>
                        <a:t>Block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744980"/>
                  </a:ext>
                </a:extLst>
              </a:tr>
              <a:tr h="497344"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+mn-lt"/>
                        </a:rPr>
                        <a:t>Token Theft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+mn-lt"/>
                        </a:rPr>
                        <a:t>Cloud Analytics / NDR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 err="1">
                          <a:solidFill>
                            <a:schemeClr val="bg1"/>
                          </a:solidFill>
                          <a:latin typeface="+mn-lt"/>
                        </a:rPr>
                        <a:t>Untrusted</a:t>
                      </a:r>
                      <a:r>
                        <a:rPr lang="de-DE" sz="1600" b="0" i="0">
                          <a:solidFill>
                            <a:schemeClr val="bg1"/>
                          </a:solidFill>
                          <a:latin typeface="+mn-lt"/>
                        </a:rPr>
                        <a:t> App </a:t>
                      </a:r>
                      <a:r>
                        <a:rPr lang="de-DE" sz="1600" b="0" i="0" err="1">
                          <a:solidFill>
                            <a:schemeClr val="bg1"/>
                          </a:solidFill>
                          <a:latin typeface="+mn-lt"/>
                        </a:rPr>
                        <a:t>Consent</a:t>
                      </a:r>
                      <a:endParaRPr lang="de-DE" sz="1600" b="0" i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rgbClr val="FED210"/>
                          </a:solidFill>
                          <a:latin typeface="+mn-lt"/>
                        </a:rPr>
                        <a:t>Token revoke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6870749"/>
                  </a:ext>
                </a:extLst>
              </a:tr>
              <a:tr h="497344"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+mn-lt"/>
                        </a:rPr>
                        <a:t>Impossible Travel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+mn-lt"/>
                        </a:rPr>
                        <a:t>Duo / Identity </a:t>
                      </a:r>
                      <a:r>
                        <a:rPr lang="de-DE" sz="1600" b="0" i="0" err="1">
                          <a:solidFill>
                            <a:schemeClr val="bg1"/>
                          </a:solidFill>
                          <a:latin typeface="+mn-lt"/>
                        </a:rPr>
                        <a:t>Intelligence</a:t>
                      </a:r>
                      <a:endParaRPr lang="de-DE" sz="1600" b="0" i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+mn-lt"/>
                        </a:rPr>
                        <a:t>Device </a:t>
                      </a:r>
                      <a:r>
                        <a:rPr lang="de-DE" sz="1600" b="0" i="0" err="1">
                          <a:solidFill>
                            <a:schemeClr val="bg1"/>
                          </a:solidFill>
                          <a:latin typeface="+mn-lt"/>
                        </a:rPr>
                        <a:t>mismatch</a:t>
                      </a:r>
                      <a:endParaRPr lang="de-DE" sz="1600" b="0" i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rgbClr val="C00000"/>
                          </a:solidFill>
                          <a:latin typeface="+mn-lt"/>
                        </a:rPr>
                        <a:t>Account lock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9268891"/>
                  </a:ext>
                </a:extLst>
              </a:tr>
              <a:tr h="497344"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+mn-lt"/>
                        </a:rPr>
                        <a:t>SharePoint Bulk‑DL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>
                          <a:solidFill>
                            <a:schemeClr val="bg1"/>
                          </a:solidFill>
                          <a:latin typeface="+mn-lt"/>
                        </a:rPr>
                        <a:t>Cloud DLP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 err="1">
                          <a:solidFill>
                            <a:schemeClr val="bg1"/>
                          </a:solidFill>
                          <a:latin typeface="+mn-lt"/>
                        </a:rPr>
                        <a:t>Anomaly</a:t>
                      </a:r>
                      <a:endParaRPr lang="de-DE" sz="1600" b="0" i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b="0" i="0" dirty="0">
                          <a:solidFill>
                            <a:srgbClr val="C00000"/>
                          </a:solidFill>
                          <a:latin typeface="+mn-lt"/>
                        </a:rPr>
                        <a:t>OneDrive </a:t>
                      </a:r>
                      <a:r>
                        <a:rPr lang="de-DE" sz="1600" b="0" i="0" dirty="0" err="1">
                          <a:solidFill>
                            <a:srgbClr val="C00000"/>
                          </a:solidFill>
                          <a:latin typeface="+mn-lt"/>
                        </a:rPr>
                        <a:t>suspend</a:t>
                      </a:r>
                      <a:endParaRPr lang="de-DE" sz="1600" b="0" i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3043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630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77352E1-076E-408C-37D9-5B15F5A190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757" y="620688"/>
            <a:ext cx="9649072" cy="2637192"/>
          </a:xfrm>
        </p:spPr>
        <p:txBody>
          <a:bodyPr/>
          <a:lstStyle/>
          <a:p>
            <a:pPr algn="l"/>
            <a:r>
              <a:rPr lang="de-DE" sz="4400"/>
              <a:t>XDR, SIEM &amp; TDIR</a:t>
            </a:r>
            <a:br>
              <a:rPr lang="de-DE" sz="4400"/>
            </a:br>
            <a:r>
              <a:rPr lang="de-DE" sz="2800" b="0"/>
              <a:t>Die Zukunft moderner &amp; effizienter SOCs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D5287A-50A0-03F6-D568-8054AB039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C9D7A-35C9-4551-BFF8-4801ACC1334E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088024-9D7A-CFB0-BB04-94F0F50ACB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err="1">
                <a:solidFill>
                  <a:schemeClr val="bg1"/>
                </a:solidFill>
              </a:rPr>
              <a:t>Cybersecurity</a:t>
            </a:r>
            <a:r>
              <a:rPr lang="de-DE">
                <a:solidFill>
                  <a:schemeClr val="bg1"/>
                </a:solidFill>
              </a:rPr>
              <a:t> Summit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A4A91A1-B3ED-95DF-8BA5-83DD4B623160}"/>
              </a:ext>
            </a:extLst>
          </p:cNvPr>
          <p:cNvSpPr txBox="1"/>
          <p:nvPr/>
        </p:nvSpPr>
        <p:spPr>
          <a:xfrm>
            <a:off x="3608173" y="301504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  <a:spcAft>
                <a:spcPts val="500"/>
              </a:spcAft>
            </a:pPr>
            <a:endParaRPr lang="de-DE" sz="180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CC9A5B9-AF2B-701B-A0EB-8B659B8885AF}"/>
              </a:ext>
            </a:extLst>
          </p:cNvPr>
          <p:cNvSpPr txBox="1"/>
          <p:nvPr/>
        </p:nvSpPr>
        <p:spPr>
          <a:xfrm>
            <a:off x="2248930" y="352167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  <a:spcAft>
                <a:spcPts val="500"/>
              </a:spcAft>
            </a:pPr>
            <a:endParaRPr lang="de-DE" sz="180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589350A-710B-468E-2DF4-1F558455BE4A}"/>
              </a:ext>
            </a:extLst>
          </p:cNvPr>
          <p:cNvSpPr txBox="1"/>
          <p:nvPr/>
        </p:nvSpPr>
        <p:spPr>
          <a:xfrm>
            <a:off x="7262037" y="428492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  <a:spcAft>
                <a:spcPts val="500"/>
              </a:spcAft>
            </a:pPr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256331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53D30-6E20-E774-F1B0-471B9C61E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F8B3EE24-07EE-D53F-C040-F799CB5E7C39}"/>
              </a:ext>
            </a:extLst>
          </p:cNvPr>
          <p:cNvSpPr/>
          <p:nvPr/>
        </p:nvSpPr>
        <p:spPr>
          <a:xfrm>
            <a:off x="2555608" y="2505653"/>
            <a:ext cx="2969160" cy="868961"/>
          </a:xfrm>
          <a:prstGeom prst="roundRect">
            <a:avLst/>
          </a:prstGeom>
          <a:solidFill>
            <a:schemeClr val="bg1">
              <a:lumMod val="65000"/>
              <a:alpha val="49891"/>
            </a:schemeClr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/>
            <a:r>
              <a:rPr lang="de-DE" sz="1600" b="1" i="0" u="none" strike="noStrike" err="1">
                <a:solidFill>
                  <a:schemeClr val="bg1"/>
                </a:solidFill>
                <a:effectLst/>
              </a:rPr>
              <a:t>Endpoint</a:t>
            </a:r>
            <a:r>
              <a:rPr lang="de-DE" sz="1600" b="1" i="0" u="none" strike="noStrike">
                <a:solidFill>
                  <a:schemeClr val="bg1"/>
                </a:solidFill>
                <a:effectLst/>
              </a:rPr>
              <a:t> &amp; Identity</a:t>
            </a:r>
            <a:br>
              <a:rPr lang="de-DE" sz="2000" b="1" i="0" u="none" strike="noStrike">
                <a:solidFill>
                  <a:schemeClr val="bg1"/>
                </a:solidFill>
                <a:effectLst/>
              </a:rPr>
            </a:b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Secure </a:t>
            </a:r>
            <a:r>
              <a:rPr lang="de-DE" sz="1000" err="1">
                <a:solidFill>
                  <a:schemeClr val="bg1"/>
                </a:solidFill>
                <a:effectLst/>
                <a:latin typeface="Helvetica" pitchFamily="2" charset="0"/>
              </a:rPr>
              <a:t>Endpoint</a:t>
            </a: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 | Cisco Secure Client | </a:t>
            </a:r>
            <a:r>
              <a:rPr lang="de-DE" sz="1000" err="1">
                <a:solidFill>
                  <a:schemeClr val="bg1"/>
                </a:solidFill>
                <a:effectLst/>
                <a:latin typeface="Helvetica" pitchFamily="2" charset="0"/>
              </a:rPr>
              <a:t>Umbrella</a:t>
            </a: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 | Duo | Cisco ISE</a:t>
            </a:r>
            <a:b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</a:br>
            <a:r>
              <a:rPr lang="de-DE" sz="1000">
                <a:solidFill>
                  <a:schemeClr val="bg1">
                    <a:alpha val="49968"/>
                  </a:schemeClr>
                </a:solidFill>
                <a:effectLst/>
                <a:latin typeface="Helvetica" pitchFamily="2" charset="0"/>
              </a:rPr>
              <a:t>Crowdstrike | MS Defender | Intune 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8DCB0A8-F456-5298-B0A9-1EF78FD266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313" y="917155"/>
            <a:ext cx="10396136" cy="990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XDR </a:t>
            </a:r>
            <a:r>
              <a:rPr lang="en-US" b="0">
                <a:solidFill>
                  <a:schemeClr val="bg1"/>
                </a:solidFill>
              </a:rPr>
              <a:t>| </a:t>
            </a:r>
            <a:r>
              <a:rPr lang="en-US" sz="2000" b="0">
                <a:solidFill>
                  <a:schemeClr val="bg1"/>
                </a:solidFill>
              </a:rPr>
              <a:t>SIEM</a:t>
            </a:r>
            <a:r>
              <a:rPr lang="en-US" b="0">
                <a:solidFill>
                  <a:schemeClr val="bg1"/>
                </a:solidFill>
              </a:rPr>
              <a:t> | </a:t>
            </a:r>
            <a:r>
              <a:rPr lang="en-US" sz="2000" b="0">
                <a:solidFill>
                  <a:schemeClr val="bg1"/>
                </a:solidFill>
              </a:rPr>
              <a:t>TDIR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8CAF9D-7454-A84C-F46D-50E2AD278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C9D7A-35C9-4551-BFF8-4801ACC1334E}" type="slidenum">
              <a:rPr lang="de-DE" smtClean="0">
                <a:solidFill>
                  <a:schemeClr val="bg1"/>
                </a:solidFill>
              </a:rPr>
              <a:pPr/>
              <a:t>9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9FB294-38C1-E335-692D-7DA1EDCD7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err="1">
                <a:solidFill>
                  <a:schemeClr val="bg1"/>
                </a:solidFill>
              </a:rPr>
              <a:t>Cybersecurity</a:t>
            </a:r>
            <a:r>
              <a:rPr lang="de-DE">
                <a:solidFill>
                  <a:schemeClr val="bg1"/>
                </a:solidFill>
              </a:rPr>
              <a:t> Summit</a:t>
            </a:r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E66202C0-784C-43E0-AA7E-AB043985244F}"/>
              </a:ext>
            </a:extLst>
          </p:cNvPr>
          <p:cNvSpPr/>
          <p:nvPr/>
        </p:nvSpPr>
        <p:spPr>
          <a:xfrm>
            <a:off x="900313" y="1505333"/>
            <a:ext cx="10689276" cy="54583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524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de-DE" sz="1600" b="1">
                <a:solidFill>
                  <a:schemeClr val="bg1"/>
                </a:solidFill>
                <a:latin typeface="+mj-lt"/>
              </a:rPr>
              <a:t>XDR</a:t>
            </a:r>
            <a:br>
              <a:rPr lang="de-DE" sz="2500" b="1">
                <a:solidFill>
                  <a:schemeClr val="bg1"/>
                </a:solidFill>
                <a:latin typeface="+mj-lt"/>
              </a:rPr>
            </a:br>
            <a:r>
              <a:rPr lang="de-DE" sz="1000">
                <a:solidFill>
                  <a:schemeClr val="bg1"/>
                </a:solidFill>
                <a:latin typeface="+mj-lt"/>
              </a:rPr>
              <a:t>Dashboard | Cloud NDR | </a:t>
            </a:r>
            <a:r>
              <a:rPr lang="de-DE" sz="1000" err="1">
                <a:solidFill>
                  <a:schemeClr val="bg1"/>
                </a:solidFill>
                <a:latin typeface="+mj-lt"/>
              </a:rPr>
              <a:t>Vulnerability</a:t>
            </a:r>
            <a:r>
              <a:rPr lang="de-DE" sz="1000">
                <a:solidFill>
                  <a:schemeClr val="bg1"/>
                </a:solidFill>
                <a:latin typeface="+mj-lt"/>
              </a:rPr>
              <a:t> Management</a:t>
            </a: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2079BA22-8E23-7C7D-9372-1FFB2FB91E73}"/>
              </a:ext>
            </a:extLst>
          </p:cNvPr>
          <p:cNvSpPr/>
          <p:nvPr/>
        </p:nvSpPr>
        <p:spPr>
          <a:xfrm>
            <a:off x="5588018" y="2505651"/>
            <a:ext cx="2969160" cy="868961"/>
          </a:xfrm>
          <a:prstGeom prst="roundRect">
            <a:avLst/>
          </a:prstGeom>
          <a:solidFill>
            <a:schemeClr val="bg1">
              <a:lumMod val="65000"/>
              <a:alpha val="49891"/>
            </a:schemeClr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/>
            <a:r>
              <a:rPr lang="de-DE" sz="1600" b="1" i="0" u="none" strike="noStrike">
                <a:solidFill>
                  <a:schemeClr val="bg1"/>
                </a:solidFill>
                <a:effectLst/>
              </a:rPr>
              <a:t>Network</a:t>
            </a:r>
            <a:br>
              <a:rPr lang="de-DE" sz="2000" b="1" i="0" u="none" strike="noStrike">
                <a:solidFill>
                  <a:schemeClr val="bg1"/>
                </a:solidFill>
                <a:effectLst/>
              </a:rPr>
            </a:b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Secure Firewall | Network Analytics | </a:t>
            </a:r>
            <a:b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</a:br>
            <a:r>
              <a:rPr lang="de-DE" sz="1000" err="1">
                <a:solidFill>
                  <a:schemeClr val="bg1"/>
                </a:solidFill>
                <a:effectLst/>
                <a:latin typeface="Helvetica" pitchFamily="2" charset="0"/>
              </a:rPr>
              <a:t>Catalyst</a:t>
            </a: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 Center </a:t>
            </a:r>
            <a:b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</a:br>
            <a:r>
              <a:rPr lang="de-DE" sz="1000">
                <a:solidFill>
                  <a:schemeClr val="bg1">
                    <a:alpha val="50080"/>
                  </a:schemeClr>
                </a:solidFill>
                <a:effectLst/>
                <a:latin typeface="Helvetica" pitchFamily="2" charset="0"/>
              </a:rPr>
              <a:t>Checkpoint | Palo Alto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4428AB43-B1A3-8C84-0FB0-E33C2ED0470C}"/>
              </a:ext>
            </a:extLst>
          </p:cNvPr>
          <p:cNvSpPr/>
          <p:nvPr/>
        </p:nvSpPr>
        <p:spPr>
          <a:xfrm>
            <a:off x="8620429" y="2505652"/>
            <a:ext cx="2969160" cy="868961"/>
          </a:xfrm>
          <a:prstGeom prst="roundRect">
            <a:avLst/>
          </a:prstGeom>
          <a:solidFill>
            <a:schemeClr val="bg1">
              <a:lumMod val="65000"/>
              <a:alpha val="49891"/>
            </a:schemeClr>
          </a:solidFill>
          <a:ln w="127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tIns="90000" bIns="90000" rtlCol="0" anchor="ctr">
            <a:noAutofit/>
          </a:bodyPr>
          <a:lstStyle/>
          <a:p>
            <a:pPr algn="ctr"/>
            <a:r>
              <a:rPr lang="de-DE" sz="1600" b="1" i="0" u="none" strike="noStrike">
                <a:solidFill>
                  <a:schemeClr val="bg1"/>
                </a:solidFill>
                <a:effectLst/>
              </a:rPr>
              <a:t>SASE/Security Service Edge</a:t>
            </a:r>
            <a:br>
              <a:rPr lang="de-DE" sz="2000" b="1" i="0" u="none" strike="noStrike">
                <a:solidFill>
                  <a:schemeClr val="bg1"/>
                </a:solidFill>
                <a:effectLst/>
              </a:rPr>
            </a:br>
            <a: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  <a:t>Duo | Secure Access</a:t>
            </a:r>
            <a:br>
              <a:rPr lang="de-DE" sz="1000">
                <a:solidFill>
                  <a:schemeClr val="bg1"/>
                </a:solidFill>
                <a:effectLst/>
                <a:latin typeface="Helvetica" pitchFamily="2" charset="0"/>
              </a:rPr>
            </a:br>
            <a:r>
              <a:rPr lang="de-DE" sz="1000">
                <a:solidFill>
                  <a:schemeClr val="bg1">
                    <a:alpha val="49530"/>
                  </a:schemeClr>
                </a:solidFill>
                <a:effectLst/>
                <a:latin typeface="Helvetica" pitchFamily="2" charset="0"/>
              </a:rPr>
              <a:t>MS Authenticator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FEC3256-4EE3-619F-DF42-607C679EE515}"/>
              </a:ext>
            </a:extLst>
          </p:cNvPr>
          <p:cNvSpPr txBox="1"/>
          <p:nvPr/>
        </p:nvSpPr>
        <p:spPr>
          <a:xfrm>
            <a:off x="900313" y="2505650"/>
            <a:ext cx="1608711" cy="86896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de-DE"/>
            </a:defPPr>
            <a:lvl1pPr>
              <a:lnSpc>
                <a:spcPct val="120000"/>
              </a:lnSpc>
              <a:spcAft>
                <a:spcPts val="500"/>
              </a:spcAft>
              <a:defRPr sz="1200"/>
            </a:lvl1pPr>
          </a:lstStyle>
          <a:p>
            <a:r>
              <a:rPr lang="de-DE">
                <a:solidFill>
                  <a:schemeClr val="bg1"/>
                </a:solidFill>
              </a:rPr>
              <a:t>Integrationen</a:t>
            </a: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A53FE4C3-3FE7-6DD9-29ED-4D012C6DAA65}"/>
              </a:ext>
            </a:extLst>
          </p:cNvPr>
          <p:cNvCxnSpPr/>
          <p:nvPr/>
        </p:nvCxnSpPr>
        <p:spPr>
          <a:xfrm>
            <a:off x="4040188" y="2051171"/>
            <a:ext cx="0" cy="454479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sm"/>
            <a:tailEnd type="triangle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62B416C4-92DD-72DA-AC51-EB37A87538F1}"/>
              </a:ext>
            </a:extLst>
          </p:cNvPr>
          <p:cNvCxnSpPr/>
          <p:nvPr/>
        </p:nvCxnSpPr>
        <p:spPr>
          <a:xfrm>
            <a:off x="7121912" y="2051171"/>
            <a:ext cx="0" cy="454479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sm"/>
            <a:tailEnd type="triangle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D5F41A4C-749C-3819-7E57-035408390094}"/>
              </a:ext>
            </a:extLst>
          </p:cNvPr>
          <p:cNvCxnSpPr/>
          <p:nvPr/>
        </p:nvCxnSpPr>
        <p:spPr>
          <a:xfrm>
            <a:off x="10151327" y="2051171"/>
            <a:ext cx="0" cy="454479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sm"/>
            <a:tailEnd type="triangle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923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8" grpId="0"/>
    </p:bldLst>
  </p:timing>
</p:sld>
</file>

<file path=ppt/theme/theme1.xml><?xml version="1.0" encoding="utf-8"?>
<a:theme xmlns:a="http://schemas.openxmlformats.org/drawingml/2006/main" name="avodaq">
  <a:themeElements>
    <a:clrScheme name="Designfarben avodaq">
      <a:dk1>
        <a:srgbClr val="002A3A"/>
      </a:dk1>
      <a:lt1>
        <a:srgbClr val="FFFFFF"/>
      </a:lt1>
      <a:dk2>
        <a:srgbClr val="32DCAB"/>
      </a:dk2>
      <a:lt2>
        <a:srgbClr val="D3DDE3"/>
      </a:lt2>
      <a:accent1>
        <a:srgbClr val="32DCAB"/>
      </a:accent1>
      <a:accent2>
        <a:srgbClr val="002A60"/>
      </a:accent2>
      <a:accent3>
        <a:srgbClr val="2C41B9"/>
      </a:accent3>
      <a:accent4>
        <a:srgbClr val="00A0FF"/>
      </a:accent4>
      <a:accent5>
        <a:srgbClr val="7BD3F7"/>
      </a:accent5>
      <a:accent6>
        <a:srgbClr val="CAD3D9"/>
      </a:accent6>
      <a:hlink>
        <a:srgbClr val="002A3A"/>
      </a:hlink>
      <a:folHlink>
        <a:srgbClr val="8AA3B5"/>
      </a:folHlink>
    </a:clrScheme>
    <a:fontScheme name="avodaq">
      <a:majorFont>
        <a:latin typeface="Geograph"/>
        <a:ea typeface=""/>
        <a:cs typeface=""/>
      </a:majorFont>
      <a:minorFont>
        <a:latin typeface="Geograp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152400" cap="rnd">
          <a:noFill/>
          <a:prstDash val="solid"/>
          <a:round/>
          <a:extLst>
            <a:ext uri="{C807C97D-BFC1-408E-A445-0C87EB9F89A2}">
              <ask:lineSketchStyleProps xmlns:ask="http://schemas.microsoft.com/office/drawing/2018/sketchyshapes">
                <ask:type>
                  <ask:lineSketchNone/>
                </ask:type>
              </ask:lineSketchStyleProps>
            </a:ext>
          </a:extLst>
        </a:ln>
      </a:spPr>
      <a:bodyPr wrap="square" tIns="90000" bIns="90000" rtlCol="0" anchor="ctr">
        <a:noAutofit/>
      </a:bodyPr>
      <a:lstStyle>
        <a:defPPr algn="ctr">
          <a:spcAft>
            <a:spcPts val="1000"/>
          </a:spcAft>
          <a:defRPr sz="2500" b="1" dirty="0" err="1" smtClean="0">
            <a:latin typeface="+mj-lt"/>
          </a:defRPr>
        </a:defPPr>
      </a:lst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20000"/>
          </a:lnSpc>
          <a:spcAft>
            <a:spcPts val="500"/>
          </a:spcAft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230613 avodaq PowerPoint Template_neu" id="{FDD1761D-993C-454F-BD11-3E1DB528E1E2}" vid="{1474C8F3-6ACC-4F35-BF67-EC7CC89EE4B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signfarben avodaq">
    <a:dk1>
      <a:srgbClr val="002A3A"/>
    </a:dk1>
    <a:lt1>
      <a:srgbClr val="FFFFFF"/>
    </a:lt1>
    <a:dk2>
      <a:srgbClr val="32DCAB"/>
    </a:dk2>
    <a:lt2>
      <a:srgbClr val="D3DDE3"/>
    </a:lt2>
    <a:accent1>
      <a:srgbClr val="32DCAB"/>
    </a:accent1>
    <a:accent2>
      <a:srgbClr val="002A60"/>
    </a:accent2>
    <a:accent3>
      <a:srgbClr val="2C41B9"/>
    </a:accent3>
    <a:accent4>
      <a:srgbClr val="00A0FF"/>
    </a:accent4>
    <a:accent5>
      <a:srgbClr val="7BD3F7"/>
    </a:accent5>
    <a:accent6>
      <a:srgbClr val="CAD3D9"/>
    </a:accent6>
    <a:hlink>
      <a:srgbClr val="002A3A"/>
    </a:hlink>
    <a:folHlink>
      <a:srgbClr val="8AA3B5"/>
    </a:folHlink>
  </a:clrScheme>
</a:themeOverride>
</file>

<file path=ppt/theme/themeOverride10.xml><?xml version="1.0" encoding="utf-8"?>
<a:themeOverride xmlns:a="http://schemas.openxmlformats.org/drawingml/2006/main">
  <a:clrScheme name="Designfarben avodaq">
    <a:dk1>
      <a:srgbClr val="002A3A"/>
    </a:dk1>
    <a:lt1>
      <a:srgbClr val="FFFFFF"/>
    </a:lt1>
    <a:dk2>
      <a:srgbClr val="32DCAB"/>
    </a:dk2>
    <a:lt2>
      <a:srgbClr val="D3DDE3"/>
    </a:lt2>
    <a:accent1>
      <a:srgbClr val="32DCAB"/>
    </a:accent1>
    <a:accent2>
      <a:srgbClr val="002A60"/>
    </a:accent2>
    <a:accent3>
      <a:srgbClr val="2C41B9"/>
    </a:accent3>
    <a:accent4>
      <a:srgbClr val="00A0FF"/>
    </a:accent4>
    <a:accent5>
      <a:srgbClr val="7BD3F7"/>
    </a:accent5>
    <a:accent6>
      <a:srgbClr val="CAD3D9"/>
    </a:accent6>
    <a:hlink>
      <a:srgbClr val="002A3A"/>
    </a:hlink>
    <a:folHlink>
      <a:srgbClr val="8AA3B5"/>
    </a:folHlink>
  </a:clrScheme>
</a:themeOverride>
</file>

<file path=ppt/theme/themeOverride11.xml><?xml version="1.0" encoding="utf-8"?>
<a:themeOverride xmlns:a="http://schemas.openxmlformats.org/drawingml/2006/main">
  <a:clrScheme name="Designfarben avodaq">
    <a:dk1>
      <a:srgbClr val="002A3A"/>
    </a:dk1>
    <a:lt1>
      <a:srgbClr val="FFFFFF"/>
    </a:lt1>
    <a:dk2>
      <a:srgbClr val="32DCAB"/>
    </a:dk2>
    <a:lt2>
      <a:srgbClr val="D3DDE3"/>
    </a:lt2>
    <a:accent1>
      <a:srgbClr val="32DCAB"/>
    </a:accent1>
    <a:accent2>
      <a:srgbClr val="002A60"/>
    </a:accent2>
    <a:accent3>
      <a:srgbClr val="2C41B9"/>
    </a:accent3>
    <a:accent4>
      <a:srgbClr val="00A0FF"/>
    </a:accent4>
    <a:accent5>
      <a:srgbClr val="7BD3F7"/>
    </a:accent5>
    <a:accent6>
      <a:srgbClr val="CAD3D9"/>
    </a:accent6>
    <a:hlink>
      <a:srgbClr val="002A3A"/>
    </a:hlink>
    <a:folHlink>
      <a:srgbClr val="8AA3B5"/>
    </a:folHlink>
  </a:clrScheme>
</a:themeOverride>
</file>

<file path=ppt/theme/themeOverride2.xml><?xml version="1.0" encoding="utf-8"?>
<a:themeOverride xmlns:a="http://schemas.openxmlformats.org/drawingml/2006/main">
  <a:clrScheme name="Designfarben avodaq">
    <a:dk1>
      <a:srgbClr val="002A3A"/>
    </a:dk1>
    <a:lt1>
      <a:srgbClr val="FFFFFF"/>
    </a:lt1>
    <a:dk2>
      <a:srgbClr val="32DCAB"/>
    </a:dk2>
    <a:lt2>
      <a:srgbClr val="D3DDE3"/>
    </a:lt2>
    <a:accent1>
      <a:srgbClr val="32DCAB"/>
    </a:accent1>
    <a:accent2>
      <a:srgbClr val="002A60"/>
    </a:accent2>
    <a:accent3>
      <a:srgbClr val="2C41B9"/>
    </a:accent3>
    <a:accent4>
      <a:srgbClr val="00A0FF"/>
    </a:accent4>
    <a:accent5>
      <a:srgbClr val="7BD3F7"/>
    </a:accent5>
    <a:accent6>
      <a:srgbClr val="CAD3D9"/>
    </a:accent6>
    <a:hlink>
      <a:srgbClr val="002A3A"/>
    </a:hlink>
    <a:folHlink>
      <a:srgbClr val="8AA3B5"/>
    </a:folHlink>
  </a:clrScheme>
</a:themeOverride>
</file>

<file path=ppt/theme/themeOverride3.xml><?xml version="1.0" encoding="utf-8"?>
<a:themeOverride xmlns:a="http://schemas.openxmlformats.org/drawingml/2006/main">
  <a:clrScheme name="Designfarben avodaq">
    <a:dk1>
      <a:srgbClr val="002A3A"/>
    </a:dk1>
    <a:lt1>
      <a:srgbClr val="FFFFFF"/>
    </a:lt1>
    <a:dk2>
      <a:srgbClr val="32DCAB"/>
    </a:dk2>
    <a:lt2>
      <a:srgbClr val="D3DDE3"/>
    </a:lt2>
    <a:accent1>
      <a:srgbClr val="32DCAB"/>
    </a:accent1>
    <a:accent2>
      <a:srgbClr val="002A60"/>
    </a:accent2>
    <a:accent3>
      <a:srgbClr val="2C41B9"/>
    </a:accent3>
    <a:accent4>
      <a:srgbClr val="00A0FF"/>
    </a:accent4>
    <a:accent5>
      <a:srgbClr val="7BD3F7"/>
    </a:accent5>
    <a:accent6>
      <a:srgbClr val="CAD3D9"/>
    </a:accent6>
    <a:hlink>
      <a:srgbClr val="002A3A"/>
    </a:hlink>
    <a:folHlink>
      <a:srgbClr val="8AA3B5"/>
    </a:folHlink>
  </a:clrScheme>
</a:themeOverride>
</file>

<file path=ppt/theme/themeOverride4.xml><?xml version="1.0" encoding="utf-8"?>
<a:themeOverride xmlns:a="http://schemas.openxmlformats.org/drawingml/2006/main">
  <a:clrScheme name="Designfarben avodaq">
    <a:dk1>
      <a:srgbClr val="002A3A"/>
    </a:dk1>
    <a:lt1>
      <a:srgbClr val="FFFFFF"/>
    </a:lt1>
    <a:dk2>
      <a:srgbClr val="32DCAB"/>
    </a:dk2>
    <a:lt2>
      <a:srgbClr val="D3DDE3"/>
    </a:lt2>
    <a:accent1>
      <a:srgbClr val="32DCAB"/>
    </a:accent1>
    <a:accent2>
      <a:srgbClr val="002A60"/>
    </a:accent2>
    <a:accent3>
      <a:srgbClr val="2C41B9"/>
    </a:accent3>
    <a:accent4>
      <a:srgbClr val="00A0FF"/>
    </a:accent4>
    <a:accent5>
      <a:srgbClr val="7BD3F7"/>
    </a:accent5>
    <a:accent6>
      <a:srgbClr val="CAD3D9"/>
    </a:accent6>
    <a:hlink>
      <a:srgbClr val="002A3A"/>
    </a:hlink>
    <a:folHlink>
      <a:srgbClr val="8AA3B5"/>
    </a:folHlink>
  </a:clrScheme>
</a:themeOverride>
</file>

<file path=ppt/theme/themeOverride5.xml><?xml version="1.0" encoding="utf-8"?>
<a:themeOverride xmlns:a="http://schemas.openxmlformats.org/drawingml/2006/main">
  <a:clrScheme name="Designfarben avodaq">
    <a:dk1>
      <a:srgbClr val="002A3A"/>
    </a:dk1>
    <a:lt1>
      <a:srgbClr val="FFFFFF"/>
    </a:lt1>
    <a:dk2>
      <a:srgbClr val="32DCAB"/>
    </a:dk2>
    <a:lt2>
      <a:srgbClr val="D3DDE3"/>
    </a:lt2>
    <a:accent1>
      <a:srgbClr val="32DCAB"/>
    </a:accent1>
    <a:accent2>
      <a:srgbClr val="002A60"/>
    </a:accent2>
    <a:accent3>
      <a:srgbClr val="2C41B9"/>
    </a:accent3>
    <a:accent4>
      <a:srgbClr val="00A0FF"/>
    </a:accent4>
    <a:accent5>
      <a:srgbClr val="7BD3F7"/>
    </a:accent5>
    <a:accent6>
      <a:srgbClr val="CAD3D9"/>
    </a:accent6>
    <a:hlink>
      <a:srgbClr val="002A3A"/>
    </a:hlink>
    <a:folHlink>
      <a:srgbClr val="8AA3B5"/>
    </a:folHlink>
  </a:clrScheme>
</a:themeOverride>
</file>

<file path=ppt/theme/themeOverride6.xml><?xml version="1.0" encoding="utf-8"?>
<a:themeOverride xmlns:a="http://schemas.openxmlformats.org/drawingml/2006/main">
  <a:clrScheme name="Designfarben avodaq">
    <a:dk1>
      <a:srgbClr val="002A3A"/>
    </a:dk1>
    <a:lt1>
      <a:srgbClr val="FFFFFF"/>
    </a:lt1>
    <a:dk2>
      <a:srgbClr val="32DCAB"/>
    </a:dk2>
    <a:lt2>
      <a:srgbClr val="D3DDE3"/>
    </a:lt2>
    <a:accent1>
      <a:srgbClr val="32DCAB"/>
    </a:accent1>
    <a:accent2>
      <a:srgbClr val="002A60"/>
    </a:accent2>
    <a:accent3>
      <a:srgbClr val="2C41B9"/>
    </a:accent3>
    <a:accent4>
      <a:srgbClr val="00A0FF"/>
    </a:accent4>
    <a:accent5>
      <a:srgbClr val="7BD3F7"/>
    </a:accent5>
    <a:accent6>
      <a:srgbClr val="CAD3D9"/>
    </a:accent6>
    <a:hlink>
      <a:srgbClr val="002A3A"/>
    </a:hlink>
    <a:folHlink>
      <a:srgbClr val="8AA3B5"/>
    </a:folHlink>
  </a:clrScheme>
</a:themeOverride>
</file>

<file path=ppt/theme/themeOverride7.xml><?xml version="1.0" encoding="utf-8"?>
<a:themeOverride xmlns:a="http://schemas.openxmlformats.org/drawingml/2006/main">
  <a:clrScheme name="Designfarben avodaq">
    <a:dk1>
      <a:srgbClr val="002A3A"/>
    </a:dk1>
    <a:lt1>
      <a:srgbClr val="FFFFFF"/>
    </a:lt1>
    <a:dk2>
      <a:srgbClr val="32DCAB"/>
    </a:dk2>
    <a:lt2>
      <a:srgbClr val="D3DDE3"/>
    </a:lt2>
    <a:accent1>
      <a:srgbClr val="32DCAB"/>
    </a:accent1>
    <a:accent2>
      <a:srgbClr val="002A60"/>
    </a:accent2>
    <a:accent3>
      <a:srgbClr val="2C41B9"/>
    </a:accent3>
    <a:accent4>
      <a:srgbClr val="00A0FF"/>
    </a:accent4>
    <a:accent5>
      <a:srgbClr val="7BD3F7"/>
    </a:accent5>
    <a:accent6>
      <a:srgbClr val="CAD3D9"/>
    </a:accent6>
    <a:hlink>
      <a:srgbClr val="002A3A"/>
    </a:hlink>
    <a:folHlink>
      <a:srgbClr val="8AA3B5"/>
    </a:folHlink>
  </a:clrScheme>
</a:themeOverride>
</file>

<file path=ppt/theme/themeOverride8.xml><?xml version="1.0" encoding="utf-8"?>
<a:themeOverride xmlns:a="http://schemas.openxmlformats.org/drawingml/2006/main">
  <a:clrScheme name="Designfarben avodaq">
    <a:dk1>
      <a:srgbClr val="002A3A"/>
    </a:dk1>
    <a:lt1>
      <a:srgbClr val="FFFFFF"/>
    </a:lt1>
    <a:dk2>
      <a:srgbClr val="32DCAB"/>
    </a:dk2>
    <a:lt2>
      <a:srgbClr val="D3DDE3"/>
    </a:lt2>
    <a:accent1>
      <a:srgbClr val="32DCAB"/>
    </a:accent1>
    <a:accent2>
      <a:srgbClr val="002A60"/>
    </a:accent2>
    <a:accent3>
      <a:srgbClr val="2C41B9"/>
    </a:accent3>
    <a:accent4>
      <a:srgbClr val="00A0FF"/>
    </a:accent4>
    <a:accent5>
      <a:srgbClr val="7BD3F7"/>
    </a:accent5>
    <a:accent6>
      <a:srgbClr val="CAD3D9"/>
    </a:accent6>
    <a:hlink>
      <a:srgbClr val="002A3A"/>
    </a:hlink>
    <a:folHlink>
      <a:srgbClr val="8AA3B5"/>
    </a:folHlink>
  </a:clrScheme>
</a:themeOverride>
</file>

<file path=ppt/theme/themeOverride9.xml><?xml version="1.0" encoding="utf-8"?>
<a:themeOverride xmlns:a="http://schemas.openxmlformats.org/drawingml/2006/main">
  <a:clrScheme name="Designfarben avodaq">
    <a:dk1>
      <a:srgbClr val="002A3A"/>
    </a:dk1>
    <a:lt1>
      <a:srgbClr val="FFFFFF"/>
    </a:lt1>
    <a:dk2>
      <a:srgbClr val="32DCAB"/>
    </a:dk2>
    <a:lt2>
      <a:srgbClr val="D3DDE3"/>
    </a:lt2>
    <a:accent1>
      <a:srgbClr val="32DCAB"/>
    </a:accent1>
    <a:accent2>
      <a:srgbClr val="002A60"/>
    </a:accent2>
    <a:accent3>
      <a:srgbClr val="2C41B9"/>
    </a:accent3>
    <a:accent4>
      <a:srgbClr val="00A0FF"/>
    </a:accent4>
    <a:accent5>
      <a:srgbClr val="7BD3F7"/>
    </a:accent5>
    <a:accent6>
      <a:srgbClr val="CAD3D9"/>
    </a:accent6>
    <a:hlink>
      <a:srgbClr val="002A3A"/>
    </a:hlink>
    <a:folHlink>
      <a:srgbClr val="8AA3B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03A7C158BFFBA4CA6DD2A7C84E3DF4E" ma:contentTypeVersion="18" ma:contentTypeDescription="Ein neues Dokument erstellen." ma:contentTypeScope="" ma:versionID="e961c67837cee8ee436b14175e781aac">
  <xsd:schema xmlns:xsd="http://www.w3.org/2001/XMLSchema" xmlns:xs="http://www.w3.org/2001/XMLSchema" xmlns:p="http://schemas.microsoft.com/office/2006/metadata/properties" xmlns:ns2="561b786b-2415-43f8-b55c-57413420e2de" xmlns:ns3="06a90a0f-b461-4967-8cd0-a99856d3f413" targetNamespace="http://schemas.microsoft.com/office/2006/metadata/properties" ma:root="true" ma:fieldsID="61d0b48004a63de386d2e9759d5bc600" ns2:_="" ns3:_="">
    <xsd:import namespace="561b786b-2415-43f8-b55c-57413420e2de"/>
    <xsd:import namespace="06a90a0f-b461-4967-8cd0-a99856d3f4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1b786b-2415-43f8-b55c-57413420e2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f958ce1a-c5e5-4517-969c-378f58582b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a90a0f-b461-4967-8cd0-a99856d3f41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a97f002-3e7e-43df-9c67-603a61955357}" ma:internalName="TaxCatchAll" ma:showField="CatchAllData" ma:web="06a90a0f-b461-4967-8cd0-a99856d3f4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1b786b-2415-43f8-b55c-57413420e2de">
      <Terms xmlns="http://schemas.microsoft.com/office/infopath/2007/PartnerControls"/>
    </lcf76f155ced4ddcb4097134ff3c332f>
    <TaxCatchAll xmlns="06a90a0f-b461-4967-8cd0-a99856d3f413" xsi:nil="true"/>
  </documentManagement>
</p:properties>
</file>

<file path=customXml/itemProps1.xml><?xml version="1.0" encoding="utf-8"?>
<ds:datastoreItem xmlns:ds="http://schemas.openxmlformats.org/officeDocument/2006/customXml" ds:itemID="{3A192ED4-8D55-4BCF-BD6C-0A88BB992E71}">
  <ds:schemaRefs>
    <ds:schemaRef ds:uri="06a90a0f-b461-4967-8cd0-a99856d3f413"/>
    <ds:schemaRef ds:uri="561b786b-2415-43f8-b55c-57413420e2d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E424385-BDCD-4AD1-816B-CB3E8D5262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57310C-5E67-4D91-A5AD-0683485C88AD}">
  <ds:schemaRefs>
    <ds:schemaRef ds:uri="561b786b-2415-43f8-b55c-57413420e2de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06a90a0f-b461-4967-8cd0-a99856d3f41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1445</Words>
  <Application>Microsoft Office PowerPoint</Application>
  <PresentationFormat>Benutzerdefiniert</PresentationFormat>
  <Paragraphs>257</Paragraphs>
  <Slides>18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9" baseType="lpstr">
      <vt:lpstr>Arial</vt:lpstr>
      <vt:lpstr>Calibri</vt:lpstr>
      <vt:lpstr>Geograph</vt:lpstr>
      <vt:lpstr>Geograph Light</vt:lpstr>
      <vt:lpstr>Geograph Medium</vt:lpstr>
      <vt:lpstr>Helvetica</vt:lpstr>
      <vt:lpstr>Open Sans</vt:lpstr>
      <vt:lpstr>Symbol</vt:lpstr>
      <vt:lpstr>Systemschrift Normal</vt:lpstr>
      <vt:lpstr>Wingdings</vt:lpstr>
      <vt:lpstr>avodaq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Inga Vogel</dc:creator>
  <cp:keywords/>
  <dc:description/>
  <cp:lastModifiedBy>Lara Hansen</cp:lastModifiedBy>
  <cp:revision>1</cp:revision>
  <cp:lastPrinted>2025-02-17T12:08:07Z</cp:lastPrinted>
  <dcterms:created xsi:type="dcterms:W3CDTF">2023-08-30T07:46:56Z</dcterms:created>
  <dcterms:modified xsi:type="dcterms:W3CDTF">2025-05-09T10:20:11Z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2021-05-17T10:00:00Z</vt:filetime>
  </property>
  <property fmtid="{D5CDD505-2E9C-101B-9397-08002B2CF9AE}" pid="3" name="Creator">
    <vt:lpwstr>Adobe InDesign 16.0 (Macintosh)</vt:lpwstr>
  </property>
  <property fmtid="{D5CDD505-2E9C-101B-9397-08002B2CF9AE}" pid="4" name="LastSaved">
    <vt:filetime>2021-05-20T10:00:00Z</vt:filetime>
  </property>
  <property fmtid="{D5CDD505-2E9C-101B-9397-08002B2CF9AE}" pid="5" name="ContentTypeId">
    <vt:lpwstr>0x010100E03A7C158BFFBA4CA6DD2A7C84E3DF4E</vt:lpwstr>
  </property>
  <property fmtid="{D5CDD505-2E9C-101B-9397-08002B2CF9AE}" pid="6" name="MediaServiceImageTags">
    <vt:lpwstr/>
  </property>
</Properties>
</file>