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438" r:id="rId6"/>
    <p:sldId id="439" r:id="rId7"/>
    <p:sldId id="440" r:id="rId8"/>
    <p:sldId id="444" r:id="rId9"/>
    <p:sldId id="445" r:id="rId10"/>
    <p:sldId id="446" r:id="rId11"/>
    <p:sldId id="441" r:id="rId12"/>
    <p:sldId id="447" r:id="rId13"/>
    <p:sldId id="448" r:id="rId14"/>
    <p:sldId id="414" r:id="rId15"/>
    <p:sldId id="43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DEF3"/>
    <a:srgbClr val="000066"/>
    <a:srgbClr val="317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61489-FEAF-4547-93DC-CAB1C92A1A4C}" v="31" dt="2025-05-13T09:10:27.6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3"/>
    <p:restoredTop sz="94656"/>
  </p:normalViewPr>
  <p:slideViewPr>
    <p:cSldViewPr snapToGrid="0">
      <p:cViewPr varScale="1">
        <p:scale>
          <a:sx n="99" d="100"/>
          <a:sy n="99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Sy (OMG)" userId="dda10447-ea7f-4789-a126-2f70ac336943" providerId="ADAL" clId="{FAD61489-FEAF-4547-93DC-CAB1C92A1A4C}"/>
    <pc:docChg chg="undo redo custSel modSld">
      <pc:chgData name="Erik Sy (OMG)" userId="dda10447-ea7f-4789-a126-2f70ac336943" providerId="ADAL" clId="{FAD61489-FEAF-4547-93DC-CAB1C92A1A4C}" dt="2025-05-13T09:32:47.702" v="2648" actId="20577"/>
      <pc:docMkLst>
        <pc:docMk/>
      </pc:docMkLst>
      <pc:sldChg chg="addSp delSp modSp mod">
        <pc:chgData name="Erik Sy (OMG)" userId="dda10447-ea7f-4789-a126-2f70ac336943" providerId="ADAL" clId="{FAD61489-FEAF-4547-93DC-CAB1C92A1A4C}" dt="2025-05-13T09:30:57.118" v="2635" actId="20577"/>
        <pc:sldMkLst>
          <pc:docMk/>
          <pc:sldMk cId="551158451" sldId="414"/>
        </pc:sldMkLst>
        <pc:spChg chg="mod">
          <ac:chgData name="Erik Sy (OMG)" userId="dda10447-ea7f-4789-a126-2f70ac336943" providerId="ADAL" clId="{FAD61489-FEAF-4547-93DC-CAB1C92A1A4C}" dt="2025-05-13T07:45:20.527" v="1837" actId="14861"/>
          <ac:spMkLst>
            <pc:docMk/>
            <pc:sldMk cId="551158451" sldId="414"/>
            <ac:spMk id="3" creationId="{0DAAAA1F-F3AB-ECAF-D52D-DFFAA92F4D03}"/>
          </ac:spMkLst>
        </pc:spChg>
        <pc:spChg chg="mod">
          <ac:chgData name="Erik Sy (OMG)" userId="dda10447-ea7f-4789-a126-2f70ac336943" providerId="ADAL" clId="{FAD61489-FEAF-4547-93DC-CAB1C92A1A4C}" dt="2025-05-13T09:30:57.118" v="2635" actId="20577"/>
          <ac:spMkLst>
            <pc:docMk/>
            <pc:sldMk cId="551158451" sldId="414"/>
            <ac:spMk id="8" creationId="{56F9E948-66C5-384F-6704-E3F64EC34CE4}"/>
          </ac:spMkLst>
        </pc:spChg>
        <pc:picChg chg="add del mod">
          <ac:chgData name="Erik Sy (OMG)" userId="dda10447-ea7f-4789-a126-2f70ac336943" providerId="ADAL" clId="{FAD61489-FEAF-4547-93DC-CAB1C92A1A4C}" dt="2025-05-13T07:45:22.898" v="1838" actId="478"/>
          <ac:picMkLst>
            <pc:docMk/>
            <pc:sldMk cId="551158451" sldId="414"/>
            <ac:picMk id="7" creationId="{9F6C3B9B-A738-FAA5-A23C-F67922E3D9D1}"/>
          </ac:picMkLst>
        </pc:picChg>
        <pc:picChg chg="del">
          <ac:chgData name="Erik Sy (OMG)" userId="dda10447-ea7f-4789-a126-2f70ac336943" providerId="ADAL" clId="{FAD61489-FEAF-4547-93DC-CAB1C92A1A4C}" dt="2025-05-13T07:41:33.570" v="1579" actId="478"/>
          <ac:picMkLst>
            <pc:docMk/>
            <pc:sldMk cId="551158451" sldId="414"/>
            <ac:picMk id="13" creationId="{547A592B-E08F-CB83-AFE2-4E2D66C21FB0}"/>
          </ac:picMkLst>
        </pc:picChg>
        <pc:picChg chg="add mod">
          <ac:chgData name="Erik Sy (OMG)" userId="dda10447-ea7f-4789-a126-2f70ac336943" providerId="ADAL" clId="{FAD61489-FEAF-4547-93DC-CAB1C92A1A4C}" dt="2025-05-13T08:48:48.353" v="1869" actId="1076"/>
          <ac:picMkLst>
            <pc:docMk/>
            <pc:sldMk cId="551158451" sldId="414"/>
            <ac:picMk id="2050" creationId="{8B94B420-DFB7-F776-2402-6647C5044096}"/>
          </ac:picMkLst>
        </pc:picChg>
      </pc:sldChg>
      <pc:sldChg chg="modSp mod">
        <pc:chgData name="Erik Sy (OMG)" userId="dda10447-ea7f-4789-a126-2f70ac336943" providerId="ADAL" clId="{FAD61489-FEAF-4547-93DC-CAB1C92A1A4C}" dt="2025-05-12T19:44:35.063" v="1406" actId="20577"/>
        <pc:sldMkLst>
          <pc:docMk/>
          <pc:sldMk cId="701172716" sldId="439"/>
        </pc:sldMkLst>
        <pc:spChg chg="mod">
          <ac:chgData name="Erik Sy (OMG)" userId="dda10447-ea7f-4789-a126-2f70ac336943" providerId="ADAL" clId="{FAD61489-FEAF-4547-93DC-CAB1C92A1A4C}" dt="2025-05-12T19:44:35.063" v="1406" actId="20577"/>
          <ac:spMkLst>
            <pc:docMk/>
            <pc:sldMk cId="701172716" sldId="439"/>
            <ac:spMk id="8" creationId="{12D3C942-41AE-79CF-3D0A-C77690632469}"/>
          </ac:spMkLst>
        </pc:spChg>
      </pc:sldChg>
      <pc:sldChg chg="modSp mod">
        <pc:chgData name="Erik Sy (OMG)" userId="dda10447-ea7f-4789-a126-2f70ac336943" providerId="ADAL" clId="{FAD61489-FEAF-4547-93DC-CAB1C92A1A4C}" dt="2025-05-12T19:45:47.193" v="1408" actId="6549"/>
        <pc:sldMkLst>
          <pc:docMk/>
          <pc:sldMk cId="2852018866" sldId="440"/>
        </pc:sldMkLst>
        <pc:spChg chg="mod">
          <ac:chgData name="Erik Sy (OMG)" userId="dda10447-ea7f-4789-a126-2f70ac336943" providerId="ADAL" clId="{FAD61489-FEAF-4547-93DC-CAB1C92A1A4C}" dt="2025-05-12T19:45:47.193" v="1408" actId="6549"/>
          <ac:spMkLst>
            <pc:docMk/>
            <pc:sldMk cId="2852018866" sldId="440"/>
            <ac:spMk id="8" creationId="{86C9FDD2-EC8D-7313-54A8-2AC6727A4E46}"/>
          </ac:spMkLst>
        </pc:spChg>
      </pc:sldChg>
      <pc:sldChg chg="addSp delSp modSp mod">
        <pc:chgData name="Erik Sy (OMG)" userId="dda10447-ea7f-4789-a126-2f70ac336943" providerId="ADAL" clId="{FAD61489-FEAF-4547-93DC-CAB1C92A1A4C}" dt="2025-05-13T09:20:54.975" v="2634" actId="20577"/>
        <pc:sldMkLst>
          <pc:docMk/>
          <pc:sldMk cId="1365079219" sldId="441"/>
        </pc:sldMkLst>
        <pc:spChg chg="mod">
          <ac:chgData name="Erik Sy (OMG)" userId="dda10447-ea7f-4789-a126-2f70ac336943" providerId="ADAL" clId="{FAD61489-FEAF-4547-93DC-CAB1C92A1A4C}" dt="2025-05-13T09:20:54.975" v="2634" actId="20577"/>
          <ac:spMkLst>
            <pc:docMk/>
            <pc:sldMk cId="1365079219" sldId="441"/>
            <ac:spMk id="4" creationId="{57E10D6C-CC1F-4133-D5EB-818DCD47982E}"/>
          </ac:spMkLst>
        </pc:spChg>
        <pc:spChg chg="add del mod">
          <ac:chgData name="Erik Sy (OMG)" userId="dda10447-ea7f-4789-a126-2f70ac336943" providerId="ADAL" clId="{FAD61489-FEAF-4547-93DC-CAB1C92A1A4C}" dt="2025-05-13T08:59:05.103" v="2039" actId="478"/>
          <ac:spMkLst>
            <pc:docMk/>
            <pc:sldMk cId="1365079219" sldId="441"/>
            <ac:spMk id="9" creationId="{E147B030-C25A-7C28-BFAC-C3C2671BD7C4}"/>
          </ac:spMkLst>
        </pc:spChg>
        <pc:spChg chg="add">
          <ac:chgData name="Erik Sy (OMG)" userId="dda10447-ea7f-4789-a126-2f70ac336943" providerId="ADAL" clId="{FAD61489-FEAF-4547-93DC-CAB1C92A1A4C}" dt="2025-05-13T08:59:48.660" v="2040"/>
          <ac:spMkLst>
            <pc:docMk/>
            <pc:sldMk cId="1365079219" sldId="441"/>
            <ac:spMk id="11" creationId="{6BE8B5FD-31AE-DD79-B6B5-3EF1D85968E9}"/>
          </ac:spMkLst>
        </pc:spChg>
        <pc:spChg chg="add del mod">
          <ac:chgData name="Erik Sy (OMG)" userId="dda10447-ea7f-4789-a126-2f70ac336943" providerId="ADAL" clId="{FAD61489-FEAF-4547-93DC-CAB1C92A1A4C}" dt="2025-05-13T09:04:56.414" v="2267" actId="478"/>
          <ac:spMkLst>
            <pc:docMk/>
            <pc:sldMk cId="1365079219" sldId="441"/>
            <ac:spMk id="14" creationId="{F918AE66-F616-80E3-3DF4-B5AEB9E28A65}"/>
          </ac:spMkLst>
        </pc:spChg>
        <pc:spChg chg="add mod">
          <ac:chgData name="Erik Sy (OMG)" userId="dda10447-ea7f-4789-a126-2f70ac336943" providerId="ADAL" clId="{FAD61489-FEAF-4547-93DC-CAB1C92A1A4C}" dt="2025-05-13T09:04:18.697" v="2264"/>
          <ac:spMkLst>
            <pc:docMk/>
            <pc:sldMk cId="1365079219" sldId="441"/>
            <ac:spMk id="15" creationId="{2FABEF5B-DDD0-7895-16FA-5A14727A3932}"/>
          </ac:spMkLst>
        </pc:spChg>
        <pc:spChg chg="add">
          <ac:chgData name="Erik Sy (OMG)" userId="dda10447-ea7f-4789-a126-2f70ac336943" providerId="ADAL" clId="{FAD61489-FEAF-4547-93DC-CAB1C92A1A4C}" dt="2025-05-13T09:05:02.211" v="2268"/>
          <ac:spMkLst>
            <pc:docMk/>
            <pc:sldMk cId="1365079219" sldId="441"/>
            <ac:spMk id="16" creationId="{75376F77-B2FD-3496-BB1E-69D5019519EC}"/>
          </ac:spMkLst>
        </pc:spChg>
        <pc:picChg chg="add del mod">
          <ac:chgData name="Erik Sy (OMG)" userId="dda10447-ea7f-4789-a126-2f70ac336943" providerId="ADAL" clId="{FAD61489-FEAF-4547-93DC-CAB1C92A1A4C}" dt="2025-05-13T09:00:30.352" v="2148" actId="478"/>
          <ac:picMkLst>
            <pc:docMk/>
            <pc:sldMk cId="1365079219" sldId="441"/>
            <ac:picMk id="6" creationId="{A14AA48B-DC0D-614E-5214-0362D184A4AA}"/>
          </ac:picMkLst>
        </pc:picChg>
        <pc:picChg chg="add mod">
          <ac:chgData name="Erik Sy (OMG)" userId="dda10447-ea7f-4789-a126-2f70ac336943" providerId="ADAL" clId="{FAD61489-FEAF-4547-93DC-CAB1C92A1A4C}" dt="2025-05-13T08:59:03.626" v="2038"/>
          <ac:picMkLst>
            <pc:docMk/>
            <pc:sldMk cId="1365079219" sldId="441"/>
            <ac:picMk id="10" creationId="{872F4967-6E00-406A-D395-BD86C62286A2}"/>
          </ac:picMkLst>
        </pc:picChg>
        <pc:picChg chg="add del mod ord">
          <ac:chgData name="Erik Sy (OMG)" userId="dda10447-ea7f-4789-a126-2f70ac336943" providerId="ADAL" clId="{FAD61489-FEAF-4547-93DC-CAB1C92A1A4C}" dt="2025-05-13T09:04:29.633" v="2266" actId="478"/>
          <ac:picMkLst>
            <pc:docMk/>
            <pc:sldMk cId="1365079219" sldId="441"/>
            <ac:picMk id="12" creationId="{6C261342-23A1-8833-B974-24AD1FD8CD2F}"/>
          </ac:picMkLst>
        </pc:picChg>
        <pc:picChg chg="add del mod ord">
          <ac:chgData name="Erik Sy (OMG)" userId="dda10447-ea7f-4789-a126-2f70ac336943" providerId="ADAL" clId="{FAD61489-FEAF-4547-93DC-CAB1C92A1A4C}" dt="2025-05-13T09:10:07.820" v="2495" actId="478"/>
          <ac:picMkLst>
            <pc:docMk/>
            <pc:sldMk cId="1365079219" sldId="441"/>
            <ac:picMk id="17" creationId="{5D91B98A-6607-2B5C-D17B-A061DDCA90BE}"/>
          </ac:picMkLst>
        </pc:picChg>
        <pc:picChg chg="add mod ord">
          <ac:chgData name="Erik Sy (OMG)" userId="dda10447-ea7f-4789-a126-2f70ac336943" providerId="ADAL" clId="{FAD61489-FEAF-4547-93DC-CAB1C92A1A4C}" dt="2025-05-13T09:11:29.888" v="2562" actId="14100"/>
          <ac:picMkLst>
            <pc:docMk/>
            <pc:sldMk cId="1365079219" sldId="441"/>
            <ac:picMk id="18" creationId="{F16E8357-BDB1-FAEC-B769-0EF2E710BCBD}"/>
          </ac:picMkLst>
        </pc:picChg>
      </pc:sldChg>
      <pc:sldChg chg="modSp mod">
        <pc:chgData name="Erik Sy (OMG)" userId="dda10447-ea7f-4789-a126-2f70ac336943" providerId="ADAL" clId="{FAD61489-FEAF-4547-93DC-CAB1C92A1A4C}" dt="2025-05-12T19:56:36.747" v="1416" actId="20577"/>
        <pc:sldMkLst>
          <pc:docMk/>
          <pc:sldMk cId="1404647706" sldId="444"/>
        </pc:sldMkLst>
        <pc:spChg chg="mod">
          <ac:chgData name="Erik Sy (OMG)" userId="dda10447-ea7f-4789-a126-2f70ac336943" providerId="ADAL" clId="{FAD61489-FEAF-4547-93DC-CAB1C92A1A4C}" dt="2025-05-12T19:46:51.141" v="1410" actId="20577"/>
          <ac:spMkLst>
            <pc:docMk/>
            <pc:sldMk cId="1404647706" sldId="444"/>
            <ac:spMk id="4" creationId="{DEB14656-F79A-0422-DEA8-B5FD1FAB5710}"/>
          </ac:spMkLst>
        </pc:spChg>
        <pc:spChg chg="mod">
          <ac:chgData name="Erik Sy (OMG)" userId="dda10447-ea7f-4789-a126-2f70ac336943" providerId="ADAL" clId="{FAD61489-FEAF-4547-93DC-CAB1C92A1A4C}" dt="2025-05-12T19:56:36.747" v="1416" actId="20577"/>
          <ac:spMkLst>
            <pc:docMk/>
            <pc:sldMk cId="1404647706" sldId="444"/>
            <ac:spMk id="8" creationId="{C08EB6AE-CFB1-5960-2511-3D7B4CC3FD04}"/>
          </ac:spMkLst>
        </pc:spChg>
      </pc:sldChg>
      <pc:sldChg chg="addSp delSp modSp mod">
        <pc:chgData name="Erik Sy (OMG)" userId="dda10447-ea7f-4789-a126-2f70ac336943" providerId="ADAL" clId="{FAD61489-FEAF-4547-93DC-CAB1C92A1A4C}" dt="2025-05-12T20:41:33.587" v="1547" actId="732"/>
        <pc:sldMkLst>
          <pc:docMk/>
          <pc:sldMk cId="3886405517" sldId="445"/>
        </pc:sldMkLst>
        <pc:spChg chg="add del">
          <ac:chgData name="Erik Sy (OMG)" userId="dda10447-ea7f-4789-a126-2f70ac336943" providerId="ADAL" clId="{FAD61489-FEAF-4547-93DC-CAB1C92A1A4C}" dt="2025-05-12T20:40:49.677" v="1540" actId="478"/>
          <ac:spMkLst>
            <pc:docMk/>
            <pc:sldMk cId="3886405517" sldId="445"/>
            <ac:spMk id="2" creationId="{A7DFEACB-B050-1C52-C326-1BECEFBC4937}"/>
          </ac:spMkLst>
        </pc:spChg>
        <pc:spChg chg="mod">
          <ac:chgData name="Erik Sy (OMG)" userId="dda10447-ea7f-4789-a126-2f70ac336943" providerId="ADAL" clId="{FAD61489-FEAF-4547-93DC-CAB1C92A1A4C}" dt="2025-05-12T19:57:24.460" v="1476" actId="6549"/>
          <ac:spMkLst>
            <pc:docMk/>
            <pc:sldMk cId="3886405517" sldId="445"/>
            <ac:spMk id="4" creationId="{5FB0B8E3-A637-96CB-2187-886B075F7B6F}"/>
          </ac:spMkLst>
        </pc:spChg>
        <pc:picChg chg="del">
          <ac:chgData name="Erik Sy (OMG)" userId="dda10447-ea7f-4789-a126-2f70ac336943" providerId="ADAL" clId="{FAD61489-FEAF-4547-93DC-CAB1C92A1A4C}" dt="2025-05-12T20:40:42.949" v="1538" actId="478"/>
          <ac:picMkLst>
            <pc:docMk/>
            <pc:sldMk cId="3886405517" sldId="445"/>
            <ac:picMk id="6" creationId="{797AB39E-3235-9F54-2BE1-4D3B427C78EB}"/>
          </ac:picMkLst>
        </pc:picChg>
        <pc:picChg chg="add mod modCrop">
          <ac:chgData name="Erik Sy (OMG)" userId="dda10447-ea7f-4789-a126-2f70ac336943" providerId="ADAL" clId="{FAD61489-FEAF-4547-93DC-CAB1C92A1A4C}" dt="2025-05-12T20:41:33.587" v="1547" actId="732"/>
          <ac:picMkLst>
            <pc:docMk/>
            <pc:sldMk cId="3886405517" sldId="445"/>
            <ac:picMk id="8" creationId="{2FA4045A-27E8-3CE8-10FE-0CA1177AF950}"/>
          </ac:picMkLst>
        </pc:picChg>
      </pc:sldChg>
      <pc:sldChg chg="addSp delSp modSp mod">
        <pc:chgData name="Erik Sy (OMG)" userId="dda10447-ea7f-4789-a126-2f70ac336943" providerId="ADAL" clId="{FAD61489-FEAF-4547-93DC-CAB1C92A1A4C}" dt="2025-05-13T08:39:58.580" v="1855" actId="14100"/>
        <pc:sldMkLst>
          <pc:docMk/>
          <pc:sldMk cId="691243910" sldId="446"/>
        </pc:sldMkLst>
        <pc:spChg chg="mod">
          <ac:chgData name="Erik Sy (OMG)" userId="dda10447-ea7f-4789-a126-2f70ac336943" providerId="ADAL" clId="{FAD61489-FEAF-4547-93DC-CAB1C92A1A4C}" dt="2025-05-12T20:01:02.241" v="1520" actId="20577"/>
          <ac:spMkLst>
            <pc:docMk/>
            <pc:sldMk cId="691243910" sldId="446"/>
            <ac:spMk id="4" creationId="{CF8335DB-C5A5-D59D-3B87-05BDFB328214}"/>
          </ac:spMkLst>
        </pc:spChg>
        <pc:picChg chg="add mod modCrop">
          <ac:chgData name="Erik Sy (OMG)" userId="dda10447-ea7f-4789-a126-2f70ac336943" providerId="ADAL" clId="{FAD61489-FEAF-4547-93DC-CAB1C92A1A4C}" dt="2025-05-13T08:39:58.580" v="1855" actId="14100"/>
          <ac:picMkLst>
            <pc:docMk/>
            <pc:sldMk cId="691243910" sldId="446"/>
            <ac:picMk id="2" creationId="{AA98E43C-5E1B-2386-55C7-396825E85FB0}"/>
          </ac:picMkLst>
        </pc:picChg>
        <pc:picChg chg="del">
          <ac:chgData name="Erik Sy (OMG)" userId="dda10447-ea7f-4789-a126-2f70ac336943" providerId="ADAL" clId="{FAD61489-FEAF-4547-93DC-CAB1C92A1A4C}" dt="2025-05-12T20:55:26.599" v="1548" actId="478"/>
          <ac:picMkLst>
            <pc:docMk/>
            <pc:sldMk cId="691243910" sldId="446"/>
            <ac:picMk id="7" creationId="{B36E029E-E509-26E6-C11C-E8C45B04FC99}"/>
          </ac:picMkLst>
        </pc:picChg>
      </pc:sldChg>
      <pc:sldChg chg="addSp delSp modSp mod">
        <pc:chgData name="Erik Sy (OMG)" userId="dda10447-ea7f-4789-a126-2f70ac336943" providerId="ADAL" clId="{FAD61489-FEAF-4547-93DC-CAB1C92A1A4C}" dt="2025-05-13T08:47:32.797" v="1866" actId="14100"/>
        <pc:sldMkLst>
          <pc:docMk/>
          <pc:sldMk cId="430681917" sldId="447"/>
        </pc:sldMkLst>
        <pc:spChg chg="add del">
          <ac:chgData name="Erik Sy (OMG)" userId="dda10447-ea7f-4789-a126-2f70ac336943" providerId="ADAL" clId="{FAD61489-FEAF-4547-93DC-CAB1C92A1A4C}" dt="2025-05-13T08:46:30.213" v="1858" actId="478"/>
          <ac:spMkLst>
            <pc:docMk/>
            <pc:sldMk cId="430681917" sldId="447"/>
            <ac:spMk id="2" creationId="{8E0722CF-DDAD-5206-9EAB-19E4C1079C94}"/>
          </ac:spMkLst>
        </pc:spChg>
        <pc:spChg chg="mod">
          <ac:chgData name="Erik Sy (OMG)" userId="dda10447-ea7f-4789-a126-2f70ac336943" providerId="ADAL" clId="{FAD61489-FEAF-4547-93DC-CAB1C92A1A4C}" dt="2025-05-12T20:02:29.523" v="1528" actId="20577"/>
          <ac:spMkLst>
            <pc:docMk/>
            <pc:sldMk cId="430681917" sldId="447"/>
            <ac:spMk id="4" creationId="{936C241E-D333-7C56-29A6-53ACB0208745}"/>
          </ac:spMkLst>
        </pc:spChg>
        <pc:picChg chg="del">
          <ac:chgData name="Erik Sy (OMG)" userId="dda10447-ea7f-4789-a126-2f70ac336943" providerId="ADAL" clId="{FAD61489-FEAF-4547-93DC-CAB1C92A1A4C}" dt="2025-05-13T08:46:24.878" v="1856" actId="478"/>
          <ac:picMkLst>
            <pc:docMk/>
            <pc:sldMk cId="430681917" sldId="447"/>
            <ac:picMk id="6" creationId="{4FACDD6E-4169-490F-B350-134B6E08FE09}"/>
          </ac:picMkLst>
        </pc:picChg>
        <pc:picChg chg="add mod modCrop">
          <ac:chgData name="Erik Sy (OMG)" userId="dda10447-ea7f-4789-a126-2f70ac336943" providerId="ADAL" clId="{FAD61489-FEAF-4547-93DC-CAB1C92A1A4C}" dt="2025-05-13T08:47:32.797" v="1866" actId="14100"/>
          <ac:picMkLst>
            <pc:docMk/>
            <pc:sldMk cId="430681917" sldId="447"/>
            <ac:picMk id="8" creationId="{658C28F1-602C-163F-C3D7-DA4568EBDD0C}"/>
          </ac:picMkLst>
        </pc:picChg>
      </pc:sldChg>
      <pc:sldChg chg="addSp delSp modSp mod">
        <pc:chgData name="Erik Sy (OMG)" userId="dda10447-ea7f-4789-a126-2f70ac336943" providerId="ADAL" clId="{FAD61489-FEAF-4547-93DC-CAB1C92A1A4C}" dt="2025-05-13T09:32:47.702" v="2648" actId="20577"/>
        <pc:sldMkLst>
          <pc:docMk/>
          <pc:sldMk cId="2472053189" sldId="448"/>
        </pc:sldMkLst>
        <pc:spChg chg="add">
          <ac:chgData name="Erik Sy (OMG)" userId="dda10447-ea7f-4789-a126-2f70ac336943" providerId="ADAL" clId="{FAD61489-FEAF-4547-93DC-CAB1C92A1A4C}" dt="2025-05-13T08:36:06.969" v="1844"/>
          <ac:spMkLst>
            <pc:docMk/>
            <pc:sldMk cId="2472053189" sldId="448"/>
            <ac:spMk id="2" creationId="{4A6330F3-F636-F461-A9DE-8A12EB841E2F}"/>
          </ac:spMkLst>
        </pc:spChg>
        <pc:spChg chg="mod">
          <ac:chgData name="Erik Sy (OMG)" userId="dda10447-ea7f-4789-a126-2f70ac336943" providerId="ADAL" clId="{FAD61489-FEAF-4547-93DC-CAB1C92A1A4C}" dt="2025-05-13T09:32:47.702" v="2648" actId="20577"/>
          <ac:spMkLst>
            <pc:docMk/>
            <pc:sldMk cId="2472053189" sldId="448"/>
            <ac:spMk id="4" creationId="{91C704D9-50DA-56B8-4624-1A796260B42E}"/>
          </ac:spMkLst>
        </pc:spChg>
        <pc:picChg chg="add mod modCrop">
          <ac:chgData name="Erik Sy (OMG)" userId="dda10447-ea7f-4789-a126-2f70ac336943" providerId="ADAL" clId="{FAD61489-FEAF-4547-93DC-CAB1C92A1A4C}" dt="2025-05-13T08:37:02.701" v="1854" actId="14100"/>
          <ac:picMkLst>
            <pc:docMk/>
            <pc:sldMk cId="2472053189" sldId="448"/>
            <ac:picMk id="6" creationId="{9269ED8E-3A6D-C12C-409E-3CDED5E6A54C}"/>
          </ac:picMkLst>
        </pc:picChg>
        <pc:picChg chg="del">
          <ac:chgData name="Erik Sy (OMG)" userId="dda10447-ea7f-4789-a126-2f70ac336943" providerId="ADAL" clId="{FAD61489-FEAF-4547-93DC-CAB1C92A1A4C}" dt="2025-05-13T08:36:05.177" v="1843" actId="478"/>
          <ac:picMkLst>
            <pc:docMk/>
            <pc:sldMk cId="2472053189" sldId="448"/>
            <ac:picMk id="7" creationId="{4B1338C0-88FD-7829-700C-DFA913ABDCEA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498A2E-6A13-4B61-892E-62066027298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0F217CC-B0DA-4AB6-8C3B-89F750C4A573}">
      <dgm:prSet phldrT="[Text]"/>
      <dgm:spPr/>
      <dgm:t>
        <a:bodyPr/>
        <a:lstStyle/>
        <a:p>
          <a:r>
            <a:rPr lang="en-US" dirty="0"/>
            <a:t>Security</a:t>
          </a:r>
          <a:endParaRPr lang="de-DE" dirty="0"/>
        </a:p>
      </dgm:t>
    </dgm:pt>
    <dgm:pt modelId="{B2030904-A81F-4310-A0A0-4EDAE4F024C2}" type="parTrans" cxnId="{F1DF3779-4B5F-41C3-B06C-F7E8A98E7F3F}">
      <dgm:prSet/>
      <dgm:spPr/>
      <dgm:t>
        <a:bodyPr/>
        <a:lstStyle/>
        <a:p>
          <a:endParaRPr lang="de-DE"/>
        </a:p>
      </dgm:t>
    </dgm:pt>
    <dgm:pt modelId="{E4F32314-22CA-4A12-BAA1-4FA3F5BF9F35}" type="sibTrans" cxnId="{F1DF3779-4B5F-41C3-B06C-F7E8A98E7F3F}">
      <dgm:prSet/>
      <dgm:spPr/>
      <dgm:t>
        <a:bodyPr/>
        <a:lstStyle/>
        <a:p>
          <a:endParaRPr lang="de-DE"/>
        </a:p>
      </dgm:t>
    </dgm:pt>
    <dgm:pt modelId="{50E81201-22F1-4E57-AC8C-E87CBCE16EB7}">
      <dgm:prSet phldrT="[Text]"/>
      <dgm:spPr/>
      <dgm:t>
        <a:bodyPr/>
        <a:lstStyle/>
        <a:p>
          <a:r>
            <a:rPr lang="en-US" dirty="0"/>
            <a:t>Functionality </a:t>
          </a:r>
          <a:endParaRPr lang="de-DE" dirty="0"/>
        </a:p>
      </dgm:t>
    </dgm:pt>
    <dgm:pt modelId="{59153A01-27FE-4367-9261-246A7C36E459}" type="parTrans" cxnId="{5B531694-7980-4E96-8294-129E64CC3CB6}">
      <dgm:prSet/>
      <dgm:spPr/>
      <dgm:t>
        <a:bodyPr/>
        <a:lstStyle/>
        <a:p>
          <a:endParaRPr lang="de-DE"/>
        </a:p>
      </dgm:t>
    </dgm:pt>
    <dgm:pt modelId="{3A6B5E37-45F3-47E1-AB1A-A5B31CA67239}" type="sibTrans" cxnId="{5B531694-7980-4E96-8294-129E64CC3CB6}">
      <dgm:prSet/>
      <dgm:spPr/>
      <dgm:t>
        <a:bodyPr/>
        <a:lstStyle/>
        <a:p>
          <a:endParaRPr lang="de-DE"/>
        </a:p>
      </dgm:t>
    </dgm:pt>
    <dgm:pt modelId="{9BC66B38-A69A-4B24-9B65-6EF98BECC99D}">
      <dgm:prSet phldrT="[Text]"/>
      <dgm:spPr/>
      <dgm:t>
        <a:bodyPr/>
        <a:lstStyle/>
        <a:p>
          <a:r>
            <a:rPr lang="en-US" dirty="0"/>
            <a:t>Ease of Use</a:t>
          </a:r>
          <a:endParaRPr lang="de-DE" dirty="0"/>
        </a:p>
      </dgm:t>
    </dgm:pt>
    <dgm:pt modelId="{0B109B03-4D25-49D9-9490-D982B55D06BE}" type="parTrans" cxnId="{00E4FFBC-A8DC-4995-8BB1-6DA5306F9D58}">
      <dgm:prSet/>
      <dgm:spPr/>
      <dgm:t>
        <a:bodyPr/>
        <a:lstStyle/>
        <a:p>
          <a:endParaRPr lang="de-DE"/>
        </a:p>
      </dgm:t>
    </dgm:pt>
    <dgm:pt modelId="{90445CF1-0F5A-472E-AECD-092BCDE5BE6C}" type="sibTrans" cxnId="{00E4FFBC-A8DC-4995-8BB1-6DA5306F9D58}">
      <dgm:prSet/>
      <dgm:spPr/>
      <dgm:t>
        <a:bodyPr/>
        <a:lstStyle/>
        <a:p>
          <a:endParaRPr lang="de-DE"/>
        </a:p>
      </dgm:t>
    </dgm:pt>
    <dgm:pt modelId="{C0D7347C-4B11-4B53-A829-E643DCE40D6B}">
      <dgm:prSet phldrT="[Text]"/>
      <dgm:spPr/>
      <dgm:t>
        <a:bodyPr/>
        <a:lstStyle/>
        <a:p>
          <a:r>
            <a:rPr lang="en-US" dirty="0"/>
            <a:t>Costs</a:t>
          </a:r>
          <a:endParaRPr lang="de-DE" dirty="0"/>
        </a:p>
      </dgm:t>
    </dgm:pt>
    <dgm:pt modelId="{03BBC644-B5DC-4733-96AB-6F243CC8E610}" type="parTrans" cxnId="{DF62A02A-44E1-4063-A46D-2F20BC42AC89}">
      <dgm:prSet/>
      <dgm:spPr/>
      <dgm:t>
        <a:bodyPr/>
        <a:lstStyle/>
        <a:p>
          <a:endParaRPr lang="de-DE"/>
        </a:p>
      </dgm:t>
    </dgm:pt>
    <dgm:pt modelId="{FB789C6F-88B9-4F13-85CA-CC302510014B}" type="sibTrans" cxnId="{DF62A02A-44E1-4063-A46D-2F20BC42AC89}">
      <dgm:prSet/>
      <dgm:spPr/>
      <dgm:t>
        <a:bodyPr/>
        <a:lstStyle/>
        <a:p>
          <a:endParaRPr lang="de-DE"/>
        </a:p>
      </dgm:t>
    </dgm:pt>
    <dgm:pt modelId="{711DFF7D-D2D9-481F-89AC-8D1BCA01CE47}" type="pres">
      <dgm:prSet presAssocID="{58498A2E-6A13-4B61-892E-620660272988}" presName="compositeShape" presStyleCnt="0">
        <dgm:presLayoutVars>
          <dgm:dir/>
          <dgm:resizeHandles/>
        </dgm:presLayoutVars>
      </dgm:prSet>
      <dgm:spPr/>
    </dgm:pt>
    <dgm:pt modelId="{2C608015-D47D-47B1-9CE2-CE63322A39CE}" type="pres">
      <dgm:prSet presAssocID="{58498A2E-6A13-4B61-892E-620660272988}" presName="pyramid" presStyleLbl="node1" presStyleIdx="0" presStyleCnt="1" custLinFactNeighborX="-1875" custLinFactNeighborY="1195"/>
      <dgm:spPr>
        <a:solidFill>
          <a:srgbClr val="83DEF3"/>
        </a:solidFill>
        <a:ln>
          <a:solidFill>
            <a:srgbClr val="83DEF3"/>
          </a:solidFill>
        </a:ln>
      </dgm:spPr>
    </dgm:pt>
    <dgm:pt modelId="{340A4859-E236-44BD-AD1B-BAD5164BA32B}" type="pres">
      <dgm:prSet presAssocID="{58498A2E-6A13-4B61-892E-620660272988}" presName="theList" presStyleCnt="0"/>
      <dgm:spPr/>
    </dgm:pt>
    <dgm:pt modelId="{75A41E1A-D98F-4881-9D94-FB8F62994AB0}" type="pres">
      <dgm:prSet presAssocID="{10F217CC-B0DA-4AB6-8C3B-89F750C4A573}" presName="aNode" presStyleLbl="fgAcc1" presStyleIdx="0" presStyleCnt="4">
        <dgm:presLayoutVars>
          <dgm:bulletEnabled val="1"/>
        </dgm:presLayoutVars>
      </dgm:prSet>
      <dgm:spPr/>
    </dgm:pt>
    <dgm:pt modelId="{B1C64C41-D8AE-46F5-81B9-B97DB31B1C34}" type="pres">
      <dgm:prSet presAssocID="{10F217CC-B0DA-4AB6-8C3B-89F750C4A573}" presName="aSpace" presStyleCnt="0"/>
      <dgm:spPr/>
    </dgm:pt>
    <dgm:pt modelId="{9786FDF4-A7A8-4436-89C4-29D1275DB2EE}" type="pres">
      <dgm:prSet presAssocID="{50E81201-22F1-4E57-AC8C-E87CBCE16EB7}" presName="aNode" presStyleLbl="fgAcc1" presStyleIdx="1" presStyleCnt="4">
        <dgm:presLayoutVars>
          <dgm:bulletEnabled val="1"/>
        </dgm:presLayoutVars>
      </dgm:prSet>
      <dgm:spPr/>
    </dgm:pt>
    <dgm:pt modelId="{EEC319A8-B00A-4BED-8CC2-DB42BF1279E8}" type="pres">
      <dgm:prSet presAssocID="{50E81201-22F1-4E57-AC8C-E87CBCE16EB7}" presName="aSpace" presStyleCnt="0"/>
      <dgm:spPr/>
    </dgm:pt>
    <dgm:pt modelId="{72A508BF-7F15-4AF3-B779-8811DA983623}" type="pres">
      <dgm:prSet presAssocID="{9BC66B38-A69A-4B24-9B65-6EF98BECC99D}" presName="aNode" presStyleLbl="fgAcc1" presStyleIdx="2" presStyleCnt="4">
        <dgm:presLayoutVars>
          <dgm:bulletEnabled val="1"/>
        </dgm:presLayoutVars>
      </dgm:prSet>
      <dgm:spPr/>
    </dgm:pt>
    <dgm:pt modelId="{4F71993C-4729-4607-A8C0-5B511BD9EFC4}" type="pres">
      <dgm:prSet presAssocID="{9BC66B38-A69A-4B24-9B65-6EF98BECC99D}" presName="aSpace" presStyleCnt="0"/>
      <dgm:spPr/>
    </dgm:pt>
    <dgm:pt modelId="{1F8CE19F-0D7C-440F-A183-E63A79DB1E0B}" type="pres">
      <dgm:prSet presAssocID="{C0D7347C-4B11-4B53-A829-E643DCE40D6B}" presName="aNode" presStyleLbl="fgAcc1" presStyleIdx="3" presStyleCnt="4">
        <dgm:presLayoutVars>
          <dgm:bulletEnabled val="1"/>
        </dgm:presLayoutVars>
      </dgm:prSet>
      <dgm:spPr/>
    </dgm:pt>
    <dgm:pt modelId="{2BB78184-5A52-41E5-88B9-84F1E9E93593}" type="pres">
      <dgm:prSet presAssocID="{C0D7347C-4B11-4B53-A829-E643DCE40D6B}" presName="aSpace" presStyleCnt="0"/>
      <dgm:spPr/>
    </dgm:pt>
  </dgm:ptLst>
  <dgm:cxnLst>
    <dgm:cxn modelId="{D38F0F02-92B5-460C-81E8-2D8716EA1BD6}" type="presOf" srcId="{C0D7347C-4B11-4B53-A829-E643DCE40D6B}" destId="{1F8CE19F-0D7C-440F-A183-E63A79DB1E0B}" srcOrd="0" destOrd="0" presId="urn:microsoft.com/office/officeart/2005/8/layout/pyramid2"/>
    <dgm:cxn modelId="{DF62A02A-44E1-4063-A46D-2F20BC42AC89}" srcId="{58498A2E-6A13-4B61-892E-620660272988}" destId="{C0D7347C-4B11-4B53-A829-E643DCE40D6B}" srcOrd="3" destOrd="0" parTransId="{03BBC644-B5DC-4733-96AB-6F243CC8E610}" sibTransId="{FB789C6F-88B9-4F13-85CA-CC302510014B}"/>
    <dgm:cxn modelId="{F1DF3779-4B5F-41C3-B06C-F7E8A98E7F3F}" srcId="{58498A2E-6A13-4B61-892E-620660272988}" destId="{10F217CC-B0DA-4AB6-8C3B-89F750C4A573}" srcOrd="0" destOrd="0" parTransId="{B2030904-A81F-4310-A0A0-4EDAE4F024C2}" sibTransId="{E4F32314-22CA-4A12-BAA1-4FA3F5BF9F35}"/>
    <dgm:cxn modelId="{319F8F8B-0F3E-40A3-BE93-DB87A8C6CE03}" type="presOf" srcId="{58498A2E-6A13-4B61-892E-620660272988}" destId="{711DFF7D-D2D9-481F-89AC-8D1BCA01CE47}" srcOrd="0" destOrd="0" presId="urn:microsoft.com/office/officeart/2005/8/layout/pyramid2"/>
    <dgm:cxn modelId="{5B531694-7980-4E96-8294-129E64CC3CB6}" srcId="{58498A2E-6A13-4B61-892E-620660272988}" destId="{50E81201-22F1-4E57-AC8C-E87CBCE16EB7}" srcOrd="1" destOrd="0" parTransId="{59153A01-27FE-4367-9261-246A7C36E459}" sibTransId="{3A6B5E37-45F3-47E1-AB1A-A5B31CA67239}"/>
    <dgm:cxn modelId="{3FA3F19B-5EE6-4DB8-B05E-718B21FAA3ED}" type="presOf" srcId="{10F217CC-B0DA-4AB6-8C3B-89F750C4A573}" destId="{75A41E1A-D98F-4881-9D94-FB8F62994AB0}" srcOrd="0" destOrd="0" presId="urn:microsoft.com/office/officeart/2005/8/layout/pyramid2"/>
    <dgm:cxn modelId="{814AC6A1-8BBD-444D-8D32-87A5067B9E2B}" type="presOf" srcId="{9BC66B38-A69A-4B24-9B65-6EF98BECC99D}" destId="{72A508BF-7F15-4AF3-B779-8811DA983623}" srcOrd="0" destOrd="0" presId="urn:microsoft.com/office/officeart/2005/8/layout/pyramid2"/>
    <dgm:cxn modelId="{1CEC80A8-11DD-4F4A-9FC3-631CCF5289DD}" type="presOf" srcId="{50E81201-22F1-4E57-AC8C-E87CBCE16EB7}" destId="{9786FDF4-A7A8-4436-89C4-29D1275DB2EE}" srcOrd="0" destOrd="0" presId="urn:microsoft.com/office/officeart/2005/8/layout/pyramid2"/>
    <dgm:cxn modelId="{00E4FFBC-A8DC-4995-8BB1-6DA5306F9D58}" srcId="{58498A2E-6A13-4B61-892E-620660272988}" destId="{9BC66B38-A69A-4B24-9B65-6EF98BECC99D}" srcOrd="2" destOrd="0" parTransId="{0B109B03-4D25-49D9-9490-D982B55D06BE}" sibTransId="{90445CF1-0F5A-472E-AECD-092BCDE5BE6C}"/>
    <dgm:cxn modelId="{F499019E-E12C-4D22-9FC4-FEC41759AFB5}" type="presParOf" srcId="{711DFF7D-D2D9-481F-89AC-8D1BCA01CE47}" destId="{2C608015-D47D-47B1-9CE2-CE63322A39CE}" srcOrd="0" destOrd="0" presId="urn:microsoft.com/office/officeart/2005/8/layout/pyramid2"/>
    <dgm:cxn modelId="{ACCF58C2-8022-4599-9317-76C688B6A188}" type="presParOf" srcId="{711DFF7D-D2D9-481F-89AC-8D1BCA01CE47}" destId="{340A4859-E236-44BD-AD1B-BAD5164BA32B}" srcOrd="1" destOrd="0" presId="urn:microsoft.com/office/officeart/2005/8/layout/pyramid2"/>
    <dgm:cxn modelId="{CB5ACA26-EC60-4FE4-857F-A293DE680DCE}" type="presParOf" srcId="{340A4859-E236-44BD-AD1B-BAD5164BA32B}" destId="{75A41E1A-D98F-4881-9D94-FB8F62994AB0}" srcOrd="0" destOrd="0" presId="urn:microsoft.com/office/officeart/2005/8/layout/pyramid2"/>
    <dgm:cxn modelId="{EE137BAE-A687-4BB1-ABB4-C31F8CB77196}" type="presParOf" srcId="{340A4859-E236-44BD-AD1B-BAD5164BA32B}" destId="{B1C64C41-D8AE-46F5-81B9-B97DB31B1C34}" srcOrd="1" destOrd="0" presId="urn:microsoft.com/office/officeart/2005/8/layout/pyramid2"/>
    <dgm:cxn modelId="{94DD87B4-AA9B-4A77-AD0D-8FD98615AB69}" type="presParOf" srcId="{340A4859-E236-44BD-AD1B-BAD5164BA32B}" destId="{9786FDF4-A7A8-4436-89C4-29D1275DB2EE}" srcOrd="2" destOrd="0" presId="urn:microsoft.com/office/officeart/2005/8/layout/pyramid2"/>
    <dgm:cxn modelId="{9AE837F5-C5B3-4CC8-A5BD-2B8A3A775331}" type="presParOf" srcId="{340A4859-E236-44BD-AD1B-BAD5164BA32B}" destId="{EEC319A8-B00A-4BED-8CC2-DB42BF1279E8}" srcOrd="3" destOrd="0" presId="urn:microsoft.com/office/officeart/2005/8/layout/pyramid2"/>
    <dgm:cxn modelId="{B3E8FABC-6996-4941-996D-691815CE7E93}" type="presParOf" srcId="{340A4859-E236-44BD-AD1B-BAD5164BA32B}" destId="{72A508BF-7F15-4AF3-B779-8811DA983623}" srcOrd="4" destOrd="0" presId="urn:microsoft.com/office/officeart/2005/8/layout/pyramid2"/>
    <dgm:cxn modelId="{536B16DA-48A4-43F6-BA6F-7A6BFF51BDB3}" type="presParOf" srcId="{340A4859-E236-44BD-AD1B-BAD5164BA32B}" destId="{4F71993C-4729-4607-A8C0-5B511BD9EFC4}" srcOrd="5" destOrd="0" presId="urn:microsoft.com/office/officeart/2005/8/layout/pyramid2"/>
    <dgm:cxn modelId="{E5212C15-0F99-4CBC-83B4-50102B15CEDD}" type="presParOf" srcId="{340A4859-E236-44BD-AD1B-BAD5164BA32B}" destId="{1F8CE19F-0D7C-440F-A183-E63A79DB1E0B}" srcOrd="6" destOrd="0" presId="urn:microsoft.com/office/officeart/2005/8/layout/pyramid2"/>
    <dgm:cxn modelId="{6B706C23-69C1-46D6-A386-D9C34F374E8C}" type="presParOf" srcId="{340A4859-E236-44BD-AD1B-BAD5164BA32B}" destId="{2BB78184-5A52-41E5-88B9-84F1E9E9359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14B18B-AA09-4E4B-92EE-02050BBF51C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251833E-C177-4D24-B5A5-4ACE3C09C22B}">
      <dgm:prSet/>
      <dgm:spPr>
        <a:solidFill>
          <a:srgbClr val="000066"/>
        </a:solidFill>
      </dgm:spPr>
      <dgm:t>
        <a:bodyPr/>
        <a:lstStyle/>
        <a:p>
          <a:r>
            <a:rPr lang="de-DE" dirty="0"/>
            <a:t>Understand your organization and engage your internal stakeholders</a:t>
          </a:r>
        </a:p>
      </dgm:t>
    </dgm:pt>
    <dgm:pt modelId="{4CAC30FE-8073-4B4F-BA5B-43856A2073BD}" type="parTrans" cxnId="{1E822295-67D3-4C3E-B2B5-DE746D79BCCE}">
      <dgm:prSet/>
      <dgm:spPr/>
      <dgm:t>
        <a:bodyPr/>
        <a:lstStyle/>
        <a:p>
          <a:endParaRPr lang="de-DE"/>
        </a:p>
      </dgm:t>
    </dgm:pt>
    <dgm:pt modelId="{075DE9AB-F44C-4E85-9158-23453E049BC9}" type="sibTrans" cxnId="{1E822295-67D3-4C3E-B2B5-DE746D79BCCE}">
      <dgm:prSet/>
      <dgm:spPr/>
      <dgm:t>
        <a:bodyPr/>
        <a:lstStyle/>
        <a:p>
          <a:endParaRPr lang="de-DE"/>
        </a:p>
      </dgm:t>
    </dgm:pt>
    <dgm:pt modelId="{EAEA6FD5-136C-4A29-B5C3-D5CE272785D0}">
      <dgm:prSet/>
      <dgm:spPr>
        <a:solidFill>
          <a:srgbClr val="000066"/>
        </a:solidFill>
      </dgm:spPr>
      <dgm:t>
        <a:bodyPr/>
        <a:lstStyle/>
        <a:p>
          <a:r>
            <a:rPr lang="de-DE"/>
            <a:t>Know your cloud assets and their business criticality</a:t>
          </a:r>
        </a:p>
      </dgm:t>
    </dgm:pt>
    <dgm:pt modelId="{306945F2-47FF-4190-8ABA-EC0E99A9075D}" type="parTrans" cxnId="{5F79B99D-C06D-4BFA-96EE-CC82530C12CC}">
      <dgm:prSet/>
      <dgm:spPr/>
      <dgm:t>
        <a:bodyPr/>
        <a:lstStyle/>
        <a:p>
          <a:endParaRPr lang="de-DE"/>
        </a:p>
      </dgm:t>
    </dgm:pt>
    <dgm:pt modelId="{43F56E8A-C1D4-4BC3-9096-8BBFB8E89B2B}" type="sibTrans" cxnId="{5F79B99D-C06D-4BFA-96EE-CC82530C12CC}">
      <dgm:prSet/>
      <dgm:spPr/>
      <dgm:t>
        <a:bodyPr/>
        <a:lstStyle/>
        <a:p>
          <a:endParaRPr lang="de-DE"/>
        </a:p>
      </dgm:t>
    </dgm:pt>
    <dgm:pt modelId="{5DDE1645-13CD-45AA-B5B4-A031D7A00F71}">
      <dgm:prSet/>
      <dgm:spPr>
        <a:solidFill>
          <a:srgbClr val="000066"/>
        </a:solidFill>
      </dgm:spPr>
      <dgm:t>
        <a:bodyPr/>
        <a:lstStyle/>
        <a:p>
          <a:r>
            <a:rPr lang="de-DE" dirty="0"/>
            <a:t>Engage your cloud providers to improve their securtiy posture</a:t>
          </a:r>
        </a:p>
      </dgm:t>
    </dgm:pt>
    <dgm:pt modelId="{63F9A9ED-B8BB-47D0-A27B-8A32E59C505B}" type="parTrans" cxnId="{88C6ECFA-ECA1-4190-82D9-4E83EE2E66D8}">
      <dgm:prSet/>
      <dgm:spPr/>
      <dgm:t>
        <a:bodyPr/>
        <a:lstStyle/>
        <a:p>
          <a:endParaRPr lang="de-DE"/>
        </a:p>
      </dgm:t>
    </dgm:pt>
    <dgm:pt modelId="{F77ADFD0-83F5-4958-B31A-E6CE86D08257}" type="sibTrans" cxnId="{88C6ECFA-ECA1-4190-82D9-4E83EE2E66D8}">
      <dgm:prSet/>
      <dgm:spPr/>
      <dgm:t>
        <a:bodyPr/>
        <a:lstStyle/>
        <a:p>
          <a:endParaRPr lang="de-DE"/>
        </a:p>
      </dgm:t>
    </dgm:pt>
    <dgm:pt modelId="{88102511-288A-471A-BC86-34469EB796B0}">
      <dgm:prSet/>
      <dgm:spPr>
        <a:solidFill>
          <a:srgbClr val="000066"/>
        </a:solidFill>
      </dgm:spPr>
      <dgm:t>
        <a:bodyPr/>
        <a:lstStyle/>
        <a:p>
          <a:r>
            <a:rPr lang="de-DE" dirty="0"/>
            <a:t>Bring your own identity provider </a:t>
          </a:r>
        </a:p>
      </dgm:t>
    </dgm:pt>
    <dgm:pt modelId="{290186E7-6F6F-45A6-8F2D-70FCEB0C83B6}" type="parTrans" cxnId="{692E9DE2-C7FB-4152-AF07-DED1DB400245}">
      <dgm:prSet/>
      <dgm:spPr/>
      <dgm:t>
        <a:bodyPr/>
        <a:lstStyle/>
        <a:p>
          <a:endParaRPr lang="de-DE"/>
        </a:p>
      </dgm:t>
    </dgm:pt>
    <dgm:pt modelId="{6667C39D-2C27-4AA6-AA09-7F4E6D2FA960}" type="sibTrans" cxnId="{692E9DE2-C7FB-4152-AF07-DED1DB400245}">
      <dgm:prSet/>
      <dgm:spPr/>
      <dgm:t>
        <a:bodyPr/>
        <a:lstStyle/>
        <a:p>
          <a:endParaRPr lang="de-DE"/>
        </a:p>
      </dgm:t>
    </dgm:pt>
    <dgm:pt modelId="{A529C825-6DA9-4762-B6E5-9BC2C746C49D}">
      <dgm:prSet/>
      <dgm:spPr>
        <a:solidFill>
          <a:srgbClr val="000066"/>
        </a:solidFill>
      </dgm:spPr>
      <dgm:t>
        <a:bodyPr/>
        <a:lstStyle/>
        <a:p>
          <a:r>
            <a:rPr lang="de-DE" dirty="0"/>
            <a:t>Keep it simple (standardization of solutions, 80-20 rule) </a:t>
          </a:r>
        </a:p>
      </dgm:t>
    </dgm:pt>
    <dgm:pt modelId="{09CA3481-F3E0-44BF-B5A6-3719EEC5112B}" type="parTrans" cxnId="{01359EA0-24FD-4749-9B82-C7A7DB837A1C}">
      <dgm:prSet/>
      <dgm:spPr/>
      <dgm:t>
        <a:bodyPr/>
        <a:lstStyle/>
        <a:p>
          <a:endParaRPr lang="de-DE"/>
        </a:p>
      </dgm:t>
    </dgm:pt>
    <dgm:pt modelId="{5B3C590A-AAE1-446E-889F-D7EEF8D32FCC}" type="sibTrans" cxnId="{01359EA0-24FD-4749-9B82-C7A7DB837A1C}">
      <dgm:prSet/>
      <dgm:spPr/>
      <dgm:t>
        <a:bodyPr/>
        <a:lstStyle/>
        <a:p>
          <a:endParaRPr lang="de-DE"/>
        </a:p>
      </dgm:t>
    </dgm:pt>
    <dgm:pt modelId="{8EA2134C-2946-407D-AB23-BFD7AB88A58E}" type="pres">
      <dgm:prSet presAssocID="{1A14B18B-AA09-4E4B-92EE-02050BBF51CF}" presName="linearFlow" presStyleCnt="0">
        <dgm:presLayoutVars>
          <dgm:dir/>
          <dgm:resizeHandles val="exact"/>
        </dgm:presLayoutVars>
      </dgm:prSet>
      <dgm:spPr/>
    </dgm:pt>
    <dgm:pt modelId="{ACCA85B6-F30D-4A3C-908C-D1AA0BF63374}" type="pres">
      <dgm:prSet presAssocID="{2251833E-C177-4D24-B5A5-4ACE3C09C22B}" presName="composite" presStyleCnt="0"/>
      <dgm:spPr/>
    </dgm:pt>
    <dgm:pt modelId="{45A0C222-7D4C-4A78-920F-3BA51B7FC9DA}" type="pres">
      <dgm:prSet presAssocID="{2251833E-C177-4D24-B5A5-4ACE3C09C22B}" presName="imgShp" presStyleLbl="fgImgPlace1" presStyleIdx="0" presStyleCnt="5" custLinFactNeighborX="-8083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83DEF3"/>
          </a:solidFill>
        </a:ln>
      </dgm:spPr>
      <dgm:extLst>
        <a:ext uri="{E40237B7-FDA0-4F09-8148-C483321AD2D9}">
          <dgm14:cNvPr xmlns:dgm14="http://schemas.microsoft.com/office/drawing/2010/diagram" id="0" name="" descr="Handshake outline"/>
        </a:ext>
      </dgm:extLst>
    </dgm:pt>
    <dgm:pt modelId="{7DC64192-D5A1-4198-A0D1-A28B787A5735}" type="pres">
      <dgm:prSet presAssocID="{2251833E-C177-4D24-B5A5-4ACE3C09C22B}" presName="txShp" presStyleLbl="node1" presStyleIdx="0" presStyleCnt="5">
        <dgm:presLayoutVars>
          <dgm:bulletEnabled val="1"/>
        </dgm:presLayoutVars>
      </dgm:prSet>
      <dgm:spPr/>
    </dgm:pt>
    <dgm:pt modelId="{FCC626F6-4A36-43A9-B49A-B930EAE0672A}" type="pres">
      <dgm:prSet presAssocID="{075DE9AB-F44C-4E85-9158-23453E049BC9}" presName="spacing" presStyleCnt="0"/>
      <dgm:spPr/>
    </dgm:pt>
    <dgm:pt modelId="{99A2BB33-92A6-4CE1-BFE7-13AE9BDF4FA3}" type="pres">
      <dgm:prSet presAssocID="{EAEA6FD5-136C-4A29-B5C3-D5CE272785D0}" presName="composite" presStyleCnt="0"/>
      <dgm:spPr/>
    </dgm:pt>
    <dgm:pt modelId="{01E08B74-06DB-4AEE-8810-26CD1FB2579D}" type="pres">
      <dgm:prSet presAssocID="{EAEA6FD5-136C-4A29-B5C3-D5CE272785D0}" presName="imgShp" presStyleLbl="fgImgPlace1" presStyleIdx="1" presStyleCnt="5" custLinFactNeighborX="-8055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rgbClr val="83DEF3"/>
          </a:solidFill>
        </a:ln>
      </dgm:spPr>
      <dgm:extLst>
        <a:ext uri="{E40237B7-FDA0-4F09-8148-C483321AD2D9}">
          <dgm14:cNvPr xmlns:dgm14="http://schemas.microsoft.com/office/drawing/2010/diagram" id="0" name="" descr="Treasure chest outline"/>
        </a:ext>
      </dgm:extLst>
    </dgm:pt>
    <dgm:pt modelId="{A0BDA924-B951-426E-B437-1B4D9A53DB30}" type="pres">
      <dgm:prSet presAssocID="{EAEA6FD5-136C-4A29-B5C3-D5CE272785D0}" presName="txShp" presStyleLbl="node1" presStyleIdx="1" presStyleCnt="5">
        <dgm:presLayoutVars>
          <dgm:bulletEnabled val="1"/>
        </dgm:presLayoutVars>
      </dgm:prSet>
      <dgm:spPr/>
    </dgm:pt>
    <dgm:pt modelId="{ED52E5CE-A94A-4942-AF62-E07881E4864B}" type="pres">
      <dgm:prSet presAssocID="{43F56E8A-C1D4-4BC3-9096-8BBFB8E89B2B}" presName="spacing" presStyleCnt="0"/>
      <dgm:spPr/>
    </dgm:pt>
    <dgm:pt modelId="{B9C8D7A6-6930-4735-B01B-E0601382BD6A}" type="pres">
      <dgm:prSet presAssocID="{5DDE1645-13CD-45AA-B5B4-A031D7A00F71}" presName="composite" presStyleCnt="0"/>
      <dgm:spPr/>
    </dgm:pt>
    <dgm:pt modelId="{C3F3C967-EAEA-421D-8FD5-5BF217D5D439}" type="pres">
      <dgm:prSet presAssocID="{5DDE1645-13CD-45AA-B5B4-A031D7A00F71}" presName="imgShp" presStyleLbl="fgImgPlace1" presStyleIdx="2" presStyleCnt="5" custLinFactNeighborX="-8071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83DEF3"/>
          </a:solidFill>
        </a:ln>
      </dgm:spPr>
      <dgm:extLst>
        <a:ext uri="{E40237B7-FDA0-4F09-8148-C483321AD2D9}">
          <dgm14:cNvPr xmlns:dgm14="http://schemas.microsoft.com/office/drawing/2010/diagram" id="0" name="" descr="Call center outline"/>
        </a:ext>
      </dgm:extLst>
    </dgm:pt>
    <dgm:pt modelId="{F0285FB4-DB97-4E74-979E-987D993F35B2}" type="pres">
      <dgm:prSet presAssocID="{5DDE1645-13CD-45AA-B5B4-A031D7A00F71}" presName="txShp" presStyleLbl="node1" presStyleIdx="2" presStyleCnt="5">
        <dgm:presLayoutVars>
          <dgm:bulletEnabled val="1"/>
        </dgm:presLayoutVars>
      </dgm:prSet>
      <dgm:spPr/>
    </dgm:pt>
    <dgm:pt modelId="{3E66B772-AD2E-4581-BF92-8A3E7E775B86}" type="pres">
      <dgm:prSet presAssocID="{F77ADFD0-83F5-4958-B31A-E6CE86D08257}" presName="spacing" presStyleCnt="0"/>
      <dgm:spPr/>
    </dgm:pt>
    <dgm:pt modelId="{8EC63DE2-1672-4F49-AC39-6DD58990B898}" type="pres">
      <dgm:prSet presAssocID="{88102511-288A-471A-BC86-34469EB796B0}" presName="composite" presStyleCnt="0"/>
      <dgm:spPr/>
    </dgm:pt>
    <dgm:pt modelId="{68CD4971-915C-4787-8B7F-BC976DAEE3D4}" type="pres">
      <dgm:prSet presAssocID="{88102511-288A-471A-BC86-34469EB796B0}" presName="imgShp" presStyleLbl="fgImgPlace1" presStyleIdx="3" presStyleCnt="5" custLinFactNeighborX="-8108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rgbClr val="83DEF3"/>
          </a:solidFill>
        </a:ln>
      </dgm:spPr>
      <dgm:extLst>
        <a:ext uri="{E40237B7-FDA0-4F09-8148-C483321AD2D9}">
          <dgm14:cNvPr xmlns:dgm14="http://schemas.microsoft.com/office/drawing/2010/diagram" id="0" name="" descr="Online meeting outline"/>
        </a:ext>
      </dgm:extLst>
    </dgm:pt>
    <dgm:pt modelId="{8AA6764A-CAA5-4FB3-BFC8-3DFC40246F9D}" type="pres">
      <dgm:prSet presAssocID="{88102511-288A-471A-BC86-34469EB796B0}" presName="txShp" presStyleLbl="node1" presStyleIdx="3" presStyleCnt="5">
        <dgm:presLayoutVars>
          <dgm:bulletEnabled val="1"/>
        </dgm:presLayoutVars>
      </dgm:prSet>
      <dgm:spPr/>
    </dgm:pt>
    <dgm:pt modelId="{6AB3DBEF-FE0B-4010-9DDC-9BA7BC0E987E}" type="pres">
      <dgm:prSet presAssocID="{6667C39D-2C27-4AA6-AA09-7F4E6D2FA960}" presName="spacing" presStyleCnt="0"/>
      <dgm:spPr/>
    </dgm:pt>
    <dgm:pt modelId="{9671A2B4-037C-4534-A1FC-0108CC272118}" type="pres">
      <dgm:prSet presAssocID="{A529C825-6DA9-4762-B6E5-9BC2C746C49D}" presName="composite" presStyleCnt="0"/>
      <dgm:spPr/>
    </dgm:pt>
    <dgm:pt modelId="{22E880AC-A4AB-49D7-B6BF-5A4E7F344039}" type="pres">
      <dgm:prSet presAssocID="{A529C825-6DA9-4762-B6E5-9BC2C746C49D}" presName="imgShp" presStyleLbl="fgImgPlace1" presStyleIdx="4" presStyleCnt="5" custLinFactNeighborX="-8074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solidFill>
            <a:srgbClr val="83DEF3"/>
          </a:solidFill>
        </a:ln>
      </dgm:spPr>
      <dgm:extLst>
        <a:ext uri="{E40237B7-FDA0-4F09-8148-C483321AD2D9}">
          <dgm14:cNvPr xmlns:dgm14="http://schemas.microsoft.com/office/drawing/2010/diagram" id="0" name="" descr="Abacus outline"/>
        </a:ext>
      </dgm:extLst>
    </dgm:pt>
    <dgm:pt modelId="{CF6E6947-3CF2-4267-81BD-89B8CA58D2D3}" type="pres">
      <dgm:prSet presAssocID="{A529C825-6DA9-4762-B6E5-9BC2C746C49D}" presName="txShp" presStyleLbl="node1" presStyleIdx="4" presStyleCnt="5">
        <dgm:presLayoutVars>
          <dgm:bulletEnabled val="1"/>
        </dgm:presLayoutVars>
      </dgm:prSet>
      <dgm:spPr/>
    </dgm:pt>
  </dgm:ptLst>
  <dgm:cxnLst>
    <dgm:cxn modelId="{963EB828-179D-4BB4-B7AE-CB40AF810EAE}" type="presOf" srcId="{88102511-288A-471A-BC86-34469EB796B0}" destId="{8AA6764A-CAA5-4FB3-BFC8-3DFC40246F9D}" srcOrd="0" destOrd="0" presId="urn:microsoft.com/office/officeart/2005/8/layout/vList3"/>
    <dgm:cxn modelId="{BC01F95B-84EF-4BE2-BD42-13356C25D356}" type="presOf" srcId="{1A14B18B-AA09-4E4B-92EE-02050BBF51CF}" destId="{8EA2134C-2946-407D-AB23-BFD7AB88A58E}" srcOrd="0" destOrd="0" presId="urn:microsoft.com/office/officeart/2005/8/layout/vList3"/>
    <dgm:cxn modelId="{42EB7A61-6F6F-4257-966D-DAF6370E8A17}" type="presOf" srcId="{EAEA6FD5-136C-4A29-B5C3-D5CE272785D0}" destId="{A0BDA924-B951-426E-B437-1B4D9A53DB30}" srcOrd="0" destOrd="0" presId="urn:microsoft.com/office/officeart/2005/8/layout/vList3"/>
    <dgm:cxn modelId="{BF5F478E-033C-4A67-862F-DC9754FCF6B9}" type="presOf" srcId="{2251833E-C177-4D24-B5A5-4ACE3C09C22B}" destId="{7DC64192-D5A1-4198-A0D1-A28B787A5735}" srcOrd="0" destOrd="0" presId="urn:microsoft.com/office/officeart/2005/8/layout/vList3"/>
    <dgm:cxn modelId="{1E822295-67D3-4C3E-B2B5-DE746D79BCCE}" srcId="{1A14B18B-AA09-4E4B-92EE-02050BBF51CF}" destId="{2251833E-C177-4D24-B5A5-4ACE3C09C22B}" srcOrd="0" destOrd="0" parTransId="{4CAC30FE-8073-4B4F-BA5B-43856A2073BD}" sibTransId="{075DE9AB-F44C-4E85-9158-23453E049BC9}"/>
    <dgm:cxn modelId="{5F79B99D-C06D-4BFA-96EE-CC82530C12CC}" srcId="{1A14B18B-AA09-4E4B-92EE-02050BBF51CF}" destId="{EAEA6FD5-136C-4A29-B5C3-D5CE272785D0}" srcOrd="1" destOrd="0" parTransId="{306945F2-47FF-4190-8ABA-EC0E99A9075D}" sibTransId="{43F56E8A-C1D4-4BC3-9096-8BBFB8E89B2B}"/>
    <dgm:cxn modelId="{75BEF99D-2BFD-4283-999C-92E0EAF8D56F}" type="presOf" srcId="{A529C825-6DA9-4762-B6E5-9BC2C746C49D}" destId="{CF6E6947-3CF2-4267-81BD-89B8CA58D2D3}" srcOrd="0" destOrd="0" presId="urn:microsoft.com/office/officeart/2005/8/layout/vList3"/>
    <dgm:cxn modelId="{01359EA0-24FD-4749-9B82-C7A7DB837A1C}" srcId="{1A14B18B-AA09-4E4B-92EE-02050BBF51CF}" destId="{A529C825-6DA9-4762-B6E5-9BC2C746C49D}" srcOrd="4" destOrd="0" parTransId="{09CA3481-F3E0-44BF-B5A6-3719EEC5112B}" sibTransId="{5B3C590A-AAE1-446E-889F-D7EEF8D32FCC}"/>
    <dgm:cxn modelId="{5D8E8FD4-5EC9-46D3-8504-9A52BDE5B58C}" type="presOf" srcId="{5DDE1645-13CD-45AA-B5B4-A031D7A00F71}" destId="{F0285FB4-DB97-4E74-979E-987D993F35B2}" srcOrd="0" destOrd="0" presId="urn:microsoft.com/office/officeart/2005/8/layout/vList3"/>
    <dgm:cxn modelId="{692E9DE2-C7FB-4152-AF07-DED1DB400245}" srcId="{1A14B18B-AA09-4E4B-92EE-02050BBF51CF}" destId="{88102511-288A-471A-BC86-34469EB796B0}" srcOrd="3" destOrd="0" parTransId="{290186E7-6F6F-45A6-8F2D-70FCEB0C83B6}" sibTransId="{6667C39D-2C27-4AA6-AA09-7F4E6D2FA960}"/>
    <dgm:cxn modelId="{88C6ECFA-ECA1-4190-82D9-4E83EE2E66D8}" srcId="{1A14B18B-AA09-4E4B-92EE-02050BBF51CF}" destId="{5DDE1645-13CD-45AA-B5B4-A031D7A00F71}" srcOrd="2" destOrd="0" parTransId="{63F9A9ED-B8BB-47D0-A27B-8A32E59C505B}" sibTransId="{F77ADFD0-83F5-4958-B31A-E6CE86D08257}"/>
    <dgm:cxn modelId="{44D49272-EA5C-480C-BD97-72AEF20B5377}" type="presParOf" srcId="{8EA2134C-2946-407D-AB23-BFD7AB88A58E}" destId="{ACCA85B6-F30D-4A3C-908C-D1AA0BF63374}" srcOrd="0" destOrd="0" presId="urn:microsoft.com/office/officeart/2005/8/layout/vList3"/>
    <dgm:cxn modelId="{962C4185-8381-4F88-8502-084549C904CF}" type="presParOf" srcId="{ACCA85B6-F30D-4A3C-908C-D1AA0BF63374}" destId="{45A0C222-7D4C-4A78-920F-3BA51B7FC9DA}" srcOrd="0" destOrd="0" presId="urn:microsoft.com/office/officeart/2005/8/layout/vList3"/>
    <dgm:cxn modelId="{2A59C5FA-4467-4B8D-B8A7-06AC81517265}" type="presParOf" srcId="{ACCA85B6-F30D-4A3C-908C-D1AA0BF63374}" destId="{7DC64192-D5A1-4198-A0D1-A28B787A5735}" srcOrd="1" destOrd="0" presId="urn:microsoft.com/office/officeart/2005/8/layout/vList3"/>
    <dgm:cxn modelId="{95537500-DDC9-4A7A-B443-3370511B6F4C}" type="presParOf" srcId="{8EA2134C-2946-407D-AB23-BFD7AB88A58E}" destId="{FCC626F6-4A36-43A9-B49A-B930EAE0672A}" srcOrd="1" destOrd="0" presId="urn:microsoft.com/office/officeart/2005/8/layout/vList3"/>
    <dgm:cxn modelId="{DF6B8317-8BB9-4841-83C1-173E2524E05A}" type="presParOf" srcId="{8EA2134C-2946-407D-AB23-BFD7AB88A58E}" destId="{99A2BB33-92A6-4CE1-BFE7-13AE9BDF4FA3}" srcOrd="2" destOrd="0" presId="urn:microsoft.com/office/officeart/2005/8/layout/vList3"/>
    <dgm:cxn modelId="{BD363AAB-4054-43FF-8BFE-7D088B7BE38B}" type="presParOf" srcId="{99A2BB33-92A6-4CE1-BFE7-13AE9BDF4FA3}" destId="{01E08B74-06DB-4AEE-8810-26CD1FB2579D}" srcOrd="0" destOrd="0" presId="urn:microsoft.com/office/officeart/2005/8/layout/vList3"/>
    <dgm:cxn modelId="{CD5BB924-FA14-45E7-A666-381F8D782FF0}" type="presParOf" srcId="{99A2BB33-92A6-4CE1-BFE7-13AE9BDF4FA3}" destId="{A0BDA924-B951-426E-B437-1B4D9A53DB30}" srcOrd="1" destOrd="0" presId="urn:microsoft.com/office/officeart/2005/8/layout/vList3"/>
    <dgm:cxn modelId="{54C30A82-0EB0-4843-87B6-F22E5450E1CD}" type="presParOf" srcId="{8EA2134C-2946-407D-AB23-BFD7AB88A58E}" destId="{ED52E5CE-A94A-4942-AF62-E07881E4864B}" srcOrd="3" destOrd="0" presId="urn:microsoft.com/office/officeart/2005/8/layout/vList3"/>
    <dgm:cxn modelId="{7F19E387-7318-4935-A04F-4D1E2CEFD33F}" type="presParOf" srcId="{8EA2134C-2946-407D-AB23-BFD7AB88A58E}" destId="{B9C8D7A6-6930-4735-B01B-E0601382BD6A}" srcOrd="4" destOrd="0" presId="urn:microsoft.com/office/officeart/2005/8/layout/vList3"/>
    <dgm:cxn modelId="{C4A0D631-C1AA-4468-961C-7793D789BD0C}" type="presParOf" srcId="{B9C8D7A6-6930-4735-B01B-E0601382BD6A}" destId="{C3F3C967-EAEA-421D-8FD5-5BF217D5D439}" srcOrd="0" destOrd="0" presId="urn:microsoft.com/office/officeart/2005/8/layout/vList3"/>
    <dgm:cxn modelId="{6B84185B-E00B-4EF3-95F0-4F5F78AB71E0}" type="presParOf" srcId="{B9C8D7A6-6930-4735-B01B-E0601382BD6A}" destId="{F0285FB4-DB97-4E74-979E-987D993F35B2}" srcOrd="1" destOrd="0" presId="urn:microsoft.com/office/officeart/2005/8/layout/vList3"/>
    <dgm:cxn modelId="{48ACEEBF-9ACE-42DF-9BCC-0B0EC9B5BF19}" type="presParOf" srcId="{8EA2134C-2946-407D-AB23-BFD7AB88A58E}" destId="{3E66B772-AD2E-4581-BF92-8A3E7E775B86}" srcOrd="5" destOrd="0" presId="urn:microsoft.com/office/officeart/2005/8/layout/vList3"/>
    <dgm:cxn modelId="{E7DFA635-AE13-4714-9FDA-FF7926D0C6F4}" type="presParOf" srcId="{8EA2134C-2946-407D-AB23-BFD7AB88A58E}" destId="{8EC63DE2-1672-4F49-AC39-6DD58990B898}" srcOrd="6" destOrd="0" presId="urn:microsoft.com/office/officeart/2005/8/layout/vList3"/>
    <dgm:cxn modelId="{D61FC5C8-A8B3-4068-ABA7-D220E7FD2B89}" type="presParOf" srcId="{8EC63DE2-1672-4F49-AC39-6DD58990B898}" destId="{68CD4971-915C-4787-8B7F-BC976DAEE3D4}" srcOrd="0" destOrd="0" presId="urn:microsoft.com/office/officeart/2005/8/layout/vList3"/>
    <dgm:cxn modelId="{13D8F8ED-502A-49F4-A0AB-3F088B798AD6}" type="presParOf" srcId="{8EC63DE2-1672-4F49-AC39-6DD58990B898}" destId="{8AA6764A-CAA5-4FB3-BFC8-3DFC40246F9D}" srcOrd="1" destOrd="0" presId="urn:microsoft.com/office/officeart/2005/8/layout/vList3"/>
    <dgm:cxn modelId="{B461D613-8369-4836-BEDC-5CCD698B2B34}" type="presParOf" srcId="{8EA2134C-2946-407D-AB23-BFD7AB88A58E}" destId="{6AB3DBEF-FE0B-4010-9DDC-9BA7BC0E987E}" srcOrd="7" destOrd="0" presId="urn:microsoft.com/office/officeart/2005/8/layout/vList3"/>
    <dgm:cxn modelId="{95353C7B-31A0-46F2-898A-9873C9FDD37F}" type="presParOf" srcId="{8EA2134C-2946-407D-AB23-BFD7AB88A58E}" destId="{9671A2B4-037C-4534-A1FC-0108CC272118}" srcOrd="8" destOrd="0" presId="urn:microsoft.com/office/officeart/2005/8/layout/vList3"/>
    <dgm:cxn modelId="{C51CEB01-DBCE-44B3-8B93-7537737DFE9B}" type="presParOf" srcId="{9671A2B4-037C-4534-A1FC-0108CC272118}" destId="{22E880AC-A4AB-49D7-B6BF-5A4E7F344039}" srcOrd="0" destOrd="0" presId="urn:microsoft.com/office/officeart/2005/8/layout/vList3"/>
    <dgm:cxn modelId="{5F3184C7-11DF-4ACF-86D3-4368576CD777}" type="presParOf" srcId="{9671A2B4-037C-4534-A1FC-0108CC272118}" destId="{CF6E6947-3CF2-4267-81BD-89B8CA58D2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08015-D47D-47B1-9CE2-CE63322A39CE}">
      <dsp:nvSpPr>
        <dsp:cNvPr id="0" name=""/>
        <dsp:cNvSpPr/>
      </dsp:nvSpPr>
      <dsp:spPr>
        <a:xfrm>
          <a:off x="846666" y="0"/>
          <a:ext cx="5418667" cy="5418667"/>
        </a:xfrm>
        <a:prstGeom prst="triangle">
          <a:avLst/>
        </a:prstGeom>
        <a:solidFill>
          <a:srgbClr val="83DEF3"/>
        </a:solidFill>
        <a:ln w="19050" cap="flat" cmpd="sng" algn="ctr">
          <a:solidFill>
            <a:srgbClr val="83DE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41E1A-D98F-4881-9D94-FB8F62994AB0}">
      <dsp:nvSpPr>
        <dsp:cNvPr id="0" name=""/>
        <dsp:cNvSpPr/>
      </dsp:nvSpPr>
      <dsp:spPr>
        <a:xfrm>
          <a:off x="3657599" y="542395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Security</a:t>
          </a:r>
          <a:endParaRPr lang="de-DE" sz="4000" kern="1200" dirty="0"/>
        </a:p>
      </dsp:txBody>
      <dsp:txXfrm>
        <a:off x="3704613" y="589409"/>
        <a:ext cx="3428105" cy="869055"/>
      </dsp:txXfrm>
    </dsp:sp>
    <dsp:sp modelId="{9786FDF4-A7A8-4436-89C4-29D1275DB2EE}">
      <dsp:nvSpPr>
        <dsp:cNvPr id="0" name=""/>
        <dsp:cNvSpPr/>
      </dsp:nvSpPr>
      <dsp:spPr>
        <a:xfrm>
          <a:off x="3657599" y="1625864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Functionality </a:t>
          </a:r>
          <a:endParaRPr lang="de-DE" sz="4000" kern="1200" dirty="0"/>
        </a:p>
      </dsp:txBody>
      <dsp:txXfrm>
        <a:off x="3704613" y="1672878"/>
        <a:ext cx="3428105" cy="869055"/>
      </dsp:txXfrm>
    </dsp:sp>
    <dsp:sp modelId="{72A508BF-7F15-4AF3-B779-8811DA983623}">
      <dsp:nvSpPr>
        <dsp:cNvPr id="0" name=""/>
        <dsp:cNvSpPr/>
      </dsp:nvSpPr>
      <dsp:spPr>
        <a:xfrm>
          <a:off x="3657599" y="2709333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Ease of Use</a:t>
          </a:r>
          <a:endParaRPr lang="de-DE" sz="4000" kern="1200" dirty="0"/>
        </a:p>
      </dsp:txBody>
      <dsp:txXfrm>
        <a:off x="3704613" y="2756347"/>
        <a:ext cx="3428105" cy="869055"/>
      </dsp:txXfrm>
    </dsp:sp>
    <dsp:sp modelId="{1F8CE19F-0D7C-440F-A183-E63A79DB1E0B}">
      <dsp:nvSpPr>
        <dsp:cNvPr id="0" name=""/>
        <dsp:cNvSpPr/>
      </dsp:nvSpPr>
      <dsp:spPr>
        <a:xfrm>
          <a:off x="3657599" y="3792802"/>
          <a:ext cx="3522133" cy="963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Costs</a:t>
          </a:r>
          <a:endParaRPr lang="de-DE" sz="4000" kern="1200" dirty="0"/>
        </a:p>
      </dsp:txBody>
      <dsp:txXfrm>
        <a:off x="3704613" y="3839816"/>
        <a:ext cx="3428105" cy="869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64192-D5A1-4198-A0D1-A28B787A5735}">
      <dsp:nvSpPr>
        <dsp:cNvPr id="0" name=""/>
        <dsp:cNvSpPr/>
      </dsp:nvSpPr>
      <dsp:spPr>
        <a:xfrm rot="10800000">
          <a:off x="2012400" y="1148"/>
          <a:ext cx="7600950" cy="391503"/>
        </a:xfrm>
        <a:prstGeom prst="homePlate">
          <a:avLst/>
        </a:prstGeom>
        <a:solidFill>
          <a:srgbClr val="00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Understand your organization and engage your internal stakeholders</a:t>
          </a:r>
        </a:p>
      </dsp:txBody>
      <dsp:txXfrm rot="10800000">
        <a:off x="2110276" y="1148"/>
        <a:ext cx="7503074" cy="391503"/>
      </dsp:txXfrm>
    </dsp:sp>
    <dsp:sp modelId="{45A0C222-7D4C-4A78-920F-3BA51B7FC9DA}">
      <dsp:nvSpPr>
        <dsp:cNvPr id="0" name=""/>
        <dsp:cNvSpPr/>
      </dsp:nvSpPr>
      <dsp:spPr>
        <a:xfrm>
          <a:off x="1500181" y="1148"/>
          <a:ext cx="391503" cy="3915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83DE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DA924-B951-426E-B437-1B4D9A53DB30}">
      <dsp:nvSpPr>
        <dsp:cNvPr id="0" name=""/>
        <dsp:cNvSpPr/>
      </dsp:nvSpPr>
      <dsp:spPr>
        <a:xfrm rot="10800000">
          <a:off x="2012400" y="490527"/>
          <a:ext cx="7600950" cy="391503"/>
        </a:xfrm>
        <a:prstGeom prst="homePlate">
          <a:avLst/>
        </a:prstGeom>
        <a:solidFill>
          <a:srgbClr val="00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Know your cloud assets and their business criticality</a:t>
          </a:r>
        </a:p>
      </dsp:txBody>
      <dsp:txXfrm rot="10800000">
        <a:off x="2110276" y="490527"/>
        <a:ext cx="7503074" cy="391503"/>
      </dsp:txXfrm>
    </dsp:sp>
    <dsp:sp modelId="{01E08B74-06DB-4AEE-8810-26CD1FB2579D}">
      <dsp:nvSpPr>
        <dsp:cNvPr id="0" name=""/>
        <dsp:cNvSpPr/>
      </dsp:nvSpPr>
      <dsp:spPr>
        <a:xfrm>
          <a:off x="1501273" y="490527"/>
          <a:ext cx="391503" cy="3915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83DE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85FB4-DB97-4E74-979E-987D993F35B2}">
      <dsp:nvSpPr>
        <dsp:cNvPr id="0" name=""/>
        <dsp:cNvSpPr/>
      </dsp:nvSpPr>
      <dsp:spPr>
        <a:xfrm rot="10800000">
          <a:off x="2012400" y="979906"/>
          <a:ext cx="7600950" cy="391503"/>
        </a:xfrm>
        <a:prstGeom prst="homePlate">
          <a:avLst/>
        </a:prstGeom>
        <a:solidFill>
          <a:srgbClr val="00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Engage your cloud providers to improve their securtiy posture</a:t>
          </a:r>
        </a:p>
      </dsp:txBody>
      <dsp:txXfrm rot="10800000">
        <a:off x="2110276" y="979906"/>
        <a:ext cx="7503074" cy="391503"/>
      </dsp:txXfrm>
    </dsp:sp>
    <dsp:sp modelId="{C3F3C967-EAEA-421D-8FD5-5BF217D5D439}">
      <dsp:nvSpPr>
        <dsp:cNvPr id="0" name=""/>
        <dsp:cNvSpPr/>
      </dsp:nvSpPr>
      <dsp:spPr>
        <a:xfrm>
          <a:off x="1500654" y="979906"/>
          <a:ext cx="391503" cy="39150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83DE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6764A-CAA5-4FB3-BFC8-3DFC40246F9D}">
      <dsp:nvSpPr>
        <dsp:cNvPr id="0" name=""/>
        <dsp:cNvSpPr/>
      </dsp:nvSpPr>
      <dsp:spPr>
        <a:xfrm rot="10800000">
          <a:off x="2012400" y="1469286"/>
          <a:ext cx="7600950" cy="391503"/>
        </a:xfrm>
        <a:prstGeom prst="homePlate">
          <a:avLst/>
        </a:prstGeom>
        <a:solidFill>
          <a:srgbClr val="00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Bring your own identity provider </a:t>
          </a:r>
        </a:p>
      </dsp:txBody>
      <dsp:txXfrm rot="10800000">
        <a:off x="2110276" y="1469286"/>
        <a:ext cx="7503074" cy="391503"/>
      </dsp:txXfrm>
    </dsp:sp>
    <dsp:sp modelId="{68CD4971-915C-4787-8B7F-BC976DAEE3D4}">
      <dsp:nvSpPr>
        <dsp:cNvPr id="0" name=""/>
        <dsp:cNvSpPr/>
      </dsp:nvSpPr>
      <dsp:spPr>
        <a:xfrm>
          <a:off x="1499190" y="1469286"/>
          <a:ext cx="391503" cy="39150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83DE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E6947-3CF2-4267-81BD-89B8CA58D2D3}">
      <dsp:nvSpPr>
        <dsp:cNvPr id="0" name=""/>
        <dsp:cNvSpPr/>
      </dsp:nvSpPr>
      <dsp:spPr>
        <a:xfrm rot="10800000">
          <a:off x="2012400" y="1958665"/>
          <a:ext cx="7600950" cy="391503"/>
        </a:xfrm>
        <a:prstGeom prst="homePlate">
          <a:avLst/>
        </a:prstGeom>
        <a:solidFill>
          <a:srgbClr val="00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64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Keep it simple (standardization of solutions, 80-20 rule) </a:t>
          </a:r>
        </a:p>
      </dsp:txBody>
      <dsp:txXfrm rot="10800000">
        <a:off x="2110276" y="1958665"/>
        <a:ext cx="7503074" cy="391503"/>
      </dsp:txXfrm>
    </dsp:sp>
    <dsp:sp modelId="{22E880AC-A4AB-49D7-B6BF-5A4E7F344039}">
      <dsp:nvSpPr>
        <dsp:cNvPr id="0" name=""/>
        <dsp:cNvSpPr/>
      </dsp:nvSpPr>
      <dsp:spPr>
        <a:xfrm>
          <a:off x="1500521" y="1958665"/>
          <a:ext cx="391503" cy="39150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rgbClr val="83DEF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4E2208-1E8D-8518-141A-A4EA3677C9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E4B7D-3A93-22A3-9F07-BAB4BBB8FD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A4C4-3A7D-AC4E-876B-4C1ECF9743B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D24B0-D38B-33E5-D623-D2A2012B46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780DC-3074-67C5-FA8B-7690BF5F2A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4C090-2B37-A543-BC9F-E29A5E361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690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12128-CB55-834E-A380-00D356C29A1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CFC64-94E8-F54B-BE3E-5154A04F3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05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C6F3D-B49B-989E-761C-B7026A636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63873-B772-1B2F-62D5-CEA43BE38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688C2-35A2-791A-AF4C-95D7652CB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3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714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2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rectangle&#10;&#10;Description automatically generated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210E7-79B4-A5E4-0B0A-E82F12DCC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1927" y="2933217"/>
            <a:ext cx="9034694" cy="2750609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80000"/>
              </a:lnSpc>
              <a:defRPr sz="52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bg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78182E-0A24-5114-7DB5-B421231D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OTG Brand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5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_Text_Sub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0103" y="6599391"/>
            <a:ext cx="2390769" cy="15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26B3D1-1DDF-D680-9E90-C43C1767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F8A2374-5402-5CD1-6F3F-2D58D6B2A4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11430000" cy="23513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3999659-739F-B245-5619-C9ACFFF728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83600"/>
            <a:ext cx="11430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93484A3A-2D8D-516F-C6FE-6534126B2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366987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_Text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bg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DE73B4-902E-671E-07BA-79348B17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5024110-26E5-BD34-7142-496565795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11430000" cy="466342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Helvetica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Helvetica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Helvetica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14161A24-548A-2F61-FB31-39DE75B33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OTG Brand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5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_Text_Sub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bg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57EB7-45E4-AF76-1072-DBE5EC8A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4265D6D-C41B-7A0F-11FC-FB4CA6BA88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11430000" cy="235131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Helvetica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Helvetica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Helvetica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C6D777C-DE67-09FE-C079-0AAC3F8EAF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83600"/>
            <a:ext cx="11430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0F6C56E8-FABC-EB72-A68E-6061A77A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OTG Brand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1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DD8B1-D340-48EC-B9C1-0805353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F00BA0-0DA1-B8BD-AC73-5D420DDF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11430000" cy="46634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1E254796-D3CB-7ABC-8097-926AE5489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317613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_Sub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DD8B1-D340-48EC-B9C1-0805353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F00BA0-0DA1-B8BD-AC73-5D420DDF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11430000" cy="23513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3F63954-4009-72DA-DECC-F99B701B59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83600"/>
            <a:ext cx="11430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04357F2B-68C3-0023-D6FF-A90B3D15D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523687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_Text_1">
    <p:bg>
      <p:bgPr>
        <a:solidFill>
          <a:srgbClr val="83DEF3">
            <a:alpha val="19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DD8B1-D340-48EC-B9C1-0805353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F00BA0-0DA1-B8BD-AC73-5D420DDF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11430000" cy="46634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D6022ECF-9309-F780-1073-BB93BFFCF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470303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an_Text_Sub_2">
    <p:bg>
      <p:bgPr>
        <a:solidFill>
          <a:srgbClr val="83DEF3">
            <a:alpha val="19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FBB72-CC5C-1988-9529-179DC4D9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40C4A09-625E-60E2-FC46-0799A5F3D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11430000" cy="23513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CF3D3C0-1CAA-B48A-ADAD-E6DC75871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83600"/>
            <a:ext cx="11430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E83DABEC-8D79-F9F5-5E37-ADBF2E17D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Cybersecurity Summit 2025</a:t>
            </a:r>
          </a:p>
        </p:txBody>
      </p:sp>
    </p:spTree>
    <p:extLst>
      <p:ext uri="{BB962C8B-B14F-4D97-AF65-F5344CB8AC3E}">
        <p14:creationId xmlns:p14="http://schemas.microsoft.com/office/powerpoint/2010/main" val="1469543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E76D17-568E-64F0-DA6A-6847F588E204}"/>
              </a:ext>
            </a:extLst>
          </p:cNvPr>
          <p:cNvSpPr txBox="1">
            <a:spLocks/>
          </p:cNvSpPr>
          <p:nvPr userDrawn="1"/>
        </p:nvSpPr>
        <p:spPr>
          <a:xfrm>
            <a:off x="980547" y="1300797"/>
            <a:ext cx="667150" cy="87020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chemeClr val="bg1"/>
                </a:solidFill>
              </a:rPr>
              <a:t>‘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6E5498-D2D4-32FA-A53D-8802425945A2}"/>
              </a:ext>
            </a:extLst>
          </p:cNvPr>
          <p:cNvSpPr txBox="1">
            <a:spLocks/>
          </p:cNvSpPr>
          <p:nvPr userDrawn="1"/>
        </p:nvSpPr>
        <p:spPr>
          <a:xfrm>
            <a:off x="1516350" y="1300796"/>
            <a:ext cx="667150" cy="87020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b="1" i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3900" dirty="0">
                <a:solidFill>
                  <a:schemeClr val="bg1"/>
                </a:solidFill>
              </a:rPr>
              <a:t>‘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2DA4FB-84D9-BB8B-FA71-98D784C8E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E76A7-971D-69B4-43BE-E56F43FA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378" y="2189019"/>
            <a:ext cx="8818088" cy="1754332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5200" b="1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0523F8-8FF4-8BDD-5FE0-9F0CECCB79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7825" y="3790950"/>
            <a:ext cx="8943975" cy="1276350"/>
          </a:xfrm>
        </p:spPr>
        <p:txBody>
          <a:bodyPr/>
          <a:lstStyle>
            <a:lvl1pPr marL="0" indent="0" algn="r">
              <a:buNone/>
              <a:defRPr b="0" i="1">
                <a:latin typeface="Helvetica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Footer Placeholder 13">
            <a:extLst>
              <a:ext uri="{FF2B5EF4-FFF2-40B4-BE49-F238E27FC236}">
                <a16:creationId xmlns:a16="http://schemas.microsoft.com/office/drawing/2014/main" id="{32B23C03-7A8A-0200-7239-FAD31764C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152603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0997AF4-2300-31F6-F002-9086E7F262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E76A7-971D-69B4-43BE-E56F43FA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378" y="2189019"/>
            <a:ext cx="8818088" cy="1754332"/>
          </a:xfrm>
        </p:spPr>
        <p:txBody>
          <a:bodyPr wrap="square" lIns="0" tIns="0" rIns="0" bIns="0" anchor="t" anchorCtr="0">
            <a:noAutofit/>
          </a:bodyPr>
          <a:lstStyle>
            <a:lvl1pPr algn="ctr">
              <a:defRPr sz="5200" b="1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C263B9AC-E775-A5E7-037C-C1CFF7169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Cybersecurity Summit 2025</a:t>
            </a:r>
          </a:p>
        </p:txBody>
      </p:sp>
    </p:spTree>
    <p:extLst>
      <p:ext uri="{BB962C8B-B14F-4D97-AF65-F5344CB8AC3E}">
        <p14:creationId xmlns:p14="http://schemas.microsoft.com/office/powerpoint/2010/main" val="1150919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bg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DE73B4-902E-671E-07BA-79348B17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52959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5024110-26E5-BD34-7142-496565795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5295900" cy="466342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Helvetica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Helvetica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Helvetica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3FD2C9A-7CA8-F9CD-19DA-2C3FAF563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5B968880-AD51-5ACC-153A-14853A418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OTG Brand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9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210E7-79B4-A5E4-0B0A-E82F12DCC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1927" y="2933217"/>
            <a:ext cx="9034694" cy="2750609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80000"/>
              </a:lnSpc>
              <a:defRPr sz="52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6D29DCED-23C1-4849-6AC8-B61EB5B22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1927" y="1876797"/>
            <a:ext cx="3501737" cy="7899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bg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40879851-CAB7-16DE-E173-1FCF8055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OTG Brand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74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bg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3FD2C9A-7CA8-F9CD-19DA-2C3FAF563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0023-FB61-F7F3-BCC7-E161B859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C71F524-4D1E-255B-BEF0-B373AB6C4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715000" cy="235131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Helvetica" pitchFamily="2" charset="0"/>
              </a:defRPr>
            </a:lvl2pPr>
            <a:lvl3pPr>
              <a:defRPr sz="1800">
                <a:solidFill>
                  <a:schemeClr val="bg1"/>
                </a:solidFill>
                <a:latin typeface="Helvetica" pitchFamily="2" charset="0"/>
              </a:defRPr>
            </a:lvl3pPr>
            <a:lvl4pPr>
              <a:defRPr sz="1600">
                <a:solidFill>
                  <a:schemeClr val="bg1"/>
                </a:solidFill>
                <a:latin typeface="Helvetica" pitchFamily="2" charset="0"/>
              </a:defRPr>
            </a:lvl4pPr>
            <a:lvl5pPr>
              <a:defRPr sz="16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A4971CE-6B37-674D-74B8-ABB09EB91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3600"/>
            <a:ext cx="5715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3826B193-4D2F-51BD-AC32-36960707D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OTG Brand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86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DD8B1-D340-48EC-B9C1-0805353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52959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F00BA0-0DA1-B8BD-AC73-5D420DDF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5295900" cy="466342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1306DD-D5A7-6ABD-FEB5-968F780913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F73CBD90-A16D-561D-702C-3EE9C0560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911294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1306DD-D5A7-6ABD-FEB5-968F780913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248C8-470A-C2E4-78A5-4A4389560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491BCF3-43C0-62AB-5D7B-A628608098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715000" cy="235131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301222E-F43D-5007-EFCA-C020F92A8C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3600"/>
            <a:ext cx="5715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C47244A8-E29C-8EC6-E129-82BB4C5A2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355379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1">
    <p:bg>
      <p:bgPr>
        <a:solidFill>
          <a:srgbClr val="83DEF3">
            <a:alpha val="1955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DD8B1-D340-48EC-B9C1-0805353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52959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F00BA0-0DA1-B8BD-AC73-5D420DDF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5295900" cy="466342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1306DD-D5A7-6ABD-FEB5-968F780913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E4F5E2AF-6F36-C0B1-C7F2-9B67A1623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3905492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bg>
      <p:bgPr>
        <a:solidFill>
          <a:srgbClr val="83DEF3">
            <a:alpha val="1955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1306DD-D5A7-6ABD-FEB5-968F780913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44D8C-A50C-62D5-77CA-70E714A7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BCB02FA-D19B-C554-5EF8-904C87D3C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715000" cy="235131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2DEBB33-089E-E373-2971-7CE477341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3600"/>
            <a:ext cx="5715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B1FFBCC1-9C40-00DE-D1BE-094E42657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81177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yan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rectangle&#10;&#10;Description automatically generated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210E7-79B4-A5E4-0B0A-E82F12DCC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1927" y="2933217"/>
            <a:ext cx="9034694" cy="2750609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80000"/>
              </a:lnSpc>
              <a:defRPr sz="52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0103" y="6599391"/>
            <a:ext cx="2390769" cy="156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9DCED-23C1-4849-6AC8-B61EB5B224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11929" y="1876797"/>
            <a:ext cx="3501733" cy="7899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2419C618-051D-E7B3-BB6A-F426FBFFC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10820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yan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210E7-79B4-A5E4-0B0A-E82F12DCC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1927" y="2933217"/>
            <a:ext cx="9034694" cy="2750609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>
              <a:lnSpc>
                <a:spcPct val="80000"/>
              </a:lnSpc>
              <a:defRPr sz="52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0103" y="6599391"/>
            <a:ext cx="2390769" cy="156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9DCED-23C1-4849-6AC8-B61EB5B224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11929" y="1876797"/>
            <a:ext cx="3501733" cy="7899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E1175CE9-5B58-AF2F-60CB-A6CBAF1A7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308313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yan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rectangle&#10;&#10;Description automatically generated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0103" y="6599391"/>
            <a:ext cx="2390769" cy="15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29D782-33F0-CF04-274D-B8E13D113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189018"/>
            <a:ext cx="11010900" cy="3186547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52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80D35501-DFE4-B5F1-2AAE-0A6D41FC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198692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yan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84C514-01C4-071B-EFAE-8B1A65398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0103" y="6599391"/>
            <a:ext cx="2390769" cy="15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4C37DC-11FF-8C48-B273-9AF94E98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189018"/>
            <a:ext cx="11010900" cy="3186547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52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C52D24CC-D12E-7D0A-EB3C-9799972CA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159903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_Cyan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black circle&#10;&#10;Description automatically generated">
            <a:extLst>
              <a:ext uri="{FF2B5EF4-FFF2-40B4-BE49-F238E27FC236}">
                <a16:creationId xmlns:a16="http://schemas.microsoft.com/office/drawing/2014/main" id="{4C647CE5-0DDA-2C25-ABE6-9AC35FE4F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00103" y="6599391"/>
            <a:ext cx="2390769" cy="15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615266"/>
            <a:ext cx="419100" cy="144309"/>
          </a:xfrm>
          <a:prstGeom prst="rect">
            <a:avLst/>
          </a:prstGeom>
        </p:spPr>
        <p:txBody>
          <a:bodyPr wrap="none" lIns="0" tIns="0" rIns="0" bIns="0" anchor="b" anchorCtr="0"/>
          <a:lstStyle>
            <a:lvl1pPr algn="l">
              <a:defRPr sz="10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28ADD-9633-8FC1-15B6-065B4D2F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89018"/>
            <a:ext cx="5715000" cy="3186547"/>
          </a:xfrm>
        </p:spPr>
        <p:txBody>
          <a:bodyPr wrap="square" lIns="0" tIns="0" rIns="0" bIns="0" anchor="t" anchorCtr="0">
            <a:noAutofit/>
          </a:bodyPr>
          <a:lstStyle>
            <a:lvl1pPr>
              <a:defRPr sz="5200"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3222E36C-A2D9-91BF-8F5D-65B44A238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49176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2DA4FB-84D9-BB8B-FA71-98D784C8E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9DD8B1-D340-48EC-B9C1-0805353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7276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F00BA0-0DA1-B8BD-AC73-5D420DDF5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11430000" cy="466342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85DA1822-F2F0-19D6-73EA-09FF6DF2A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70918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_Sub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2DA4FB-84D9-BB8B-FA71-98D784C8E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2D3C9-2CD5-C066-A6D4-3F155B6C3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 b="1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BD562-3D92-1B7D-D30D-891F0A1A22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" y="6599391"/>
            <a:ext cx="2390775" cy="15607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71C80-1ADC-635B-F675-8F597802A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</p:spPr>
        <p:txBody>
          <a:bodyPr wrap="square" lIns="0" tIns="0" rIns="0" bIns="0" anchor="t" anchorCtr="0">
            <a:normAutofit/>
          </a:bodyPr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ABB1F9A-C711-6D97-4E80-4A03FEE59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11430000" cy="235131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D13D9E9-7202-3A24-B8C7-6F5985C8D7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83600"/>
            <a:ext cx="11430000" cy="1524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Footer Placeholder 13">
            <a:extLst>
              <a:ext uri="{FF2B5EF4-FFF2-40B4-BE49-F238E27FC236}">
                <a16:creationId xmlns:a16="http://schemas.microsoft.com/office/drawing/2014/main" id="{9B8131B3-C504-0DE8-112A-61498C193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OTG Brand Materials</a:t>
            </a:r>
          </a:p>
        </p:txBody>
      </p:sp>
    </p:spTree>
    <p:extLst>
      <p:ext uri="{BB962C8B-B14F-4D97-AF65-F5344CB8AC3E}">
        <p14:creationId xmlns:p14="http://schemas.microsoft.com/office/powerpoint/2010/main" val="233330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5238F9-57B1-093C-4A0F-27CB0707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A503D-9EA4-0194-2322-F42966E5E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689099"/>
            <a:ext cx="11430000" cy="444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AEE4737E-E784-4191-B638-1720581E1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599391"/>
            <a:ext cx="2743200" cy="15239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900">
                <a:solidFill>
                  <a:schemeClr val="tx1"/>
                </a:solidFill>
                <a:latin typeface="Helvetica" pitchFamily="2" charset="0"/>
                <a:cs typeface="Poppins" pitchFamily="2" charset="77"/>
              </a:defRPr>
            </a:lvl1pPr>
          </a:lstStyle>
          <a:p>
            <a:fld id="{03EB33E4-CFE7-AC4A-9C74-5168E2D2E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3">
            <a:extLst>
              <a:ext uri="{FF2B5EF4-FFF2-40B4-BE49-F238E27FC236}">
                <a16:creationId xmlns:a16="http://schemas.microsoft.com/office/drawing/2014/main" id="{75A276FC-C809-5B0E-0282-322BA99F8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Cybersecurity Summit 2025</a:t>
            </a:r>
          </a:p>
        </p:txBody>
      </p:sp>
    </p:spTree>
    <p:extLst>
      <p:ext uri="{BB962C8B-B14F-4D97-AF65-F5344CB8AC3E}">
        <p14:creationId xmlns:p14="http://schemas.microsoft.com/office/powerpoint/2010/main" val="323632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85" r:id="rId5"/>
    <p:sldLayoutId id="2147483686" r:id="rId6"/>
    <p:sldLayoutId id="2147483674" r:id="rId7"/>
    <p:sldLayoutId id="2147483679" r:id="rId8"/>
    <p:sldLayoutId id="2147483663" r:id="rId9"/>
    <p:sldLayoutId id="2147483684" r:id="rId10"/>
    <p:sldLayoutId id="2147483671" r:id="rId11"/>
    <p:sldLayoutId id="2147483680" r:id="rId12"/>
    <p:sldLayoutId id="2147483672" r:id="rId13"/>
    <p:sldLayoutId id="2147483677" r:id="rId14"/>
    <p:sldLayoutId id="2147483673" r:id="rId15"/>
    <p:sldLayoutId id="2147483678" r:id="rId16"/>
    <p:sldLayoutId id="2147483675" r:id="rId17"/>
    <p:sldLayoutId id="2147483676" r:id="rId18"/>
    <p:sldLayoutId id="2147483669" r:id="rId19"/>
    <p:sldLayoutId id="2147483683" r:id="rId20"/>
    <p:sldLayoutId id="2147483668" r:id="rId21"/>
    <p:sldLayoutId id="2147483681" r:id="rId22"/>
    <p:sldLayoutId id="2147483682" r:id="rId23"/>
    <p:sldLayoutId id="2147483670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40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  <p15:guide id="7" orient="horz" pos="4248" userDrawn="1">
          <p15:clr>
            <a:srgbClr val="F26B43"/>
          </p15:clr>
        </p15:guide>
        <p15:guide id="8" orient="horz" pos="4152" userDrawn="1">
          <p15:clr>
            <a:srgbClr val="F26B43"/>
          </p15:clr>
        </p15:guide>
        <p15:guide id="9" pos="5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08A8D6-107B-E413-FBF1-0D76A12CA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036D69CD-3502-84CA-5203-3C0FCC29A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2"/>
            <a:ext cx="12204670" cy="6850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7A62FA-0BBD-25D7-2A3F-9384A7F18D81}"/>
              </a:ext>
            </a:extLst>
          </p:cNvPr>
          <p:cNvSpPr/>
          <p:nvPr/>
        </p:nvSpPr>
        <p:spPr>
          <a:xfrm>
            <a:off x="15853" y="7112"/>
            <a:ext cx="12204670" cy="6858000"/>
          </a:xfrm>
          <a:prstGeom prst="rect">
            <a:avLst/>
          </a:prstGeom>
          <a:solidFill>
            <a:schemeClr val="tx1">
              <a:alpha val="702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ue and black circle&#10;&#10;Description automatically generated">
            <a:extLst>
              <a:ext uri="{FF2B5EF4-FFF2-40B4-BE49-F238E27FC236}">
                <a16:creationId xmlns:a16="http://schemas.microsoft.com/office/drawing/2014/main" id="{CD80C961-D683-F48F-BDFE-C641A7F1D1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1000"/>
          </a:blip>
          <a:srcRect r="16705"/>
          <a:stretch/>
        </p:blipFill>
        <p:spPr>
          <a:xfrm>
            <a:off x="2020824" y="7112"/>
            <a:ext cx="101553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2BA1F-4AAA-D5BA-D017-37776E70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677" y="2053695"/>
            <a:ext cx="7094913" cy="2750609"/>
          </a:xfrm>
        </p:spPr>
        <p:txBody>
          <a:bodyPr wrap="square"/>
          <a:lstStyle/>
          <a:p>
            <a:r>
              <a:rPr lang="en-US" dirty="0"/>
              <a:t>Navigating Enterprise Security in the Cloud: Overcoming Todays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6580B-A8CA-E73C-1B58-C233586D9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0BE193DE-FA30-70FB-634E-2933A65F5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</p:spPr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5CEB79D-3339-9015-0614-89B7183A5281}"/>
              </a:ext>
            </a:extLst>
          </p:cNvPr>
          <p:cNvSpPr txBox="1">
            <a:spLocks/>
          </p:cNvSpPr>
          <p:nvPr/>
        </p:nvSpPr>
        <p:spPr>
          <a:xfrm>
            <a:off x="2036677" y="4974874"/>
            <a:ext cx="4710504" cy="726973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2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Dr. Erik Sy</a:t>
            </a:r>
          </a:p>
        </p:txBody>
      </p:sp>
    </p:spTree>
    <p:extLst>
      <p:ext uri="{BB962C8B-B14F-4D97-AF65-F5344CB8AC3E}">
        <p14:creationId xmlns:p14="http://schemas.microsoft.com/office/powerpoint/2010/main" val="114241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3D17C-844C-93FF-954E-86B2B21488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</p:spPr>
        <p:txBody>
          <a:bodyPr/>
          <a:lstStyle/>
          <a:p>
            <a:fld id="{03EB33E4-CFE7-AC4A-9C74-5168E2D2EB7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AAAA1F-F3AB-ECAF-D52D-DFFAA92F4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  <a:effectLst>
            <a:glow>
              <a:schemeClr val="accent1"/>
            </a:glow>
            <a:reflection blurRad="25400" stA="45000" endPos="65000" dist="50800" dir="5400000" sy="-100000" algn="bl" rotWithShape="0"/>
          </a:effectLst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F9E948-66C5-384F-6704-E3F64EC34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195712" cy="2351317"/>
          </a:xfrm>
          <a:effectLst>
            <a:softEdge rad="0"/>
          </a:effectLst>
        </p:spPr>
        <p:txBody>
          <a:bodyPr/>
          <a:lstStyle/>
          <a:p>
            <a:r>
              <a:rPr lang="en-US" sz="1700" dirty="0"/>
              <a:t>Enterprises are ultimately accountable for their security posture. Trusting cloud providers with corporate data introduces business risks.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Understand your risk appetite and consume cloud services within these limits.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Prioritize your security efforts on important cloud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Collaborate with business teams to convince cloud provider to enhance their security offerings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Be aware of the risks of Lock-in effects in the context of cloud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 Ligh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 Light" panose="020B0403020202020204" pitchFamily="34" charset="0"/>
            </a:endParaRP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3993AE-682C-A3B9-95FB-67DBD737E5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383600"/>
            <a:ext cx="11430000" cy="1524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87B57-493F-ED6C-C8EA-4AAD169E163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rgbClr val="0000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1CCAE675-39EF-43AF-E411-CF6E97DBE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</p:spPr>
        <p:txBody>
          <a:bodyPr/>
          <a:lstStyle/>
          <a:p>
            <a:r>
              <a:rPr lang="en-US" dirty="0"/>
              <a:t>Cybersecurity Summit 2025</a:t>
            </a:r>
          </a:p>
        </p:txBody>
      </p:sp>
      <p:pic>
        <p:nvPicPr>
          <p:cNvPr id="2050" name="Picture 2" descr="Thumbnail Image a professional business meeting where business leaders discuss ideas for their digital products, suitable for a business conference">
            <a:extLst>
              <a:ext uri="{FF2B5EF4-FFF2-40B4-BE49-F238E27FC236}">
                <a16:creationId xmlns:a16="http://schemas.microsoft.com/office/drawing/2014/main" id="{8B94B420-DFB7-F776-2402-6647C504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56" y="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5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9454F-561C-79D8-CC61-EC334701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 dirty="0"/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20572-C847-403C-D2FE-15A6FD050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D18E767B-54F4-60D5-077B-90797536A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</p:spPr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2EEE2-A47C-EACD-5B4B-D913F1B7C18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</p:spTree>
    <p:extLst>
      <p:ext uri="{BB962C8B-B14F-4D97-AF65-F5344CB8AC3E}">
        <p14:creationId xmlns:p14="http://schemas.microsoft.com/office/powerpoint/2010/main" val="190270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64D07-CA3C-2472-23BC-F244B59A1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A535B3-50B1-BF86-33D3-01FB49967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1000" y="6599391"/>
            <a:ext cx="2743200" cy="152399"/>
          </a:xfrm>
        </p:spPr>
        <p:txBody>
          <a:bodyPr/>
          <a:lstStyle/>
          <a:p>
            <a:fld id="{03EB33E4-CFE7-AC4A-9C74-5168E2D2EB7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949684-A089-209C-1680-B435F85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11430000" cy="1151068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 Perspective on</a:t>
            </a:r>
            <a:br>
              <a:rPr lang="en-US" dirty="0"/>
            </a:br>
            <a:r>
              <a:rPr lang="en-US" dirty="0"/>
              <a:t>Security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D3C942-41AE-79CF-3D0A-C776906324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195712" cy="3153425"/>
          </a:xfrm>
        </p:spPr>
        <p:txBody>
          <a:bodyPr/>
          <a:lstStyle/>
          <a:p>
            <a:r>
              <a:rPr lang="en-US" sz="2000" dirty="0"/>
              <a:t>Organizations need a balanced security approach that protects business operations while enabling growth.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Security needs to be enhanced where the business is facing unacceptable security risks.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Security leaders need to help their organization avoiding excessive security.</a:t>
            </a:r>
          </a:p>
          <a:p>
            <a:pPr marL="971550" lvl="1" indent="-285750"/>
            <a:r>
              <a:rPr lang="en-US" dirty="0"/>
              <a:t>Cost of security controls in relation to asset value</a:t>
            </a:r>
          </a:p>
          <a:p>
            <a:pPr marL="971550" lvl="1" indent="-285750"/>
            <a:r>
              <a:rPr lang="en-US" dirty="0"/>
              <a:t>Effectiveness of security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Solve business problems while ensuring appropriate security</a:t>
            </a:r>
          </a:p>
          <a:p>
            <a:pPr lvl="1" indent="0">
              <a:buNone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 Light" panose="020B0403020202020204" pitchFamily="34" charset="0"/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 Ligh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 Light" panose="020B0403020202020204" pitchFamily="34" charset="0"/>
            </a:endParaRP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C3F1C70-52D7-AE8F-62B4-85505EC79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440127"/>
              </p:ext>
            </p:extLst>
          </p:nvPr>
        </p:nvGraphicFramePr>
        <p:xfrm>
          <a:off x="4875784" y="7844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60904219-9896-A18D-1968-24A8AB4E0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</p:spPr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23B5A-9E5C-38A6-6B9C-5F7B8224FA5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rgbClr val="0000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</p:spTree>
    <p:extLst>
      <p:ext uri="{BB962C8B-B14F-4D97-AF65-F5344CB8AC3E}">
        <p14:creationId xmlns:p14="http://schemas.microsoft.com/office/powerpoint/2010/main" val="70117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8A015-127D-16B4-1030-948C7077D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DF5991-EE87-80D4-C560-EE3C20E0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 Brilliant on the Basics of Cloud Security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E3BB02B-04F5-E6C2-F5CE-A7FA6097D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544681"/>
              </p:ext>
            </p:extLst>
          </p:nvPr>
        </p:nvGraphicFramePr>
        <p:xfrm>
          <a:off x="393879" y="3032548"/>
          <a:ext cx="11430000" cy="2351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6220B-2154-1366-33EF-650224A232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77BD2-F29C-387E-7EC2-72008508E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C9FDD2-EC8D-7313-54A8-2AC6727A4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685424"/>
            <a:ext cx="11430000" cy="4663422"/>
          </a:xfrm>
        </p:spPr>
        <p:txBody>
          <a:bodyPr/>
          <a:lstStyle/>
          <a:p>
            <a:r>
              <a:rPr lang="en-US" dirty="0"/>
              <a:t>Focus on mastering fundamental cloud security practices before implementing advanced solutions such as CASB, DLP tools, or SIEM.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A2053-DCA6-01A2-F274-D4C3F14422B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rgbClr val="0000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</p:spTree>
    <p:extLst>
      <p:ext uri="{BB962C8B-B14F-4D97-AF65-F5344CB8AC3E}">
        <p14:creationId xmlns:p14="http://schemas.microsoft.com/office/powerpoint/2010/main" val="2852018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07A5-948D-3454-D0A0-C4D8D0300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09A318-9664-045E-2F88-4882C9C9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>
            <a:noAutofit/>
          </a:bodyPr>
          <a:lstStyle/>
          <a:p>
            <a:r>
              <a:rPr lang="en-US" dirty="0"/>
              <a:t>Identity and Access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14656-F79A-0422-DEA8-B5FD1FAB5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230906" cy="2351317"/>
          </a:xfrm>
        </p:spPr>
        <p:txBody>
          <a:bodyPr>
            <a:noAutofit/>
          </a:bodyPr>
          <a:lstStyle/>
          <a:p>
            <a:r>
              <a:rPr lang="en-US" dirty="0"/>
              <a:t>Many cloud providers do not support Single Sign-On (SSO)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SSO via state-of-the-art protocols is great for usability and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Media Industry huge platforms like TikTok or Twitter / X do not offer SSO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for SSO is usually better where cloud provider sell enterprise plans</a:t>
            </a:r>
          </a:p>
          <a:p>
            <a:r>
              <a:rPr lang="en-US" dirty="0">
                <a:latin typeface="Helvetica" pitchFamily="2" charset="0"/>
              </a:rPr>
              <a:t>Actionable Insight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Security and business teams need to raise lack of SSO support to your cloud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Volunteer to do the Beta testing for the SSO feature</a:t>
            </a:r>
            <a:endParaRPr lang="en-US" dirty="0">
              <a:latin typeface="Helvetica Light" panose="020B0403020202020204" pitchFamily="34" charset="0"/>
            </a:endParaRPr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712E9-7E8A-5153-C31C-065D9211B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383600"/>
            <a:ext cx="5715000" cy="152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Cloud Security Challenge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8EB6AE-CFB1-5960-2511-3D7B4CC3FD04}"/>
              </a:ext>
            </a:extLst>
          </p:cNvPr>
          <p:cNvSpPr txBox="1">
            <a:spLocks/>
          </p:cNvSpPr>
          <p:nvPr/>
        </p:nvSpPr>
        <p:spPr>
          <a:xfrm>
            <a:off x="6096000" y="1953048"/>
            <a:ext cx="5230906" cy="23513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Cloud Provider often lack support for automated access right reviews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dirty="0">
                <a:latin typeface="Helvetica Light" panose="020B0403020202020204" pitchFamily="34" charset="0"/>
              </a:rPr>
              <a:t>Pulling configured user access rights (human and non-human identities) from cloud platforms is difficult and involves using different APIs, scraping dashboards or exporting </a:t>
            </a:r>
            <a:r>
              <a:rPr lang="en-US" dirty="0" err="1">
                <a:latin typeface="Helvetica Light" panose="020B0403020202020204" pitchFamily="34" charset="0"/>
              </a:rPr>
              <a:t>flatfile</a:t>
            </a:r>
            <a:r>
              <a:rPr lang="en-US" dirty="0">
                <a:latin typeface="Helvetica Light" panose="020B0403020202020204" pitchFamily="34" charset="0"/>
              </a:rPr>
              <a:t> reports.</a:t>
            </a:r>
          </a:p>
          <a:p>
            <a:pPr marL="342900" lvl="1" indent="-342900">
              <a:spcBef>
                <a:spcPts val="1000"/>
              </a:spcBef>
            </a:pPr>
            <a:endParaRPr lang="en-US" dirty="0">
              <a:latin typeface="Helvetica Light" panose="020B0403020202020204" pitchFamily="34" charset="0"/>
            </a:endParaRPr>
          </a:p>
          <a:p>
            <a:r>
              <a:rPr lang="en-US" dirty="0">
                <a:latin typeface="Helvetica" pitchFamily="2" charset="0"/>
              </a:rPr>
              <a:t>Actionable Insight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Request your cloud provider to provide an API that covers all user access management scenarios</a:t>
            </a:r>
            <a:endParaRPr lang="en-US" dirty="0">
              <a:latin typeface="Helvetica Light" panose="020B0403020202020204" pitchFamily="34" charset="0"/>
            </a:endParaRPr>
          </a:p>
          <a:p>
            <a:pPr marL="342900" indent="-34290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D0F731-FA22-E565-D86C-BE35B50596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306B1EF-CCFE-F3A0-4505-CC0D37A60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F91C6-B84B-47F4-4321-33A90194897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</p:spTree>
    <p:extLst>
      <p:ext uri="{BB962C8B-B14F-4D97-AF65-F5344CB8AC3E}">
        <p14:creationId xmlns:p14="http://schemas.microsoft.com/office/powerpoint/2010/main" val="140464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F0CC9-08DB-4110-F4FE-75AF28AC6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B30D1A-9AF5-17ED-42D7-406A6954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>
            <a:noAutofit/>
          </a:bodyPr>
          <a:lstStyle/>
          <a:p>
            <a:r>
              <a:rPr lang="en-US" dirty="0"/>
              <a:t>Asset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0B8E3-A637-96CB-2187-886B075F7B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230906" cy="2351317"/>
          </a:xfrm>
        </p:spPr>
        <p:txBody>
          <a:bodyPr>
            <a:noAutofit/>
          </a:bodyPr>
          <a:lstStyle/>
          <a:p>
            <a:r>
              <a:rPr lang="en-US" dirty="0"/>
              <a:t>Proactively identify and manage Cloud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Use all available sources to identify cloud assets including Cloud Access Security Broker (CASB), business impact analysis, procurement process or internal interviews</a:t>
            </a:r>
          </a:p>
          <a:p>
            <a:r>
              <a:rPr lang="en-US" dirty="0">
                <a:latin typeface="Helvetica" pitchFamily="2" charset="0"/>
              </a:rPr>
              <a:t>Prevent usage of platforms outside the managed environment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/>
              </a:rPr>
              <a:t>Mandate staff to use only corporate identities across work-related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/>
              </a:rPr>
              <a:t>Perform domain validation to claim all user accounts with corporate identity on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/>
              </a:rPr>
              <a:t>Use CASB to restrict usage of unmanaged platforms</a:t>
            </a:r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42C77-8AD2-0270-68FD-AF62079036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383600"/>
            <a:ext cx="5715000" cy="152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Cloud Security Challenge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F9CEC-36F8-65A5-B8A6-ADBF786423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CBB2C3E-F858-C0C6-EC87-71DF824A4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1921C-1249-D814-A06B-107CD8A1B9D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A4045A-27E8-3CE8-10FE-0CA1177AF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2"/>
          <a:stretch/>
        </p:blipFill>
        <p:spPr>
          <a:xfrm>
            <a:off x="6096000" y="0"/>
            <a:ext cx="6079533" cy="628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0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1296-5782-9DBE-6D8F-E89E73E01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1B25DA-193D-6D56-B38C-CCCC11C1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>
            <a:noAutofit/>
          </a:bodyPr>
          <a:lstStyle/>
          <a:p>
            <a:r>
              <a:rPr lang="en-US" dirty="0"/>
              <a:t>Incident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335DB-C5A5-D59D-3B87-05BDFB328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230906" cy="2351317"/>
          </a:xfrm>
        </p:spPr>
        <p:txBody>
          <a:bodyPr>
            <a:noAutofit/>
          </a:bodyPr>
          <a:lstStyle/>
          <a:p>
            <a:r>
              <a:rPr lang="en-US" dirty="0"/>
              <a:t>Prepare for potential issues with Cloud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Delayed responses, event logs are not helpful or deliberately deleted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Incidents are communicated to affected user and IT or security teams are not involved</a:t>
            </a:r>
          </a:p>
          <a:p>
            <a:r>
              <a:rPr lang="en-US" dirty="0">
                <a:latin typeface="Helvetica" pitchFamily="2" charset="0"/>
              </a:rPr>
              <a:t>Actionable Insight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Proactively speak with your cloud provider about incident response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Integrate the cloud platform into a Security Information &amp; Event Management (SIEM) solution (if feasible)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 Light" panose="020B0403020202020204" pitchFamily="34" charset="0"/>
            </a:endParaRPr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2AD00-8FC8-BDD8-D26F-5ED4F0368E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383600"/>
            <a:ext cx="5715000" cy="152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Cloud Security Challenge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7657B-5AE8-A43F-21E8-5EBA5ADEDA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F84BF9-9372-CC08-79C0-14A7025B1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2591B-B275-C73C-503D-D6FDB007A667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8E43C-5E1B-2386-55C7-396825E8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7" t="-350" r="3598" b="11226"/>
          <a:stretch/>
        </p:blipFill>
        <p:spPr>
          <a:xfrm>
            <a:off x="7315200" y="-273566"/>
            <a:ext cx="4876800" cy="67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CFCFC-CBF9-B36E-BD3A-4C4D5F12B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16E8357-BDB1-FAEC-B769-0EF2E710BC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-33400" y="-940944"/>
            <a:ext cx="12225400" cy="81502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AB605-A559-5179-45E6-33047EC0F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E10D6C-CC1F-4133-D5EB-818DCD47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628" y="228601"/>
            <a:ext cx="8516744" cy="6370790"/>
          </a:xfrm>
          <a:effectLst>
            <a:outerShdw blurRad="143944" dist="38100" dir="2700000" algn="tl" rotWithShape="0">
              <a:schemeClr val="bg1">
                <a:alpha val="19795"/>
              </a:schemeClr>
            </a:outerShdw>
          </a:effectLst>
        </p:spPr>
        <p:txBody>
          <a:bodyPr anchor="ctr"/>
          <a:lstStyle/>
          <a:p>
            <a:r>
              <a:rPr lang="en-US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  <a:t>Lock-in Effects hinder using alternative Cloud Provider.</a:t>
            </a:r>
            <a:br>
              <a:rPr lang="en-US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</a:br>
            <a:br>
              <a:rPr lang="en-US" sz="3200" b="0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</a:br>
            <a:r>
              <a:rPr lang="en-US" sz="3200" b="0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  <a:t>EU legislation may help creating fairer competition in digital markets.</a:t>
            </a:r>
            <a:br>
              <a:rPr lang="en-US" sz="3200" b="0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</a:br>
            <a:br>
              <a:rPr lang="en-US" sz="3200" b="0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</a:br>
            <a:r>
              <a:rPr lang="en-US" sz="3200" b="0" dirty="0">
                <a:effectLst>
                  <a:outerShdw blurRad="190236" dist="475217" dir="5040000" sx="32950" sy="32950" algn="tl" rotWithShape="0">
                    <a:schemeClr val="tx2">
                      <a:alpha val="0"/>
                    </a:schemeClr>
                  </a:outerShdw>
                </a:effectLst>
              </a:rPr>
              <a:t>Using cloud providers based on open-source software may facilitate the migration to alternative providers.</a:t>
            </a:r>
            <a:endParaRPr lang="en-US" b="0" dirty="0">
              <a:solidFill>
                <a:srgbClr val="3170B2"/>
              </a:solidFill>
              <a:effectLst>
                <a:outerShdw blurRad="190236" dist="475217" dir="5040000" sx="32950" sy="32950" algn="tl" rotWithShape="0">
                  <a:schemeClr val="tx2">
                    <a:alpha val="0"/>
                  </a:schemeClr>
                </a:outerShdw>
              </a:effectLst>
            </a:endParaRP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5921B188-DCC1-EA55-A126-598B3F220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599391"/>
            <a:ext cx="4114800" cy="122084"/>
          </a:xfrm>
        </p:spPr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E4C0CEB-2B91-3248-D194-C9734D50A07B}"/>
              </a:ext>
            </a:extLst>
          </p:cNvPr>
          <p:cNvSpPr txBox="1">
            <a:spLocks/>
          </p:cNvSpPr>
          <p:nvPr/>
        </p:nvSpPr>
        <p:spPr>
          <a:xfrm>
            <a:off x="381000" y="383600"/>
            <a:ext cx="5715000" cy="1524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/>
              <a:t>Cloud Security Challenge: Crisis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3C252-F983-CD9D-7DFB-DBCB2C291C1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rgbClr val="0000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</p:spTree>
    <p:extLst>
      <p:ext uri="{BB962C8B-B14F-4D97-AF65-F5344CB8AC3E}">
        <p14:creationId xmlns:p14="http://schemas.microsoft.com/office/powerpoint/2010/main" val="136507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8061B-4558-AD71-ABCA-1451F2E2D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923FCC-2A38-6274-6F65-11AC2251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>
            <a:noAutofit/>
          </a:bodyPr>
          <a:lstStyle/>
          <a:p>
            <a:r>
              <a:rPr lang="en-US" dirty="0"/>
              <a:t>Operations Security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C241E-D333-7C56-29A6-53ACB0208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230906" cy="2351317"/>
          </a:xfrm>
        </p:spPr>
        <p:txBody>
          <a:bodyPr>
            <a:noAutofit/>
          </a:bodyPr>
          <a:lstStyle/>
          <a:p>
            <a:r>
              <a:rPr lang="en-US" dirty="0"/>
              <a:t>Regularly assess and correct security misconfigurations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/>
              </a:rPr>
              <a:t>Evaluate security configurations against best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/>
              </a:rPr>
              <a:t>Pay careful attention around data sharing configurations</a:t>
            </a:r>
            <a:br>
              <a:rPr lang="en-US" sz="2000" dirty="0">
                <a:latin typeface="Helvetica Light" panose="020B0403020202020204"/>
              </a:rPr>
            </a:br>
            <a:endParaRPr lang="en-US" sz="2000" dirty="0">
              <a:latin typeface="Helvetica Light" panose="020B0403020202020204"/>
            </a:endParaRPr>
          </a:p>
          <a:p>
            <a:r>
              <a:rPr lang="en-US" dirty="0"/>
              <a:t>Cloud Provider often lack support for automated Information Deletion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Deleting no longer required information reduce the risk of undesirable disclosure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Information deletion can be very complex</a:t>
            </a:r>
            <a:endParaRPr lang="en-US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/>
              </a:rPr>
              <a:t>Motivate your Cloud Provider to implement an automated deletion mechanism</a:t>
            </a:r>
          </a:p>
          <a:p>
            <a:pPr marL="342900" indent="-34290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8E4750-4D93-00C8-EC17-013448751D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383600"/>
            <a:ext cx="5715000" cy="152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Cloud Security Challenge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B3F8-EC35-A8C5-D16E-78FA73E93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B8E3DA-43F5-6A32-80E8-D14CCE171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ED0A2-965E-AE4E-22BA-82AFEF3B02B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C28F1-602C-163F-C3D7-DA4568EB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53" b="883"/>
          <a:stretch/>
        </p:blipFill>
        <p:spPr>
          <a:xfrm>
            <a:off x="7488455" y="-17870"/>
            <a:ext cx="4703545" cy="647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F8939-BBA9-05F4-ECDE-764CE65DF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2E0DE-05C7-FAFC-546C-25EFBC3D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54900"/>
            <a:ext cx="5715000" cy="1151068"/>
          </a:xfrm>
        </p:spPr>
        <p:txBody>
          <a:bodyPr>
            <a:noAutofit/>
          </a:bodyPr>
          <a:lstStyle/>
          <a:p>
            <a:r>
              <a:rPr lang="en-US" dirty="0"/>
              <a:t>Supplier Relationship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704D9-50DA-56B8-4624-1A796260B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1953048"/>
            <a:ext cx="5230906" cy="2351317"/>
          </a:xfrm>
        </p:spPr>
        <p:txBody>
          <a:bodyPr>
            <a:noAutofit/>
          </a:bodyPr>
          <a:lstStyle/>
          <a:p>
            <a:r>
              <a:rPr lang="en-US" dirty="0"/>
              <a:t>Regularly engage with key cloud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Understand planned changes by cloud provider and their impact on the business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Communicate your security expectations to the cloud provider</a:t>
            </a:r>
          </a:p>
          <a:p>
            <a:r>
              <a:rPr lang="en-US" dirty="0">
                <a:latin typeface="Helvetica" pitchFamily="2" charset="0"/>
              </a:rPr>
              <a:t>Perform platform security evaluations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Besides vendor assessments, evaluate also the security capabilities of the provided cloud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</a:rPr>
              <a:t>Inform the vendor about the results of your assessment</a:t>
            </a:r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EC40C-69B0-1467-BD08-ADBDA8C130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383600"/>
            <a:ext cx="5715000" cy="152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Cloud Security Challenge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42135-5443-E54E-542D-E2CCC685D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B33E4-CFE7-AC4A-9C74-5168E2D2EB7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B10B73-2FA4-9F9F-2645-410A139D1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Cybersecurity Summit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40EA7-BF99-166A-EE48-9274F2CE3C3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633087" y="6642100"/>
            <a:ext cx="2954338" cy="184666"/>
          </a:xfrm>
          <a:prstGeom prst="rect">
            <a:avLst/>
          </a:prstGeom>
          <a:noFill/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Dr. Erik Sy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69ED8E-3A6D-C12C-409E-3CDED5E6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85" b="3911"/>
          <a:stretch/>
        </p:blipFill>
        <p:spPr>
          <a:xfrm>
            <a:off x="7161196" y="-1"/>
            <a:ext cx="5030804" cy="643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53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66"/>
      </a:dk1>
      <a:lt1>
        <a:srgbClr val="FFFFFF"/>
      </a:lt1>
      <a:dk2>
        <a:srgbClr val="83DEF3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89ED11B501B44B5CC8B5A065A9CCB" ma:contentTypeVersion="26" ma:contentTypeDescription="Create a new document." ma:contentTypeScope="" ma:versionID="6797845d83f3a872c0ff5d6fc3e307f3">
  <xsd:schema xmlns:xsd="http://www.w3.org/2001/XMLSchema" xmlns:xs="http://www.w3.org/2001/XMLSchema" xmlns:p="http://schemas.microsoft.com/office/2006/metadata/properties" xmlns:ns2="10ec5a43-eff5-4838-8731-3bf669b2678f" xmlns:ns3="90424328-3b24-407c-81f8-5094bc0c3ac1" xmlns:ns4="02d12187-754c-41a9-9e93-c3e1cfacc155" targetNamespace="http://schemas.microsoft.com/office/2006/metadata/properties" ma:root="true" ma:fieldsID="88b4ec3bfe796dbad162c7be0d8d3bd9" ns2:_="" ns3:_="" ns4:_="">
    <xsd:import namespace="10ec5a43-eff5-4838-8731-3bf669b2678f"/>
    <xsd:import namespace="90424328-3b24-407c-81f8-5094bc0c3ac1"/>
    <xsd:import namespace="02d12187-754c-41a9-9e93-c3e1cfacc155"/>
    <xsd:element name="properties">
      <xsd:complexType>
        <xsd:sequence>
          <xsd:element name="documentManagement">
            <xsd:complexType>
              <xsd:all>
                <xsd:element ref="ns2:CommunicationDate" minOccurs="0"/>
                <xsd:element ref="ns2:keepornot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c5a43-eff5-4838-8731-3bf669b2678f" elementFormDefault="qualified">
    <xsd:import namespace="http://schemas.microsoft.com/office/2006/documentManagement/types"/>
    <xsd:import namespace="http://schemas.microsoft.com/office/infopath/2007/PartnerControls"/>
    <xsd:element name="CommunicationDate" ma:index="2" nillable="true" ma:displayName="Communication Date" ma:format="DateOnly" ma:indexed="true" ma:internalName="CommunicationDate">
      <xsd:simpleType>
        <xsd:restriction base="dms:DateTime"/>
      </xsd:simpleType>
    </xsd:element>
    <xsd:element name="keepornot" ma:index="3" nillable="true" ma:displayName="keep or not" ma:default="1" ma:format="Dropdown" ma:internalName="keepornot">
      <xsd:simpleType>
        <xsd:restriction base="dms:Boolean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6a257fb-28f5-49c4-92c3-d49665e8e1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24328-3b24-407c-81f8-5094bc0c3ac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d12187-754c-41a9-9e93-c3e1cfacc15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22c5e4f-46de-4941-9f1f-1b857a6351dc}" ma:internalName="TaxCatchAll" ma:showField="CatchAllData" ma:web="90424328-3b24-407c-81f8-5094bc0c3a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d12187-754c-41a9-9e93-c3e1cfacc155" xsi:nil="true"/>
    <lcf76f155ced4ddcb4097134ff3c332f xmlns="10ec5a43-eff5-4838-8731-3bf669b2678f">
      <Terms xmlns="http://schemas.microsoft.com/office/infopath/2007/PartnerControls"/>
    </lcf76f155ced4ddcb4097134ff3c332f>
    <keepornot xmlns="10ec5a43-eff5-4838-8731-3bf669b2678f">true</keepornot>
    <CommunicationDate xmlns="10ec5a43-eff5-4838-8731-3bf669b2678f" xsi:nil="true"/>
    <_dlc_DocId xmlns="90424328-3b24-407c-81f8-5094bc0c3ac1">RJM3J234PEK5-1529625678-6321</_dlc_DocId>
    <_dlc_DocIdUrl xmlns="90424328-3b24-407c-81f8-5094bc0c3ac1">
      <Url>https://oneomnicom.sharepoint.com/sites/OMC-ITCentral/_layouts/15/DocIdRedir.aspx?ID=RJM3J234PEK5-1529625678-6321</Url>
      <Description>RJM3J234PEK5-1529625678-6321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F878D1-235A-47A2-91DD-15CA475546F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9DBF365-E468-4787-92C1-ABF68E5763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ec5a43-eff5-4838-8731-3bf669b2678f"/>
    <ds:schemaRef ds:uri="90424328-3b24-407c-81f8-5094bc0c3ac1"/>
    <ds:schemaRef ds:uri="02d12187-754c-41a9-9e93-c3e1cfacc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01AB66-F821-4F25-A338-8F5CC1B10306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02d12187-754c-41a9-9e93-c3e1cfacc155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90424328-3b24-407c-81f8-5094bc0c3ac1"/>
    <ds:schemaRef ds:uri="10ec5a43-eff5-4838-8731-3bf669b2678f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B8F245FB-006B-403B-9801-352499FCB2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Microsoft Office PowerPoint</Application>
  <PresentationFormat>Widescreen</PresentationFormat>
  <Paragraphs>122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Helvetica</vt:lpstr>
      <vt:lpstr>Helvetica Light</vt:lpstr>
      <vt:lpstr>Office Theme</vt:lpstr>
      <vt:lpstr>Navigating Enterprise Security in the Cloud: Overcoming Todays Challenges</vt:lpstr>
      <vt:lpstr>Business Perspective on Security</vt:lpstr>
      <vt:lpstr>Be Brilliant on the Basics of Cloud Security</vt:lpstr>
      <vt:lpstr>Identity and Access Management</vt:lpstr>
      <vt:lpstr>Asset Management</vt:lpstr>
      <vt:lpstr>Incident Management</vt:lpstr>
      <vt:lpstr>Lock-in Effects hinder using alternative Cloud Provider.  EU legislation may help creating fairer competition in digital markets.  Using cloud providers based on open-source software may facilitate the migration to alternative providers.</vt:lpstr>
      <vt:lpstr>Operations Security</vt:lpstr>
      <vt:lpstr>Supplier Relationship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Daly (DDB Technology)</dc:creator>
  <cp:lastModifiedBy>Erik Sy (OMG)</cp:lastModifiedBy>
  <cp:revision>17</cp:revision>
  <dcterms:created xsi:type="dcterms:W3CDTF">2024-11-06T21:07:19Z</dcterms:created>
  <dcterms:modified xsi:type="dcterms:W3CDTF">2025-05-13T09:32:52Z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0x0101008AD89ED11B501B44B5CC8B5A065A9CCB</vt:lpwstr>
  </property>
  <property fmtid="{D5CDD505-2E9C-101B-9397-08002B2CF9AE}" pid="3" name="MediaServiceImageTags">
    <vt:lpwstr/>
  </property>
  <property fmtid="{D5CDD505-2E9C-101B-9397-08002B2CF9AE}" pid="4" name="MSIP_Label_8e19d756-792e-42a1-bcad-4cb9051ddd2d_Enabled">
    <vt:lpwstr>true</vt:lpwstr>
  </property>
  <property fmtid="{D5CDD505-2E9C-101B-9397-08002B2CF9AE}" pid="5" name="MSIP_Label_8e19d756-792e-42a1-bcad-4cb9051ddd2d_SetDate">
    <vt:lpwstr>2025-01-14T13:38:38Z</vt:lpwstr>
  </property>
  <property fmtid="{D5CDD505-2E9C-101B-9397-08002B2CF9AE}" pid="6" name="MSIP_Label_8e19d756-792e-42a1-bcad-4cb9051ddd2d_Method">
    <vt:lpwstr>Privileged</vt:lpwstr>
  </property>
  <property fmtid="{D5CDD505-2E9C-101B-9397-08002B2CF9AE}" pid="7" name="MSIP_Label_8e19d756-792e-42a1-bcad-4cb9051ddd2d_Name">
    <vt:lpwstr>Confidential</vt:lpwstr>
  </property>
  <property fmtid="{D5CDD505-2E9C-101B-9397-08002B2CF9AE}" pid="8" name="MSIP_Label_8e19d756-792e-42a1-bcad-4cb9051ddd2d_SiteId">
    <vt:lpwstr>41eb501a-f671-4ce0-a5bf-b64168c3705f</vt:lpwstr>
  </property>
  <property fmtid="{D5CDD505-2E9C-101B-9397-08002B2CF9AE}" pid="9" name="MSIP_Label_8e19d756-792e-42a1-bcad-4cb9051ddd2d_ActionId">
    <vt:lpwstr>df26105e-03e6-419d-8823-adddb836727f</vt:lpwstr>
  </property>
  <property fmtid="{D5CDD505-2E9C-101B-9397-08002B2CF9AE}" pid="10" name="MSIP_Label_8e19d756-792e-42a1-bcad-4cb9051ddd2d_ContentBits">
    <vt:lpwstr>2</vt:lpwstr>
  </property>
  <property fmtid="{D5CDD505-2E9C-101B-9397-08002B2CF9AE}" pid="11" name="ClassificationContentMarkingFooterLocations">
    <vt:lpwstr>Office Theme:8</vt:lpwstr>
  </property>
  <property fmtid="{D5CDD505-2E9C-101B-9397-08002B2CF9AE}" pid="12" name="ClassificationContentMarkingFooterText">
    <vt:lpwstr>Confidential - Not for Public Consumption or Distribution</vt:lpwstr>
  </property>
  <property fmtid="{D5CDD505-2E9C-101B-9397-08002B2CF9AE}" pid="13" name="_dlc_DocIdItemGuid">
    <vt:lpwstr>a26509b6-01ce-4a13-8768-751a52337019</vt:lpwstr>
  </property>
</Properties>
</file>